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Montserrat"/>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Montserrat-italic.fntdata"/><Relationship Id="rId10" Type="http://schemas.openxmlformats.org/officeDocument/2006/relationships/slide" Target="slides/slide4.xml"/><Relationship Id="rId32" Type="http://schemas.openxmlformats.org/officeDocument/2006/relationships/font" Target="fonts/Montserrat-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Montserrat-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63dfa84f6a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Greetings. Today,my teammates and i will be presenting about our secureboot implementation for pulpissimo riscV framework, done in fulfilment of course project for ECE 751: embedded computing systems. </a:t>
            </a:r>
            <a:endParaRPr/>
          </a:p>
        </p:txBody>
      </p:sp>
      <p:sp>
        <p:nvSpPr>
          <p:cNvPr id="205" name="Google Shape;205;g163dfa84f6a_2_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bc68d5114e_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bc68d5114e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bc68d5114e_5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bc68d5114e_5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bc4cd6bf5e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bc4cd6bf5e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bc4cd6bf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bc4cd6bf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bc4cd6bf5e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bc4cd6bf5e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bc4cd6bf5e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bc4cd6bf5e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bc4cd6bf5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bc4cd6bf5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bc68d5114e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bc68d5114e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bbf673e30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bbf673e30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bc68d5114e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bc68d5114e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bbf673e30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bbf673e30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secure boot ensures that no unauthorized code is executed.  </a:t>
            </a:r>
            <a:r>
              <a:rPr lang="en" sz="1000">
                <a:solidFill>
                  <a:schemeClr val="dk1"/>
                </a:solidFill>
                <a:latin typeface="Times New Roman"/>
                <a:ea typeface="Times New Roman"/>
                <a:cs typeface="Times New Roman"/>
                <a:sym typeface="Times New Roman"/>
              </a:rPr>
              <a:t>It is a mechanism that establishes a Chain of Trust (CoT) on all system boot images</a:t>
            </a:r>
            <a:r>
              <a:rPr lang="en" sz="1000">
                <a:solidFill>
                  <a:schemeClr val="dk1"/>
                </a:solidFill>
                <a:latin typeface="Times New Roman"/>
                <a:ea typeface="Times New Roman"/>
                <a:cs typeface="Times New Roman"/>
                <a:sym typeface="Times New Roman"/>
              </a:rPr>
              <a:t>. </a:t>
            </a:r>
            <a:br>
              <a:rPr lang="en" sz="1000">
                <a:solidFill>
                  <a:schemeClr val="dk1"/>
                </a:solidFill>
                <a:latin typeface="Times New Roman"/>
                <a:ea typeface="Times New Roman"/>
                <a:cs typeface="Times New Roman"/>
                <a:sym typeface="Times New Roman"/>
              </a:rPr>
            </a:b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bc68d5114e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bc68d5114e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bc68d5114e_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bc68d5114e_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bc68d5114e_6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bc68d5114e_6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64a123f78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64a123f78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90000"/>
              </a:lnSpc>
              <a:spcBef>
                <a:spcPts val="750"/>
              </a:spcBef>
              <a:spcAft>
                <a:spcPts val="0"/>
              </a:spcAft>
              <a:buNone/>
            </a:pPr>
            <a:r>
              <a:t/>
            </a:r>
            <a:endParaRPr sz="1400">
              <a:solidFill>
                <a:srgbClr val="202020"/>
              </a:solidFill>
            </a:endParaRPr>
          </a:p>
          <a:p>
            <a:pPr indent="0" lvl="0" marL="457200" rtl="0" algn="l">
              <a:lnSpc>
                <a:spcPct val="90000"/>
              </a:lnSpc>
              <a:spcBef>
                <a:spcPts val="750"/>
              </a:spcBef>
              <a:spcAft>
                <a:spcPts val="0"/>
              </a:spcAft>
              <a:buNone/>
            </a:pPr>
            <a:r>
              <a:t/>
            </a:r>
            <a:endParaRPr sz="1400">
              <a:solidFill>
                <a:srgbClr val="202020"/>
              </a:solidFill>
            </a:endParaRPr>
          </a:p>
          <a:p>
            <a:pPr indent="0" lvl="0" marL="457200" rtl="0" algn="l">
              <a:lnSpc>
                <a:spcPct val="90000"/>
              </a:lnSpc>
              <a:spcBef>
                <a:spcPts val="750"/>
              </a:spcBef>
              <a:spcAft>
                <a:spcPts val="0"/>
              </a:spcAft>
              <a:buClr>
                <a:schemeClr val="dk1"/>
              </a:buClr>
              <a:buSzPts val="1100"/>
              <a:buFont typeface="Arial"/>
              <a:buNone/>
            </a:pPr>
            <a:r>
              <a:t/>
            </a:r>
            <a:endParaRPr sz="1400">
              <a:solidFill>
                <a:srgbClr val="202020"/>
              </a:solidFill>
            </a:endParaRPr>
          </a:p>
          <a:p>
            <a:pPr indent="-317500" lvl="0" marL="457200" rtl="0" algn="l">
              <a:lnSpc>
                <a:spcPct val="90000"/>
              </a:lnSpc>
              <a:spcBef>
                <a:spcPts val="750"/>
              </a:spcBef>
              <a:spcAft>
                <a:spcPts val="0"/>
              </a:spcAft>
              <a:buClr>
                <a:srgbClr val="C5050C"/>
              </a:buClr>
              <a:buSzPts val="1400"/>
              <a:buChar char="•"/>
            </a:pPr>
            <a:r>
              <a:rPr lang="en" sz="1400">
                <a:solidFill>
                  <a:srgbClr val="202020"/>
                </a:solidFill>
              </a:rPr>
              <a:t>If a processor can use consecutive voltage, only a single voltage can minimize energy consumption satisfying the time constraint (Lemma-2).</a:t>
            </a:r>
            <a:endParaRPr sz="1400">
              <a:solidFill>
                <a:srgbClr val="202020"/>
              </a:solidFill>
            </a:endParaRPr>
          </a:p>
          <a:p>
            <a:pPr indent="0" lvl="0" marL="457200" rtl="0" algn="l">
              <a:lnSpc>
                <a:spcPct val="90000"/>
              </a:lnSpc>
              <a:spcBef>
                <a:spcPts val="750"/>
              </a:spcBef>
              <a:spcAft>
                <a:spcPts val="0"/>
              </a:spcAft>
              <a:buClr>
                <a:schemeClr val="dk1"/>
              </a:buClr>
              <a:buSzPts val="1100"/>
              <a:buFont typeface="Arial"/>
              <a:buNone/>
            </a:pPr>
            <a:r>
              <a:t/>
            </a:r>
            <a:endParaRPr sz="1400">
              <a:solidFill>
                <a:srgbClr val="202020"/>
              </a:solidFill>
            </a:endParaRPr>
          </a:p>
          <a:p>
            <a:pPr indent="-317500" lvl="0" marL="457200" rtl="0" algn="l">
              <a:lnSpc>
                <a:spcPct val="90000"/>
              </a:lnSpc>
              <a:spcBef>
                <a:spcPts val="750"/>
              </a:spcBef>
              <a:spcAft>
                <a:spcPts val="0"/>
              </a:spcAft>
              <a:buClr>
                <a:srgbClr val="C5050C"/>
              </a:buClr>
              <a:buSzPts val="1400"/>
              <a:buChar char="•"/>
            </a:pPr>
            <a:r>
              <a:rPr lang="en" sz="1400">
                <a:solidFill>
                  <a:srgbClr val="202020"/>
                </a:solidFill>
              </a:rPr>
              <a:t>Two voltages minimizes energy consumption under any time constraints(Theorem-1).</a:t>
            </a:r>
            <a:endParaRPr sz="1400">
              <a:solidFill>
                <a:srgbClr val="202020"/>
              </a:solidFill>
            </a:endParaRPr>
          </a:p>
          <a:p>
            <a:pPr indent="0" lvl="0" marL="457200" rtl="0" algn="l">
              <a:lnSpc>
                <a:spcPct val="90000"/>
              </a:lnSpc>
              <a:spcBef>
                <a:spcPts val="750"/>
              </a:spcBef>
              <a:spcAft>
                <a:spcPts val="0"/>
              </a:spcAft>
              <a:buClr>
                <a:schemeClr val="dk1"/>
              </a:buClr>
              <a:buSzPts val="1100"/>
              <a:buFont typeface="Arial"/>
              <a:buNone/>
            </a:pPr>
            <a:r>
              <a:t/>
            </a:r>
            <a:endParaRPr sz="1400">
              <a:solidFill>
                <a:srgbClr val="202020"/>
              </a:solidFill>
            </a:endParaRPr>
          </a:p>
          <a:p>
            <a:pPr indent="-317500" lvl="0" marL="457200" rtl="0" algn="l">
              <a:lnSpc>
                <a:spcPct val="90000"/>
              </a:lnSpc>
              <a:spcBef>
                <a:spcPts val="750"/>
              </a:spcBef>
              <a:spcAft>
                <a:spcPts val="0"/>
              </a:spcAft>
              <a:buClr>
                <a:srgbClr val="C5050C"/>
              </a:buClr>
              <a:buSzPts val="1400"/>
              <a:buChar char="•"/>
            </a:pPr>
            <a:r>
              <a:rPr lang="en" sz="1400">
                <a:solidFill>
                  <a:srgbClr val="202020"/>
                </a:solidFill>
              </a:rPr>
              <a:t>Two voltages which minimize energy consumption under a time constraint are immediate neighbors to the Videal (Theorem-2).</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64a123f784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64a123f784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bc68d5114e_4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bc68d5114e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Secure boot relies on the public key cryptography to verify image signatures before their execution [14]. A pair of public and private key is generated for image signing and verification. The private key is used to sign an image offline while the public key is used to verify the image signature before one image is executed. The whole secure boot process usually involves several images, originating outwards from the root of trust.</a:t>
            </a:r>
            <a:br>
              <a:rPr lang="en" sz="1000">
                <a:solidFill>
                  <a:schemeClr val="dk1"/>
                </a:solidFill>
                <a:latin typeface="Times New Roman"/>
                <a:ea typeface="Times New Roman"/>
                <a:cs typeface="Times New Roman"/>
                <a:sym typeface="Times New Roman"/>
              </a:rPr>
            </a:b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bc68d5114e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bc68d5114e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529"/>
                </a:solidFill>
                <a:highlight>
                  <a:srgbClr val="FFFFFF"/>
                </a:highlight>
              </a:rPr>
              <a:t>PULP is a silicon-proven Parallel Ultra Low Power platform targeting high energy efficiencies. With energy </a:t>
            </a:r>
            <a:r>
              <a:rPr lang="en" sz="1200">
                <a:solidFill>
                  <a:srgbClr val="212529"/>
                </a:solidFill>
                <a:highlight>
                  <a:srgbClr val="FFFFFF"/>
                </a:highlight>
              </a:rPr>
              <a:t>efficiency</a:t>
            </a:r>
            <a:r>
              <a:rPr lang="en" sz="1200">
                <a:solidFill>
                  <a:srgbClr val="212529"/>
                </a:solidFill>
                <a:highlight>
                  <a:srgbClr val="FFFFFF"/>
                </a:highlight>
              </a:rPr>
              <a:t> at the core of its design, it can lend itself readily to various kinds of embedded systems applications. With the omnipresent nature of embedded devices, ensuring device security is of even higher priority as malicious attackers might easily gain physical access to tamper with devices</a:t>
            </a:r>
            <a:br>
              <a:rPr lang="en" sz="1200">
                <a:solidFill>
                  <a:srgbClr val="212529"/>
                </a:solidFill>
                <a:highlight>
                  <a:srgbClr val="FFFFFF"/>
                </a:highlight>
              </a:rPr>
            </a:br>
            <a:br>
              <a:rPr lang="en" sz="1200">
                <a:solidFill>
                  <a:srgbClr val="212529"/>
                </a:solidFill>
                <a:highlight>
                  <a:srgbClr val="FFFFFF"/>
                </a:highlight>
              </a:rPr>
            </a:br>
            <a:r>
              <a:rPr lang="en">
                <a:solidFill>
                  <a:schemeClr val="dk1"/>
                </a:solidFill>
              </a:rPr>
              <a:t> despite of the rapid growth of device number and market size, security has been overlooked for embedded systems due to the lagging security standards, inadequate investment in security development as well as the lack of security awareness.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63dfa84f6a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In the Hack@DAC 2018 hardware security competition, it was exposed how the lack of secure boot implementation for PULPissimo leaves it vulnerable to boot code injection at privileged levels which can cause sensitive information to be compromised. [NJ2]</a:t>
            </a:r>
            <a:endParaRPr/>
          </a:p>
          <a:p>
            <a:pPr indent="0" lvl="0" marL="0" rtl="0" algn="l">
              <a:lnSpc>
                <a:spcPct val="115000"/>
              </a:lnSpc>
              <a:spcBef>
                <a:spcPts val="1200"/>
              </a:spcBef>
              <a:spcAft>
                <a:spcPts val="0"/>
              </a:spcAft>
              <a:buClr>
                <a:schemeClr val="dk1"/>
              </a:buClr>
              <a:buSzPts val="1100"/>
              <a:buFont typeface="Arial"/>
              <a:buNone/>
            </a:pPr>
            <a:r>
              <a:rPr lang="en"/>
              <a:t>•while plug and play bootloaders like wolfboot exist, such Bootloader firmware units might provide a false sense of security. Work by </a:t>
            </a:r>
            <a:r>
              <a:rPr lang="en" sz="1000">
                <a:solidFill>
                  <a:schemeClr val="dk1"/>
                </a:solidFill>
                <a:latin typeface="Times New Roman"/>
                <a:ea typeface="Times New Roman"/>
                <a:cs typeface="Times New Roman"/>
                <a:sym typeface="Times New Roman"/>
              </a:rPr>
              <a:t>L. Morel and D. Couroussé </a:t>
            </a:r>
            <a:r>
              <a:rPr lang="en"/>
              <a:t>,discusses how an attacker can be able to compromise such units can gain full control over the target system [NJ1]. It is up to the user to verify the security of the firmware and to ensure it does not contain any backdoors, which is impossible if the code is proprietary.</a:t>
            </a:r>
            <a:br>
              <a:rPr lang="en"/>
            </a:br>
            <a:br>
              <a:rPr lang="en"/>
            </a:br>
            <a:r>
              <a:rPr lang="en">
                <a:solidFill>
                  <a:schemeClr val="dk1"/>
                </a:solidFill>
              </a:rPr>
              <a:t>the PULPissimo framework and other open-source RISC-V architectures do not have a secure boot implementation thereby making any applications developed on the platform vulnerable to a multitude of attacks primarily including data (including firmware) theft or firmware corruption. Since RISC-V architecture and the PULPissimo framework in particular are gaining popularity, we believe this is required for the reliability of any application</a:t>
            </a:r>
            <a:r>
              <a:rPr baseline="30000" lang="en">
                <a:solidFill>
                  <a:srgbClr val="FF0000"/>
                </a:solidFill>
              </a:rPr>
              <a:t>[RMB1]</a:t>
            </a:r>
            <a:r>
              <a:rPr lang="en">
                <a:solidFill>
                  <a:srgbClr val="FF0000"/>
                </a:solidFill>
              </a:rPr>
              <a:t> </a:t>
            </a:r>
            <a:r>
              <a:rPr lang="en">
                <a:solidFill>
                  <a:schemeClr val="dk1"/>
                </a:solidFill>
              </a:rPr>
              <a:t>that uses the PULPissimo framework.</a:t>
            </a:r>
            <a:endParaRPr/>
          </a:p>
          <a:p>
            <a:pPr indent="0" lvl="0" marL="0" rtl="0" algn="l">
              <a:spcBef>
                <a:spcPts val="1200"/>
              </a:spcBef>
              <a:spcAft>
                <a:spcPts val="0"/>
              </a:spcAft>
              <a:buNone/>
            </a:pPr>
            <a:r>
              <a:t/>
            </a:r>
            <a:endParaRPr/>
          </a:p>
        </p:txBody>
      </p:sp>
      <p:sp>
        <p:nvSpPr>
          <p:cNvPr id="240" name="Google Shape;240;g163dfa84f6a_2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bc68d5114e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bc68d5114e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Through this project we aim to provide the following deliverables:</a:t>
            </a:r>
            <a:endParaRPr>
              <a:solidFill>
                <a:schemeClr val="dk1"/>
              </a:solidFill>
            </a:endParaRPr>
          </a:p>
          <a:p>
            <a:pPr indent="0" lvl="0" marL="40640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Basic Secure Boot – A trusted application prior to execution of the user application that validates the user application before launching the application.</a:t>
            </a:r>
            <a:endParaRPr>
              <a:solidFill>
                <a:schemeClr val="dk1"/>
              </a:solidFill>
            </a:endParaRPr>
          </a:p>
          <a:p>
            <a:pPr indent="0" lvl="0" marL="40640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Validation – Procedure to test the functionality of the implemented secure boot.</a:t>
            </a:r>
            <a:endParaRPr>
              <a:solidFill>
                <a:schemeClr val="dk1"/>
              </a:solidFill>
            </a:endParaRPr>
          </a:p>
          <a:p>
            <a:pPr indent="0" lvl="0" marL="40640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A guide for the community aiming to implement secure boot onto the PULPissimo framework and for developing secure applications.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64a123f26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64a123f26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bc68d5114e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bc68d5114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bc68d5114e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bc68d5114e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_light">
  <p:cSld name="Title Slide_light">
    <p:spTree>
      <p:nvGrpSpPr>
        <p:cNvPr id="137" name="Shape 137"/>
        <p:cNvGrpSpPr/>
        <p:nvPr/>
      </p:nvGrpSpPr>
      <p:grpSpPr>
        <a:xfrm>
          <a:off x="0" y="0"/>
          <a:ext cx="0" cy="0"/>
          <a:chOff x="0" y="0"/>
          <a:chExt cx="0" cy="0"/>
        </a:xfrm>
      </p:grpSpPr>
      <p:sp>
        <p:nvSpPr>
          <p:cNvPr id="138" name="Google Shape;138;p14"/>
          <p:cNvSpPr/>
          <p:nvPr/>
        </p:nvSpPr>
        <p:spPr>
          <a:xfrm>
            <a:off x="638917" y="2414153"/>
            <a:ext cx="353642" cy="7050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39" name="Google Shape;139;p14"/>
          <p:cNvSpPr txBox="1"/>
          <p:nvPr>
            <p:ph idx="1" type="body"/>
          </p:nvPr>
        </p:nvSpPr>
        <p:spPr>
          <a:xfrm>
            <a:off x="639392" y="679268"/>
            <a:ext cx="6250685" cy="1579928"/>
          </a:xfrm>
          <a:prstGeom prst="rect">
            <a:avLst/>
          </a:prstGeom>
          <a:noFill/>
          <a:ln>
            <a:noFill/>
          </a:ln>
        </p:spPr>
        <p:txBody>
          <a:bodyPr anchorCtr="0" anchor="b" bIns="0" lIns="0" spcFirstLastPara="1" rIns="91425" wrap="square" tIns="45700">
            <a:normAutofit/>
          </a:bodyPr>
          <a:lstStyle>
            <a:lvl1pPr indent="-228600" lvl="0" marL="457200" algn="l">
              <a:lnSpc>
                <a:spcPct val="90000"/>
              </a:lnSpc>
              <a:spcBef>
                <a:spcPts val="750"/>
              </a:spcBef>
              <a:spcAft>
                <a:spcPts val="0"/>
              </a:spcAft>
              <a:buSzPts val="2880"/>
              <a:buNone/>
              <a:defRPr b="1" sz="3200">
                <a:solidFill>
                  <a:srgbClr val="353535"/>
                </a:solidFill>
                <a:latin typeface="Arial"/>
                <a:ea typeface="Arial"/>
                <a:cs typeface="Arial"/>
                <a:sym typeface="Arial"/>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0" name="Google Shape;140;p14"/>
          <p:cNvSpPr/>
          <p:nvPr/>
        </p:nvSpPr>
        <p:spPr>
          <a:xfrm>
            <a:off x="0" y="4300430"/>
            <a:ext cx="9144000" cy="84307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41" name="Google Shape;141;p14"/>
          <p:cNvSpPr txBox="1"/>
          <p:nvPr>
            <p:ph idx="2" type="body"/>
          </p:nvPr>
        </p:nvSpPr>
        <p:spPr>
          <a:xfrm>
            <a:off x="638917" y="2639617"/>
            <a:ext cx="6250685" cy="526408"/>
          </a:xfrm>
          <a:prstGeom prst="rect">
            <a:avLst/>
          </a:prstGeom>
          <a:noFill/>
          <a:ln>
            <a:noFill/>
          </a:ln>
        </p:spPr>
        <p:txBody>
          <a:bodyPr anchorCtr="0" anchor="t" bIns="45700" lIns="0" spcFirstLastPara="1" rIns="91425" wrap="square" tIns="45700">
            <a:noAutofit/>
          </a:bodyPr>
          <a:lstStyle>
            <a:lvl1pPr indent="-228600" lvl="0" marL="457200" algn="l">
              <a:lnSpc>
                <a:spcPct val="90000"/>
              </a:lnSpc>
              <a:spcBef>
                <a:spcPts val="750"/>
              </a:spcBef>
              <a:spcAft>
                <a:spcPts val="0"/>
              </a:spcAft>
              <a:buSzPts val="1980"/>
              <a:buNone/>
              <a:defRPr sz="2200">
                <a:solidFill>
                  <a:srgbClr val="575757"/>
                </a:solidFill>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2" name="Google Shape;142;p14"/>
          <p:cNvSpPr txBox="1"/>
          <p:nvPr>
            <p:ph idx="3" type="body"/>
          </p:nvPr>
        </p:nvSpPr>
        <p:spPr>
          <a:xfrm>
            <a:off x="638917" y="4465435"/>
            <a:ext cx="7733559" cy="392316"/>
          </a:xfrm>
          <a:prstGeom prst="rect">
            <a:avLst/>
          </a:prstGeom>
          <a:noFill/>
          <a:ln>
            <a:noFill/>
          </a:ln>
        </p:spPr>
        <p:txBody>
          <a:bodyPr anchorCtr="0" anchor="t" bIns="45700" lIns="0" spcFirstLastPara="1" rIns="91425" wrap="square" tIns="45700">
            <a:normAutofit/>
          </a:bodyPr>
          <a:lstStyle>
            <a:lvl1pPr indent="-228600" lvl="0" marL="457200" algn="l">
              <a:lnSpc>
                <a:spcPct val="90000"/>
              </a:lnSpc>
              <a:spcBef>
                <a:spcPts val="750"/>
              </a:spcBef>
              <a:spcAft>
                <a:spcPts val="0"/>
              </a:spcAft>
              <a:buSzPts val="1440"/>
              <a:buNone/>
              <a:defRPr b="1" sz="1600">
                <a:solidFill>
                  <a:schemeClr val="lt1"/>
                </a:solidFill>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3" name="Google Shape;143;p14"/>
          <p:cNvSpPr txBox="1"/>
          <p:nvPr>
            <p:ph idx="12" type="sldNum"/>
          </p:nvPr>
        </p:nvSpPr>
        <p:spPr>
          <a:xfrm>
            <a:off x="8556784" y="4749851"/>
            <a:ext cx="548700" cy="393600"/>
          </a:xfrm>
          <a:prstGeom prst="rect">
            <a:avLst/>
          </a:prstGeom>
          <a:solidFill>
            <a:schemeClr val="accent1"/>
          </a:solidFill>
          <a:ln>
            <a:noFill/>
          </a:ln>
        </p:spPr>
        <p:txBody>
          <a:bodyPr anchorCtr="0" anchor="ctr" bIns="91425" lIns="91425" spcFirstLastPara="1" rIns="91425" wrap="square" tIns="91425">
            <a:noAutofit/>
          </a:bodyPr>
          <a:lstStyle>
            <a:lvl1pPr lvl="0">
              <a:buNone/>
              <a:defRPr>
                <a:solidFill>
                  <a:srgbClr val="353535"/>
                </a:solidFill>
              </a:defRPr>
            </a:lvl1pPr>
            <a:lvl2pPr lvl="1">
              <a:buNone/>
              <a:defRPr>
                <a:solidFill>
                  <a:srgbClr val="353535"/>
                </a:solidFill>
              </a:defRPr>
            </a:lvl2pPr>
            <a:lvl3pPr lvl="2">
              <a:buNone/>
              <a:defRPr>
                <a:solidFill>
                  <a:srgbClr val="353535"/>
                </a:solidFill>
              </a:defRPr>
            </a:lvl3pPr>
            <a:lvl4pPr lvl="3">
              <a:buNone/>
              <a:defRPr>
                <a:solidFill>
                  <a:srgbClr val="353535"/>
                </a:solidFill>
              </a:defRPr>
            </a:lvl4pPr>
            <a:lvl5pPr lvl="4">
              <a:buNone/>
              <a:defRPr>
                <a:solidFill>
                  <a:srgbClr val="353535"/>
                </a:solidFill>
              </a:defRPr>
            </a:lvl5pPr>
            <a:lvl6pPr lvl="5">
              <a:buNone/>
              <a:defRPr>
                <a:solidFill>
                  <a:srgbClr val="353535"/>
                </a:solidFill>
              </a:defRPr>
            </a:lvl6pPr>
            <a:lvl7pPr lvl="6">
              <a:buNone/>
              <a:defRPr>
                <a:solidFill>
                  <a:srgbClr val="353535"/>
                </a:solidFill>
              </a:defRPr>
            </a:lvl7pPr>
            <a:lvl8pPr lvl="7">
              <a:buNone/>
              <a:defRPr>
                <a:solidFill>
                  <a:srgbClr val="353535"/>
                </a:solidFill>
              </a:defRPr>
            </a:lvl8pPr>
            <a:lvl9pPr lvl="8">
              <a:buNone/>
              <a:defRPr>
                <a:solidFill>
                  <a:srgbClr val="353535"/>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_1 column">
  <p:cSld name="Title and Content_1 column">
    <p:spTree>
      <p:nvGrpSpPr>
        <p:cNvPr id="144" name="Shape 144"/>
        <p:cNvGrpSpPr/>
        <p:nvPr/>
      </p:nvGrpSpPr>
      <p:grpSpPr>
        <a:xfrm>
          <a:off x="0" y="0"/>
          <a:ext cx="0" cy="0"/>
          <a:chOff x="0" y="0"/>
          <a:chExt cx="0" cy="0"/>
        </a:xfrm>
      </p:grpSpPr>
      <p:sp>
        <p:nvSpPr>
          <p:cNvPr id="145" name="Google Shape;145;p15"/>
          <p:cNvSpPr txBox="1"/>
          <p:nvPr>
            <p:ph idx="11" type="ftr"/>
          </p:nvPr>
        </p:nvSpPr>
        <p:spPr>
          <a:xfrm>
            <a:off x="0" y="4916708"/>
            <a:ext cx="795440" cy="235449"/>
          </a:xfrm>
          <a:prstGeom prst="rect">
            <a:avLst/>
          </a:prstGeom>
          <a:solidFill>
            <a:schemeClr val="accent1"/>
          </a:solidFill>
          <a:ln>
            <a:noFill/>
          </a:ln>
        </p:spPr>
        <p:txBody>
          <a:bodyPr anchorCtr="0" anchor="ctr" bIns="64000" lIns="91425" spcFirstLastPara="1" rIns="91425" wrap="square" tIns="6400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5"/>
          <p:cNvSpPr/>
          <p:nvPr/>
        </p:nvSpPr>
        <p:spPr>
          <a:xfrm>
            <a:off x="371476" y="1219278"/>
            <a:ext cx="353642" cy="7050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47" name="Google Shape;147;p15"/>
          <p:cNvSpPr txBox="1"/>
          <p:nvPr>
            <p:ph idx="1" type="body"/>
          </p:nvPr>
        </p:nvSpPr>
        <p:spPr>
          <a:xfrm>
            <a:off x="371475" y="342900"/>
            <a:ext cx="8001000" cy="800100"/>
          </a:xfrm>
          <a:prstGeom prst="rect">
            <a:avLst/>
          </a:prstGeom>
          <a:noFill/>
          <a:ln>
            <a:noFill/>
          </a:ln>
        </p:spPr>
        <p:txBody>
          <a:bodyPr anchorCtr="0" anchor="b" bIns="0" lIns="0" spcFirstLastPara="1" rIns="91425" wrap="square" tIns="45700">
            <a:normAutofit/>
          </a:bodyPr>
          <a:lstStyle>
            <a:lvl1pPr indent="-228600" lvl="0" marL="457200" algn="l">
              <a:lnSpc>
                <a:spcPct val="90000"/>
              </a:lnSpc>
              <a:spcBef>
                <a:spcPts val="750"/>
              </a:spcBef>
              <a:spcAft>
                <a:spcPts val="0"/>
              </a:spcAft>
              <a:buSzPts val="2700"/>
              <a:buNone/>
              <a:defRPr b="1" sz="3000">
                <a:solidFill>
                  <a:srgbClr val="353535"/>
                </a:solidFill>
              </a:defRPr>
            </a:lvl1pPr>
            <a:lvl2pPr indent="-381000" lvl="1" marL="914400" algn="l">
              <a:lnSpc>
                <a:spcPct val="90000"/>
              </a:lnSpc>
              <a:spcBef>
                <a:spcPts val="375"/>
              </a:spcBef>
              <a:spcAft>
                <a:spcPts val="0"/>
              </a:spcAft>
              <a:buClr>
                <a:schemeClr val="dk1"/>
              </a:buClr>
              <a:buSzPts val="2400"/>
              <a:buChar char="•"/>
              <a:defRPr b="1" sz="2400"/>
            </a:lvl2pPr>
            <a:lvl3pPr indent="-381000" lvl="2" marL="1371600" algn="l">
              <a:lnSpc>
                <a:spcPct val="90000"/>
              </a:lnSpc>
              <a:spcBef>
                <a:spcPts val="375"/>
              </a:spcBef>
              <a:spcAft>
                <a:spcPts val="0"/>
              </a:spcAft>
              <a:buClr>
                <a:schemeClr val="dk1"/>
              </a:buClr>
              <a:buSzPts val="2400"/>
              <a:buChar char="•"/>
              <a:defRPr b="1" sz="2400"/>
            </a:lvl3pPr>
            <a:lvl4pPr indent="-381000" lvl="3" marL="1828800" algn="l">
              <a:lnSpc>
                <a:spcPct val="90000"/>
              </a:lnSpc>
              <a:spcBef>
                <a:spcPts val="375"/>
              </a:spcBef>
              <a:spcAft>
                <a:spcPts val="0"/>
              </a:spcAft>
              <a:buClr>
                <a:schemeClr val="dk1"/>
              </a:buClr>
              <a:buSzPts val="2400"/>
              <a:buChar char="•"/>
              <a:defRPr b="1" sz="2400"/>
            </a:lvl4pPr>
            <a:lvl5pPr indent="-381000" lvl="4" marL="2286000" algn="l">
              <a:lnSpc>
                <a:spcPct val="90000"/>
              </a:lnSpc>
              <a:spcBef>
                <a:spcPts val="375"/>
              </a:spcBef>
              <a:spcAft>
                <a:spcPts val="0"/>
              </a:spcAft>
              <a:buClr>
                <a:schemeClr val="dk1"/>
              </a:buClr>
              <a:buSzPts val="2400"/>
              <a:buChar char="•"/>
              <a:defRPr b="1" sz="24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8" name="Google Shape;148;p15"/>
          <p:cNvSpPr txBox="1"/>
          <p:nvPr>
            <p:ph idx="2" type="body"/>
          </p:nvPr>
        </p:nvSpPr>
        <p:spPr>
          <a:xfrm>
            <a:off x="1114425" y="1380336"/>
            <a:ext cx="7258050" cy="3334540"/>
          </a:xfrm>
          <a:prstGeom prst="rect">
            <a:avLst/>
          </a:prstGeom>
          <a:noFill/>
          <a:ln>
            <a:noFill/>
          </a:ln>
        </p:spPr>
        <p:txBody>
          <a:bodyPr anchorCtr="0" anchor="t" bIns="45700" lIns="0" spcFirstLastPara="1" rIns="91425" wrap="square" tIns="45700">
            <a:normAutofit/>
          </a:bodyPr>
          <a:lstStyle>
            <a:lvl1pPr indent="-354330" lvl="0" marL="457200" algn="l">
              <a:lnSpc>
                <a:spcPct val="90000"/>
              </a:lnSpc>
              <a:spcBef>
                <a:spcPts val="750"/>
              </a:spcBef>
              <a:spcAft>
                <a:spcPts val="0"/>
              </a:spcAft>
              <a:buSzPts val="1980"/>
              <a:buFont typeface="Arial"/>
              <a:buChar char="•"/>
              <a:defRPr sz="2200">
                <a:solidFill>
                  <a:srgbClr val="353535"/>
                </a:solidFill>
              </a:defRPr>
            </a:lvl1pPr>
            <a:lvl2pPr indent="-328612" lvl="1" marL="914400" algn="l">
              <a:lnSpc>
                <a:spcPct val="90000"/>
              </a:lnSpc>
              <a:spcBef>
                <a:spcPts val="375"/>
              </a:spcBef>
              <a:spcAft>
                <a:spcPts val="0"/>
              </a:spcAft>
              <a:buClr>
                <a:schemeClr val="dk1"/>
              </a:buClr>
              <a:buSzPts val="1575"/>
              <a:buChar char="•"/>
              <a:defRPr sz="1575"/>
            </a:lvl2pPr>
            <a:lvl3pPr indent="-328612" lvl="2" marL="1371600" algn="l">
              <a:lnSpc>
                <a:spcPct val="90000"/>
              </a:lnSpc>
              <a:spcBef>
                <a:spcPts val="375"/>
              </a:spcBef>
              <a:spcAft>
                <a:spcPts val="0"/>
              </a:spcAft>
              <a:buClr>
                <a:schemeClr val="dk1"/>
              </a:buClr>
              <a:buSzPts val="1575"/>
              <a:buChar char="•"/>
              <a:defRPr sz="1575"/>
            </a:lvl3pPr>
            <a:lvl4pPr indent="-328612" lvl="3" marL="1828800" algn="l">
              <a:lnSpc>
                <a:spcPct val="90000"/>
              </a:lnSpc>
              <a:spcBef>
                <a:spcPts val="375"/>
              </a:spcBef>
              <a:spcAft>
                <a:spcPts val="0"/>
              </a:spcAft>
              <a:buClr>
                <a:schemeClr val="dk1"/>
              </a:buClr>
              <a:buSzPts val="1575"/>
              <a:buChar char="•"/>
              <a:defRPr sz="1575"/>
            </a:lvl4pPr>
            <a:lvl5pPr indent="-328612" lvl="4" marL="2286000" algn="l">
              <a:lnSpc>
                <a:spcPct val="90000"/>
              </a:lnSpc>
              <a:spcBef>
                <a:spcPts val="375"/>
              </a:spcBef>
              <a:spcAft>
                <a:spcPts val="0"/>
              </a:spcAft>
              <a:buClr>
                <a:schemeClr val="dk1"/>
              </a:buClr>
              <a:buSzPts val="1575"/>
              <a:buChar char="•"/>
              <a:defRPr sz="1575"/>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9" name="Google Shape;149;p15"/>
          <p:cNvSpPr txBox="1"/>
          <p:nvPr>
            <p:ph idx="3" type="body"/>
          </p:nvPr>
        </p:nvSpPr>
        <p:spPr>
          <a:xfrm>
            <a:off x="0" y="4907186"/>
            <a:ext cx="6395020" cy="263149"/>
          </a:xfrm>
          <a:prstGeom prst="rect">
            <a:avLst/>
          </a:prstGeom>
          <a:solidFill>
            <a:schemeClr val="accent1"/>
          </a:solidFill>
          <a:ln>
            <a:noFill/>
          </a:ln>
        </p:spPr>
        <p:txBody>
          <a:bodyPr anchorCtr="0" anchor="ctr" bIns="91425" lIns="274300" spcFirstLastPara="1" rIns="91425" wrap="square" tIns="64000">
            <a:spAutoFit/>
          </a:bodyPr>
          <a:lstStyle>
            <a:lvl1pPr indent="-228600" lvl="0" marL="457200" algn="l">
              <a:lnSpc>
                <a:spcPct val="90000"/>
              </a:lnSpc>
              <a:spcBef>
                <a:spcPts val="750"/>
              </a:spcBef>
              <a:spcAft>
                <a:spcPts val="0"/>
              </a:spcAft>
              <a:buSzPts val="1260"/>
              <a:buNone/>
              <a:defRPr sz="1400">
                <a:solidFill>
                  <a:schemeClr val="lt1"/>
                </a:solidFill>
              </a:defRPr>
            </a:lvl1pPr>
            <a:lvl2pPr indent="-295275" lvl="1" marL="914400" algn="l">
              <a:lnSpc>
                <a:spcPct val="90000"/>
              </a:lnSpc>
              <a:spcBef>
                <a:spcPts val="375"/>
              </a:spcBef>
              <a:spcAft>
                <a:spcPts val="0"/>
              </a:spcAft>
              <a:buClr>
                <a:schemeClr val="dk1"/>
              </a:buClr>
              <a:buSzPts val="1050"/>
              <a:buChar char="•"/>
              <a:defRPr sz="1050"/>
            </a:lvl2pPr>
            <a:lvl3pPr indent="-295275" lvl="2" marL="1371600" algn="l">
              <a:lnSpc>
                <a:spcPct val="90000"/>
              </a:lnSpc>
              <a:spcBef>
                <a:spcPts val="375"/>
              </a:spcBef>
              <a:spcAft>
                <a:spcPts val="0"/>
              </a:spcAft>
              <a:buClr>
                <a:schemeClr val="dk1"/>
              </a:buClr>
              <a:buSzPts val="1050"/>
              <a:buChar char="•"/>
              <a:defRPr sz="1050"/>
            </a:lvl3pPr>
            <a:lvl4pPr indent="-295275" lvl="3" marL="1828800" algn="l">
              <a:lnSpc>
                <a:spcPct val="90000"/>
              </a:lnSpc>
              <a:spcBef>
                <a:spcPts val="375"/>
              </a:spcBef>
              <a:spcAft>
                <a:spcPts val="0"/>
              </a:spcAft>
              <a:buClr>
                <a:schemeClr val="dk1"/>
              </a:buClr>
              <a:buSzPts val="1050"/>
              <a:buChar char="•"/>
              <a:defRPr sz="1050"/>
            </a:lvl4pPr>
            <a:lvl5pPr indent="-295275" lvl="4" marL="2286000" algn="l">
              <a:lnSpc>
                <a:spcPct val="90000"/>
              </a:lnSpc>
              <a:spcBef>
                <a:spcPts val="375"/>
              </a:spcBef>
              <a:spcAft>
                <a:spcPts val="0"/>
              </a:spcAft>
              <a:buClr>
                <a:schemeClr val="dk1"/>
              </a:buClr>
              <a:buSzPts val="1050"/>
              <a:buChar char="•"/>
              <a:defRPr sz="105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0" name="Google Shape;150;p15"/>
          <p:cNvSpPr txBox="1"/>
          <p:nvPr>
            <p:ph idx="12" type="sldNum"/>
          </p:nvPr>
        </p:nvSpPr>
        <p:spPr>
          <a:xfrm>
            <a:off x="8556784" y="4749851"/>
            <a:ext cx="548700" cy="393600"/>
          </a:xfrm>
          <a:prstGeom prst="rect">
            <a:avLst/>
          </a:prstGeom>
          <a:solidFill>
            <a:schemeClr val="accent1"/>
          </a:solidFill>
          <a:ln>
            <a:noFill/>
          </a:ln>
        </p:spPr>
        <p:txBody>
          <a:bodyPr anchorCtr="0" anchor="ctr" bIns="91425" lIns="91425" spcFirstLastPara="1" rIns="91425" wrap="square" tIns="91425">
            <a:noAutofit/>
          </a:bodyPr>
          <a:lstStyle>
            <a:lvl1pPr lvl="0">
              <a:buNone/>
              <a:defRPr>
                <a:solidFill>
                  <a:srgbClr val="353535"/>
                </a:solidFill>
              </a:defRPr>
            </a:lvl1pPr>
            <a:lvl2pPr lvl="1">
              <a:buNone/>
              <a:defRPr>
                <a:solidFill>
                  <a:srgbClr val="353535"/>
                </a:solidFill>
              </a:defRPr>
            </a:lvl2pPr>
            <a:lvl3pPr lvl="2">
              <a:buNone/>
              <a:defRPr>
                <a:solidFill>
                  <a:srgbClr val="353535"/>
                </a:solidFill>
              </a:defRPr>
            </a:lvl3pPr>
            <a:lvl4pPr lvl="3">
              <a:buNone/>
              <a:defRPr>
                <a:solidFill>
                  <a:srgbClr val="353535"/>
                </a:solidFill>
              </a:defRPr>
            </a:lvl4pPr>
            <a:lvl5pPr lvl="4">
              <a:buNone/>
              <a:defRPr>
                <a:solidFill>
                  <a:srgbClr val="353535"/>
                </a:solidFill>
              </a:defRPr>
            </a:lvl5pPr>
            <a:lvl6pPr lvl="5">
              <a:buNone/>
              <a:defRPr>
                <a:solidFill>
                  <a:srgbClr val="353535"/>
                </a:solidFill>
              </a:defRPr>
            </a:lvl6pPr>
            <a:lvl7pPr lvl="6">
              <a:buNone/>
              <a:defRPr>
                <a:solidFill>
                  <a:srgbClr val="353535"/>
                </a:solidFill>
              </a:defRPr>
            </a:lvl7pPr>
            <a:lvl8pPr lvl="7">
              <a:buNone/>
              <a:defRPr>
                <a:solidFill>
                  <a:srgbClr val="353535"/>
                </a:solidFill>
              </a:defRPr>
            </a:lvl8pPr>
            <a:lvl9pPr lvl="8">
              <a:buNone/>
              <a:defRPr>
                <a:solidFill>
                  <a:srgbClr val="353535"/>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_2 columns">
  <p:cSld name="Title and Content_2 columns">
    <p:spTree>
      <p:nvGrpSpPr>
        <p:cNvPr id="151" name="Shape 151"/>
        <p:cNvGrpSpPr/>
        <p:nvPr/>
      </p:nvGrpSpPr>
      <p:grpSpPr>
        <a:xfrm>
          <a:off x="0" y="0"/>
          <a:ext cx="0" cy="0"/>
          <a:chOff x="0" y="0"/>
          <a:chExt cx="0" cy="0"/>
        </a:xfrm>
      </p:grpSpPr>
      <p:sp>
        <p:nvSpPr>
          <p:cNvPr id="152" name="Google Shape;152;p16"/>
          <p:cNvSpPr txBox="1"/>
          <p:nvPr>
            <p:ph idx="11" type="ftr"/>
          </p:nvPr>
        </p:nvSpPr>
        <p:spPr>
          <a:xfrm>
            <a:off x="0" y="4916708"/>
            <a:ext cx="795440" cy="235449"/>
          </a:xfrm>
          <a:prstGeom prst="rect">
            <a:avLst/>
          </a:prstGeom>
          <a:solidFill>
            <a:schemeClr val="accent1"/>
          </a:solidFill>
          <a:ln>
            <a:noFill/>
          </a:ln>
        </p:spPr>
        <p:txBody>
          <a:bodyPr anchorCtr="0" anchor="ctr" bIns="64000" lIns="91425" spcFirstLastPara="1" rIns="91425" wrap="square" tIns="6400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6"/>
          <p:cNvSpPr/>
          <p:nvPr/>
        </p:nvSpPr>
        <p:spPr>
          <a:xfrm>
            <a:off x="371476" y="1219278"/>
            <a:ext cx="353642" cy="7050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54" name="Google Shape;154;p16"/>
          <p:cNvSpPr txBox="1"/>
          <p:nvPr>
            <p:ph idx="1" type="body"/>
          </p:nvPr>
        </p:nvSpPr>
        <p:spPr>
          <a:xfrm>
            <a:off x="371475" y="342900"/>
            <a:ext cx="8001000" cy="800100"/>
          </a:xfrm>
          <a:prstGeom prst="rect">
            <a:avLst/>
          </a:prstGeom>
          <a:noFill/>
          <a:ln>
            <a:noFill/>
          </a:ln>
        </p:spPr>
        <p:txBody>
          <a:bodyPr anchorCtr="0" anchor="b" bIns="0" lIns="0" spcFirstLastPara="1" rIns="91425" wrap="square" tIns="45700">
            <a:normAutofit/>
          </a:bodyPr>
          <a:lstStyle>
            <a:lvl1pPr indent="-228600" lvl="0" marL="457200" algn="l">
              <a:lnSpc>
                <a:spcPct val="90000"/>
              </a:lnSpc>
              <a:spcBef>
                <a:spcPts val="750"/>
              </a:spcBef>
              <a:spcAft>
                <a:spcPts val="0"/>
              </a:spcAft>
              <a:buSzPts val="2700"/>
              <a:buNone/>
              <a:defRPr b="1" sz="3000"/>
            </a:lvl1pPr>
            <a:lvl2pPr indent="-381000" lvl="1" marL="914400" algn="l">
              <a:lnSpc>
                <a:spcPct val="90000"/>
              </a:lnSpc>
              <a:spcBef>
                <a:spcPts val="375"/>
              </a:spcBef>
              <a:spcAft>
                <a:spcPts val="0"/>
              </a:spcAft>
              <a:buClr>
                <a:schemeClr val="dk1"/>
              </a:buClr>
              <a:buSzPts val="2400"/>
              <a:buChar char="•"/>
              <a:defRPr b="1" sz="2400"/>
            </a:lvl2pPr>
            <a:lvl3pPr indent="-381000" lvl="2" marL="1371600" algn="l">
              <a:lnSpc>
                <a:spcPct val="90000"/>
              </a:lnSpc>
              <a:spcBef>
                <a:spcPts val="375"/>
              </a:spcBef>
              <a:spcAft>
                <a:spcPts val="0"/>
              </a:spcAft>
              <a:buClr>
                <a:schemeClr val="dk1"/>
              </a:buClr>
              <a:buSzPts val="2400"/>
              <a:buChar char="•"/>
              <a:defRPr b="1" sz="2400"/>
            </a:lvl3pPr>
            <a:lvl4pPr indent="-381000" lvl="3" marL="1828800" algn="l">
              <a:lnSpc>
                <a:spcPct val="90000"/>
              </a:lnSpc>
              <a:spcBef>
                <a:spcPts val="375"/>
              </a:spcBef>
              <a:spcAft>
                <a:spcPts val="0"/>
              </a:spcAft>
              <a:buClr>
                <a:schemeClr val="dk1"/>
              </a:buClr>
              <a:buSzPts val="2400"/>
              <a:buChar char="•"/>
              <a:defRPr b="1" sz="2400"/>
            </a:lvl4pPr>
            <a:lvl5pPr indent="-381000" lvl="4" marL="2286000" algn="l">
              <a:lnSpc>
                <a:spcPct val="90000"/>
              </a:lnSpc>
              <a:spcBef>
                <a:spcPts val="375"/>
              </a:spcBef>
              <a:spcAft>
                <a:spcPts val="0"/>
              </a:spcAft>
              <a:buClr>
                <a:schemeClr val="dk1"/>
              </a:buClr>
              <a:buSzPts val="2400"/>
              <a:buChar char="•"/>
              <a:defRPr b="1" sz="24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5" name="Google Shape;155;p16"/>
          <p:cNvSpPr txBox="1"/>
          <p:nvPr>
            <p:ph idx="2" type="body"/>
          </p:nvPr>
        </p:nvSpPr>
        <p:spPr>
          <a:xfrm>
            <a:off x="1114425" y="1380336"/>
            <a:ext cx="3361911" cy="3334540"/>
          </a:xfrm>
          <a:prstGeom prst="rect">
            <a:avLst/>
          </a:prstGeom>
          <a:noFill/>
          <a:ln>
            <a:noFill/>
          </a:ln>
        </p:spPr>
        <p:txBody>
          <a:bodyPr anchorCtr="0" anchor="t" bIns="45700" lIns="0" spcFirstLastPara="1" rIns="91425" wrap="square" tIns="45700">
            <a:normAutofit/>
          </a:bodyPr>
          <a:lstStyle>
            <a:lvl1pPr indent="-340042" lvl="0" marL="457200" algn="l">
              <a:lnSpc>
                <a:spcPct val="90000"/>
              </a:lnSpc>
              <a:spcBef>
                <a:spcPts val="750"/>
              </a:spcBef>
              <a:spcAft>
                <a:spcPts val="0"/>
              </a:spcAft>
              <a:buSzPts val="1755"/>
              <a:buFont typeface="Arial"/>
              <a:buChar char="•"/>
              <a:defRPr sz="1950">
                <a:solidFill>
                  <a:schemeClr val="dk1"/>
                </a:solidFill>
              </a:defRPr>
            </a:lvl1pPr>
            <a:lvl2pPr indent="-328612" lvl="1" marL="914400" algn="l">
              <a:lnSpc>
                <a:spcPct val="90000"/>
              </a:lnSpc>
              <a:spcBef>
                <a:spcPts val="375"/>
              </a:spcBef>
              <a:spcAft>
                <a:spcPts val="0"/>
              </a:spcAft>
              <a:buClr>
                <a:schemeClr val="dk1"/>
              </a:buClr>
              <a:buSzPts val="1575"/>
              <a:buChar char="•"/>
              <a:defRPr sz="1575"/>
            </a:lvl2pPr>
            <a:lvl3pPr indent="-328612" lvl="2" marL="1371600" algn="l">
              <a:lnSpc>
                <a:spcPct val="90000"/>
              </a:lnSpc>
              <a:spcBef>
                <a:spcPts val="375"/>
              </a:spcBef>
              <a:spcAft>
                <a:spcPts val="0"/>
              </a:spcAft>
              <a:buClr>
                <a:schemeClr val="dk1"/>
              </a:buClr>
              <a:buSzPts val="1575"/>
              <a:buChar char="•"/>
              <a:defRPr sz="1575"/>
            </a:lvl3pPr>
            <a:lvl4pPr indent="-328612" lvl="3" marL="1828800" algn="l">
              <a:lnSpc>
                <a:spcPct val="90000"/>
              </a:lnSpc>
              <a:spcBef>
                <a:spcPts val="375"/>
              </a:spcBef>
              <a:spcAft>
                <a:spcPts val="0"/>
              </a:spcAft>
              <a:buClr>
                <a:schemeClr val="dk1"/>
              </a:buClr>
              <a:buSzPts val="1575"/>
              <a:buChar char="•"/>
              <a:defRPr sz="1575"/>
            </a:lvl4pPr>
            <a:lvl5pPr indent="-328612" lvl="4" marL="2286000" algn="l">
              <a:lnSpc>
                <a:spcPct val="90000"/>
              </a:lnSpc>
              <a:spcBef>
                <a:spcPts val="375"/>
              </a:spcBef>
              <a:spcAft>
                <a:spcPts val="0"/>
              </a:spcAft>
              <a:buClr>
                <a:schemeClr val="dk1"/>
              </a:buClr>
              <a:buSzPts val="1575"/>
              <a:buChar char="•"/>
              <a:defRPr sz="1575"/>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6" name="Google Shape;156;p16"/>
          <p:cNvSpPr txBox="1"/>
          <p:nvPr>
            <p:ph idx="3" type="body"/>
          </p:nvPr>
        </p:nvSpPr>
        <p:spPr>
          <a:xfrm>
            <a:off x="1" y="4892355"/>
            <a:ext cx="4910640" cy="226793"/>
          </a:xfrm>
          <a:prstGeom prst="rect">
            <a:avLst/>
          </a:prstGeom>
          <a:solidFill>
            <a:schemeClr val="accent1"/>
          </a:solidFill>
          <a:ln>
            <a:noFill/>
          </a:ln>
        </p:spPr>
        <p:txBody>
          <a:bodyPr anchorCtr="0" anchor="ctr" bIns="91425" lIns="274300" spcFirstLastPara="1" rIns="91425" wrap="square" tIns="64000">
            <a:spAutoFit/>
          </a:bodyPr>
          <a:lstStyle>
            <a:lvl1pPr indent="-228600" lvl="0" marL="457200" algn="l">
              <a:lnSpc>
                <a:spcPct val="90000"/>
              </a:lnSpc>
              <a:spcBef>
                <a:spcPts val="750"/>
              </a:spcBef>
              <a:spcAft>
                <a:spcPts val="0"/>
              </a:spcAft>
              <a:buSzPts val="945"/>
              <a:buNone/>
              <a:defRPr sz="1050">
                <a:solidFill>
                  <a:schemeClr val="lt1"/>
                </a:solidFill>
              </a:defRPr>
            </a:lvl1pPr>
            <a:lvl2pPr indent="-295275" lvl="1" marL="914400" algn="l">
              <a:lnSpc>
                <a:spcPct val="90000"/>
              </a:lnSpc>
              <a:spcBef>
                <a:spcPts val="375"/>
              </a:spcBef>
              <a:spcAft>
                <a:spcPts val="0"/>
              </a:spcAft>
              <a:buClr>
                <a:schemeClr val="dk1"/>
              </a:buClr>
              <a:buSzPts val="1050"/>
              <a:buChar char="•"/>
              <a:defRPr sz="1050"/>
            </a:lvl2pPr>
            <a:lvl3pPr indent="-295275" lvl="2" marL="1371600" algn="l">
              <a:lnSpc>
                <a:spcPct val="90000"/>
              </a:lnSpc>
              <a:spcBef>
                <a:spcPts val="375"/>
              </a:spcBef>
              <a:spcAft>
                <a:spcPts val="0"/>
              </a:spcAft>
              <a:buClr>
                <a:schemeClr val="dk1"/>
              </a:buClr>
              <a:buSzPts val="1050"/>
              <a:buChar char="•"/>
              <a:defRPr sz="1050"/>
            </a:lvl3pPr>
            <a:lvl4pPr indent="-295275" lvl="3" marL="1828800" algn="l">
              <a:lnSpc>
                <a:spcPct val="90000"/>
              </a:lnSpc>
              <a:spcBef>
                <a:spcPts val="375"/>
              </a:spcBef>
              <a:spcAft>
                <a:spcPts val="0"/>
              </a:spcAft>
              <a:buClr>
                <a:schemeClr val="dk1"/>
              </a:buClr>
              <a:buSzPts val="1050"/>
              <a:buChar char="•"/>
              <a:defRPr sz="1050"/>
            </a:lvl4pPr>
            <a:lvl5pPr indent="-295275" lvl="4" marL="2286000" algn="l">
              <a:lnSpc>
                <a:spcPct val="90000"/>
              </a:lnSpc>
              <a:spcBef>
                <a:spcPts val="375"/>
              </a:spcBef>
              <a:spcAft>
                <a:spcPts val="0"/>
              </a:spcAft>
              <a:buClr>
                <a:schemeClr val="dk1"/>
              </a:buClr>
              <a:buSzPts val="1050"/>
              <a:buChar char="•"/>
              <a:defRPr sz="105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7" name="Google Shape;157;p16"/>
          <p:cNvSpPr txBox="1"/>
          <p:nvPr>
            <p:ph idx="4" type="body"/>
          </p:nvPr>
        </p:nvSpPr>
        <p:spPr>
          <a:xfrm>
            <a:off x="4667665" y="1380336"/>
            <a:ext cx="3704810" cy="3334540"/>
          </a:xfrm>
          <a:prstGeom prst="rect">
            <a:avLst/>
          </a:prstGeom>
          <a:noFill/>
          <a:ln>
            <a:noFill/>
          </a:ln>
        </p:spPr>
        <p:txBody>
          <a:bodyPr anchorCtr="0" anchor="t" bIns="45700" lIns="0" spcFirstLastPara="1" rIns="91425" wrap="square" tIns="45700">
            <a:normAutofit/>
          </a:bodyPr>
          <a:lstStyle>
            <a:lvl1pPr indent="-340042" lvl="0" marL="457200" algn="l">
              <a:lnSpc>
                <a:spcPct val="90000"/>
              </a:lnSpc>
              <a:spcBef>
                <a:spcPts val="750"/>
              </a:spcBef>
              <a:spcAft>
                <a:spcPts val="0"/>
              </a:spcAft>
              <a:buSzPts val="1755"/>
              <a:buFont typeface="Arial"/>
              <a:buChar char="•"/>
              <a:defRPr sz="1950">
                <a:solidFill>
                  <a:schemeClr val="dk1"/>
                </a:solidFill>
              </a:defRPr>
            </a:lvl1pPr>
            <a:lvl2pPr indent="-328612" lvl="1" marL="914400" algn="l">
              <a:lnSpc>
                <a:spcPct val="90000"/>
              </a:lnSpc>
              <a:spcBef>
                <a:spcPts val="375"/>
              </a:spcBef>
              <a:spcAft>
                <a:spcPts val="0"/>
              </a:spcAft>
              <a:buClr>
                <a:schemeClr val="dk1"/>
              </a:buClr>
              <a:buSzPts val="1575"/>
              <a:buChar char="•"/>
              <a:defRPr sz="1575"/>
            </a:lvl2pPr>
            <a:lvl3pPr indent="-328612" lvl="2" marL="1371600" algn="l">
              <a:lnSpc>
                <a:spcPct val="90000"/>
              </a:lnSpc>
              <a:spcBef>
                <a:spcPts val="375"/>
              </a:spcBef>
              <a:spcAft>
                <a:spcPts val="0"/>
              </a:spcAft>
              <a:buClr>
                <a:schemeClr val="dk1"/>
              </a:buClr>
              <a:buSzPts val="1575"/>
              <a:buChar char="•"/>
              <a:defRPr sz="1575"/>
            </a:lvl3pPr>
            <a:lvl4pPr indent="-328612" lvl="3" marL="1828800" algn="l">
              <a:lnSpc>
                <a:spcPct val="90000"/>
              </a:lnSpc>
              <a:spcBef>
                <a:spcPts val="375"/>
              </a:spcBef>
              <a:spcAft>
                <a:spcPts val="0"/>
              </a:spcAft>
              <a:buClr>
                <a:schemeClr val="dk1"/>
              </a:buClr>
              <a:buSzPts val="1575"/>
              <a:buChar char="•"/>
              <a:defRPr sz="1575"/>
            </a:lvl4pPr>
            <a:lvl5pPr indent="-328612" lvl="4" marL="2286000" algn="l">
              <a:lnSpc>
                <a:spcPct val="90000"/>
              </a:lnSpc>
              <a:spcBef>
                <a:spcPts val="375"/>
              </a:spcBef>
              <a:spcAft>
                <a:spcPts val="0"/>
              </a:spcAft>
              <a:buClr>
                <a:schemeClr val="dk1"/>
              </a:buClr>
              <a:buSzPts val="1575"/>
              <a:buChar char="•"/>
              <a:defRPr sz="1575"/>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8" name="Google Shape;158;p16"/>
          <p:cNvSpPr txBox="1"/>
          <p:nvPr>
            <p:ph idx="12" type="sldNum"/>
          </p:nvPr>
        </p:nvSpPr>
        <p:spPr>
          <a:xfrm>
            <a:off x="8556784" y="4749851"/>
            <a:ext cx="548700" cy="393600"/>
          </a:xfrm>
          <a:prstGeom prst="rect">
            <a:avLst/>
          </a:prstGeom>
          <a:solidFill>
            <a:schemeClr val="accent1"/>
          </a:solid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_dark">
  <p:cSld name="Title Slide_dark">
    <p:spTree>
      <p:nvGrpSpPr>
        <p:cNvPr id="159" name="Shape 159"/>
        <p:cNvGrpSpPr/>
        <p:nvPr/>
      </p:nvGrpSpPr>
      <p:grpSpPr>
        <a:xfrm>
          <a:off x="0" y="0"/>
          <a:ext cx="0" cy="0"/>
          <a:chOff x="0" y="0"/>
          <a:chExt cx="0" cy="0"/>
        </a:xfrm>
      </p:grpSpPr>
      <p:sp>
        <p:nvSpPr>
          <p:cNvPr id="160" name="Google Shape;160;p17"/>
          <p:cNvSpPr/>
          <p:nvPr/>
        </p:nvSpPr>
        <p:spPr>
          <a:xfrm>
            <a:off x="0" y="0"/>
            <a:ext cx="9144000" cy="430042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61" name="Google Shape;161;p17"/>
          <p:cNvSpPr/>
          <p:nvPr/>
        </p:nvSpPr>
        <p:spPr>
          <a:xfrm>
            <a:off x="638917" y="2414153"/>
            <a:ext cx="353642" cy="7050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62" name="Google Shape;162;p17"/>
          <p:cNvSpPr txBox="1"/>
          <p:nvPr>
            <p:ph idx="1" type="body"/>
          </p:nvPr>
        </p:nvSpPr>
        <p:spPr>
          <a:xfrm>
            <a:off x="639392" y="679268"/>
            <a:ext cx="6250685" cy="1579928"/>
          </a:xfrm>
          <a:prstGeom prst="rect">
            <a:avLst/>
          </a:prstGeom>
          <a:noFill/>
          <a:ln>
            <a:noFill/>
          </a:ln>
        </p:spPr>
        <p:txBody>
          <a:bodyPr anchorCtr="0" anchor="b" bIns="0" lIns="0" spcFirstLastPara="1" rIns="91425" wrap="square" tIns="45700">
            <a:normAutofit/>
          </a:bodyPr>
          <a:lstStyle>
            <a:lvl1pPr indent="-228600" lvl="0" marL="457200" algn="l">
              <a:lnSpc>
                <a:spcPct val="90000"/>
              </a:lnSpc>
              <a:spcBef>
                <a:spcPts val="750"/>
              </a:spcBef>
              <a:spcAft>
                <a:spcPts val="0"/>
              </a:spcAft>
              <a:buSzPts val="2880"/>
              <a:buNone/>
              <a:defRPr b="1" sz="3200">
                <a:solidFill>
                  <a:schemeClr val="lt1"/>
                </a:solidFill>
                <a:latin typeface="Arial"/>
                <a:ea typeface="Arial"/>
                <a:cs typeface="Arial"/>
                <a:sym typeface="Arial"/>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3" name="Google Shape;163;p17"/>
          <p:cNvSpPr txBox="1"/>
          <p:nvPr>
            <p:ph idx="2" type="body"/>
          </p:nvPr>
        </p:nvSpPr>
        <p:spPr>
          <a:xfrm>
            <a:off x="638917" y="2639617"/>
            <a:ext cx="6250685" cy="526408"/>
          </a:xfrm>
          <a:prstGeom prst="rect">
            <a:avLst/>
          </a:prstGeom>
          <a:noFill/>
          <a:ln>
            <a:noFill/>
          </a:ln>
        </p:spPr>
        <p:txBody>
          <a:bodyPr anchorCtr="0" anchor="t" bIns="45700" lIns="0" spcFirstLastPara="1" rIns="91425" wrap="square" tIns="45700">
            <a:noAutofit/>
          </a:bodyPr>
          <a:lstStyle>
            <a:lvl1pPr indent="-228600" lvl="0" marL="457200" algn="l">
              <a:lnSpc>
                <a:spcPct val="90000"/>
              </a:lnSpc>
              <a:spcBef>
                <a:spcPts val="750"/>
              </a:spcBef>
              <a:spcAft>
                <a:spcPts val="0"/>
              </a:spcAft>
              <a:buSzPts val="1980"/>
              <a:buNone/>
              <a:defRPr sz="2200">
                <a:solidFill>
                  <a:srgbClr val="C7C7C7"/>
                </a:solidFill>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4" name="Google Shape;164;p17"/>
          <p:cNvSpPr txBox="1"/>
          <p:nvPr>
            <p:ph idx="3" type="body"/>
          </p:nvPr>
        </p:nvSpPr>
        <p:spPr>
          <a:xfrm>
            <a:off x="638917" y="4465435"/>
            <a:ext cx="7733559" cy="392316"/>
          </a:xfrm>
          <a:prstGeom prst="rect">
            <a:avLst/>
          </a:prstGeom>
          <a:noFill/>
          <a:ln>
            <a:noFill/>
          </a:ln>
        </p:spPr>
        <p:txBody>
          <a:bodyPr anchorCtr="0" anchor="t" bIns="45700" lIns="0" spcFirstLastPara="1" rIns="91425" wrap="square" tIns="45700">
            <a:normAutofit/>
          </a:bodyPr>
          <a:lstStyle>
            <a:lvl1pPr indent="-228600" lvl="0" marL="457200" algn="l">
              <a:lnSpc>
                <a:spcPct val="90000"/>
              </a:lnSpc>
              <a:spcBef>
                <a:spcPts val="750"/>
              </a:spcBef>
              <a:spcAft>
                <a:spcPts val="0"/>
              </a:spcAft>
              <a:buSzPts val="1440"/>
              <a:buNone/>
              <a:defRPr b="1" sz="1600">
                <a:solidFill>
                  <a:srgbClr val="353535"/>
                </a:solidFill>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5" name="Google Shape;165;p17"/>
          <p:cNvSpPr/>
          <p:nvPr/>
        </p:nvSpPr>
        <p:spPr>
          <a:xfrm>
            <a:off x="8530683" y="0"/>
            <a:ext cx="528175" cy="76830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pic>
        <p:nvPicPr>
          <p:cNvPr descr="Logo&#10;&#10;Description automatically generated" id="166" name="Google Shape;166;p17"/>
          <p:cNvPicPr preferRelativeResize="0"/>
          <p:nvPr/>
        </p:nvPicPr>
        <p:blipFill rotWithShape="1">
          <a:blip r:embed="rId2">
            <a:alphaModFix/>
          </a:blip>
          <a:srcRect b="0" l="0" r="0" t="0"/>
          <a:stretch/>
        </p:blipFill>
        <p:spPr>
          <a:xfrm>
            <a:off x="8569280" y="166670"/>
            <a:ext cx="342092" cy="537572"/>
          </a:xfrm>
          <a:prstGeom prst="rect">
            <a:avLst/>
          </a:prstGeom>
          <a:noFill/>
          <a:ln>
            <a:noFill/>
          </a:ln>
        </p:spPr>
      </p:pic>
      <p:sp>
        <p:nvSpPr>
          <p:cNvPr id="167" name="Google Shape;167;p17"/>
          <p:cNvSpPr txBox="1"/>
          <p:nvPr>
            <p:ph idx="12" type="sldNum"/>
          </p:nvPr>
        </p:nvSpPr>
        <p:spPr>
          <a:xfrm>
            <a:off x="8556784" y="4749851"/>
            <a:ext cx="548700" cy="393600"/>
          </a:xfrm>
          <a:prstGeom prst="rect">
            <a:avLst/>
          </a:prstGeom>
          <a:solidFill>
            <a:schemeClr val="accent1"/>
          </a:solidFill>
          <a:ln>
            <a:noFill/>
          </a:ln>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_red">
  <p:cSld name="Section Header_red">
    <p:spTree>
      <p:nvGrpSpPr>
        <p:cNvPr id="168" name="Shape 168"/>
        <p:cNvGrpSpPr/>
        <p:nvPr/>
      </p:nvGrpSpPr>
      <p:grpSpPr>
        <a:xfrm>
          <a:off x="0" y="0"/>
          <a:ext cx="0" cy="0"/>
          <a:chOff x="0" y="0"/>
          <a:chExt cx="0" cy="0"/>
        </a:xfrm>
      </p:grpSpPr>
      <p:pic>
        <p:nvPicPr>
          <p:cNvPr descr="Shape&#10;&#10;Description automatically generated" id="169" name="Google Shape;169;p18"/>
          <p:cNvPicPr preferRelativeResize="0"/>
          <p:nvPr/>
        </p:nvPicPr>
        <p:blipFill rotWithShape="1">
          <a:blip r:embed="rId2">
            <a:alphaModFix/>
          </a:blip>
          <a:srcRect b="0" l="0" r="0" t="0"/>
          <a:stretch/>
        </p:blipFill>
        <p:spPr>
          <a:xfrm>
            <a:off x="0" y="-6176"/>
            <a:ext cx="9144000" cy="5143500"/>
          </a:xfrm>
          <a:prstGeom prst="rect">
            <a:avLst/>
          </a:prstGeom>
          <a:noFill/>
          <a:ln>
            <a:noFill/>
          </a:ln>
        </p:spPr>
      </p:pic>
      <p:sp>
        <p:nvSpPr>
          <p:cNvPr id="170" name="Google Shape;170;p18"/>
          <p:cNvSpPr/>
          <p:nvPr/>
        </p:nvSpPr>
        <p:spPr>
          <a:xfrm>
            <a:off x="0" y="768096"/>
            <a:ext cx="8372475" cy="436922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71" name="Google Shape;171;p18"/>
          <p:cNvSpPr txBox="1"/>
          <p:nvPr>
            <p:ph idx="1" type="body"/>
          </p:nvPr>
        </p:nvSpPr>
        <p:spPr>
          <a:xfrm>
            <a:off x="1114425" y="1885950"/>
            <a:ext cx="6209402" cy="1025465"/>
          </a:xfrm>
          <a:prstGeom prst="rect">
            <a:avLst/>
          </a:prstGeom>
          <a:noFill/>
          <a:ln>
            <a:noFill/>
          </a:ln>
        </p:spPr>
        <p:txBody>
          <a:bodyPr anchorCtr="0" anchor="b" bIns="0" lIns="0" spcFirstLastPara="1" rIns="91425" wrap="square" tIns="45700">
            <a:noAutofit/>
          </a:bodyPr>
          <a:lstStyle>
            <a:lvl1pPr indent="-228600" lvl="0" marL="457200" algn="l">
              <a:lnSpc>
                <a:spcPct val="90000"/>
              </a:lnSpc>
              <a:spcBef>
                <a:spcPts val="750"/>
              </a:spcBef>
              <a:spcAft>
                <a:spcPts val="0"/>
              </a:spcAft>
              <a:buSzPts val="2880"/>
              <a:buNone/>
              <a:defRPr b="1" sz="3200">
                <a:solidFill>
                  <a:schemeClr val="lt1"/>
                </a:solidFill>
              </a:defRPr>
            </a:lvl1pPr>
            <a:lvl2pPr indent="-400050" lvl="1" marL="914400" algn="l">
              <a:lnSpc>
                <a:spcPct val="90000"/>
              </a:lnSpc>
              <a:spcBef>
                <a:spcPts val="375"/>
              </a:spcBef>
              <a:spcAft>
                <a:spcPts val="0"/>
              </a:spcAft>
              <a:buClr>
                <a:schemeClr val="dk1"/>
              </a:buClr>
              <a:buSzPts val="2700"/>
              <a:buChar char="•"/>
              <a:defRPr sz="2700"/>
            </a:lvl2pPr>
            <a:lvl3pPr indent="-400050" lvl="2" marL="1371600" algn="l">
              <a:lnSpc>
                <a:spcPct val="90000"/>
              </a:lnSpc>
              <a:spcBef>
                <a:spcPts val="375"/>
              </a:spcBef>
              <a:spcAft>
                <a:spcPts val="0"/>
              </a:spcAft>
              <a:buClr>
                <a:schemeClr val="dk1"/>
              </a:buClr>
              <a:buSzPts val="2700"/>
              <a:buChar char="•"/>
              <a:defRPr sz="2700"/>
            </a:lvl3pPr>
            <a:lvl4pPr indent="-400050" lvl="3" marL="1828800" algn="l">
              <a:lnSpc>
                <a:spcPct val="90000"/>
              </a:lnSpc>
              <a:spcBef>
                <a:spcPts val="375"/>
              </a:spcBef>
              <a:spcAft>
                <a:spcPts val="0"/>
              </a:spcAft>
              <a:buClr>
                <a:schemeClr val="dk1"/>
              </a:buClr>
              <a:buSzPts val="2700"/>
              <a:buChar char="•"/>
              <a:defRPr sz="2700"/>
            </a:lvl4pPr>
            <a:lvl5pPr indent="-400050" lvl="4" marL="2286000" algn="l">
              <a:lnSpc>
                <a:spcPct val="90000"/>
              </a:lnSpc>
              <a:spcBef>
                <a:spcPts val="375"/>
              </a:spcBef>
              <a:spcAft>
                <a:spcPts val="0"/>
              </a:spcAft>
              <a:buClr>
                <a:schemeClr val="dk1"/>
              </a:buClr>
              <a:buSzPts val="2700"/>
              <a:buChar char="•"/>
              <a:defRPr sz="27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72" name="Google Shape;172;p18"/>
          <p:cNvSpPr txBox="1"/>
          <p:nvPr>
            <p:ph idx="2" type="body"/>
          </p:nvPr>
        </p:nvSpPr>
        <p:spPr>
          <a:xfrm>
            <a:off x="1114425" y="3170197"/>
            <a:ext cx="3948113" cy="265844"/>
          </a:xfrm>
          <a:prstGeom prst="rect">
            <a:avLst/>
          </a:prstGeom>
          <a:noFill/>
          <a:ln>
            <a:noFill/>
          </a:ln>
        </p:spPr>
        <p:txBody>
          <a:bodyPr anchorCtr="0" anchor="t" bIns="45700" lIns="0" spcFirstLastPara="1" rIns="91425" wrap="square" tIns="45700">
            <a:noAutofit/>
          </a:bodyPr>
          <a:lstStyle>
            <a:lvl1pPr indent="-228600" lvl="0" marL="457200" algn="l">
              <a:lnSpc>
                <a:spcPct val="90000"/>
              </a:lnSpc>
              <a:spcBef>
                <a:spcPts val="750"/>
              </a:spcBef>
              <a:spcAft>
                <a:spcPts val="0"/>
              </a:spcAft>
              <a:buSzPts val="1800"/>
              <a:buNone/>
              <a:defRPr sz="2000">
                <a:solidFill>
                  <a:srgbClr val="E8E8E8"/>
                </a:solidFill>
              </a:defRPr>
            </a:lvl1pPr>
            <a:lvl2pPr indent="-328612" lvl="1" marL="914400" algn="l">
              <a:lnSpc>
                <a:spcPct val="90000"/>
              </a:lnSpc>
              <a:spcBef>
                <a:spcPts val="375"/>
              </a:spcBef>
              <a:spcAft>
                <a:spcPts val="0"/>
              </a:spcAft>
              <a:buClr>
                <a:schemeClr val="dk1"/>
              </a:buClr>
              <a:buSzPts val="1575"/>
              <a:buChar char="•"/>
              <a:defRPr sz="1575"/>
            </a:lvl2pPr>
            <a:lvl3pPr indent="-328612" lvl="2" marL="1371600" algn="l">
              <a:lnSpc>
                <a:spcPct val="90000"/>
              </a:lnSpc>
              <a:spcBef>
                <a:spcPts val="375"/>
              </a:spcBef>
              <a:spcAft>
                <a:spcPts val="0"/>
              </a:spcAft>
              <a:buClr>
                <a:schemeClr val="dk1"/>
              </a:buClr>
              <a:buSzPts val="1575"/>
              <a:buChar char="•"/>
              <a:defRPr sz="1575"/>
            </a:lvl3pPr>
            <a:lvl4pPr indent="-328612" lvl="3" marL="1828800" algn="l">
              <a:lnSpc>
                <a:spcPct val="90000"/>
              </a:lnSpc>
              <a:spcBef>
                <a:spcPts val="375"/>
              </a:spcBef>
              <a:spcAft>
                <a:spcPts val="0"/>
              </a:spcAft>
              <a:buClr>
                <a:schemeClr val="dk1"/>
              </a:buClr>
              <a:buSzPts val="1575"/>
              <a:buChar char="•"/>
              <a:defRPr sz="1575"/>
            </a:lvl4pPr>
            <a:lvl5pPr indent="-328612" lvl="4" marL="2286000" algn="l">
              <a:lnSpc>
                <a:spcPct val="90000"/>
              </a:lnSpc>
              <a:spcBef>
                <a:spcPts val="375"/>
              </a:spcBef>
              <a:spcAft>
                <a:spcPts val="0"/>
              </a:spcAft>
              <a:buClr>
                <a:schemeClr val="dk1"/>
              </a:buClr>
              <a:buSzPts val="1575"/>
              <a:buChar char="•"/>
              <a:defRPr sz="1575"/>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73" name="Google Shape;173;p18"/>
          <p:cNvSpPr/>
          <p:nvPr/>
        </p:nvSpPr>
        <p:spPr>
          <a:xfrm>
            <a:off x="6535674" y="768096"/>
            <a:ext cx="1836801" cy="4375404"/>
          </a:xfrm>
          <a:custGeom>
            <a:rect b="b" l="l" r="r" t="t"/>
            <a:pathLst>
              <a:path extrusionOk="0" h="6193766" w="3290316">
                <a:moveTo>
                  <a:pt x="0" y="0"/>
                </a:moveTo>
                <a:lnTo>
                  <a:pt x="1490472" y="0"/>
                </a:lnTo>
                <a:lnTo>
                  <a:pt x="2980944" y="0"/>
                </a:lnTo>
                <a:lnTo>
                  <a:pt x="3290316" y="0"/>
                </a:lnTo>
                <a:lnTo>
                  <a:pt x="3290316" y="6185532"/>
                </a:lnTo>
                <a:lnTo>
                  <a:pt x="1492453" y="6185532"/>
                </a:lnTo>
                <a:lnTo>
                  <a:pt x="1490472" y="6193766"/>
                </a:lnTo>
                <a:close/>
              </a:path>
            </a:pathLst>
          </a:custGeom>
          <a:solidFill>
            <a:srgbClr val="930309">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74" name="Google Shape;174;p18"/>
          <p:cNvSpPr/>
          <p:nvPr/>
        </p:nvSpPr>
        <p:spPr>
          <a:xfrm>
            <a:off x="1114426" y="3005553"/>
            <a:ext cx="353642" cy="7050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75" name="Google Shape;175;p18"/>
          <p:cNvSpPr/>
          <p:nvPr/>
        </p:nvSpPr>
        <p:spPr>
          <a:xfrm>
            <a:off x="8530101" y="7520"/>
            <a:ext cx="528175" cy="76830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pic>
        <p:nvPicPr>
          <p:cNvPr descr="Logo&#10;&#10;Description automatically generated" id="176" name="Google Shape;176;p18"/>
          <p:cNvPicPr preferRelativeResize="0"/>
          <p:nvPr/>
        </p:nvPicPr>
        <p:blipFill rotWithShape="1">
          <a:blip r:embed="rId3">
            <a:alphaModFix/>
          </a:blip>
          <a:srcRect b="0" l="0" r="0" t="0"/>
          <a:stretch/>
        </p:blipFill>
        <p:spPr>
          <a:xfrm>
            <a:off x="8568698" y="174190"/>
            <a:ext cx="342092" cy="537572"/>
          </a:xfrm>
          <a:prstGeom prst="rect">
            <a:avLst/>
          </a:prstGeom>
          <a:noFill/>
          <a:ln>
            <a:noFill/>
          </a:ln>
        </p:spPr>
      </p:pic>
      <p:sp>
        <p:nvSpPr>
          <p:cNvPr id="177" name="Google Shape;177;p18"/>
          <p:cNvSpPr txBox="1"/>
          <p:nvPr>
            <p:ph idx="12" type="sldNum"/>
          </p:nvPr>
        </p:nvSpPr>
        <p:spPr>
          <a:xfrm>
            <a:off x="8556784" y="4749851"/>
            <a:ext cx="548700" cy="393600"/>
          </a:xfrm>
          <a:prstGeom prst="rect">
            <a:avLst/>
          </a:prstGeom>
          <a:solidFill>
            <a:schemeClr val="accent1"/>
          </a:solidFill>
          <a:ln>
            <a:noFill/>
          </a:ln>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_black">
  <p:cSld name="Section Header_black">
    <p:spTree>
      <p:nvGrpSpPr>
        <p:cNvPr id="178" name="Shape 178"/>
        <p:cNvGrpSpPr/>
        <p:nvPr/>
      </p:nvGrpSpPr>
      <p:grpSpPr>
        <a:xfrm>
          <a:off x="0" y="0"/>
          <a:ext cx="0" cy="0"/>
          <a:chOff x="0" y="0"/>
          <a:chExt cx="0" cy="0"/>
        </a:xfrm>
      </p:grpSpPr>
      <p:pic>
        <p:nvPicPr>
          <p:cNvPr descr="Shape&#10;&#10;Description automatically generated" id="179" name="Google Shape;179;p19"/>
          <p:cNvPicPr preferRelativeResize="0"/>
          <p:nvPr/>
        </p:nvPicPr>
        <p:blipFill rotWithShape="1">
          <a:blip r:embed="rId2">
            <a:alphaModFix/>
          </a:blip>
          <a:srcRect b="0" l="0" r="0" t="0"/>
          <a:stretch/>
        </p:blipFill>
        <p:spPr>
          <a:xfrm>
            <a:off x="0" y="-6176"/>
            <a:ext cx="9144000" cy="5143500"/>
          </a:xfrm>
          <a:prstGeom prst="rect">
            <a:avLst/>
          </a:prstGeom>
          <a:noFill/>
          <a:ln>
            <a:noFill/>
          </a:ln>
        </p:spPr>
      </p:pic>
      <p:sp>
        <p:nvSpPr>
          <p:cNvPr id="180" name="Google Shape;180;p19"/>
          <p:cNvSpPr/>
          <p:nvPr/>
        </p:nvSpPr>
        <p:spPr>
          <a:xfrm>
            <a:off x="0" y="768096"/>
            <a:ext cx="8372475" cy="4375404"/>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81" name="Google Shape;181;p19"/>
          <p:cNvSpPr txBox="1"/>
          <p:nvPr>
            <p:ph idx="1" type="body"/>
          </p:nvPr>
        </p:nvSpPr>
        <p:spPr>
          <a:xfrm>
            <a:off x="1114425" y="1885950"/>
            <a:ext cx="6209402" cy="1025465"/>
          </a:xfrm>
          <a:prstGeom prst="rect">
            <a:avLst/>
          </a:prstGeom>
          <a:noFill/>
          <a:ln>
            <a:noFill/>
          </a:ln>
        </p:spPr>
        <p:txBody>
          <a:bodyPr anchorCtr="0" anchor="b" bIns="0" lIns="0" spcFirstLastPara="1" rIns="91425" wrap="square" tIns="45700">
            <a:noAutofit/>
          </a:bodyPr>
          <a:lstStyle>
            <a:lvl1pPr indent="-228600" lvl="0" marL="457200" algn="l">
              <a:lnSpc>
                <a:spcPct val="90000"/>
              </a:lnSpc>
              <a:spcBef>
                <a:spcPts val="750"/>
              </a:spcBef>
              <a:spcAft>
                <a:spcPts val="0"/>
              </a:spcAft>
              <a:buSzPts val="2880"/>
              <a:buNone/>
              <a:defRPr b="1" sz="3200">
                <a:solidFill>
                  <a:schemeClr val="lt1"/>
                </a:solidFill>
              </a:defRPr>
            </a:lvl1pPr>
            <a:lvl2pPr indent="-400050" lvl="1" marL="914400" algn="l">
              <a:lnSpc>
                <a:spcPct val="90000"/>
              </a:lnSpc>
              <a:spcBef>
                <a:spcPts val="375"/>
              </a:spcBef>
              <a:spcAft>
                <a:spcPts val="0"/>
              </a:spcAft>
              <a:buClr>
                <a:schemeClr val="dk1"/>
              </a:buClr>
              <a:buSzPts val="2700"/>
              <a:buChar char="•"/>
              <a:defRPr sz="2700"/>
            </a:lvl2pPr>
            <a:lvl3pPr indent="-400050" lvl="2" marL="1371600" algn="l">
              <a:lnSpc>
                <a:spcPct val="90000"/>
              </a:lnSpc>
              <a:spcBef>
                <a:spcPts val="375"/>
              </a:spcBef>
              <a:spcAft>
                <a:spcPts val="0"/>
              </a:spcAft>
              <a:buClr>
                <a:schemeClr val="dk1"/>
              </a:buClr>
              <a:buSzPts val="2700"/>
              <a:buChar char="•"/>
              <a:defRPr sz="2700"/>
            </a:lvl3pPr>
            <a:lvl4pPr indent="-400050" lvl="3" marL="1828800" algn="l">
              <a:lnSpc>
                <a:spcPct val="90000"/>
              </a:lnSpc>
              <a:spcBef>
                <a:spcPts val="375"/>
              </a:spcBef>
              <a:spcAft>
                <a:spcPts val="0"/>
              </a:spcAft>
              <a:buClr>
                <a:schemeClr val="dk1"/>
              </a:buClr>
              <a:buSzPts val="2700"/>
              <a:buChar char="•"/>
              <a:defRPr sz="2700"/>
            </a:lvl4pPr>
            <a:lvl5pPr indent="-400050" lvl="4" marL="2286000" algn="l">
              <a:lnSpc>
                <a:spcPct val="90000"/>
              </a:lnSpc>
              <a:spcBef>
                <a:spcPts val="375"/>
              </a:spcBef>
              <a:spcAft>
                <a:spcPts val="0"/>
              </a:spcAft>
              <a:buClr>
                <a:schemeClr val="dk1"/>
              </a:buClr>
              <a:buSzPts val="2700"/>
              <a:buChar char="•"/>
              <a:defRPr sz="27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2" name="Google Shape;182;p19"/>
          <p:cNvSpPr txBox="1"/>
          <p:nvPr>
            <p:ph idx="2" type="body"/>
          </p:nvPr>
        </p:nvSpPr>
        <p:spPr>
          <a:xfrm>
            <a:off x="1114425" y="3170197"/>
            <a:ext cx="3948113" cy="265844"/>
          </a:xfrm>
          <a:prstGeom prst="rect">
            <a:avLst/>
          </a:prstGeom>
          <a:noFill/>
          <a:ln>
            <a:noFill/>
          </a:ln>
        </p:spPr>
        <p:txBody>
          <a:bodyPr anchorCtr="0" anchor="t" bIns="45700" lIns="0" spcFirstLastPara="1" rIns="91425" wrap="square" tIns="45700">
            <a:noAutofit/>
          </a:bodyPr>
          <a:lstStyle>
            <a:lvl1pPr indent="-228600" lvl="0" marL="457200" algn="l">
              <a:lnSpc>
                <a:spcPct val="90000"/>
              </a:lnSpc>
              <a:spcBef>
                <a:spcPts val="750"/>
              </a:spcBef>
              <a:spcAft>
                <a:spcPts val="0"/>
              </a:spcAft>
              <a:buSzPts val="1800"/>
              <a:buNone/>
              <a:defRPr sz="2000">
                <a:solidFill>
                  <a:srgbClr val="C7C7C7"/>
                </a:solidFill>
              </a:defRPr>
            </a:lvl1pPr>
            <a:lvl2pPr indent="-328612" lvl="1" marL="914400" algn="l">
              <a:lnSpc>
                <a:spcPct val="90000"/>
              </a:lnSpc>
              <a:spcBef>
                <a:spcPts val="375"/>
              </a:spcBef>
              <a:spcAft>
                <a:spcPts val="0"/>
              </a:spcAft>
              <a:buClr>
                <a:schemeClr val="dk1"/>
              </a:buClr>
              <a:buSzPts val="1575"/>
              <a:buChar char="•"/>
              <a:defRPr sz="1575"/>
            </a:lvl2pPr>
            <a:lvl3pPr indent="-328612" lvl="2" marL="1371600" algn="l">
              <a:lnSpc>
                <a:spcPct val="90000"/>
              </a:lnSpc>
              <a:spcBef>
                <a:spcPts val="375"/>
              </a:spcBef>
              <a:spcAft>
                <a:spcPts val="0"/>
              </a:spcAft>
              <a:buClr>
                <a:schemeClr val="dk1"/>
              </a:buClr>
              <a:buSzPts val="1575"/>
              <a:buChar char="•"/>
              <a:defRPr sz="1575"/>
            </a:lvl3pPr>
            <a:lvl4pPr indent="-328612" lvl="3" marL="1828800" algn="l">
              <a:lnSpc>
                <a:spcPct val="90000"/>
              </a:lnSpc>
              <a:spcBef>
                <a:spcPts val="375"/>
              </a:spcBef>
              <a:spcAft>
                <a:spcPts val="0"/>
              </a:spcAft>
              <a:buClr>
                <a:schemeClr val="dk1"/>
              </a:buClr>
              <a:buSzPts val="1575"/>
              <a:buChar char="•"/>
              <a:defRPr sz="1575"/>
            </a:lvl4pPr>
            <a:lvl5pPr indent="-328612" lvl="4" marL="2286000" algn="l">
              <a:lnSpc>
                <a:spcPct val="90000"/>
              </a:lnSpc>
              <a:spcBef>
                <a:spcPts val="375"/>
              </a:spcBef>
              <a:spcAft>
                <a:spcPts val="0"/>
              </a:spcAft>
              <a:buClr>
                <a:schemeClr val="dk1"/>
              </a:buClr>
              <a:buSzPts val="1575"/>
              <a:buChar char="•"/>
              <a:defRPr sz="1575"/>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3" name="Google Shape;183;p19"/>
          <p:cNvSpPr/>
          <p:nvPr/>
        </p:nvSpPr>
        <p:spPr>
          <a:xfrm>
            <a:off x="1114426" y="3005553"/>
            <a:ext cx="353642" cy="7050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84" name="Google Shape;184;p19"/>
          <p:cNvSpPr/>
          <p:nvPr/>
        </p:nvSpPr>
        <p:spPr>
          <a:xfrm>
            <a:off x="6535674" y="768096"/>
            <a:ext cx="1836801" cy="4375404"/>
          </a:xfrm>
          <a:custGeom>
            <a:rect b="b" l="l" r="r" t="t"/>
            <a:pathLst>
              <a:path extrusionOk="0" h="6193766" w="3290316">
                <a:moveTo>
                  <a:pt x="0" y="0"/>
                </a:moveTo>
                <a:lnTo>
                  <a:pt x="1490472" y="0"/>
                </a:lnTo>
                <a:lnTo>
                  <a:pt x="2980944" y="0"/>
                </a:lnTo>
                <a:lnTo>
                  <a:pt x="3290316" y="0"/>
                </a:lnTo>
                <a:lnTo>
                  <a:pt x="3290316" y="6185532"/>
                </a:lnTo>
                <a:lnTo>
                  <a:pt x="1492453" y="6185532"/>
                </a:lnTo>
                <a:lnTo>
                  <a:pt x="1490472" y="6193766"/>
                </a:lnTo>
                <a:close/>
              </a:path>
            </a:pathLst>
          </a:custGeom>
          <a:solidFill>
            <a:srgbClr val="575757">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85" name="Google Shape;185;p19"/>
          <p:cNvSpPr/>
          <p:nvPr/>
        </p:nvSpPr>
        <p:spPr>
          <a:xfrm>
            <a:off x="8529632" y="3100"/>
            <a:ext cx="528175" cy="76830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pic>
        <p:nvPicPr>
          <p:cNvPr descr="Logo&#10;&#10;Description automatically generated" id="186" name="Google Shape;186;p19"/>
          <p:cNvPicPr preferRelativeResize="0"/>
          <p:nvPr/>
        </p:nvPicPr>
        <p:blipFill rotWithShape="1">
          <a:blip r:embed="rId3">
            <a:alphaModFix/>
          </a:blip>
          <a:srcRect b="0" l="0" r="0" t="0"/>
          <a:stretch/>
        </p:blipFill>
        <p:spPr>
          <a:xfrm>
            <a:off x="8568229" y="169770"/>
            <a:ext cx="342092" cy="537572"/>
          </a:xfrm>
          <a:prstGeom prst="rect">
            <a:avLst/>
          </a:prstGeom>
          <a:noFill/>
          <a:ln>
            <a:noFill/>
          </a:ln>
        </p:spPr>
      </p:pic>
      <p:sp>
        <p:nvSpPr>
          <p:cNvPr id="187" name="Google Shape;187;p19"/>
          <p:cNvSpPr txBox="1"/>
          <p:nvPr>
            <p:ph idx="12" type="sldNum"/>
          </p:nvPr>
        </p:nvSpPr>
        <p:spPr>
          <a:xfrm>
            <a:off x="8556784" y="4749851"/>
            <a:ext cx="548700" cy="393600"/>
          </a:xfrm>
          <a:prstGeom prst="rect">
            <a:avLst/>
          </a:prstGeom>
          <a:solidFill>
            <a:schemeClr val="accent1"/>
          </a:solidFill>
          <a:ln>
            <a:noFill/>
          </a:ln>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8" name="Shape 188"/>
        <p:cNvGrpSpPr/>
        <p:nvPr/>
      </p:nvGrpSpPr>
      <p:grpSpPr>
        <a:xfrm>
          <a:off x="0" y="0"/>
          <a:ext cx="0" cy="0"/>
          <a:chOff x="0" y="0"/>
          <a:chExt cx="0" cy="0"/>
        </a:xfrm>
      </p:grpSpPr>
      <p:sp>
        <p:nvSpPr>
          <p:cNvPr id="189" name="Google Shape;189;p20"/>
          <p:cNvSpPr txBox="1"/>
          <p:nvPr>
            <p:ph type="title"/>
          </p:nvPr>
        </p:nvSpPr>
        <p:spPr>
          <a:xfrm>
            <a:off x="371475" y="342900"/>
            <a:ext cx="8001000" cy="800100"/>
          </a:xfrm>
          <a:prstGeom prst="rect">
            <a:avLst/>
          </a:prstGeom>
          <a:noFill/>
          <a:ln>
            <a:noFill/>
          </a:ln>
        </p:spPr>
        <p:txBody>
          <a:bodyPr anchorCtr="0" anchor="b" bIns="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20"/>
          <p:cNvSpPr txBox="1"/>
          <p:nvPr>
            <p:ph idx="11" type="ftr"/>
          </p:nvPr>
        </p:nvSpPr>
        <p:spPr>
          <a:xfrm>
            <a:off x="0" y="4916708"/>
            <a:ext cx="795440" cy="235449"/>
          </a:xfrm>
          <a:prstGeom prst="rect">
            <a:avLst/>
          </a:prstGeom>
          <a:solidFill>
            <a:schemeClr val="accent1"/>
          </a:solidFill>
          <a:ln>
            <a:noFill/>
          </a:ln>
        </p:spPr>
        <p:txBody>
          <a:bodyPr anchorCtr="0" anchor="ctr" bIns="64000" lIns="91425" spcFirstLastPara="1" rIns="91425" wrap="square" tIns="6400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20"/>
          <p:cNvSpPr txBox="1"/>
          <p:nvPr>
            <p:ph idx="12" type="sldNum"/>
          </p:nvPr>
        </p:nvSpPr>
        <p:spPr>
          <a:xfrm>
            <a:off x="8556784" y="4749851"/>
            <a:ext cx="548700" cy="393600"/>
          </a:xfrm>
          <a:prstGeom prst="rect">
            <a:avLst/>
          </a:prstGeom>
          <a:solidFill>
            <a:schemeClr val="accent1"/>
          </a:solid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2" name="Shape 192"/>
        <p:cNvGrpSpPr/>
        <p:nvPr/>
      </p:nvGrpSpPr>
      <p:grpSpPr>
        <a:xfrm>
          <a:off x="0" y="0"/>
          <a:ext cx="0" cy="0"/>
          <a:chOff x="0" y="0"/>
          <a:chExt cx="0" cy="0"/>
        </a:xfrm>
      </p:grpSpPr>
      <p:sp>
        <p:nvSpPr>
          <p:cNvPr id="193" name="Google Shape;193;p21"/>
          <p:cNvSpPr txBox="1"/>
          <p:nvPr>
            <p:ph idx="11" type="ftr"/>
          </p:nvPr>
        </p:nvSpPr>
        <p:spPr>
          <a:xfrm>
            <a:off x="0" y="4916708"/>
            <a:ext cx="795440" cy="235449"/>
          </a:xfrm>
          <a:prstGeom prst="rect">
            <a:avLst/>
          </a:prstGeom>
          <a:solidFill>
            <a:schemeClr val="accent1"/>
          </a:solidFill>
          <a:ln>
            <a:noFill/>
          </a:ln>
        </p:spPr>
        <p:txBody>
          <a:bodyPr anchorCtr="0" anchor="ctr" bIns="64000" lIns="91425" spcFirstLastPara="1" rIns="91425" wrap="square" tIns="6400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21"/>
          <p:cNvSpPr txBox="1"/>
          <p:nvPr>
            <p:ph idx="12" type="sldNum"/>
          </p:nvPr>
        </p:nvSpPr>
        <p:spPr>
          <a:xfrm>
            <a:off x="8556784" y="4749851"/>
            <a:ext cx="548700" cy="393600"/>
          </a:xfrm>
          <a:prstGeom prst="rect">
            <a:avLst/>
          </a:prstGeom>
          <a:solidFill>
            <a:schemeClr val="accent1"/>
          </a:solid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red" showMasterSp="0">
  <p:cSld name="End-red">
    <p:spTree>
      <p:nvGrpSpPr>
        <p:cNvPr id="195" name="Shape 195"/>
        <p:cNvGrpSpPr/>
        <p:nvPr/>
      </p:nvGrpSpPr>
      <p:grpSpPr>
        <a:xfrm>
          <a:off x="0" y="0"/>
          <a:ext cx="0" cy="0"/>
          <a:chOff x="0" y="0"/>
          <a:chExt cx="0" cy="0"/>
        </a:xfrm>
      </p:grpSpPr>
      <p:sp>
        <p:nvSpPr>
          <p:cNvPr id="196" name="Google Shape;196;p22"/>
          <p:cNvSpPr/>
          <p:nvPr/>
        </p:nvSpPr>
        <p:spPr>
          <a:xfrm>
            <a:off x="0" y="-7454"/>
            <a:ext cx="9144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pic>
        <p:nvPicPr>
          <p:cNvPr descr="Logo&#10;&#10;Description automatically generated" id="197" name="Google Shape;197;p22"/>
          <p:cNvPicPr preferRelativeResize="0"/>
          <p:nvPr/>
        </p:nvPicPr>
        <p:blipFill rotWithShape="1">
          <a:blip r:embed="rId2">
            <a:alphaModFix/>
          </a:blip>
          <a:srcRect b="0" l="0" r="0" t="0"/>
          <a:stretch/>
        </p:blipFill>
        <p:spPr>
          <a:xfrm>
            <a:off x="3255444" y="2232109"/>
            <a:ext cx="1974834" cy="664373"/>
          </a:xfrm>
          <a:prstGeom prst="rect">
            <a:avLst/>
          </a:prstGeom>
          <a:noFill/>
          <a:ln>
            <a:noFill/>
          </a:ln>
        </p:spPr>
      </p:pic>
      <p:sp>
        <p:nvSpPr>
          <p:cNvPr id="198" name="Google Shape;198;p22"/>
          <p:cNvSpPr txBox="1"/>
          <p:nvPr>
            <p:ph idx="12" type="sldNum"/>
          </p:nvPr>
        </p:nvSpPr>
        <p:spPr>
          <a:xfrm>
            <a:off x="8556784" y="4749851"/>
            <a:ext cx="548700" cy="393600"/>
          </a:xfrm>
          <a:prstGeom prst="rect">
            <a:avLst/>
          </a:prstGeom>
          <a:solidFill>
            <a:schemeClr val="accent1"/>
          </a:solid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black" showMasterSp="0">
  <p:cSld name="End-black">
    <p:spTree>
      <p:nvGrpSpPr>
        <p:cNvPr id="199" name="Shape 199"/>
        <p:cNvGrpSpPr/>
        <p:nvPr/>
      </p:nvGrpSpPr>
      <p:grpSpPr>
        <a:xfrm>
          <a:off x="0" y="0"/>
          <a:ext cx="0" cy="0"/>
          <a:chOff x="0" y="0"/>
          <a:chExt cx="0" cy="0"/>
        </a:xfrm>
      </p:grpSpPr>
      <p:sp>
        <p:nvSpPr>
          <p:cNvPr id="200" name="Google Shape;200;p23"/>
          <p:cNvSpPr/>
          <p:nvPr/>
        </p:nvSpPr>
        <p:spPr>
          <a:xfrm>
            <a:off x="0" y="-7454"/>
            <a:ext cx="9144000" cy="5143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pic>
        <p:nvPicPr>
          <p:cNvPr descr="Logo&#10;&#10;Description automatically generated" id="201" name="Google Shape;201;p23"/>
          <p:cNvPicPr preferRelativeResize="0"/>
          <p:nvPr/>
        </p:nvPicPr>
        <p:blipFill rotWithShape="1">
          <a:blip r:embed="rId2">
            <a:alphaModFix/>
          </a:blip>
          <a:srcRect b="0" l="0" r="0" t="0"/>
          <a:stretch/>
        </p:blipFill>
        <p:spPr>
          <a:xfrm>
            <a:off x="3255444" y="2239563"/>
            <a:ext cx="1974834" cy="664373"/>
          </a:xfrm>
          <a:prstGeom prst="rect">
            <a:avLst/>
          </a:prstGeom>
          <a:noFill/>
          <a:ln>
            <a:noFill/>
          </a:ln>
        </p:spPr>
      </p:pic>
      <p:sp>
        <p:nvSpPr>
          <p:cNvPr id="202" name="Google Shape;202;p23"/>
          <p:cNvSpPr txBox="1"/>
          <p:nvPr>
            <p:ph idx="12" type="sldNum"/>
          </p:nvPr>
        </p:nvSpPr>
        <p:spPr>
          <a:xfrm>
            <a:off x="8556784" y="4749851"/>
            <a:ext cx="548700" cy="393600"/>
          </a:xfrm>
          <a:prstGeom prst="rect">
            <a:avLst/>
          </a:prstGeom>
          <a:solidFill>
            <a:schemeClr val="accent1"/>
          </a:solid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2.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13"/>
          <p:cNvSpPr/>
          <p:nvPr/>
        </p:nvSpPr>
        <p:spPr>
          <a:xfrm>
            <a:off x="8530683" y="0"/>
            <a:ext cx="528175" cy="76830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pic>
        <p:nvPicPr>
          <p:cNvPr descr="Logo&#10;&#10;Description automatically generated" id="132" name="Google Shape;132;p13"/>
          <p:cNvPicPr preferRelativeResize="0"/>
          <p:nvPr/>
        </p:nvPicPr>
        <p:blipFill rotWithShape="1">
          <a:blip r:embed="rId1">
            <a:alphaModFix/>
          </a:blip>
          <a:srcRect b="0" l="0" r="0" t="0"/>
          <a:stretch/>
        </p:blipFill>
        <p:spPr>
          <a:xfrm>
            <a:off x="8569280" y="166670"/>
            <a:ext cx="342092" cy="537572"/>
          </a:xfrm>
          <a:prstGeom prst="rect">
            <a:avLst/>
          </a:prstGeom>
          <a:noFill/>
          <a:ln>
            <a:noFill/>
          </a:ln>
        </p:spPr>
      </p:pic>
      <p:sp>
        <p:nvSpPr>
          <p:cNvPr id="133" name="Google Shape;133;p13"/>
          <p:cNvSpPr txBox="1"/>
          <p:nvPr>
            <p:ph type="title"/>
          </p:nvPr>
        </p:nvSpPr>
        <p:spPr>
          <a:xfrm>
            <a:off x="371475" y="342900"/>
            <a:ext cx="8001000" cy="800100"/>
          </a:xfrm>
          <a:prstGeom prst="rect">
            <a:avLst/>
          </a:prstGeom>
          <a:noFill/>
          <a:ln>
            <a:noFill/>
          </a:ln>
        </p:spPr>
        <p:txBody>
          <a:bodyPr anchorCtr="0" anchor="b" bIns="0" lIns="0" spcFirstLastPara="1" rIns="0" wrap="square" tIns="45700">
            <a:normAutofit/>
          </a:bodyPr>
          <a:lstStyle>
            <a:lvl1pPr lvl="0" marR="0" rtl="0" algn="l">
              <a:lnSpc>
                <a:spcPct val="9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4" name="Google Shape;134;p13"/>
          <p:cNvSpPr txBox="1"/>
          <p:nvPr>
            <p:ph idx="1" type="body"/>
          </p:nvPr>
        </p:nvSpPr>
        <p:spPr>
          <a:xfrm>
            <a:off x="1114425" y="1371600"/>
            <a:ext cx="7258050" cy="3343276"/>
          </a:xfrm>
          <a:prstGeom prst="rect">
            <a:avLst/>
          </a:prstGeom>
          <a:noFill/>
          <a:ln>
            <a:noFill/>
          </a:ln>
        </p:spPr>
        <p:txBody>
          <a:bodyPr anchorCtr="0" anchor="t" bIns="45700" lIns="0" spcFirstLastPara="1" rIns="91425" wrap="square" tIns="45700">
            <a:normAutofit/>
          </a:bodyPr>
          <a:lstStyle>
            <a:lvl1pPr indent="-354330" lvl="0" marL="457200" marR="0" rtl="0" algn="l">
              <a:lnSpc>
                <a:spcPct val="90000"/>
              </a:lnSpc>
              <a:spcBef>
                <a:spcPts val="750"/>
              </a:spcBef>
              <a:spcAft>
                <a:spcPts val="0"/>
              </a:spcAft>
              <a:buClr>
                <a:schemeClr val="accent1"/>
              </a:buClr>
              <a:buSzPts val="1980"/>
              <a:buFont typeface="Arial"/>
              <a:buChar char="•"/>
              <a:defRPr b="0" i="0" sz="2200" u="none" cap="none" strike="noStrike">
                <a:solidFill>
                  <a:schemeClr val="dk1"/>
                </a:solidFill>
                <a:latin typeface="Arial"/>
                <a:ea typeface="Arial"/>
                <a:cs typeface="Arial"/>
                <a:sym typeface="Arial"/>
              </a:defRPr>
            </a:lvl1pPr>
            <a:lvl2pPr indent="-355600" lvl="1" marL="914400" marR="0" rtl="0" algn="l">
              <a:lnSpc>
                <a:spcPct val="90000"/>
              </a:lnSpc>
              <a:spcBef>
                <a:spcPts val="375"/>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5" name="Google Shape;135;p13"/>
          <p:cNvSpPr txBox="1"/>
          <p:nvPr>
            <p:ph idx="11" type="ftr"/>
          </p:nvPr>
        </p:nvSpPr>
        <p:spPr>
          <a:xfrm>
            <a:off x="0" y="4916708"/>
            <a:ext cx="795440" cy="235449"/>
          </a:xfrm>
          <a:prstGeom prst="rect">
            <a:avLst/>
          </a:prstGeom>
          <a:solidFill>
            <a:schemeClr val="accent1"/>
          </a:solidFill>
          <a:ln>
            <a:noFill/>
          </a:ln>
        </p:spPr>
        <p:txBody>
          <a:bodyPr anchorCtr="0" anchor="ctr" bIns="64000" lIns="91425" spcFirstLastPara="1" rIns="91425" wrap="square" tIns="64000">
            <a:spAutoFit/>
          </a:bodyPr>
          <a:lstStyle>
            <a:lvl1pPr lvl="0" marR="0" rtl="0" algn="ctr">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6" name="Google Shape;136;p13"/>
          <p:cNvSpPr txBox="1"/>
          <p:nvPr>
            <p:ph idx="12" type="sldNum"/>
          </p:nvPr>
        </p:nvSpPr>
        <p:spPr>
          <a:xfrm>
            <a:off x="8556784" y="4749851"/>
            <a:ext cx="548700" cy="393600"/>
          </a:xfrm>
          <a:prstGeom prst="rect">
            <a:avLst/>
          </a:prstGeom>
          <a:solidFill>
            <a:schemeClr val="accent1"/>
          </a:solidFill>
          <a:ln>
            <a:noFill/>
          </a:ln>
        </p:spPr>
        <p:txBody>
          <a:bodyPr anchorCtr="0" anchor="ctr"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54">
          <p15:clr>
            <a:srgbClr val="F26B43"/>
          </p15:clr>
        </p15:guide>
        <p15:guide id="2" pos="54">
          <p15:clr>
            <a:srgbClr val="F26B43"/>
          </p15:clr>
        </p15:guide>
        <p15:guide id="3" pos="5706">
          <p15:clr>
            <a:srgbClr val="F26B43"/>
          </p15:clr>
        </p15:guide>
        <p15:guide id="4" pos="234">
          <p15:clr>
            <a:srgbClr val="F26B43"/>
          </p15:clr>
        </p15:guide>
        <p15:guide id="5" pos="5436">
          <p15:clr>
            <a:srgbClr val="F26B43"/>
          </p15:clr>
        </p15:guide>
        <p15:guide id="6" orient="horz" pos="3186">
          <p15:clr>
            <a:srgbClr val="F26B43"/>
          </p15:clr>
        </p15:guide>
        <p15:guide id="7" orient="horz" pos="216">
          <p15:clr>
            <a:srgbClr val="F26B43"/>
          </p15:clr>
        </p15:guide>
        <p15:guide id="8" orient="horz" pos="720">
          <p15:clr>
            <a:srgbClr val="F26B43"/>
          </p15:clr>
        </p15:guide>
        <p15:guide id="9" pos="5274">
          <p15:clr>
            <a:srgbClr val="F26B43"/>
          </p15:clr>
        </p15:guide>
        <p15:guide id="10" pos="702">
          <p15:clr>
            <a:srgbClr val="F26B43"/>
          </p15:clr>
        </p15:guide>
        <p15:guide id="11" orient="horz" pos="864">
          <p15:clr>
            <a:srgbClr val="F26B43"/>
          </p15:clr>
        </p15:guide>
        <p15:guide id="12" orient="horz" pos="297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www.dignited.com/36748/what-is-secure-boot-on-windows/" TargetMode="Externa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idx="1" type="body"/>
          </p:nvPr>
        </p:nvSpPr>
        <p:spPr>
          <a:xfrm>
            <a:off x="639392" y="679268"/>
            <a:ext cx="6250685" cy="1579928"/>
          </a:xfrm>
          <a:prstGeom prst="rect">
            <a:avLst/>
          </a:prstGeom>
          <a:noFill/>
          <a:ln>
            <a:noFill/>
          </a:ln>
        </p:spPr>
        <p:txBody>
          <a:bodyPr anchorCtr="0" anchor="b" bIns="0" lIns="0" spcFirstLastPara="1" rIns="91425" wrap="square" tIns="45700">
            <a:normAutofit/>
          </a:bodyPr>
          <a:lstStyle/>
          <a:p>
            <a:pPr indent="0" lvl="0" marL="0" rtl="0" algn="l">
              <a:spcBef>
                <a:spcPts val="0"/>
              </a:spcBef>
              <a:spcAft>
                <a:spcPts val="0"/>
              </a:spcAft>
              <a:buSzPts val="2880"/>
              <a:buNone/>
            </a:pPr>
            <a:r>
              <a:t/>
            </a:r>
            <a:endParaRPr sz="3800"/>
          </a:p>
          <a:p>
            <a:pPr indent="0" lvl="0" marL="0" rtl="0" algn="l">
              <a:lnSpc>
                <a:spcPct val="90000"/>
              </a:lnSpc>
              <a:spcBef>
                <a:spcPts val="0"/>
              </a:spcBef>
              <a:spcAft>
                <a:spcPts val="0"/>
              </a:spcAft>
              <a:buClr>
                <a:srgbClr val="000000"/>
              </a:buClr>
              <a:buSzPts val="2880"/>
              <a:buFont typeface="Arial"/>
              <a:buNone/>
            </a:pPr>
            <a:r>
              <a:rPr lang="en" sz="2400"/>
              <a:t>SecureBoot implementation for PULPissimo RISC-V framework</a:t>
            </a:r>
            <a:endParaRPr sz="3800"/>
          </a:p>
        </p:txBody>
      </p:sp>
      <p:sp>
        <p:nvSpPr>
          <p:cNvPr id="208" name="Google Shape;208;p24"/>
          <p:cNvSpPr txBox="1"/>
          <p:nvPr>
            <p:ph idx="2" type="body"/>
          </p:nvPr>
        </p:nvSpPr>
        <p:spPr>
          <a:xfrm>
            <a:off x="638917" y="2639617"/>
            <a:ext cx="6250685" cy="526408"/>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SzPts val="1980"/>
              <a:buNone/>
            </a:pPr>
            <a:r>
              <a:t/>
            </a:r>
            <a:endParaRPr/>
          </a:p>
          <a:p>
            <a:pPr indent="0" lvl="0" marL="0" rtl="0" algn="l">
              <a:lnSpc>
                <a:spcPct val="90000"/>
              </a:lnSpc>
              <a:spcBef>
                <a:spcPts val="750"/>
              </a:spcBef>
              <a:spcAft>
                <a:spcPts val="0"/>
              </a:spcAft>
              <a:buSzPts val="1980"/>
              <a:buNone/>
            </a:pPr>
            <a:r>
              <a:t/>
            </a:r>
            <a:endParaRPr/>
          </a:p>
        </p:txBody>
      </p:sp>
      <p:sp>
        <p:nvSpPr>
          <p:cNvPr id="209" name="Google Shape;209;p24"/>
          <p:cNvSpPr txBox="1"/>
          <p:nvPr>
            <p:ph idx="3" type="body"/>
          </p:nvPr>
        </p:nvSpPr>
        <p:spPr>
          <a:xfrm>
            <a:off x="638917" y="4465435"/>
            <a:ext cx="7733559" cy="392316"/>
          </a:xfrm>
          <a:prstGeom prst="rect">
            <a:avLst/>
          </a:prstGeom>
          <a:noFill/>
          <a:ln>
            <a:noFill/>
          </a:ln>
        </p:spPr>
        <p:txBody>
          <a:bodyPr anchorCtr="0" anchor="t" bIns="45700" lIns="0" spcFirstLastPara="1" rIns="91425" wrap="square" tIns="45700">
            <a:noAutofit/>
          </a:bodyPr>
          <a:lstStyle/>
          <a:p>
            <a:pPr indent="0" lvl="0" marL="0" rtl="0" algn="l">
              <a:lnSpc>
                <a:spcPct val="70000"/>
              </a:lnSpc>
              <a:spcBef>
                <a:spcPts val="0"/>
              </a:spcBef>
              <a:spcAft>
                <a:spcPts val="0"/>
              </a:spcAft>
              <a:buSzPts val="792"/>
              <a:buNone/>
            </a:pPr>
            <a:r>
              <a:rPr lang="en" sz="1480"/>
              <a:t>ECE 751 Fall 2022</a:t>
            </a:r>
            <a:endParaRPr sz="1480"/>
          </a:p>
          <a:p>
            <a:pPr indent="0" lvl="0" marL="0" rtl="0" algn="l">
              <a:lnSpc>
                <a:spcPct val="70000"/>
              </a:lnSpc>
              <a:spcBef>
                <a:spcPts val="750"/>
              </a:spcBef>
              <a:spcAft>
                <a:spcPts val="0"/>
              </a:spcAft>
              <a:buSzPts val="792"/>
              <a:buNone/>
            </a:pPr>
            <a:r>
              <a:rPr lang="en" sz="1480"/>
              <a:t>Presenters : Nitya Joshi, </a:t>
            </a:r>
            <a:r>
              <a:rPr lang="en" sz="1480"/>
              <a:t>Pragna Pulakanti,</a:t>
            </a:r>
            <a:r>
              <a:rPr lang="en" sz="1480"/>
              <a:t> Rakshith Macha Billava, Ujwal Ravichandra  </a:t>
            </a:r>
            <a:endParaRPr sz="1480"/>
          </a:p>
        </p:txBody>
      </p:sp>
      <p:sp>
        <p:nvSpPr>
          <p:cNvPr id="210" name="Google Shape;210;p2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3"/>
          <p:cNvSpPr txBox="1"/>
          <p:nvPr>
            <p:ph idx="1" type="body"/>
          </p:nvPr>
        </p:nvSpPr>
        <p:spPr>
          <a:xfrm>
            <a:off x="371475" y="304500"/>
            <a:ext cx="8001000" cy="800100"/>
          </a:xfrm>
          <a:prstGeom prst="rect">
            <a:avLst/>
          </a:prstGeom>
        </p:spPr>
        <p:txBody>
          <a:bodyPr anchorCtr="0" anchor="b" bIns="0" lIns="0" spcFirstLastPara="1" rIns="91425" wrap="square" tIns="45700">
            <a:normAutofit/>
          </a:bodyPr>
          <a:lstStyle/>
          <a:p>
            <a:pPr indent="0" lvl="0" marL="0" rtl="0" algn="l">
              <a:spcBef>
                <a:spcPts val="750"/>
              </a:spcBef>
              <a:spcAft>
                <a:spcPts val="0"/>
              </a:spcAft>
              <a:buNone/>
            </a:pPr>
            <a:r>
              <a:rPr lang="en"/>
              <a:t>PULPissimo Setup</a:t>
            </a:r>
            <a:endParaRPr/>
          </a:p>
        </p:txBody>
      </p:sp>
      <p:sp>
        <p:nvSpPr>
          <p:cNvPr id="288" name="Google Shape;288;p33"/>
          <p:cNvSpPr txBox="1"/>
          <p:nvPr>
            <p:ph idx="2" type="body"/>
          </p:nvPr>
        </p:nvSpPr>
        <p:spPr>
          <a:xfrm>
            <a:off x="807350" y="1011986"/>
            <a:ext cx="7258200" cy="3334500"/>
          </a:xfrm>
          <a:prstGeom prst="rect">
            <a:avLst/>
          </a:prstGeom>
        </p:spPr>
        <p:txBody>
          <a:bodyPr anchorCtr="0" anchor="t" bIns="45700" lIns="0" spcFirstLastPara="1" rIns="91425" wrap="square" tIns="45700">
            <a:noAutofit/>
          </a:bodyPr>
          <a:lstStyle/>
          <a:p>
            <a:pPr indent="0" lvl="0" marL="0" rtl="0" algn="just">
              <a:lnSpc>
                <a:spcPct val="115000"/>
              </a:lnSpc>
              <a:spcBef>
                <a:spcPts val="1200"/>
              </a:spcBef>
              <a:spcAft>
                <a:spcPts val="0"/>
              </a:spcAft>
              <a:buNone/>
            </a:pPr>
            <a:r>
              <a:t/>
            </a:r>
            <a:endParaRPr sz="1200">
              <a:solidFill>
                <a:srgbClr val="000000"/>
              </a:solidFill>
            </a:endParaRPr>
          </a:p>
          <a:p>
            <a:pPr indent="0" lvl="0" marL="0" rtl="0" algn="just">
              <a:lnSpc>
                <a:spcPct val="115000"/>
              </a:lnSpc>
              <a:spcBef>
                <a:spcPts val="1200"/>
              </a:spcBef>
              <a:spcAft>
                <a:spcPts val="0"/>
              </a:spcAft>
              <a:buNone/>
            </a:pPr>
            <a:r>
              <a:rPr b="1" lang="en" sz="1200">
                <a:solidFill>
                  <a:srgbClr val="000000"/>
                </a:solidFill>
              </a:rPr>
              <a:t>Software Development Kit:</a:t>
            </a:r>
            <a:endParaRPr b="1" sz="1200">
              <a:solidFill>
                <a:srgbClr val="000000"/>
              </a:solidFill>
            </a:endParaRPr>
          </a:p>
          <a:p>
            <a:pPr indent="-304800" lvl="0" marL="457200" rtl="0" algn="just">
              <a:lnSpc>
                <a:spcPct val="115000"/>
              </a:lnSpc>
              <a:spcBef>
                <a:spcPts val="1200"/>
              </a:spcBef>
              <a:spcAft>
                <a:spcPts val="0"/>
              </a:spcAft>
              <a:buClr>
                <a:srgbClr val="000000"/>
              </a:buClr>
              <a:buSzPts val="1200"/>
              <a:buChar char="•"/>
            </a:pPr>
            <a:r>
              <a:rPr lang="en" sz="1200">
                <a:solidFill>
                  <a:srgbClr val="000000"/>
                </a:solidFill>
              </a:rPr>
              <a:t>For a more complete runtime (drivers, tasks etc.)</a:t>
            </a:r>
            <a:endParaRPr sz="1200">
              <a:solidFill>
                <a:srgbClr val="000000"/>
              </a:solidFill>
            </a:endParaRPr>
          </a:p>
          <a:p>
            <a:pPr indent="-304800" lvl="0" marL="457200" rtl="0" algn="just">
              <a:lnSpc>
                <a:spcPct val="115000"/>
              </a:lnSpc>
              <a:spcBef>
                <a:spcPts val="0"/>
              </a:spcBef>
              <a:spcAft>
                <a:spcPts val="0"/>
              </a:spcAft>
              <a:buClr>
                <a:srgbClr val="000000"/>
              </a:buClr>
              <a:buSzPts val="1200"/>
              <a:buChar char="•"/>
            </a:pPr>
            <a:r>
              <a:rPr lang="en" sz="1200">
                <a:solidFill>
                  <a:srgbClr val="000000"/>
                </a:solidFill>
              </a:rPr>
              <a:t>Linux dependencies were built for the initialization of SDK</a:t>
            </a:r>
            <a:endParaRPr sz="1200">
              <a:solidFill>
                <a:srgbClr val="000000"/>
              </a:solidFill>
            </a:endParaRPr>
          </a:p>
          <a:p>
            <a:pPr indent="-304800" lvl="0" marL="457200" rtl="0" algn="just">
              <a:lnSpc>
                <a:spcPct val="115000"/>
              </a:lnSpc>
              <a:spcBef>
                <a:spcPts val="0"/>
              </a:spcBef>
              <a:spcAft>
                <a:spcPts val="0"/>
              </a:spcAft>
              <a:buClr>
                <a:srgbClr val="000000"/>
              </a:buClr>
              <a:buSzPts val="1200"/>
              <a:buChar char="•"/>
            </a:pPr>
            <a:r>
              <a:rPr lang="en" sz="1200">
                <a:solidFill>
                  <a:srgbClr val="000000"/>
                </a:solidFill>
              </a:rPr>
              <a:t>Use of virtual environment was essential for python packages.</a:t>
            </a:r>
            <a:endParaRPr sz="1200">
              <a:solidFill>
                <a:srgbClr val="000000"/>
              </a:solidFill>
            </a:endParaRPr>
          </a:p>
          <a:p>
            <a:pPr indent="-304800" lvl="0" marL="457200" rtl="0" algn="just">
              <a:lnSpc>
                <a:spcPct val="115000"/>
              </a:lnSpc>
              <a:spcBef>
                <a:spcPts val="0"/>
              </a:spcBef>
              <a:spcAft>
                <a:spcPts val="0"/>
              </a:spcAft>
              <a:buClr>
                <a:srgbClr val="000000"/>
              </a:buClr>
              <a:buSzPts val="1200"/>
              <a:buChar char="•"/>
            </a:pPr>
            <a:r>
              <a:rPr lang="en" sz="1200">
                <a:solidFill>
                  <a:srgbClr val="000000"/>
                </a:solidFill>
              </a:rPr>
              <a:t>After building the pulp-sdk, the necessary environment variables were set.</a:t>
            </a:r>
            <a:endParaRPr sz="1200">
              <a:solidFill>
                <a:srgbClr val="000000"/>
              </a:solidFill>
            </a:endParaRPr>
          </a:p>
          <a:p>
            <a:pPr indent="0" lvl="0" marL="0" rtl="0" algn="just">
              <a:lnSpc>
                <a:spcPct val="115000"/>
              </a:lnSpc>
              <a:spcBef>
                <a:spcPts val="1200"/>
              </a:spcBef>
              <a:spcAft>
                <a:spcPts val="0"/>
              </a:spcAft>
              <a:buNone/>
            </a:pPr>
            <a:r>
              <a:rPr b="1" lang="en" sz="1200">
                <a:solidFill>
                  <a:srgbClr val="000000"/>
                </a:solidFill>
              </a:rPr>
              <a:t>RTL simulation platform:</a:t>
            </a:r>
            <a:endParaRPr b="1" sz="1200">
              <a:solidFill>
                <a:srgbClr val="000000"/>
              </a:solidFill>
            </a:endParaRPr>
          </a:p>
          <a:p>
            <a:pPr indent="-304800" lvl="0" marL="457200" rtl="0" algn="just">
              <a:lnSpc>
                <a:spcPct val="115000"/>
              </a:lnSpc>
              <a:spcBef>
                <a:spcPts val="1200"/>
              </a:spcBef>
              <a:spcAft>
                <a:spcPts val="0"/>
              </a:spcAft>
              <a:buClr>
                <a:srgbClr val="000000"/>
              </a:buClr>
              <a:buSzPts val="1200"/>
              <a:buChar char="•"/>
            </a:pPr>
            <a:r>
              <a:rPr lang="en" sz="1200">
                <a:solidFill>
                  <a:srgbClr val="000000"/>
                </a:solidFill>
              </a:rPr>
              <a:t>QuestaSim installation was required for the RTL simulation platform.</a:t>
            </a:r>
            <a:endParaRPr sz="1200">
              <a:solidFill>
                <a:srgbClr val="000000"/>
              </a:solidFill>
            </a:endParaRPr>
          </a:p>
          <a:p>
            <a:pPr indent="-304800" lvl="0" marL="457200" rtl="0" algn="just">
              <a:lnSpc>
                <a:spcPct val="115000"/>
              </a:lnSpc>
              <a:spcBef>
                <a:spcPts val="0"/>
              </a:spcBef>
              <a:spcAft>
                <a:spcPts val="0"/>
              </a:spcAft>
              <a:buClr>
                <a:srgbClr val="000000"/>
              </a:buClr>
              <a:buSzPts val="1200"/>
              <a:buChar char="•"/>
            </a:pPr>
            <a:r>
              <a:rPr lang="en" sz="1200">
                <a:solidFill>
                  <a:srgbClr val="000000"/>
                </a:solidFill>
              </a:rPr>
              <a:t>The latest version of the IP’s were checked out composing of the PULP system.</a:t>
            </a:r>
            <a:endParaRPr sz="1200">
              <a:solidFill>
                <a:srgbClr val="000000"/>
              </a:solidFill>
            </a:endParaRPr>
          </a:p>
          <a:p>
            <a:pPr indent="-304800" lvl="0" marL="457200" rtl="0" algn="just">
              <a:lnSpc>
                <a:spcPct val="115000"/>
              </a:lnSpc>
              <a:spcBef>
                <a:spcPts val="0"/>
              </a:spcBef>
              <a:spcAft>
                <a:spcPts val="0"/>
              </a:spcAft>
              <a:buClr>
                <a:srgbClr val="000000"/>
              </a:buClr>
              <a:buSzPts val="1200"/>
              <a:buChar char="•"/>
            </a:pPr>
            <a:r>
              <a:rPr lang="en" sz="1200">
                <a:solidFill>
                  <a:srgbClr val="000000"/>
                </a:solidFill>
              </a:rPr>
              <a:t>The required scripts were generated and updated. Dependencies were resolved. </a:t>
            </a:r>
            <a:endParaRPr sz="1200">
              <a:solidFill>
                <a:srgbClr val="000000"/>
              </a:solidFill>
            </a:endParaRPr>
          </a:p>
          <a:p>
            <a:pPr indent="0" lvl="0" marL="0" rtl="0" algn="just">
              <a:lnSpc>
                <a:spcPct val="115000"/>
              </a:lnSpc>
              <a:spcBef>
                <a:spcPts val="1200"/>
              </a:spcBef>
              <a:spcAft>
                <a:spcPts val="0"/>
              </a:spcAft>
              <a:buNone/>
            </a:pPr>
            <a:r>
              <a:rPr lang="en" sz="1200">
                <a:solidFill>
                  <a:srgbClr val="000000"/>
                </a:solidFill>
              </a:rPr>
              <a:t> </a:t>
            </a:r>
            <a:endParaRPr sz="1200">
              <a:solidFill>
                <a:srgbClr val="000000"/>
              </a:solidFill>
            </a:endParaRPr>
          </a:p>
          <a:p>
            <a:pPr indent="0" lvl="0" marL="0" rtl="0" algn="just">
              <a:lnSpc>
                <a:spcPct val="115000"/>
              </a:lnSpc>
              <a:spcBef>
                <a:spcPts val="1200"/>
              </a:spcBef>
              <a:spcAft>
                <a:spcPts val="0"/>
              </a:spcAft>
              <a:buNone/>
            </a:pPr>
            <a:r>
              <a:t/>
            </a:r>
            <a:endParaRPr sz="1200">
              <a:solidFill>
                <a:srgbClr val="000000"/>
              </a:solidFill>
            </a:endParaRPr>
          </a:p>
          <a:p>
            <a:pPr indent="0" lvl="0" marL="0" rtl="0" algn="l">
              <a:spcBef>
                <a:spcPts val="1200"/>
              </a:spcBef>
              <a:spcAft>
                <a:spcPts val="0"/>
              </a:spcAft>
              <a:buNone/>
            </a:pPr>
            <a:r>
              <a:t/>
            </a:r>
            <a:endParaRPr sz="1200"/>
          </a:p>
        </p:txBody>
      </p:sp>
      <p:sp>
        <p:nvSpPr>
          <p:cNvPr id="289" name="Google Shape;289;p33"/>
          <p:cNvSpPr txBox="1"/>
          <p:nvPr>
            <p:ph idx="3" type="body"/>
          </p:nvPr>
        </p:nvSpPr>
        <p:spPr>
          <a:xfrm>
            <a:off x="0" y="4868786"/>
            <a:ext cx="6395100" cy="351000"/>
          </a:xfrm>
          <a:prstGeom prst="rect">
            <a:avLst/>
          </a:prstGeom>
        </p:spPr>
        <p:txBody>
          <a:bodyPr anchorCtr="0" anchor="ctr" bIns="91425" lIns="274300" spcFirstLastPara="1" rIns="91425" wrap="square" tIns="64000">
            <a:spAutoFit/>
          </a:bodyPr>
          <a:lstStyle/>
          <a:p>
            <a:pPr indent="0" lvl="0" marL="0" rtl="0" algn="l">
              <a:spcBef>
                <a:spcPts val="750"/>
              </a:spcBef>
              <a:spcAft>
                <a:spcPts val="0"/>
              </a:spcAft>
              <a:buNone/>
            </a:pPr>
            <a:r>
              <a:t/>
            </a:r>
            <a:endParaRPr/>
          </a:p>
        </p:txBody>
      </p:sp>
      <p:sp>
        <p:nvSpPr>
          <p:cNvPr id="290" name="Google Shape;290;p33"/>
          <p:cNvSpPr txBox="1"/>
          <p:nvPr>
            <p:ph idx="12" type="sldNum"/>
          </p:nvPr>
        </p:nvSpPr>
        <p:spPr>
          <a:xfrm>
            <a:off x="8556784" y="47114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4"/>
          <p:cNvSpPr txBox="1"/>
          <p:nvPr>
            <p:ph idx="1" type="body"/>
          </p:nvPr>
        </p:nvSpPr>
        <p:spPr>
          <a:xfrm>
            <a:off x="371475" y="342900"/>
            <a:ext cx="8001000" cy="800100"/>
          </a:xfrm>
          <a:prstGeom prst="rect">
            <a:avLst/>
          </a:prstGeom>
        </p:spPr>
        <p:txBody>
          <a:bodyPr anchorCtr="0" anchor="b" bIns="0" lIns="0" spcFirstLastPara="1" rIns="91425" wrap="square" tIns="45700">
            <a:normAutofit/>
          </a:bodyPr>
          <a:lstStyle/>
          <a:p>
            <a:pPr indent="0" lvl="0" marL="0" rtl="0" algn="l">
              <a:spcBef>
                <a:spcPts val="750"/>
              </a:spcBef>
              <a:spcAft>
                <a:spcPts val="0"/>
              </a:spcAft>
              <a:buNone/>
            </a:pPr>
            <a:r>
              <a:rPr lang="en"/>
              <a:t>FPGA setup for Pulp</a:t>
            </a:r>
            <a:endParaRPr/>
          </a:p>
        </p:txBody>
      </p:sp>
      <p:sp>
        <p:nvSpPr>
          <p:cNvPr id="296" name="Google Shape;296;p34"/>
          <p:cNvSpPr txBox="1"/>
          <p:nvPr>
            <p:ph idx="2" type="body"/>
          </p:nvPr>
        </p:nvSpPr>
        <p:spPr>
          <a:xfrm>
            <a:off x="1114425" y="1380336"/>
            <a:ext cx="7258200" cy="3334500"/>
          </a:xfrm>
          <a:prstGeom prst="rect">
            <a:avLst/>
          </a:prstGeom>
        </p:spPr>
        <p:txBody>
          <a:bodyPr anchorCtr="0" anchor="t" bIns="45700" lIns="0" spcFirstLastPara="1" rIns="91425" wrap="square" tIns="45700">
            <a:noAutofit/>
          </a:bodyPr>
          <a:lstStyle/>
          <a:p>
            <a:pPr indent="-317500" lvl="0" marL="457200" rtl="0" algn="l">
              <a:spcBef>
                <a:spcPts val="750"/>
              </a:spcBef>
              <a:spcAft>
                <a:spcPts val="0"/>
              </a:spcAft>
              <a:buSzPts val="1400"/>
              <a:buChar char="•"/>
            </a:pPr>
            <a:r>
              <a:rPr lang="en" sz="1400"/>
              <a:t>Bitstream generation (generated for ZedBoard)</a:t>
            </a:r>
            <a:endParaRPr sz="1400"/>
          </a:p>
          <a:p>
            <a:pPr indent="-317500" lvl="1" marL="914400" rtl="0" algn="l">
              <a:spcBef>
                <a:spcPts val="0"/>
              </a:spcBef>
              <a:spcAft>
                <a:spcPts val="0"/>
              </a:spcAft>
              <a:buSzPts val="1400"/>
              <a:buChar char="•"/>
            </a:pPr>
            <a:r>
              <a:rPr lang="en" sz="1400"/>
              <a:t>.bit the bitstream file for JTAG configuration</a:t>
            </a:r>
            <a:endParaRPr sz="1400"/>
          </a:p>
          <a:p>
            <a:pPr indent="-317500" lvl="1" marL="914400" rtl="0" algn="l">
              <a:spcBef>
                <a:spcPts val="0"/>
              </a:spcBef>
              <a:spcAft>
                <a:spcPts val="0"/>
              </a:spcAft>
              <a:buSzPts val="1400"/>
              <a:buChar char="•"/>
            </a:pPr>
            <a:r>
              <a:rPr lang="en" sz="1400"/>
              <a:t>.bin the binary configuration file to flash to a non-volatile configuration memory</a:t>
            </a:r>
            <a:endParaRPr sz="1400"/>
          </a:p>
          <a:p>
            <a:pPr indent="0" lvl="0" marL="914400" rtl="0" algn="l">
              <a:spcBef>
                <a:spcPts val="750"/>
              </a:spcBef>
              <a:spcAft>
                <a:spcPts val="0"/>
              </a:spcAft>
              <a:buNone/>
            </a:pPr>
            <a:r>
              <a:t/>
            </a:r>
            <a:endParaRPr sz="1400"/>
          </a:p>
          <a:p>
            <a:pPr indent="-317500" lvl="0" marL="457200" rtl="0" algn="l">
              <a:spcBef>
                <a:spcPts val="750"/>
              </a:spcBef>
              <a:spcAft>
                <a:spcPts val="0"/>
              </a:spcAft>
              <a:buSzPts val="1400"/>
              <a:buChar char="•"/>
            </a:pPr>
            <a:r>
              <a:rPr lang="en" sz="1400"/>
              <a:t>Bitstream Flashing</a:t>
            </a:r>
            <a:endParaRPr sz="1400"/>
          </a:p>
          <a:p>
            <a:pPr indent="-317500" lvl="1" marL="914400" rtl="0" algn="l">
              <a:spcBef>
                <a:spcPts val="0"/>
              </a:spcBef>
              <a:spcAft>
                <a:spcPts val="0"/>
              </a:spcAft>
              <a:buSzPts val="1400"/>
              <a:buChar char="•"/>
            </a:pPr>
            <a:r>
              <a:rPr lang="en" sz="1400"/>
              <a:t>Programmed ZedBoard using Vivado. </a:t>
            </a:r>
            <a:endParaRPr sz="1400"/>
          </a:p>
          <a:p>
            <a:pPr indent="0" lvl="0" marL="914400" rtl="0" algn="l">
              <a:spcBef>
                <a:spcPts val="750"/>
              </a:spcBef>
              <a:spcAft>
                <a:spcPts val="0"/>
              </a:spcAft>
              <a:buNone/>
            </a:pPr>
            <a:r>
              <a:t/>
            </a:r>
            <a:endParaRPr sz="1400"/>
          </a:p>
          <a:p>
            <a:pPr indent="-317500" lvl="0" marL="457200" rtl="0" algn="l">
              <a:spcBef>
                <a:spcPts val="750"/>
              </a:spcBef>
              <a:spcAft>
                <a:spcPts val="0"/>
              </a:spcAft>
              <a:buSzPts val="1400"/>
              <a:buChar char="•"/>
            </a:pPr>
            <a:r>
              <a:rPr lang="en" sz="1400"/>
              <a:t>  </a:t>
            </a:r>
            <a:r>
              <a:rPr lang="en" sz="1400">
                <a:solidFill>
                  <a:srgbClr val="000000"/>
                </a:solidFill>
              </a:rPr>
              <a:t>GDB and OpenOCD:</a:t>
            </a:r>
            <a:endParaRPr sz="1400">
              <a:solidFill>
                <a:srgbClr val="000000"/>
              </a:solidFill>
            </a:endParaRPr>
          </a:p>
          <a:p>
            <a:pPr indent="-317500" lvl="1" marL="914400" rtl="0" algn="just">
              <a:lnSpc>
                <a:spcPct val="115000"/>
              </a:lnSpc>
              <a:spcBef>
                <a:spcPts val="0"/>
              </a:spcBef>
              <a:spcAft>
                <a:spcPts val="0"/>
              </a:spcAft>
              <a:buClr>
                <a:srgbClr val="000000"/>
              </a:buClr>
              <a:buSzPts val="1400"/>
              <a:buChar char="•"/>
            </a:pPr>
            <a:r>
              <a:rPr lang="en" sz="1400">
                <a:solidFill>
                  <a:srgbClr val="000000"/>
                </a:solidFill>
              </a:rPr>
              <a:t>The binary has to be loaded into PULPissimo’s L2 memory. </a:t>
            </a:r>
            <a:endParaRPr sz="1400">
              <a:solidFill>
                <a:srgbClr val="000000"/>
              </a:solidFill>
            </a:endParaRPr>
          </a:p>
          <a:p>
            <a:pPr indent="-317500" lvl="1" marL="914400" rtl="0" algn="just">
              <a:lnSpc>
                <a:spcPct val="115000"/>
              </a:lnSpc>
              <a:spcBef>
                <a:spcPts val="0"/>
              </a:spcBef>
              <a:spcAft>
                <a:spcPts val="0"/>
              </a:spcAft>
              <a:buClr>
                <a:srgbClr val="000000"/>
              </a:buClr>
              <a:buSzPts val="1400"/>
              <a:buChar char="•"/>
            </a:pPr>
            <a:r>
              <a:rPr lang="en" sz="1400">
                <a:solidFill>
                  <a:srgbClr val="000000"/>
                </a:solidFill>
              </a:rPr>
              <a:t>We need OpenOCD in parallel with GDB to setup communication with internal RISC-V debug module.</a:t>
            </a:r>
            <a:endParaRPr sz="1400">
              <a:solidFill>
                <a:srgbClr val="000000"/>
              </a:solidFill>
            </a:endParaRPr>
          </a:p>
          <a:p>
            <a:pPr indent="-317500" lvl="1" marL="914400" rtl="0" algn="just">
              <a:lnSpc>
                <a:spcPct val="115000"/>
              </a:lnSpc>
              <a:spcBef>
                <a:spcPts val="0"/>
              </a:spcBef>
              <a:spcAft>
                <a:spcPts val="0"/>
              </a:spcAft>
              <a:buClr>
                <a:srgbClr val="000000"/>
              </a:buClr>
              <a:buSzPts val="1400"/>
              <a:buChar char="•"/>
            </a:pPr>
            <a:r>
              <a:rPr lang="en" sz="1400">
                <a:solidFill>
                  <a:srgbClr val="000000"/>
                </a:solidFill>
              </a:rPr>
              <a:t>JTAG is used as a communication channel between OpenOCD and the Core</a:t>
            </a:r>
            <a:endParaRPr sz="1400">
              <a:solidFill>
                <a:srgbClr val="000000"/>
              </a:solidFill>
            </a:endParaRPr>
          </a:p>
          <a:p>
            <a:pPr indent="0" lvl="0" marL="0" rtl="0" algn="l">
              <a:spcBef>
                <a:spcPts val="1200"/>
              </a:spcBef>
              <a:spcAft>
                <a:spcPts val="0"/>
              </a:spcAft>
              <a:buNone/>
            </a:pPr>
            <a:r>
              <a:t/>
            </a:r>
            <a:endParaRPr sz="1400"/>
          </a:p>
        </p:txBody>
      </p:sp>
      <p:sp>
        <p:nvSpPr>
          <p:cNvPr id="297" name="Google Shape;297;p34"/>
          <p:cNvSpPr txBox="1"/>
          <p:nvPr>
            <p:ph idx="3" type="body"/>
          </p:nvPr>
        </p:nvSpPr>
        <p:spPr>
          <a:xfrm>
            <a:off x="0" y="4907186"/>
            <a:ext cx="6395100" cy="351000"/>
          </a:xfrm>
          <a:prstGeom prst="rect">
            <a:avLst/>
          </a:prstGeom>
        </p:spPr>
        <p:txBody>
          <a:bodyPr anchorCtr="0" anchor="ctr" bIns="91425" lIns="274300" spcFirstLastPara="1" rIns="91425" wrap="square" tIns="64000">
            <a:spAutoFit/>
          </a:bodyPr>
          <a:lstStyle/>
          <a:p>
            <a:pPr indent="0" lvl="0" marL="0" rtl="0" algn="l">
              <a:spcBef>
                <a:spcPts val="750"/>
              </a:spcBef>
              <a:spcAft>
                <a:spcPts val="0"/>
              </a:spcAft>
              <a:buNone/>
            </a:pPr>
            <a:r>
              <a:t/>
            </a:r>
            <a:endParaRPr/>
          </a:p>
        </p:txBody>
      </p:sp>
      <p:sp>
        <p:nvSpPr>
          <p:cNvPr id="298" name="Google Shape;298;p3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5"/>
          <p:cNvSpPr txBox="1"/>
          <p:nvPr>
            <p:ph idx="1" type="body"/>
          </p:nvPr>
        </p:nvSpPr>
        <p:spPr>
          <a:xfrm>
            <a:off x="371475" y="342900"/>
            <a:ext cx="8001000" cy="800100"/>
          </a:xfrm>
          <a:prstGeom prst="rect">
            <a:avLst/>
          </a:prstGeom>
        </p:spPr>
        <p:txBody>
          <a:bodyPr anchorCtr="0" anchor="b" bIns="0" lIns="0" spcFirstLastPara="1" rIns="91425" wrap="square" tIns="45700">
            <a:normAutofit/>
          </a:bodyPr>
          <a:lstStyle/>
          <a:p>
            <a:pPr indent="0" lvl="0" marL="0" rtl="0" algn="l">
              <a:spcBef>
                <a:spcPts val="750"/>
              </a:spcBef>
              <a:spcAft>
                <a:spcPts val="0"/>
              </a:spcAft>
              <a:buNone/>
            </a:pPr>
            <a:r>
              <a:rPr lang="en"/>
              <a:t>Data Hashing</a:t>
            </a:r>
            <a:endParaRPr/>
          </a:p>
        </p:txBody>
      </p:sp>
      <p:sp>
        <p:nvSpPr>
          <p:cNvPr id="304" name="Google Shape;304;p35"/>
          <p:cNvSpPr txBox="1"/>
          <p:nvPr>
            <p:ph idx="2" type="body"/>
          </p:nvPr>
        </p:nvSpPr>
        <p:spPr>
          <a:xfrm>
            <a:off x="1114425" y="1380336"/>
            <a:ext cx="7258200" cy="3334500"/>
          </a:xfrm>
          <a:prstGeom prst="rect">
            <a:avLst/>
          </a:prstGeom>
        </p:spPr>
        <p:txBody>
          <a:bodyPr anchorCtr="0" anchor="t" bIns="45700" lIns="0" spcFirstLastPara="1" rIns="91425" wrap="square" tIns="45700">
            <a:noAutofit/>
          </a:bodyPr>
          <a:lstStyle/>
          <a:p>
            <a:pPr indent="-339725" lvl="0" marL="457200" rtl="0" algn="l">
              <a:lnSpc>
                <a:spcPct val="150000"/>
              </a:lnSpc>
              <a:spcBef>
                <a:spcPts val="750"/>
              </a:spcBef>
              <a:spcAft>
                <a:spcPts val="0"/>
              </a:spcAft>
              <a:buClr>
                <a:srgbClr val="4F4F4F"/>
              </a:buClr>
              <a:buSzPts val="1750"/>
              <a:buChar char="•"/>
            </a:pPr>
            <a:r>
              <a:rPr lang="en" sz="1750">
                <a:solidFill>
                  <a:srgbClr val="4F4F4F"/>
                </a:solidFill>
                <a:highlight>
                  <a:srgbClr val="FFFFFF"/>
                </a:highlight>
              </a:rPr>
              <a:t>Map data of any size to a fixed length -&gt;Hash Digest</a:t>
            </a:r>
            <a:endParaRPr sz="1750">
              <a:solidFill>
                <a:srgbClr val="4F4F4F"/>
              </a:solidFill>
              <a:highlight>
                <a:srgbClr val="FFFFFF"/>
              </a:highlight>
            </a:endParaRPr>
          </a:p>
          <a:p>
            <a:pPr indent="-339725" lvl="0" marL="457200" rtl="0" algn="l">
              <a:lnSpc>
                <a:spcPct val="150000"/>
              </a:lnSpc>
              <a:spcBef>
                <a:spcPts val="0"/>
              </a:spcBef>
              <a:spcAft>
                <a:spcPts val="0"/>
              </a:spcAft>
              <a:buClr>
                <a:srgbClr val="4F4F4F"/>
              </a:buClr>
              <a:buSzPts val="1750"/>
              <a:buChar char="•"/>
            </a:pPr>
            <a:r>
              <a:rPr lang="en" sz="1750">
                <a:solidFill>
                  <a:srgbClr val="4F4F4F"/>
                </a:solidFill>
                <a:highlight>
                  <a:srgbClr val="FFFFFF"/>
                </a:highlight>
              </a:rPr>
              <a:t>One way cryptographic function. </a:t>
            </a:r>
            <a:endParaRPr sz="1750">
              <a:solidFill>
                <a:srgbClr val="4F4F4F"/>
              </a:solidFill>
              <a:highlight>
                <a:srgbClr val="FFFFFF"/>
              </a:highlight>
            </a:endParaRPr>
          </a:p>
          <a:p>
            <a:pPr indent="-339725" lvl="0" marL="457200" rtl="0" algn="l">
              <a:lnSpc>
                <a:spcPct val="150000"/>
              </a:lnSpc>
              <a:spcBef>
                <a:spcPts val="0"/>
              </a:spcBef>
              <a:spcAft>
                <a:spcPts val="0"/>
              </a:spcAft>
              <a:buClr>
                <a:srgbClr val="4F4F4F"/>
              </a:buClr>
              <a:buSzPts val="1750"/>
              <a:buChar char="•"/>
            </a:pPr>
            <a:r>
              <a:rPr lang="en" sz="1750">
                <a:solidFill>
                  <a:srgbClr val="202124"/>
                </a:solidFill>
                <a:highlight>
                  <a:srgbClr val="FFFFFF"/>
                </a:highlight>
              </a:rPr>
              <a:t>Common hashing algorithms include </a:t>
            </a:r>
            <a:r>
              <a:rPr b="1" lang="en" sz="1750">
                <a:solidFill>
                  <a:srgbClr val="202124"/>
                </a:solidFill>
                <a:highlight>
                  <a:srgbClr val="FFFFFF"/>
                </a:highlight>
              </a:rPr>
              <a:t>MD5, SHA-1, SHA-2, NTLM, </a:t>
            </a:r>
            <a:r>
              <a:rPr lang="en" sz="1750">
                <a:solidFill>
                  <a:srgbClr val="202124"/>
                </a:solidFill>
                <a:highlight>
                  <a:srgbClr val="FFFFFF"/>
                </a:highlight>
              </a:rPr>
              <a:t>and </a:t>
            </a:r>
            <a:r>
              <a:rPr b="1" lang="en" sz="1750">
                <a:solidFill>
                  <a:srgbClr val="202124"/>
                </a:solidFill>
                <a:highlight>
                  <a:srgbClr val="FFFFFF"/>
                </a:highlight>
              </a:rPr>
              <a:t>LANMAN</a:t>
            </a:r>
            <a:endParaRPr b="1" sz="1750">
              <a:solidFill>
                <a:srgbClr val="202124"/>
              </a:solidFill>
              <a:highlight>
                <a:srgbClr val="FFFFFF"/>
              </a:highlight>
            </a:endParaRPr>
          </a:p>
          <a:p>
            <a:pPr indent="-339725" lvl="0" marL="457200" rtl="0" algn="l">
              <a:lnSpc>
                <a:spcPct val="150000"/>
              </a:lnSpc>
              <a:spcBef>
                <a:spcPts val="0"/>
              </a:spcBef>
              <a:spcAft>
                <a:spcPts val="0"/>
              </a:spcAft>
              <a:buClr>
                <a:srgbClr val="202124"/>
              </a:buClr>
              <a:buSzPts val="1750"/>
              <a:buChar char="•"/>
            </a:pPr>
            <a:r>
              <a:rPr lang="en" sz="1750">
                <a:solidFill>
                  <a:srgbClr val="202124"/>
                </a:solidFill>
                <a:highlight>
                  <a:srgbClr val="FFFFFF"/>
                </a:highlight>
              </a:rPr>
              <a:t>A good hash function must have</a:t>
            </a:r>
            <a:br>
              <a:rPr lang="en" sz="1750">
                <a:solidFill>
                  <a:srgbClr val="202124"/>
                </a:solidFill>
                <a:highlight>
                  <a:srgbClr val="FFFFFF"/>
                </a:highlight>
              </a:rPr>
            </a:br>
            <a:r>
              <a:rPr lang="en" sz="1750">
                <a:solidFill>
                  <a:srgbClr val="202124"/>
                </a:solidFill>
                <a:highlight>
                  <a:srgbClr val="FFFFFF"/>
                </a:highlight>
              </a:rPr>
              <a:t>1. Irreversibility</a:t>
            </a:r>
            <a:br>
              <a:rPr lang="en" sz="1750">
                <a:solidFill>
                  <a:srgbClr val="202124"/>
                </a:solidFill>
                <a:highlight>
                  <a:srgbClr val="FFFFFF"/>
                </a:highlight>
              </a:rPr>
            </a:br>
            <a:r>
              <a:rPr lang="en" sz="1750">
                <a:solidFill>
                  <a:srgbClr val="202124"/>
                </a:solidFill>
                <a:highlight>
                  <a:srgbClr val="FFFFFF"/>
                </a:highlight>
              </a:rPr>
              <a:t>2. Deterministic Property</a:t>
            </a:r>
            <a:br>
              <a:rPr lang="en" sz="1750">
                <a:solidFill>
                  <a:srgbClr val="202124"/>
                </a:solidFill>
                <a:highlight>
                  <a:srgbClr val="FFFFFF"/>
                </a:highlight>
              </a:rPr>
            </a:br>
            <a:r>
              <a:rPr lang="en" sz="1750">
                <a:solidFill>
                  <a:srgbClr val="202124"/>
                </a:solidFill>
                <a:highlight>
                  <a:srgbClr val="FFFFFF"/>
                </a:highlight>
              </a:rPr>
              <a:t>3. Has an Avalanche effect</a:t>
            </a:r>
            <a:endParaRPr sz="1750">
              <a:solidFill>
                <a:srgbClr val="202124"/>
              </a:solidFill>
              <a:highlight>
                <a:srgbClr val="FFFFFF"/>
              </a:highlight>
            </a:endParaRPr>
          </a:p>
          <a:p>
            <a:pPr indent="0" lvl="0" marL="0" rtl="0" algn="l">
              <a:lnSpc>
                <a:spcPct val="150000"/>
              </a:lnSpc>
              <a:spcBef>
                <a:spcPts val="750"/>
              </a:spcBef>
              <a:spcAft>
                <a:spcPts val="0"/>
              </a:spcAft>
              <a:buNone/>
            </a:pPr>
            <a:r>
              <a:t/>
            </a:r>
            <a:endParaRPr sz="1750">
              <a:solidFill>
                <a:srgbClr val="4F4F4F"/>
              </a:solidFill>
              <a:highlight>
                <a:srgbClr val="FFFFFF"/>
              </a:highlight>
            </a:endParaRPr>
          </a:p>
        </p:txBody>
      </p:sp>
      <p:sp>
        <p:nvSpPr>
          <p:cNvPr id="305" name="Google Shape;305;p35"/>
          <p:cNvSpPr txBox="1"/>
          <p:nvPr>
            <p:ph idx="3" type="body"/>
          </p:nvPr>
        </p:nvSpPr>
        <p:spPr>
          <a:xfrm>
            <a:off x="0" y="4907186"/>
            <a:ext cx="6395100" cy="351000"/>
          </a:xfrm>
          <a:prstGeom prst="rect">
            <a:avLst/>
          </a:prstGeom>
        </p:spPr>
        <p:txBody>
          <a:bodyPr anchorCtr="0" anchor="ctr" bIns="91425" lIns="274300" spcFirstLastPara="1" rIns="91425" wrap="square" tIns="64000">
            <a:spAutoFit/>
          </a:bodyPr>
          <a:lstStyle/>
          <a:p>
            <a:pPr indent="0" lvl="0" marL="0" rtl="0" algn="l">
              <a:spcBef>
                <a:spcPts val="750"/>
              </a:spcBef>
              <a:spcAft>
                <a:spcPts val="0"/>
              </a:spcAft>
              <a:buNone/>
            </a:pPr>
            <a:r>
              <a:t/>
            </a:r>
            <a:endParaRPr/>
          </a:p>
        </p:txBody>
      </p:sp>
      <p:sp>
        <p:nvSpPr>
          <p:cNvPr id="306" name="Google Shape;306;p3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6"/>
          <p:cNvSpPr txBox="1"/>
          <p:nvPr>
            <p:ph idx="1" type="body"/>
          </p:nvPr>
        </p:nvSpPr>
        <p:spPr>
          <a:xfrm>
            <a:off x="371475" y="342900"/>
            <a:ext cx="8001000" cy="800100"/>
          </a:xfrm>
          <a:prstGeom prst="rect">
            <a:avLst/>
          </a:prstGeom>
        </p:spPr>
        <p:txBody>
          <a:bodyPr anchorCtr="0" anchor="b" bIns="0" lIns="0" spcFirstLastPara="1" rIns="91425" wrap="square" tIns="45700">
            <a:normAutofit/>
          </a:bodyPr>
          <a:lstStyle/>
          <a:p>
            <a:pPr indent="0" lvl="0" marL="0" rtl="0" algn="l">
              <a:spcBef>
                <a:spcPts val="750"/>
              </a:spcBef>
              <a:spcAft>
                <a:spcPts val="0"/>
              </a:spcAft>
              <a:buNone/>
            </a:pPr>
            <a:r>
              <a:rPr lang="en"/>
              <a:t>SHA256 : Pre-Processing</a:t>
            </a:r>
            <a:endParaRPr/>
          </a:p>
        </p:txBody>
      </p:sp>
      <p:sp>
        <p:nvSpPr>
          <p:cNvPr id="312" name="Google Shape;312;p36"/>
          <p:cNvSpPr txBox="1"/>
          <p:nvPr>
            <p:ph idx="2" type="body"/>
          </p:nvPr>
        </p:nvSpPr>
        <p:spPr>
          <a:xfrm>
            <a:off x="1114425" y="1380336"/>
            <a:ext cx="7258200" cy="3334500"/>
          </a:xfrm>
          <a:prstGeom prst="rect">
            <a:avLst/>
          </a:prstGeom>
        </p:spPr>
        <p:txBody>
          <a:bodyPr anchorCtr="0" anchor="t" bIns="45700" lIns="0" spcFirstLastPara="1" rIns="91425" wrap="square" tIns="45700">
            <a:normAutofit/>
          </a:bodyPr>
          <a:lstStyle/>
          <a:p>
            <a:pPr indent="0" lvl="0" marL="0" rtl="0" algn="l">
              <a:spcBef>
                <a:spcPts val="750"/>
              </a:spcBef>
              <a:spcAft>
                <a:spcPts val="0"/>
              </a:spcAft>
              <a:buNone/>
            </a:pPr>
            <a:r>
              <a:t/>
            </a:r>
            <a:endParaRPr sz="1350">
              <a:solidFill>
                <a:srgbClr val="4F4F4F"/>
              </a:solidFill>
              <a:highlight>
                <a:srgbClr val="FFFFFF"/>
              </a:highlight>
            </a:endParaRPr>
          </a:p>
          <a:p>
            <a:pPr indent="0" lvl="0" marL="0" rtl="0" algn="l">
              <a:spcBef>
                <a:spcPts val="750"/>
              </a:spcBef>
              <a:spcAft>
                <a:spcPts val="0"/>
              </a:spcAft>
              <a:buNone/>
            </a:pPr>
            <a:r>
              <a:t/>
            </a:r>
            <a:endParaRPr sz="1350">
              <a:solidFill>
                <a:srgbClr val="4F4F4F"/>
              </a:solidFill>
              <a:highlight>
                <a:srgbClr val="FFFFFF"/>
              </a:highlight>
            </a:endParaRPr>
          </a:p>
          <a:p>
            <a:pPr indent="0" lvl="0" marL="0" rtl="0" algn="l">
              <a:spcBef>
                <a:spcPts val="750"/>
              </a:spcBef>
              <a:spcAft>
                <a:spcPts val="0"/>
              </a:spcAft>
              <a:buNone/>
            </a:pPr>
            <a:r>
              <a:t/>
            </a:r>
            <a:endParaRPr sz="1350">
              <a:solidFill>
                <a:srgbClr val="4F4F4F"/>
              </a:solidFill>
              <a:highlight>
                <a:srgbClr val="FFFFFF"/>
              </a:highlight>
            </a:endParaRPr>
          </a:p>
          <a:p>
            <a:pPr indent="0" lvl="0" marL="0" rtl="0" algn="l">
              <a:spcBef>
                <a:spcPts val="750"/>
              </a:spcBef>
              <a:spcAft>
                <a:spcPts val="0"/>
              </a:spcAft>
              <a:buNone/>
            </a:pPr>
            <a:r>
              <a:t/>
            </a:r>
            <a:endParaRPr sz="1150">
              <a:solidFill>
                <a:srgbClr val="4F4F4F"/>
              </a:solidFill>
              <a:highlight>
                <a:srgbClr val="FFFFFF"/>
              </a:highlight>
            </a:endParaRPr>
          </a:p>
          <a:p>
            <a:pPr indent="0" lvl="0" marL="0" rtl="0" algn="l">
              <a:spcBef>
                <a:spcPts val="750"/>
              </a:spcBef>
              <a:spcAft>
                <a:spcPts val="0"/>
              </a:spcAft>
              <a:buNone/>
            </a:pPr>
            <a:r>
              <a:t/>
            </a:r>
            <a:endParaRPr sz="1150">
              <a:solidFill>
                <a:srgbClr val="4F4F4F"/>
              </a:solidFill>
              <a:highlight>
                <a:srgbClr val="FFFFFF"/>
              </a:highlight>
            </a:endParaRPr>
          </a:p>
        </p:txBody>
      </p:sp>
      <p:sp>
        <p:nvSpPr>
          <p:cNvPr id="313" name="Google Shape;313;p36"/>
          <p:cNvSpPr txBox="1"/>
          <p:nvPr>
            <p:ph idx="3" type="body"/>
          </p:nvPr>
        </p:nvSpPr>
        <p:spPr>
          <a:xfrm>
            <a:off x="0" y="4907186"/>
            <a:ext cx="6395100" cy="351000"/>
          </a:xfrm>
          <a:prstGeom prst="rect">
            <a:avLst/>
          </a:prstGeom>
        </p:spPr>
        <p:txBody>
          <a:bodyPr anchorCtr="0" anchor="ctr" bIns="91425" lIns="274300" spcFirstLastPara="1" rIns="91425" wrap="square" tIns="64000">
            <a:spAutoFit/>
          </a:bodyPr>
          <a:lstStyle/>
          <a:p>
            <a:pPr indent="0" lvl="0" marL="0" rtl="0" algn="l">
              <a:spcBef>
                <a:spcPts val="750"/>
              </a:spcBef>
              <a:spcAft>
                <a:spcPts val="0"/>
              </a:spcAft>
              <a:buNone/>
            </a:pPr>
            <a:r>
              <a:rPr lang="en"/>
              <a:t>https://medium.com/</a:t>
            </a:r>
            <a:endParaRPr/>
          </a:p>
        </p:txBody>
      </p:sp>
      <p:sp>
        <p:nvSpPr>
          <p:cNvPr id="314" name="Google Shape;314;p3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5" name="Google Shape;315;p36"/>
          <p:cNvSpPr/>
          <p:nvPr/>
        </p:nvSpPr>
        <p:spPr>
          <a:xfrm>
            <a:off x="722650" y="1737950"/>
            <a:ext cx="2702400" cy="526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292929"/>
                </a:solidFill>
                <a:latin typeface="Georgia"/>
                <a:ea typeface="Georgia"/>
                <a:cs typeface="Georgia"/>
                <a:sym typeface="Georgia"/>
              </a:rPr>
              <a:t>Padding </a:t>
            </a:r>
            <a:endParaRPr/>
          </a:p>
        </p:txBody>
      </p:sp>
      <p:sp>
        <p:nvSpPr>
          <p:cNvPr id="316" name="Google Shape;316;p36"/>
          <p:cNvSpPr/>
          <p:nvPr/>
        </p:nvSpPr>
        <p:spPr>
          <a:xfrm>
            <a:off x="742750" y="3556250"/>
            <a:ext cx="2662200" cy="606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292929"/>
                </a:solidFill>
                <a:latin typeface="Georgia"/>
                <a:ea typeface="Georgia"/>
                <a:cs typeface="Georgia"/>
                <a:sym typeface="Georgia"/>
              </a:rPr>
              <a:t>Hash </a:t>
            </a:r>
            <a:r>
              <a:rPr b="1" lang="en" sz="1500">
                <a:solidFill>
                  <a:srgbClr val="292929"/>
                </a:solidFill>
                <a:latin typeface="Georgia"/>
                <a:ea typeface="Georgia"/>
                <a:cs typeface="Georgia"/>
                <a:sym typeface="Georgia"/>
              </a:rPr>
              <a:t>Initialisation</a:t>
            </a:r>
            <a:endParaRPr/>
          </a:p>
        </p:txBody>
      </p:sp>
      <p:sp>
        <p:nvSpPr>
          <p:cNvPr id="317" name="Google Shape;317;p36"/>
          <p:cNvSpPr/>
          <p:nvPr/>
        </p:nvSpPr>
        <p:spPr>
          <a:xfrm>
            <a:off x="742750" y="2571750"/>
            <a:ext cx="2662200" cy="606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292929"/>
                </a:solidFill>
                <a:latin typeface="Georgia"/>
                <a:ea typeface="Georgia"/>
                <a:cs typeface="Georgia"/>
                <a:sym typeface="Georgia"/>
              </a:rPr>
              <a:t>Blocks</a:t>
            </a:r>
            <a:endParaRPr/>
          </a:p>
        </p:txBody>
      </p:sp>
      <p:pic>
        <p:nvPicPr>
          <p:cNvPr id="318" name="Google Shape;318;p36"/>
          <p:cNvPicPr preferRelativeResize="0"/>
          <p:nvPr/>
        </p:nvPicPr>
        <p:blipFill>
          <a:blip r:embed="rId3">
            <a:alphaModFix/>
          </a:blip>
          <a:stretch>
            <a:fillRect/>
          </a:stretch>
        </p:blipFill>
        <p:spPr>
          <a:xfrm>
            <a:off x="5157688" y="1438175"/>
            <a:ext cx="2409825" cy="2476500"/>
          </a:xfrm>
          <a:prstGeom prst="rect">
            <a:avLst/>
          </a:prstGeom>
          <a:noFill/>
          <a:ln>
            <a:noFill/>
          </a:ln>
        </p:spPr>
      </p:pic>
      <p:cxnSp>
        <p:nvCxnSpPr>
          <p:cNvPr id="319" name="Google Shape;319;p36"/>
          <p:cNvCxnSpPr>
            <a:stCxn id="315" idx="4"/>
            <a:endCxn id="317" idx="0"/>
          </p:cNvCxnSpPr>
          <p:nvPr/>
        </p:nvCxnSpPr>
        <p:spPr>
          <a:xfrm>
            <a:off x="2073850" y="2264450"/>
            <a:ext cx="0" cy="307200"/>
          </a:xfrm>
          <a:prstGeom prst="straightConnector1">
            <a:avLst/>
          </a:prstGeom>
          <a:noFill/>
          <a:ln cap="flat" cmpd="sng" w="9525">
            <a:solidFill>
              <a:schemeClr val="dk2"/>
            </a:solidFill>
            <a:prstDash val="solid"/>
            <a:round/>
            <a:headEnd len="med" w="med" type="none"/>
            <a:tailEnd len="med" w="med" type="triangle"/>
          </a:ln>
        </p:spPr>
      </p:cxnSp>
      <p:cxnSp>
        <p:nvCxnSpPr>
          <p:cNvPr id="320" name="Google Shape;320;p36"/>
          <p:cNvCxnSpPr>
            <a:stCxn id="317" idx="4"/>
            <a:endCxn id="316" idx="0"/>
          </p:cNvCxnSpPr>
          <p:nvPr/>
        </p:nvCxnSpPr>
        <p:spPr>
          <a:xfrm>
            <a:off x="2073850" y="3178650"/>
            <a:ext cx="0" cy="377700"/>
          </a:xfrm>
          <a:prstGeom prst="straightConnector1">
            <a:avLst/>
          </a:prstGeom>
          <a:noFill/>
          <a:ln cap="flat" cmpd="sng" w="9525">
            <a:solidFill>
              <a:schemeClr val="dk2"/>
            </a:solidFill>
            <a:prstDash val="solid"/>
            <a:round/>
            <a:headEnd len="med" w="med" type="none"/>
            <a:tailEnd len="med" w="med" type="triangle"/>
          </a:ln>
        </p:spPr>
      </p:cxnSp>
      <p:sp>
        <p:nvSpPr>
          <p:cNvPr id="321" name="Google Shape;321;p36"/>
          <p:cNvSpPr txBox="1"/>
          <p:nvPr/>
        </p:nvSpPr>
        <p:spPr>
          <a:xfrm>
            <a:off x="4621125" y="4100450"/>
            <a:ext cx="3827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 7: </a:t>
            </a:r>
            <a:r>
              <a:rPr lang="en" sz="1500">
                <a:solidFill>
                  <a:srgbClr val="292929"/>
                </a:solidFill>
                <a:highlight>
                  <a:srgbClr val="FFFFFF"/>
                </a:highlight>
                <a:latin typeface="Georgia"/>
                <a:ea typeface="Georgia"/>
                <a:cs typeface="Georgia"/>
                <a:sym typeface="Georgia"/>
              </a:rPr>
              <a:t>square roots of the first eight prime numbers</a:t>
            </a:r>
            <a:endParaRPr/>
          </a:p>
        </p:txBody>
      </p:sp>
      <p:sp>
        <p:nvSpPr>
          <p:cNvPr id="322" name="Google Shape;322;p36"/>
          <p:cNvSpPr txBox="1"/>
          <p:nvPr/>
        </p:nvSpPr>
        <p:spPr>
          <a:xfrm>
            <a:off x="371475" y="4313925"/>
            <a:ext cx="390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 6: Pre-processing the input data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7"/>
          <p:cNvSpPr txBox="1"/>
          <p:nvPr>
            <p:ph idx="1" type="body"/>
          </p:nvPr>
        </p:nvSpPr>
        <p:spPr>
          <a:xfrm>
            <a:off x="371475" y="342900"/>
            <a:ext cx="8001000" cy="800100"/>
          </a:xfrm>
          <a:prstGeom prst="rect">
            <a:avLst/>
          </a:prstGeom>
        </p:spPr>
        <p:txBody>
          <a:bodyPr anchorCtr="0" anchor="b" bIns="0" lIns="0" spcFirstLastPara="1" rIns="91425" wrap="square" tIns="45700">
            <a:normAutofit/>
          </a:bodyPr>
          <a:lstStyle/>
          <a:p>
            <a:pPr indent="0" lvl="0" marL="0" rtl="0" algn="l">
              <a:spcBef>
                <a:spcPts val="750"/>
              </a:spcBef>
              <a:spcAft>
                <a:spcPts val="0"/>
              </a:spcAft>
              <a:buNone/>
            </a:pPr>
            <a:r>
              <a:rPr lang="en"/>
              <a:t>SHA256</a:t>
            </a:r>
            <a:r>
              <a:rPr lang="en"/>
              <a:t> : </a:t>
            </a:r>
            <a:r>
              <a:rPr lang="en"/>
              <a:t>Algorithm</a:t>
            </a:r>
            <a:endParaRPr/>
          </a:p>
        </p:txBody>
      </p:sp>
      <p:sp>
        <p:nvSpPr>
          <p:cNvPr id="328" name="Google Shape;328;p37"/>
          <p:cNvSpPr txBox="1"/>
          <p:nvPr>
            <p:ph idx="2" type="body"/>
          </p:nvPr>
        </p:nvSpPr>
        <p:spPr>
          <a:xfrm>
            <a:off x="208225" y="1203600"/>
            <a:ext cx="8061300" cy="3343200"/>
          </a:xfrm>
          <a:prstGeom prst="rect">
            <a:avLst/>
          </a:prstGeom>
        </p:spPr>
        <p:txBody>
          <a:bodyPr anchorCtr="0" anchor="t" bIns="45700" lIns="0" spcFirstLastPara="1" rIns="91425" wrap="square" tIns="45700">
            <a:normAutofit/>
          </a:bodyPr>
          <a:lstStyle/>
          <a:p>
            <a:pPr indent="0" lvl="0" marL="0" rtl="0" algn="l">
              <a:spcBef>
                <a:spcPts val="750"/>
              </a:spcBef>
              <a:spcAft>
                <a:spcPts val="0"/>
              </a:spcAft>
              <a:buNone/>
            </a:pPr>
            <a:r>
              <a:rPr lang="en"/>
              <a:t>.</a:t>
            </a:r>
            <a:endParaRPr/>
          </a:p>
        </p:txBody>
      </p:sp>
      <p:sp>
        <p:nvSpPr>
          <p:cNvPr id="329" name="Google Shape;329;p37"/>
          <p:cNvSpPr txBox="1"/>
          <p:nvPr>
            <p:ph idx="3" type="body"/>
          </p:nvPr>
        </p:nvSpPr>
        <p:spPr>
          <a:xfrm>
            <a:off x="0" y="4907186"/>
            <a:ext cx="6395100" cy="351000"/>
          </a:xfrm>
          <a:prstGeom prst="rect">
            <a:avLst/>
          </a:prstGeom>
        </p:spPr>
        <p:txBody>
          <a:bodyPr anchorCtr="0" anchor="ctr" bIns="91425" lIns="274300" spcFirstLastPara="1" rIns="91425" wrap="square" tIns="64000">
            <a:spAutoFit/>
          </a:bodyPr>
          <a:lstStyle/>
          <a:p>
            <a:pPr indent="0" lvl="0" marL="0" rtl="0" algn="l">
              <a:spcBef>
                <a:spcPts val="750"/>
              </a:spcBef>
              <a:spcAft>
                <a:spcPts val="0"/>
              </a:spcAft>
              <a:buNone/>
            </a:pPr>
            <a:r>
              <a:rPr lang="en"/>
              <a:t>https://medium.com/</a:t>
            </a:r>
            <a:endParaRPr/>
          </a:p>
        </p:txBody>
      </p:sp>
      <p:sp>
        <p:nvSpPr>
          <p:cNvPr id="330" name="Google Shape;330;p3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1" name="Google Shape;331;p37"/>
          <p:cNvSpPr/>
          <p:nvPr/>
        </p:nvSpPr>
        <p:spPr>
          <a:xfrm>
            <a:off x="722650" y="1737950"/>
            <a:ext cx="2702400" cy="526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292929"/>
                </a:solidFill>
                <a:latin typeface="Georgia"/>
                <a:ea typeface="Georgia"/>
                <a:cs typeface="Georgia"/>
                <a:sym typeface="Georgia"/>
              </a:rPr>
              <a:t>Message   Schedule </a:t>
            </a:r>
            <a:endParaRPr/>
          </a:p>
        </p:txBody>
      </p:sp>
      <p:sp>
        <p:nvSpPr>
          <p:cNvPr id="332" name="Google Shape;332;p37"/>
          <p:cNvSpPr/>
          <p:nvPr/>
        </p:nvSpPr>
        <p:spPr>
          <a:xfrm>
            <a:off x="742750" y="2571750"/>
            <a:ext cx="2662200" cy="606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292929"/>
                </a:solidFill>
                <a:latin typeface="Georgia"/>
                <a:ea typeface="Georgia"/>
                <a:cs typeface="Georgia"/>
                <a:sym typeface="Georgia"/>
              </a:rPr>
              <a:t>Shuffle</a:t>
            </a:r>
            <a:endParaRPr/>
          </a:p>
        </p:txBody>
      </p:sp>
      <p:sp>
        <p:nvSpPr>
          <p:cNvPr id="333" name="Google Shape;333;p37"/>
          <p:cNvSpPr/>
          <p:nvPr/>
        </p:nvSpPr>
        <p:spPr>
          <a:xfrm>
            <a:off x="742750" y="3556250"/>
            <a:ext cx="2662200" cy="606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292929"/>
                </a:solidFill>
                <a:latin typeface="Georgia"/>
                <a:ea typeface="Georgia"/>
                <a:cs typeface="Georgia"/>
                <a:sym typeface="Georgia"/>
              </a:rPr>
              <a:t>New Hash</a:t>
            </a:r>
            <a:endParaRPr/>
          </a:p>
        </p:txBody>
      </p:sp>
      <p:cxnSp>
        <p:nvCxnSpPr>
          <p:cNvPr id="334" name="Google Shape;334;p37"/>
          <p:cNvCxnSpPr>
            <a:stCxn id="331" idx="4"/>
            <a:endCxn id="332" idx="0"/>
          </p:cNvCxnSpPr>
          <p:nvPr/>
        </p:nvCxnSpPr>
        <p:spPr>
          <a:xfrm>
            <a:off x="2073850" y="2264450"/>
            <a:ext cx="0" cy="307200"/>
          </a:xfrm>
          <a:prstGeom prst="straightConnector1">
            <a:avLst/>
          </a:prstGeom>
          <a:noFill/>
          <a:ln cap="flat" cmpd="sng" w="9525">
            <a:solidFill>
              <a:schemeClr val="dk2"/>
            </a:solidFill>
            <a:prstDash val="solid"/>
            <a:round/>
            <a:headEnd len="med" w="med" type="none"/>
            <a:tailEnd len="med" w="med" type="triangle"/>
          </a:ln>
        </p:spPr>
      </p:cxnSp>
      <p:cxnSp>
        <p:nvCxnSpPr>
          <p:cNvPr id="335" name="Google Shape;335;p37"/>
          <p:cNvCxnSpPr>
            <a:stCxn id="332" idx="4"/>
            <a:endCxn id="333" idx="0"/>
          </p:cNvCxnSpPr>
          <p:nvPr/>
        </p:nvCxnSpPr>
        <p:spPr>
          <a:xfrm>
            <a:off x="2073850" y="3178650"/>
            <a:ext cx="0" cy="377700"/>
          </a:xfrm>
          <a:prstGeom prst="straightConnector1">
            <a:avLst/>
          </a:prstGeom>
          <a:noFill/>
          <a:ln cap="flat" cmpd="sng" w="9525">
            <a:solidFill>
              <a:schemeClr val="dk2"/>
            </a:solidFill>
            <a:prstDash val="solid"/>
            <a:round/>
            <a:headEnd len="med" w="med" type="none"/>
            <a:tailEnd len="med" w="med" type="triangle"/>
          </a:ln>
        </p:spPr>
      </p:cxnSp>
      <p:pic>
        <p:nvPicPr>
          <p:cNvPr id="336" name="Google Shape;336;p37"/>
          <p:cNvPicPr preferRelativeResize="0"/>
          <p:nvPr/>
        </p:nvPicPr>
        <p:blipFill>
          <a:blip r:embed="rId3">
            <a:alphaModFix/>
          </a:blip>
          <a:stretch>
            <a:fillRect/>
          </a:stretch>
        </p:blipFill>
        <p:spPr>
          <a:xfrm>
            <a:off x="3722263" y="1142988"/>
            <a:ext cx="4314825" cy="1819275"/>
          </a:xfrm>
          <a:prstGeom prst="rect">
            <a:avLst/>
          </a:prstGeom>
          <a:noFill/>
          <a:ln>
            <a:noFill/>
          </a:ln>
        </p:spPr>
      </p:pic>
      <p:sp>
        <p:nvSpPr>
          <p:cNvPr id="337" name="Google Shape;337;p37"/>
          <p:cNvSpPr txBox="1"/>
          <p:nvPr/>
        </p:nvSpPr>
        <p:spPr>
          <a:xfrm>
            <a:off x="825650" y="4252075"/>
            <a:ext cx="835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 8: Generation of Hash Value</a:t>
            </a:r>
            <a:endParaRPr/>
          </a:p>
        </p:txBody>
      </p:sp>
      <p:sp>
        <p:nvSpPr>
          <p:cNvPr id="338" name="Google Shape;338;p37"/>
          <p:cNvSpPr txBox="1"/>
          <p:nvPr/>
        </p:nvSpPr>
        <p:spPr>
          <a:xfrm>
            <a:off x="4768100" y="3281925"/>
            <a:ext cx="441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39" name="Google Shape;339;p37"/>
          <p:cNvSpPr txBox="1"/>
          <p:nvPr/>
        </p:nvSpPr>
        <p:spPr>
          <a:xfrm>
            <a:off x="4313975" y="3364500"/>
            <a:ext cx="487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 9. Message schedule, Wi, 512-bits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8"/>
          <p:cNvSpPr txBox="1"/>
          <p:nvPr>
            <p:ph idx="1" type="body"/>
          </p:nvPr>
        </p:nvSpPr>
        <p:spPr>
          <a:xfrm>
            <a:off x="371475" y="342900"/>
            <a:ext cx="8001000" cy="800100"/>
          </a:xfrm>
          <a:prstGeom prst="rect">
            <a:avLst/>
          </a:prstGeom>
        </p:spPr>
        <p:txBody>
          <a:bodyPr anchorCtr="0" anchor="b" bIns="0" lIns="0" spcFirstLastPara="1" rIns="91425" wrap="square" tIns="45700">
            <a:normAutofit/>
          </a:bodyPr>
          <a:lstStyle/>
          <a:p>
            <a:pPr indent="0" lvl="0" marL="0" rtl="0" algn="l">
              <a:spcBef>
                <a:spcPts val="750"/>
              </a:spcBef>
              <a:spcAft>
                <a:spcPts val="0"/>
              </a:spcAft>
              <a:buNone/>
            </a:pPr>
            <a:r>
              <a:rPr lang="en"/>
              <a:t>Encryption	</a:t>
            </a:r>
            <a:endParaRPr/>
          </a:p>
        </p:txBody>
      </p:sp>
      <p:sp>
        <p:nvSpPr>
          <p:cNvPr id="345" name="Google Shape;345;p38"/>
          <p:cNvSpPr txBox="1"/>
          <p:nvPr>
            <p:ph idx="2" type="body"/>
          </p:nvPr>
        </p:nvSpPr>
        <p:spPr>
          <a:xfrm>
            <a:off x="1114425" y="1380336"/>
            <a:ext cx="7258200" cy="3334500"/>
          </a:xfrm>
          <a:prstGeom prst="rect">
            <a:avLst/>
          </a:prstGeom>
        </p:spPr>
        <p:txBody>
          <a:bodyPr anchorCtr="0" anchor="t" bIns="45700" lIns="0" spcFirstLastPara="1" rIns="91425" wrap="square" tIns="45700">
            <a:normAutofit/>
          </a:bodyPr>
          <a:lstStyle/>
          <a:p>
            <a:pPr indent="-354330" lvl="0" marL="457200" rtl="0" algn="l">
              <a:spcBef>
                <a:spcPts val="750"/>
              </a:spcBef>
              <a:spcAft>
                <a:spcPts val="0"/>
              </a:spcAft>
              <a:buSzPts val="1980"/>
              <a:buChar char="•"/>
            </a:pPr>
            <a:r>
              <a:rPr lang="en"/>
              <a:t>Input data to cipher text.</a:t>
            </a:r>
            <a:endParaRPr/>
          </a:p>
          <a:p>
            <a:pPr indent="-354330" lvl="0" marL="457200" rtl="0" algn="l">
              <a:spcBef>
                <a:spcPts val="0"/>
              </a:spcBef>
              <a:spcAft>
                <a:spcPts val="0"/>
              </a:spcAft>
              <a:buSzPts val="1980"/>
              <a:buChar char="•"/>
            </a:pPr>
            <a:r>
              <a:rPr lang="en"/>
              <a:t>Can only be decrypted by intended users.</a:t>
            </a:r>
            <a:endParaRPr/>
          </a:p>
          <a:p>
            <a:pPr indent="-354330" lvl="0" marL="457200" rtl="0" algn="l">
              <a:spcBef>
                <a:spcPts val="0"/>
              </a:spcBef>
              <a:spcAft>
                <a:spcPts val="0"/>
              </a:spcAft>
              <a:buSzPts val="1980"/>
              <a:buChar char="•"/>
            </a:pPr>
            <a:r>
              <a:rPr lang="en"/>
              <a:t>Commonly used encryption algorithms </a:t>
            </a:r>
            <a:r>
              <a:rPr b="1" lang="en"/>
              <a:t>AES, RSA, ECC</a:t>
            </a:r>
            <a:endParaRPr b="1"/>
          </a:p>
          <a:p>
            <a:pPr indent="0" lvl="0" marL="0" rtl="0" algn="l">
              <a:spcBef>
                <a:spcPts val="750"/>
              </a:spcBef>
              <a:spcAft>
                <a:spcPts val="0"/>
              </a:spcAft>
              <a:buNone/>
            </a:pPr>
            <a:r>
              <a:t/>
            </a:r>
            <a:endParaRPr/>
          </a:p>
        </p:txBody>
      </p:sp>
      <p:sp>
        <p:nvSpPr>
          <p:cNvPr id="346" name="Google Shape;346;p38"/>
          <p:cNvSpPr txBox="1"/>
          <p:nvPr>
            <p:ph idx="3" type="body"/>
          </p:nvPr>
        </p:nvSpPr>
        <p:spPr>
          <a:xfrm>
            <a:off x="0" y="4907186"/>
            <a:ext cx="6395100" cy="351000"/>
          </a:xfrm>
          <a:prstGeom prst="rect">
            <a:avLst/>
          </a:prstGeom>
        </p:spPr>
        <p:txBody>
          <a:bodyPr anchorCtr="0" anchor="ctr" bIns="91425" lIns="274300" spcFirstLastPara="1" rIns="91425" wrap="square" tIns="64000">
            <a:spAutoFit/>
          </a:bodyPr>
          <a:lstStyle/>
          <a:p>
            <a:pPr indent="0" lvl="0" marL="0" rtl="0" algn="l">
              <a:spcBef>
                <a:spcPts val="750"/>
              </a:spcBef>
              <a:spcAft>
                <a:spcPts val="0"/>
              </a:spcAft>
              <a:buNone/>
            </a:pPr>
            <a:r>
              <a:t/>
            </a:r>
            <a:endParaRPr/>
          </a:p>
        </p:txBody>
      </p:sp>
      <p:sp>
        <p:nvSpPr>
          <p:cNvPr id="347" name="Google Shape;347;p3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8" name="Google Shape;348;p38"/>
          <p:cNvPicPr preferRelativeResize="0"/>
          <p:nvPr/>
        </p:nvPicPr>
        <p:blipFill>
          <a:blip r:embed="rId3">
            <a:alphaModFix/>
          </a:blip>
          <a:stretch>
            <a:fillRect/>
          </a:stretch>
        </p:blipFill>
        <p:spPr>
          <a:xfrm>
            <a:off x="1704275" y="2571750"/>
            <a:ext cx="5588750" cy="1932075"/>
          </a:xfrm>
          <a:prstGeom prst="rect">
            <a:avLst/>
          </a:prstGeom>
          <a:noFill/>
          <a:ln>
            <a:noFill/>
          </a:ln>
        </p:spPr>
      </p:pic>
      <p:sp>
        <p:nvSpPr>
          <p:cNvPr id="349" name="Google Shape;349;p38"/>
          <p:cNvSpPr txBox="1"/>
          <p:nvPr/>
        </p:nvSpPr>
        <p:spPr>
          <a:xfrm>
            <a:off x="833325" y="4428650"/>
            <a:ext cx="835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 10: Encryption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9"/>
          <p:cNvSpPr txBox="1"/>
          <p:nvPr>
            <p:ph idx="1" type="body"/>
          </p:nvPr>
        </p:nvSpPr>
        <p:spPr>
          <a:xfrm>
            <a:off x="371475" y="342900"/>
            <a:ext cx="8001000" cy="800100"/>
          </a:xfrm>
          <a:prstGeom prst="rect">
            <a:avLst/>
          </a:prstGeom>
        </p:spPr>
        <p:txBody>
          <a:bodyPr anchorCtr="0" anchor="b" bIns="0" lIns="0" spcFirstLastPara="1" rIns="91425" wrap="square" tIns="45700">
            <a:normAutofit/>
          </a:bodyPr>
          <a:lstStyle/>
          <a:p>
            <a:pPr indent="0" lvl="0" marL="0" rtl="0" algn="l">
              <a:spcBef>
                <a:spcPts val="750"/>
              </a:spcBef>
              <a:spcAft>
                <a:spcPts val="0"/>
              </a:spcAft>
              <a:buNone/>
            </a:pPr>
            <a:r>
              <a:rPr lang="en"/>
              <a:t>RSA Encryption</a:t>
            </a:r>
            <a:endParaRPr/>
          </a:p>
        </p:txBody>
      </p:sp>
      <p:sp>
        <p:nvSpPr>
          <p:cNvPr id="355" name="Google Shape;355;p39"/>
          <p:cNvSpPr txBox="1"/>
          <p:nvPr>
            <p:ph idx="2" type="body"/>
          </p:nvPr>
        </p:nvSpPr>
        <p:spPr>
          <a:xfrm>
            <a:off x="624575" y="1572686"/>
            <a:ext cx="7258200" cy="3334500"/>
          </a:xfrm>
          <a:prstGeom prst="rect">
            <a:avLst/>
          </a:prstGeom>
        </p:spPr>
        <p:txBody>
          <a:bodyPr anchorCtr="0" anchor="t" bIns="45700" lIns="0" spcFirstLastPara="1" rIns="91425" wrap="square" tIns="45700">
            <a:normAutofit/>
          </a:bodyPr>
          <a:lstStyle/>
          <a:p>
            <a:pPr indent="-354330" lvl="0" marL="457200" rtl="0" algn="l">
              <a:spcBef>
                <a:spcPts val="750"/>
              </a:spcBef>
              <a:spcAft>
                <a:spcPts val="0"/>
              </a:spcAft>
              <a:buSzPts val="1980"/>
              <a:buChar char="•"/>
            </a:pPr>
            <a:r>
              <a:rPr lang="en"/>
              <a:t>Two prime numbers</a:t>
            </a:r>
            <a:endParaRPr/>
          </a:p>
          <a:p>
            <a:pPr indent="0" lvl="0" marL="0" rtl="0" algn="l">
              <a:spcBef>
                <a:spcPts val="750"/>
              </a:spcBef>
              <a:spcAft>
                <a:spcPts val="0"/>
              </a:spcAft>
              <a:buNone/>
            </a:pPr>
            <a:r>
              <a:rPr lang="en"/>
              <a:t>      P and Q</a:t>
            </a:r>
            <a:endParaRPr/>
          </a:p>
          <a:p>
            <a:pPr indent="-354330" lvl="0" marL="457200" rtl="0" algn="l">
              <a:spcBef>
                <a:spcPts val="750"/>
              </a:spcBef>
              <a:spcAft>
                <a:spcPts val="0"/>
              </a:spcAft>
              <a:buSzPts val="1980"/>
              <a:buChar char="•"/>
            </a:pPr>
            <a:r>
              <a:rPr lang="en"/>
              <a:t>n=p*q and ɸ=(p-1)*(q-1)</a:t>
            </a:r>
            <a:endParaRPr/>
          </a:p>
          <a:p>
            <a:pPr indent="-354330" lvl="0" marL="457200" rtl="0" algn="l">
              <a:spcBef>
                <a:spcPts val="0"/>
              </a:spcBef>
              <a:spcAft>
                <a:spcPts val="0"/>
              </a:spcAft>
              <a:buSzPts val="1980"/>
              <a:buChar char="•"/>
            </a:pPr>
            <a:r>
              <a:rPr lang="en"/>
              <a:t>Public key(n,e)</a:t>
            </a:r>
            <a:endParaRPr/>
          </a:p>
          <a:p>
            <a:pPr indent="-354330" lvl="0" marL="457200" rtl="0" algn="l">
              <a:spcBef>
                <a:spcPts val="0"/>
              </a:spcBef>
              <a:spcAft>
                <a:spcPts val="0"/>
              </a:spcAft>
              <a:buSzPts val="1980"/>
              <a:buChar char="•"/>
            </a:pPr>
            <a:r>
              <a:rPr lang="en"/>
              <a:t>Private key(d,e)</a:t>
            </a:r>
            <a:endParaRPr/>
          </a:p>
          <a:p>
            <a:pPr indent="0" lvl="0" marL="457200" rtl="0" algn="l">
              <a:spcBef>
                <a:spcPts val="750"/>
              </a:spcBef>
              <a:spcAft>
                <a:spcPts val="0"/>
              </a:spcAft>
              <a:buNone/>
            </a:pPr>
            <a:r>
              <a:t/>
            </a:r>
            <a:endParaRPr/>
          </a:p>
          <a:p>
            <a:pPr indent="0" lvl="0" marL="0" rtl="0" algn="l">
              <a:spcBef>
                <a:spcPts val="750"/>
              </a:spcBef>
              <a:spcAft>
                <a:spcPts val="0"/>
              </a:spcAft>
              <a:buNone/>
            </a:pPr>
            <a:r>
              <a:t/>
            </a:r>
            <a:endParaRPr/>
          </a:p>
        </p:txBody>
      </p:sp>
      <p:sp>
        <p:nvSpPr>
          <p:cNvPr id="356" name="Google Shape;356;p39"/>
          <p:cNvSpPr txBox="1"/>
          <p:nvPr>
            <p:ph idx="3" type="body"/>
          </p:nvPr>
        </p:nvSpPr>
        <p:spPr>
          <a:xfrm>
            <a:off x="0" y="4907186"/>
            <a:ext cx="6395100" cy="351000"/>
          </a:xfrm>
          <a:prstGeom prst="rect">
            <a:avLst/>
          </a:prstGeom>
        </p:spPr>
        <p:txBody>
          <a:bodyPr anchorCtr="0" anchor="ctr" bIns="91425" lIns="274300" spcFirstLastPara="1" rIns="91425" wrap="square" tIns="64000">
            <a:spAutoFit/>
          </a:bodyPr>
          <a:lstStyle/>
          <a:p>
            <a:pPr indent="0" lvl="0" marL="0" rtl="0" algn="l">
              <a:spcBef>
                <a:spcPts val="750"/>
              </a:spcBef>
              <a:spcAft>
                <a:spcPts val="0"/>
              </a:spcAft>
              <a:buNone/>
            </a:pPr>
            <a:r>
              <a:rPr lang="en"/>
              <a:t>https://www.simplilearn.com/</a:t>
            </a:r>
            <a:endParaRPr/>
          </a:p>
        </p:txBody>
      </p:sp>
      <p:sp>
        <p:nvSpPr>
          <p:cNvPr id="357" name="Google Shape;357;p3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58" name="Google Shape;358;p39"/>
          <p:cNvPicPr preferRelativeResize="0"/>
          <p:nvPr/>
        </p:nvPicPr>
        <p:blipFill>
          <a:blip r:embed="rId3">
            <a:alphaModFix/>
          </a:blip>
          <a:stretch>
            <a:fillRect/>
          </a:stretch>
        </p:blipFill>
        <p:spPr>
          <a:xfrm>
            <a:off x="4221875" y="1390650"/>
            <a:ext cx="4671625" cy="2665250"/>
          </a:xfrm>
          <a:prstGeom prst="rect">
            <a:avLst/>
          </a:prstGeom>
          <a:noFill/>
          <a:ln>
            <a:noFill/>
          </a:ln>
        </p:spPr>
      </p:pic>
      <p:sp>
        <p:nvSpPr>
          <p:cNvPr id="359" name="Google Shape;359;p39"/>
          <p:cNvSpPr txBox="1"/>
          <p:nvPr/>
        </p:nvSpPr>
        <p:spPr>
          <a:xfrm>
            <a:off x="3980850" y="4167625"/>
            <a:ext cx="835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 11: RSA Encryption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0"/>
          <p:cNvSpPr txBox="1"/>
          <p:nvPr>
            <p:ph idx="1" type="body"/>
          </p:nvPr>
        </p:nvSpPr>
        <p:spPr>
          <a:xfrm>
            <a:off x="1114425" y="1885950"/>
            <a:ext cx="6209400" cy="1025400"/>
          </a:xfrm>
          <a:prstGeom prst="rect">
            <a:avLst/>
          </a:prstGeom>
        </p:spPr>
        <p:txBody>
          <a:bodyPr anchorCtr="0" anchor="b" bIns="0" lIns="0" spcFirstLastPara="1" rIns="91425" wrap="square" tIns="45700">
            <a:noAutofit/>
          </a:bodyPr>
          <a:lstStyle/>
          <a:p>
            <a:pPr indent="0" lvl="0" marL="0" rtl="0" algn="l">
              <a:spcBef>
                <a:spcPts val="750"/>
              </a:spcBef>
              <a:spcAft>
                <a:spcPts val="0"/>
              </a:spcAft>
              <a:buNone/>
            </a:pPr>
            <a:r>
              <a:rPr lang="en"/>
              <a:t>Secure Boot Implementation</a:t>
            </a:r>
            <a:endParaRPr/>
          </a:p>
        </p:txBody>
      </p:sp>
      <p:sp>
        <p:nvSpPr>
          <p:cNvPr id="365" name="Google Shape;365;p40"/>
          <p:cNvSpPr txBox="1"/>
          <p:nvPr>
            <p:ph idx="2" type="body"/>
          </p:nvPr>
        </p:nvSpPr>
        <p:spPr>
          <a:xfrm>
            <a:off x="1114425" y="3170197"/>
            <a:ext cx="3948000" cy="265800"/>
          </a:xfrm>
          <a:prstGeom prst="rect">
            <a:avLst/>
          </a:prstGeom>
        </p:spPr>
        <p:txBody>
          <a:bodyPr anchorCtr="0" anchor="t" bIns="45700" lIns="0" spcFirstLastPara="1" rIns="91425" wrap="square" tIns="45700">
            <a:noAutofit/>
          </a:bodyPr>
          <a:lstStyle/>
          <a:p>
            <a:pPr indent="0" lvl="0" marL="0" rtl="0" algn="l">
              <a:spcBef>
                <a:spcPts val="750"/>
              </a:spcBef>
              <a:spcAft>
                <a:spcPts val="0"/>
              </a:spcAft>
              <a:buNone/>
            </a:pPr>
            <a:r>
              <a:t/>
            </a:r>
            <a:endParaRPr/>
          </a:p>
        </p:txBody>
      </p:sp>
      <p:sp>
        <p:nvSpPr>
          <p:cNvPr id="366" name="Google Shape;366;p4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1"/>
          <p:cNvSpPr txBox="1"/>
          <p:nvPr>
            <p:ph idx="1" type="body"/>
          </p:nvPr>
        </p:nvSpPr>
        <p:spPr>
          <a:xfrm>
            <a:off x="371475" y="342900"/>
            <a:ext cx="8001000" cy="800100"/>
          </a:xfrm>
          <a:prstGeom prst="rect">
            <a:avLst/>
          </a:prstGeom>
        </p:spPr>
        <p:txBody>
          <a:bodyPr anchorCtr="0" anchor="b" bIns="0" lIns="0" spcFirstLastPara="1" rIns="91425" wrap="square" tIns="45700">
            <a:normAutofit/>
          </a:bodyPr>
          <a:lstStyle/>
          <a:p>
            <a:pPr indent="0" lvl="0" marL="0" rtl="0" algn="l">
              <a:spcBef>
                <a:spcPts val="750"/>
              </a:spcBef>
              <a:spcAft>
                <a:spcPts val="0"/>
              </a:spcAft>
              <a:buNone/>
            </a:pPr>
            <a:r>
              <a:rPr lang="en"/>
              <a:t>Boot Validation</a:t>
            </a:r>
            <a:endParaRPr/>
          </a:p>
        </p:txBody>
      </p:sp>
      <p:sp>
        <p:nvSpPr>
          <p:cNvPr id="372" name="Google Shape;372;p41"/>
          <p:cNvSpPr txBox="1"/>
          <p:nvPr>
            <p:ph idx="2" type="body"/>
          </p:nvPr>
        </p:nvSpPr>
        <p:spPr>
          <a:xfrm>
            <a:off x="1114425" y="1380336"/>
            <a:ext cx="7258200" cy="3334500"/>
          </a:xfrm>
          <a:prstGeom prst="rect">
            <a:avLst/>
          </a:prstGeom>
        </p:spPr>
        <p:txBody>
          <a:bodyPr anchorCtr="0" anchor="t" bIns="45700" lIns="0" spcFirstLastPara="1" rIns="91425" wrap="square" tIns="45700">
            <a:normAutofit/>
          </a:bodyPr>
          <a:lstStyle/>
          <a:p>
            <a:pPr indent="0" lvl="0" marL="457200" rtl="0" algn="l">
              <a:spcBef>
                <a:spcPts val="750"/>
              </a:spcBef>
              <a:spcAft>
                <a:spcPts val="0"/>
              </a:spcAft>
              <a:buNone/>
            </a:pPr>
            <a:r>
              <a:t/>
            </a:r>
            <a:endParaRPr/>
          </a:p>
          <a:p>
            <a:pPr indent="-354330" lvl="0" marL="457200" rtl="0" algn="l">
              <a:spcBef>
                <a:spcPts val="750"/>
              </a:spcBef>
              <a:spcAft>
                <a:spcPts val="0"/>
              </a:spcAft>
              <a:buSzPts val="1980"/>
              <a:buChar char="•"/>
            </a:pPr>
            <a:r>
              <a:rPr lang="en"/>
              <a:t>Compute SHA256 hash of the device flash code</a:t>
            </a:r>
            <a:endParaRPr/>
          </a:p>
          <a:p>
            <a:pPr indent="-328612" lvl="1" marL="914400" rtl="0" algn="l">
              <a:spcBef>
                <a:spcPts val="0"/>
              </a:spcBef>
              <a:spcAft>
                <a:spcPts val="0"/>
              </a:spcAft>
              <a:buSzPts val="1575"/>
              <a:buChar char="•"/>
            </a:pPr>
            <a:r>
              <a:rPr lang="en"/>
              <a:t>Software implementation of SHA256</a:t>
            </a:r>
            <a:endParaRPr/>
          </a:p>
          <a:p>
            <a:pPr indent="0" lvl="0" marL="914400" rtl="0" algn="l">
              <a:spcBef>
                <a:spcPts val="750"/>
              </a:spcBef>
              <a:spcAft>
                <a:spcPts val="0"/>
              </a:spcAft>
              <a:buNone/>
            </a:pPr>
            <a:r>
              <a:t/>
            </a:r>
            <a:endParaRPr/>
          </a:p>
          <a:p>
            <a:pPr indent="-354330" lvl="0" marL="457200" rtl="0" algn="l">
              <a:spcBef>
                <a:spcPts val="750"/>
              </a:spcBef>
              <a:spcAft>
                <a:spcPts val="0"/>
              </a:spcAft>
              <a:buSzPts val="1980"/>
              <a:buChar char="•"/>
            </a:pPr>
            <a:r>
              <a:rPr lang="en"/>
              <a:t>Compare with the user hash stored in the device</a:t>
            </a:r>
            <a:endParaRPr/>
          </a:p>
          <a:p>
            <a:pPr indent="0" lvl="0" marL="457200" rtl="0" algn="l">
              <a:spcBef>
                <a:spcPts val="750"/>
              </a:spcBef>
              <a:spcAft>
                <a:spcPts val="0"/>
              </a:spcAft>
              <a:buNone/>
            </a:pPr>
            <a:r>
              <a:t/>
            </a:r>
            <a:endParaRPr/>
          </a:p>
          <a:p>
            <a:pPr indent="-354330" lvl="0" marL="457200" rtl="0" algn="l">
              <a:spcBef>
                <a:spcPts val="750"/>
              </a:spcBef>
              <a:spcAft>
                <a:spcPts val="0"/>
              </a:spcAft>
              <a:buSzPts val="1980"/>
              <a:buChar char="•"/>
            </a:pPr>
            <a:r>
              <a:rPr lang="en"/>
              <a:t>Hash should match to launch the user code</a:t>
            </a:r>
            <a:endParaRPr/>
          </a:p>
        </p:txBody>
      </p:sp>
      <p:sp>
        <p:nvSpPr>
          <p:cNvPr id="373" name="Google Shape;373;p41"/>
          <p:cNvSpPr txBox="1"/>
          <p:nvPr>
            <p:ph idx="3" type="body"/>
          </p:nvPr>
        </p:nvSpPr>
        <p:spPr>
          <a:xfrm>
            <a:off x="0" y="4907186"/>
            <a:ext cx="6395100" cy="351000"/>
          </a:xfrm>
          <a:prstGeom prst="rect">
            <a:avLst/>
          </a:prstGeom>
        </p:spPr>
        <p:txBody>
          <a:bodyPr anchorCtr="0" anchor="ctr" bIns="91425" lIns="274300" spcFirstLastPara="1" rIns="91425" wrap="square" tIns="64000">
            <a:spAutoFit/>
          </a:bodyPr>
          <a:lstStyle/>
          <a:p>
            <a:pPr indent="0" lvl="0" marL="0" rtl="0" algn="l">
              <a:spcBef>
                <a:spcPts val="750"/>
              </a:spcBef>
              <a:spcAft>
                <a:spcPts val="0"/>
              </a:spcAft>
              <a:buNone/>
            </a:pPr>
            <a:r>
              <a:t/>
            </a:r>
            <a:endParaRPr/>
          </a:p>
        </p:txBody>
      </p:sp>
      <p:sp>
        <p:nvSpPr>
          <p:cNvPr id="374" name="Google Shape;374;p4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2"/>
          <p:cNvSpPr txBox="1"/>
          <p:nvPr>
            <p:ph idx="1" type="body"/>
          </p:nvPr>
        </p:nvSpPr>
        <p:spPr>
          <a:xfrm>
            <a:off x="371475" y="342900"/>
            <a:ext cx="8001000" cy="800100"/>
          </a:xfrm>
          <a:prstGeom prst="rect">
            <a:avLst/>
          </a:prstGeom>
        </p:spPr>
        <p:txBody>
          <a:bodyPr anchorCtr="0" anchor="b" bIns="0" lIns="0" spcFirstLastPara="1" rIns="91425" wrap="square" tIns="45700">
            <a:normAutofit/>
          </a:bodyPr>
          <a:lstStyle/>
          <a:p>
            <a:pPr indent="0" lvl="0" marL="0" rtl="0" algn="l">
              <a:spcBef>
                <a:spcPts val="750"/>
              </a:spcBef>
              <a:spcAft>
                <a:spcPts val="0"/>
              </a:spcAft>
              <a:buNone/>
            </a:pPr>
            <a:r>
              <a:rPr lang="en"/>
              <a:t>User Hash</a:t>
            </a:r>
            <a:endParaRPr/>
          </a:p>
        </p:txBody>
      </p:sp>
      <p:sp>
        <p:nvSpPr>
          <p:cNvPr id="380" name="Google Shape;380;p42"/>
          <p:cNvSpPr txBox="1"/>
          <p:nvPr>
            <p:ph idx="2" type="body"/>
          </p:nvPr>
        </p:nvSpPr>
        <p:spPr>
          <a:xfrm>
            <a:off x="1114425" y="1380325"/>
            <a:ext cx="3941100" cy="3334500"/>
          </a:xfrm>
          <a:prstGeom prst="rect">
            <a:avLst/>
          </a:prstGeom>
        </p:spPr>
        <p:txBody>
          <a:bodyPr anchorCtr="0" anchor="t" bIns="45700" lIns="0" spcFirstLastPara="1" rIns="91425" wrap="square" tIns="45700">
            <a:normAutofit lnSpcReduction="20000"/>
          </a:bodyPr>
          <a:lstStyle/>
          <a:p>
            <a:pPr indent="-354330" lvl="0" marL="457200" rtl="0" algn="l">
              <a:spcBef>
                <a:spcPts val="750"/>
              </a:spcBef>
              <a:spcAft>
                <a:spcPts val="0"/>
              </a:spcAft>
              <a:buSzPts val="1980"/>
              <a:buChar char="●"/>
            </a:pPr>
            <a:r>
              <a:rPr lang="en"/>
              <a:t>Calculated using the original binary</a:t>
            </a:r>
            <a:endParaRPr/>
          </a:p>
          <a:p>
            <a:pPr indent="-354330" lvl="0" marL="457200" rtl="0" algn="l">
              <a:spcBef>
                <a:spcPts val="0"/>
              </a:spcBef>
              <a:spcAft>
                <a:spcPts val="0"/>
              </a:spcAft>
              <a:buSzPts val="1980"/>
              <a:buChar char="●"/>
            </a:pPr>
            <a:r>
              <a:rPr lang="en"/>
              <a:t>riscv32-unknown-elf-objcopy tool is used</a:t>
            </a:r>
            <a:endParaRPr/>
          </a:p>
          <a:p>
            <a:pPr indent="-354330" lvl="0" marL="457200" rtl="0" algn="l">
              <a:spcBef>
                <a:spcPts val="0"/>
              </a:spcBef>
              <a:spcAft>
                <a:spcPts val="0"/>
              </a:spcAft>
              <a:buSzPts val="1980"/>
              <a:buChar char="●"/>
            </a:pPr>
            <a:r>
              <a:rPr lang="en"/>
              <a:t>Convert executable -&gt; elf -&gt; hex</a:t>
            </a:r>
            <a:endParaRPr/>
          </a:p>
          <a:p>
            <a:pPr indent="-354330" lvl="0" marL="457200" rtl="0" algn="l">
              <a:spcBef>
                <a:spcPts val="0"/>
              </a:spcBef>
              <a:spcAft>
                <a:spcPts val="0"/>
              </a:spcAft>
              <a:buSzPts val="1980"/>
              <a:buChar char="●"/>
            </a:pPr>
            <a:r>
              <a:rPr lang="en"/>
              <a:t>Add hash</a:t>
            </a:r>
            <a:endParaRPr/>
          </a:p>
          <a:p>
            <a:pPr indent="-328612" lvl="1" marL="914400" rtl="0" algn="l">
              <a:spcBef>
                <a:spcPts val="0"/>
              </a:spcBef>
              <a:spcAft>
                <a:spcPts val="0"/>
              </a:spcAft>
              <a:buSzPts val="1575"/>
              <a:buChar char="○"/>
            </a:pPr>
            <a:r>
              <a:rPr lang="en"/>
              <a:t>Scripting</a:t>
            </a:r>
            <a:endParaRPr/>
          </a:p>
          <a:p>
            <a:pPr indent="-328612" lvl="1" marL="914400" rtl="0" algn="l">
              <a:spcBef>
                <a:spcPts val="0"/>
              </a:spcBef>
              <a:spcAft>
                <a:spcPts val="0"/>
              </a:spcAft>
              <a:buSzPts val="1575"/>
              <a:buChar char="○"/>
            </a:pPr>
            <a:r>
              <a:rPr lang="en"/>
              <a:t>Manual - Intel HEX format</a:t>
            </a:r>
            <a:endParaRPr/>
          </a:p>
          <a:p>
            <a:pPr indent="-354330" lvl="0" marL="457200" rtl="0" algn="l">
              <a:spcBef>
                <a:spcPts val="0"/>
              </a:spcBef>
              <a:spcAft>
                <a:spcPts val="0"/>
              </a:spcAft>
              <a:buSzPts val="1980"/>
              <a:buChar char="●"/>
            </a:pPr>
            <a:r>
              <a:rPr lang="en"/>
              <a:t>Convert edited hex -&gt; executable</a:t>
            </a:r>
            <a:endParaRPr/>
          </a:p>
          <a:p>
            <a:pPr indent="-354330" lvl="0" marL="457200" rtl="0" algn="l">
              <a:spcBef>
                <a:spcPts val="0"/>
              </a:spcBef>
              <a:spcAft>
                <a:spcPts val="0"/>
              </a:spcAft>
              <a:buSzPts val="1980"/>
              <a:buChar char="●"/>
            </a:pPr>
            <a:r>
              <a:rPr lang="en"/>
              <a:t>Linker script edits for custom section</a:t>
            </a:r>
            <a:endParaRPr/>
          </a:p>
        </p:txBody>
      </p:sp>
      <p:sp>
        <p:nvSpPr>
          <p:cNvPr id="381" name="Google Shape;381;p42"/>
          <p:cNvSpPr txBox="1"/>
          <p:nvPr>
            <p:ph idx="3" type="body"/>
          </p:nvPr>
        </p:nvSpPr>
        <p:spPr>
          <a:xfrm>
            <a:off x="0" y="4907186"/>
            <a:ext cx="6395100" cy="351000"/>
          </a:xfrm>
          <a:prstGeom prst="rect">
            <a:avLst/>
          </a:prstGeom>
        </p:spPr>
        <p:txBody>
          <a:bodyPr anchorCtr="0" anchor="ctr" bIns="91425" lIns="274300" spcFirstLastPara="1" rIns="91425" wrap="square" tIns="64000">
            <a:spAutoFit/>
          </a:bodyPr>
          <a:lstStyle/>
          <a:p>
            <a:pPr indent="0" lvl="0" marL="0" rtl="0" algn="l">
              <a:spcBef>
                <a:spcPts val="750"/>
              </a:spcBef>
              <a:spcAft>
                <a:spcPts val="0"/>
              </a:spcAft>
              <a:buNone/>
            </a:pPr>
            <a:r>
              <a:t/>
            </a:r>
            <a:endParaRPr/>
          </a:p>
        </p:txBody>
      </p:sp>
      <p:sp>
        <p:nvSpPr>
          <p:cNvPr id="382" name="Google Shape;382;p4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83" name="Google Shape;383;p42"/>
          <p:cNvPicPr preferRelativeResize="0"/>
          <p:nvPr/>
        </p:nvPicPr>
        <p:blipFill>
          <a:blip r:embed="rId3">
            <a:alphaModFix/>
          </a:blip>
          <a:stretch>
            <a:fillRect/>
          </a:stretch>
        </p:blipFill>
        <p:spPr>
          <a:xfrm>
            <a:off x="5055650" y="2098650"/>
            <a:ext cx="3501125" cy="1485900"/>
          </a:xfrm>
          <a:prstGeom prst="rect">
            <a:avLst/>
          </a:prstGeom>
          <a:noFill/>
          <a:ln>
            <a:noFill/>
          </a:ln>
        </p:spPr>
      </p:pic>
      <p:sp>
        <p:nvSpPr>
          <p:cNvPr id="384" name="Google Shape;384;p42"/>
          <p:cNvSpPr txBox="1"/>
          <p:nvPr/>
        </p:nvSpPr>
        <p:spPr>
          <a:xfrm>
            <a:off x="5245163" y="3631150"/>
            <a:ext cx="3122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Fig 12 - Intel Hex format editor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idx="1" type="body"/>
          </p:nvPr>
        </p:nvSpPr>
        <p:spPr>
          <a:xfrm>
            <a:off x="371475" y="342900"/>
            <a:ext cx="8001000" cy="800100"/>
          </a:xfrm>
          <a:prstGeom prst="rect">
            <a:avLst/>
          </a:prstGeom>
        </p:spPr>
        <p:txBody>
          <a:bodyPr anchorCtr="0" anchor="b" bIns="0" lIns="0" spcFirstLastPara="1" rIns="91425" wrap="square" tIns="45700">
            <a:normAutofit/>
          </a:bodyPr>
          <a:lstStyle/>
          <a:p>
            <a:pPr indent="0" lvl="0" marL="0" rtl="0" algn="l">
              <a:spcBef>
                <a:spcPts val="750"/>
              </a:spcBef>
              <a:spcAft>
                <a:spcPts val="0"/>
              </a:spcAft>
              <a:buNone/>
            </a:pPr>
            <a:r>
              <a:rPr lang="en"/>
              <a:t>Background</a:t>
            </a:r>
            <a:endParaRPr/>
          </a:p>
        </p:txBody>
      </p:sp>
      <p:sp>
        <p:nvSpPr>
          <p:cNvPr id="216" name="Google Shape;216;p25"/>
          <p:cNvSpPr txBox="1"/>
          <p:nvPr>
            <p:ph idx="3" type="body"/>
          </p:nvPr>
        </p:nvSpPr>
        <p:spPr>
          <a:xfrm>
            <a:off x="0" y="4907186"/>
            <a:ext cx="6395100" cy="302400"/>
          </a:xfrm>
          <a:prstGeom prst="rect">
            <a:avLst/>
          </a:prstGeom>
        </p:spPr>
        <p:txBody>
          <a:bodyPr anchorCtr="0" anchor="ctr" bIns="91425" lIns="274300" spcFirstLastPara="1" rIns="91425" wrap="square" tIns="64000">
            <a:spAutoFit/>
          </a:bodyPr>
          <a:lstStyle/>
          <a:p>
            <a:pPr indent="0" lvl="0" marL="0" rtl="0" algn="l">
              <a:spcBef>
                <a:spcPts val="750"/>
              </a:spcBef>
              <a:spcAft>
                <a:spcPts val="0"/>
              </a:spcAft>
              <a:buNone/>
            </a:pPr>
            <a:r>
              <a:rPr lang="en" sz="1050">
                <a:solidFill>
                  <a:srgbClr val="4F52B2"/>
                </a:solidFill>
                <a:uFill>
                  <a:noFill/>
                </a:uFill>
                <a:hlinkClick r:id="rId3">
                  <a:extLst>
                    <a:ext uri="{A12FA001-AC4F-418D-AE19-62706E023703}">
                      <ahyp:hlinkClr val="tx"/>
                    </a:ext>
                  </a:extLst>
                </a:hlinkClick>
              </a:rPr>
              <a:t>https://www.dignited.com/36748/what-is-secure-boot-on-windows/</a:t>
            </a:r>
            <a:endParaRPr/>
          </a:p>
        </p:txBody>
      </p:sp>
      <p:sp>
        <p:nvSpPr>
          <p:cNvPr id="217" name="Google Shape;217;p2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353535"/>
                </a:solidFill>
              </a:rPr>
              <a:t>‹#›</a:t>
            </a:fld>
            <a:endParaRPr>
              <a:solidFill>
                <a:srgbClr val="353535"/>
              </a:solidFill>
            </a:endParaRPr>
          </a:p>
        </p:txBody>
      </p:sp>
      <p:pic>
        <p:nvPicPr>
          <p:cNvPr id="218" name="Google Shape;218;p25"/>
          <p:cNvPicPr preferRelativeResize="0"/>
          <p:nvPr/>
        </p:nvPicPr>
        <p:blipFill>
          <a:blip r:embed="rId4">
            <a:alphaModFix/>
          </a:blip>
          <a:stretch>
            <a:fillRect/>
          </a:stretch>
        </p:blipFill>
        <p:spPr>
          <a:xfrm>
            <a:off x="2344263" y="1593538"/>
            <a:ext cx="4055425" cy="2863100"/>
          </a:xfrm>
          <a:prstGeom prst="rect">
            <a:avLst/>
          </a:prstGeom>
          <a:noFill/>
          <a:ln>
            <a:noFill/>
          </a:ln>
        </p:spPr>
      </p:pic>
      <p:sp>
        <p:nvSpPr>
          <p:cNvPr id="219" name="Google Shape;219;p25"/>
          <p:cNvSpPr txBox="1"/>
          <p:nvPr/>
        </p:nvSpPr>
        <p:spPr>
          <a:xfrm>
            <a:off x="3262675" y="441420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Fig 1: Secure Boot Example </a:t>
            </a:r>
            <a:endParaRPr sz="1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3"/>
          <p:cNvSpPr txBox="1"/>
          <p:nvPr>
            <p:ph idx="1" type="body"/>
          </p:nvPr>
        </p:nvSpPr>
        <p:spPr>
          <a:xfrm>
            <a:off x="371475" y="342900"/>
            <a:ext cx="8001000" cy="800100"/>
          </a:xfrm>
          <a:prstGeom prst="rect">
            <a:avLst/>
          </a:prstGeom>
        </p:spPr>
        <p:txBody>
          <a:bodyPr anchorCtr="0" anchor="b" bIns="0" lIns="0" spcFirstLastPara="1" rIns="91425" wrap="square" tIns="45700">
            <a:normAutofit/>
          </a:bodyPr>
          <a:lstStyle/>
          <a:p>
            <a:pPr indent="0" lvl="0" marL="0" rtl="0" algn="l">
              <a:spcBef>
                <a:spcPts val="750"/>
              </a:spcBef>
              <a:spcAft>
                <a:spcPts val="0"/>
              </a:spcAft>
              <a:buNone/>
            </a:pPr>
            <a:r>
              <a:rPr lang="en"/>
              <a:t>Secure Boot Flags</a:t>
            </a:r>
            <a:endParaRPr/>
          </a:p>
        </p:txBody>
      </p:sp>
      <p:sp>
        <p:nvSpPr>
          <p:cNvPr id="390" name="Google Shape;390;p43"/>
          <p:cNvSpPr txBox="1"/>
          <p:nvPr>
            <p:ph idx="2" type="body"/>
          </p:nvPr>
        </p:nvSpPr>
        <p:spPr>
          <a:xfrm>
            <a:off x="1114425" y="1380336"/>
            <a:ext cx="7258200" cy="3334500"/>
          </a:xfrm>
          <a:prstGeom prst="rect">
            <a:avLst/>
          </a:prstGeom>
        </p:spPr>
        <p:txBody>
          <a:bodyPr anchorCtr="0" anchor="t" bIns="45700" lIns="0" spcFirstLastPara="1" rIns="91425" wrap="square" tIns="45700">
            <a:normAutofit/>
          </a:bodyPr>
          <a:lstStyle/>
          <a:p>
            <a:pPr indent="-354330" lvl="0" marL="457200" rtl="0" algn="l">
              <a:spcBef>
                <a:spcPts val="750"/>
              </a:spcBef>
              <a:spcAft>
                <a:spcPts val="0"/>
              </a:spcAft>
              <a:buSzPts val="1980"/>
              <a:buChar char="●"/>
            </a:pPr>
            <a:r>
              <a:rPr lang="en"/>
              <a:t>Version Number</a:t>
            </a:r>
            <a:endParaRPr/>
          </a:p>
          <a:p>
            <a:pPr indent="-328612" lvl="1" marL="914400" rtl="0" algn="l">
              <a:spcBef>
                <a:spcPts val="0"/>
              </a:spcBef>
              <a:spcAft>
                <a:spcPts val="0"/>
              </a:spcAft>
              <a:buSzPts val="1575"/>
              <a:buChar char="○"/>
            </a:pPr>
            <a:r>
              <a:rPr lang="en"/>
              <a:t>Do not launch if incoming version number is smaller</a:t>
            </a:r>
            <a:endParaRPr/>
          </a:p>
          <a:p>
            <a:pPr indent="-328612" lvl="1" marL="914400" rtl="0" algn="l">
              <a:spcBef>
                <a:spcPts val="0"/>
              </a:spcBef>
              <a:spcAft>
                <a:spcPts val="0"/>
              </a:spcAft>
              <a:buSzPts val="1575"/>
              <a:buChar char="○"/>
            </a:pPr>
            <a:r>
              <a:rPr lang="en"/>
              <a:t>Prevent exploitation of vulnerabilities in previous versions</a:t>
            </a:r>
            <a:endParaRPr/>
          </a:p>
          <a:p>
            <a:pPr indent="0" lvl="0" marL="914400" rtl="0" algn="l">
              <a:spcBef>
                <a:spcPts val="750"/>
              </a:spcBef>
              <a:spcAft>
                <a:spcPts val="0"/>
              </a:spcAft>
              <a:buNone/>
            </a:pPr>
            <a:r>
              <a:t/>
            </a:r>
            <a:endParaRPr/>
          </a:p>
          <a:p>
            <a:pPr indent="-354330" lvl="0" marL="457200" rtl="0" algn="l">
              <a:spcBef>
                <a:spcPts val="750"/>
              </a:spcBef>
              <a:spcAft>
                <a:spcPts val="0"/>
              </a:spcAft>
              <a:buSzPts val="1980"/>
              <a:buChar char="●"/>
            </a:pPr>
            <a:r>
              <a:rPr lang="en"/>
              <a:t>Magic Number</a:t>
            </a:r>
            <a:endParaRPr/>
          </a:p>
          <a:p>
            <a:pPr indent="-328612" lvl="1" marL="914400" rtl="0" algn="l">
              <a:spcBef>
                <a:spcPts val="0"/>
              </a:spcBef>
              <a:spcAft>
                <a:spcPts val="0"/>
              </a:spcAft>
              <a:buSzPts val="1575"/>
              <a:buChar char="○"/>
            </a:pPr>
            <a:r>
              <a:rPr lang="en"/>
              <a:t>Specific sequence of alternate 1s and 0s</a:t>
            </a:r>
            <a:endParaRPr/>
          </a:p>
          <a:p>
            <a:pPr indent="-328612" lvl="1" marL="914400" rtl="0" algn="l">
              <a:spcBef>
                <a:spcPts val="0"/>
              </a:spcBef>
              <a:spcAft>
                <a:spcPts val="0"/>
              </a:spcAft>
              <a:buSzPts val="1575"/>
              <a:buChar char="○"/>
            </a:pPr>
            <a:r>
              <a:rPr lang="en"/>
              <a:t>To prevent unintended edits to boot flow</a:t>
            </a:r>
            <a:endParaRPr/>
          </a:p>
          <a:p>
            <a:pPr indent="0" lvl="0" marL="914400" rtl="0" algn="l">
              <a:spcBef>
                <a:spcPts val="750"/>
              </a:spcBef>
              <a:spcAft>
                <a:spcPts val="0"/>
              </a:spcAft>
              <a:buNone/>
            </a:pPr>
            <a:r>
              <a:t/>
            </a:r>
            <a:endParaRPr/>
          </a:p>
          <a:p>
            <a:pPr indent="-354330" lvl="0" marL="457200" rtl="0" algn="l">
              <a:spcBef>
                <a:spcPts val="750"/>
              </a:spcBef>
              <a:spcAft>
                <a:spcPts val="0"/>
              </a:spcAft>
              <a:buSzPts val="1980"/>
              <a:buChar char="●"/>
            </a:pPr>
            <a:r>
              <a:rPr lang="en"/>
              <a:t>Is_Valid</a:t>
            </a:r>
            <a:endParaRPr/>
          </a:p>
          <a:p>
            <a:pPr indent="-328612" lvl="1" marL="914400" rtl="0" algn="l">
              <a:spcBef>
                <a:spcPts val="0"/>
              </a:spcBef>
              <a:spcAft>
                <a:spcPts val="0"/>
              </a:spcAft>
              <a:buSzPts val="1575"/>
              <a:buChar char="○"/>
            </a:pPr>
            <a:r>
              <a:rPr lang="en"/>
              <a:t>Save the state of the validation</a:t>
            </a:r>
            <a:endParaRPr/>
          </a:p>
        </p:txBody>
      </p:sp>
      <p:sp>
        <p:nvSpPr>
          <p:cNvPr id="391" name="Google Shape;391;p43"/>
          <p:cNvSpPr txBox="1"/>
          <p:nvPr>
            <p:ph idx="3" type="body"/>
          </p:nvPr>
        </p:nvSpPr>
        <p:spPr>
          <a:xfrm>
            <a:off x="0" y="4907186"/>
            <a:ext cx="6395100" cy="351000"/>
          </a:xfrm>
          <a:prstGeom prst="rect">
            <a:avLst/>
          </a:prstGeom>
        </p:spPr>
        <p:txBody>
          <a:bodyPr anchorCtr="0" anchor="ctr" bIns="91425" lIns="274300" spcFirstLastPara="1" rIns="91425" wrap="square" tIns="64000">
            <a:spAutoFit/>
          </a:bodyPr>
          <a:lstStyle/>
          <a:p>
            <a:pPr indent="0" lvl="0" marL="0" rtl="0" algn="l">
              <a:spcBef>
                <a:spcPts val="750"/>
              </a:spcBef>
              <a:spcAft>
                <a:spcPts val="0"/>
              </a:spcAft>
              <a:buNone/>
            </a:pPr>
            <a:r>
              <a:t/>
            </a:r>
            <a:endParaRPr/>
          </a:p>
        </p:txBody>
      </p:sp>
      <p:sp>
        <p:nvSpPr>
          <p:cNvPr id="392" name="Google Shape;392;p4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4"/>
          <p:cNvSpPr txBox="1"/>
          <p:nvPr>
            <p:ph idx="1" type="body"/>
          </p:nvPr>
        </p:nvSpPr>
        <p:spPr>
          <a:xfrm>
            <a:off x="371475" y="342900"/>
            <a:ext cx="8001000" cy="800100"/>
          </a:xfrm>
          <a:prstGeom prst="rect">
            <a:avLst/>
          </a:prstGeom>
        </p:spPr>
        <p:txBody>
          <a:bodyPr anchorCtr="0" anchor="b" bIns="0" lIns="0" spcFirstLastPara="1" rIns="91425" wrap="square" tIns="45700">
            <a:normAutofit/>
          </a:bodyPr>
          <a:lstStyle/>
          <a:p>
            <a:pPr indent="0" lvl="0" marL="0" rtl="0" algn="l">
              <a:spcBef>
                <a:spcPts val="750"/>
              </a:spcBef>
              <a:spcAft>
                <a:spcPts val="0"/>
              </a:spcAft>
              <a:buNone/>
            </a:pPr>
            <a:r>
              <a:rPr lang="en"/>
              <a:t>Verification - </a:t>
            </a:r>
            <a:r>
              <a:rPr lang="en"/>
              <a:t>Regular</a:t>
            </a:r>
            <a:r>
              <a:rPr lang="en"/>
              <a:t> Secure Boot Flow</a:t>
            </a:r>
            <a:endParaRPr/>
          </a:p>
        </p:txBody>
      </p:sp>
      <p:sp>
        <p:nvSpPr>
          <p:cNvPr id="398" name="Google Shape;398;p44"/>
          <p:cNvSpPr txBox="1"/>
          <p:nvPr>
            <p:ph idx="3" type="body"/>
          </p:nvPr>
        </p:nvSpPr>
        <p:spPr>
          <a:xfrm>
            <a:off x="0" y="4907186"/>
            <a:ext cx="6395100" cy="351000"/>
          </a:xfrm>
          <a:prstGeom prst="rect">
            <a:avLst/>
          </a:prstGeom>
        </p:spPr>
        <p:txBody>
          <a:bodyPr anchorCtr="0" anchor="ctr" bIns="91425" lIns="274300" spcFirstLastPara="1" rIns="91425" wrap="square" tIns="64000">
            <a:spAutoFit/>
          </a:bodyPr>
          <a:lstStyle/>
          <a:p>
            <a:pPr indent="0" lvl="0" marL="0" rtl="0" algn="l">
              <a:spcBef>
                <a:spcPts val="750"/>
              </a:spcBef>
              <a:spcAft>
                <a:spcPts val="0"/>
              </a:spcAft>
              <a:buNone/>
            </a:pPr>
            <a:r>
              <a:t/>
            </a:r>
            <a:endParaRPr/>
          </a:p>
        </p:txBody>
      </p:sp>
      <p:sp>
        <p:nvSpPr>
          <p:cNvPr id="399" name="Google Shape;399;p4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00" name="Google Shape;400;p44"/>
          <p:cNvPicPr preferRelativeResize="0"/>
          <p:nvPr/>
        </p:nvPicPr>
        <p:blipFill>
          <a:blip r:embed="rId3">
            <a:alphaModFix/>
          </a:blip>
          <a:stretch>
            <a:fillRect/>
          </a:stretch>
        </p:blipFill>
        <p:spPr>
          <a:xfrm>
            <a:off x="597850" y="1380325"/>
            <a:ext cx="7548250" cy="2720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5"/>
          <p:cNvSpPr txBox="1"/>
          <p:nvPr>
            <p:ph idx="1" type="body"/>
          </p:nvPr>
        </p:nvSpPr>
        <p:spPr>
          <a:xfrm>
            <a:off x="371475" y="342900"/>
            <a:ext cx="8001000" cy="800100"/>
          </a:xfrm>
          <a:prstGeom prst="rect">
            <a:avLst/>
          </a:prstGeom>
        </p:spPr>
        <p:txBody>
          <a:bodyPr anchorCtr="0" anchor="b" bIns="0" lIns="0" spcFirstLastPara="1" rIns="91425" wrap="square" tIns="45700">
            <a:normAutofit/>
          </a:bodyPr>
          <a:lstStyle/>
          <a:p>
            <a:pPr indent="0" lvl="0" marL="0" rtl="0" algn="l">
              <a:spcBef>
                <a:spcPts val="750"/>
              </a:spcBef>
              <a:spcAft>
                <a:spcPts val="0"/>
              </a:spcAft>
              <a:buNone/>
            </a:pPr>
            <a:r>
              <a:rPr lang="en"/>
              <a:t>Verification - Manual Data Corruption</a:t>
            </a:r>
            <a:endParaRPr/>
          </a:p>
        </p:txBody>
      </p:sp>
      <p:sp>
        <p:nvSpPr>
          <p:cNvPr id="406" name="Google Shape;406;p45"/>
          <p:cNvSpPr txBox="1"/>
          <p:nvPr>
            <p:ph idx="3" type="body"/>
          </p:nvPr>
        </p:nvSpPr>
        <p:spPr>
          <a:xfrm>
            <a:off x="0" y="4907186"/>
            <a:ext cx="6395100" cy="351000"/>
          </a:xfrm>
          <a:prstGeom prst="rect">
            <a:avLst/>
          </a:prstGeom>
        </p:spPr>
        <p:txBody>
          <a:bodyPr anchorCtr="0" anchor="ctr" bIns="91425" lIns="274300" spcFirstLastPara="1" rIns="91425" wrap="square" tIns="64000">
            <a:spAutoFit/>
          </a:bodyPr>
          <a:lstStyle/>
          <a:p>
            <a:pPr indent="0" lvl="0" marL="0" rtl="0" algn="l">
              <a:spcBef>
                <a:spcPts val="750"/>
              </a:spcBef>
              <a:spcAft>
                <a:spcPts val="0"/>
              </a:spcAft>
              <a:buNone/>
            </a:pPr>
            <a:r>
              <a:t/>
            </a:r>
            <a:endParaRPr/>
          </a:p>
        </p:txBody>
      </p:sp>
      <p:sp>
        <p:nvSpPr>
          <p:cNvPr id="407" name="Google Shape;407;p4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08" name="Google Shape;408;p45"/>
          <p:cNvPicPr preferRelativeResize="0"/>
          <p:nvPr/>
        </p:nvPicPr>
        <p:blipFill>
          <a:blip r:embed="rId3">
            <a:alphaModFix/>
          </a:blip>
          <a:stretch>
            <a:fillRect/>
          </a:stretch>
        </p:blipFill>
        <p:spPr>
          <a:xfrm>
            <a:off x="571500" y="1371600"/>
            <a:ext cx="8001001" cy="262681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6"/>
          <p:cNvSpPr txBox="1"/>
          <p:nvPr>
            <p:ph idx="1" type="body"/>
          </p:nvPr>
        </p:nvSpPr>
        <p:spPr>
          <a:xfrm>
            <a:off x="371475" y="342900"/>
            <a:ext cx="8001000" cy="800100"/>
          </a:xfrm>
          <a:prstGeom prst="rect">
            <a:avLst/>
          </a:prstGeom>
        </p:spPr>
        <p:txBody>
          <a:bodyPr anchorCtr="0" anchor="b" bIns="0" lIns="0" spcFirstLastPara="1" rIns="91425" wrap="square" tIns="45700">
            <a:normAutofit/>
          </a:bodyPr>
          <a:lstStyle/>
          <a:p>
            <a:pPr indent="0" lvl="0" marL="0" rtl="0" algn="l">
              <a:spcBef>
                <a:spcPts val="750"/>
              </a:spcBef>
              <a:spcAft>
                <a:spcPts val="0"/>
              </a:spcAft>
              <a:buNone/>
            </a:pPr>
            <a:r>
              <a:rPr lang="en"/>
              <a:t>Conclusion </a:t>
            </a:r>
            <a:endParaRPr/>
          </a:p>
        </p:txBody>
      </p:sp>
      <p:sp>
        <p:nvSpPr>
          <p:cNvPr id="414" name="Google Shape;414;p46"/>
          <p:cNvSpPr txBox="1"/>
          <p:nvPr>
            <p:ph idx="2" type="body"/>
          </p:nvPr>
        </p:nvSpPr>
        <p:spPr>
          <a:xfrm>
            <a:off x="371475" y="1380325"/>
            <a:ext cx="8288400" cy="3334500"/>
          </a:xfrm>
          <a:prstGeom prst="rect">
            <a:avLst/>
          </a:prstGeom>
        </p:spPr>
        <p:txBody>
          <a:bodyPr anchorCtr="0" anchor="t" bIns="45700" lIns="0" spcFirstLastPara="1" rIns="91425" wrap="square" tIns="45700">
            <a:normAutofit/>
          </a:bodyPr>
          <a:lstStyle/>
          <a:p>
            <a:pPr indent="0" lvl="0" marL="0" rtl="0" algn="l">
              <a:spcBef>
                <a:spcPts val="750"/>
              </a:spcBef>
              <a:spcAft>
                <a:spcPts val="0"/>
              </a:spcAft>
              <a:buNone/>
            </a:pPr>
            <a:r>
              <a:t/>
            </a:r>
            <a:endParaRPr sz="1400"/>
          </a:p>
          <a:p>
            <a:pPr indent="-368300" lvl="0" marL="457200" rtl="0" algn="l">
              <a:spcBef>
                <a:spcPts val="750"/>
              </a:spcBef>
              <a:spcAft>
                <a:spcPts val="0"/>
              </a:spcAft>
              <a:buSzPts val="2200"/>
              <a:buChar char="•"/>
            </a:pPr>
            <a:r>
              <a:rPr lang="en" sz="2200"/>
              <a:t>Basic secure boot for the PULPissimo RISC-V platform</a:t>
            </a:r>
            <a:endParaRPr sz="2200"/>
          </a:p>
          <a:p>
            <a:pPr indent="0" lvl="0" marL="457200" rtl="0" algn="l">
              <a:spcBef>
                <a:spcPts val="750"/>
              </a:spcBef>
              <a:spcAft>
                <a:spcPts val="0"/>
              </a:spcAft>
              <a:buNone/>
            </a:pPr>
            <a:r>
              <a:t/>
            </a:r>
            <a:endParaRPr sz="2200"/>
          </a:p>
          <a:p>
            <a:pPr indent="-368300" lvl="0" marL="457200" rtl="0" algn="l">
              <a:spcBef>
                <a:spcPts val="750"/>
              </a:spcBef>
              <a:spcAft>
                <a:spcPts val="0"/>
              </a:spcAft>
              <a:buSzPts val="2200"/>
              <a:buChar char="•"/>
            </a:pPr>
            <a:r>
              <a:rPr lang="en" sz="2200"/>
              <a:t>Validation of the implemented secure boot</a:t>
            </a:r>
            <a:endParaRPr sz="2200"/>
          </a:p>
          <a:p>
            <a:pPr indent="0" lvl="0" marL="457200" rtl="0" algn="l">
              <a:spcBef>
                <a:spcPts val="750"/>
              </a:spcBef>
              <a:spcAft>
                <a:spcPts val="0"/>
              </a:spcAft>
              <a:buNone/>
            </a:pPr>
            <a:r>
              <a:t/>
            </a:r>
            <a:endParaRPr sz="2200"/>
          </a:p>
          <a:p>
            <a:pPr indent="-368300" lvl="0" marL="457200" rtl="0" algn="l">
              <a:spcBef>
                <a:spcPts val="750"/>
              </a:spcBef>
              <a:spcAft>
                <a:spcPts val="0"/>
              </a:spcAft>
              <a:buSzPts val="2200"/>
              <a:buChar char="•"/>
            </a:pPr>
            <a:r>
              <a:rPr lang="en" sz="2200"/>
              <a:t>A guide for the community aiming to implement secure boot</a:t>
            </a:r>
            <a:endParaRPr sz="2200"/>
          </a:p>
        </p:txBody>
      </p:sp>
      <p:sp>
        <p:nvSpPr>
          <p:cNvPr id="415" name="Google Shape;415;p46"/>
          <p:cNvSpPr txBox="1"/>
          <p:nvPr>
            <p:ph idx="3" type="body"/>
          </p:nvPr>
        </p:nvSpPr>
        <p:spPr>
          <a:xfrm>
            <a:off x="1" y="4892355"/>
            <a:ext cx="4910700" cy="302400"/>
          </a:xfrm>
          <a:prstGeom prst="rect">
            <a:avLst/>
          </a:prstGeom>
        </p:spPr>
        <p:txBody>
          <a:bodyPr anchorCtr="0" anchor="ctr" bIns="91425" lIns="274300" spcFirstLastPara="1" rIns="91425" wrap="square" tIns="64000">
            <a:spAutoFit/>
          </a:bodyPr>
          <a:lstStyle/>
          <a:p>
            <a:pPr indent="0" lvl="0" marL="0" rtl="0" algn="l">
              <a:spcBef>
                <a:spcPts val="750"/>
              </a:spcBef>
              <a:spcAft>
                <a:spcPts val="0"/>
              </a:spcAft>
              <a:buNone/>
            </a:pPr>
            <a:r>
              <a:t/>
            </a:r>
            <a:endParaRPr/>
          </a:p>
        </p:txBody>
      </p:sp>
      <p:sp>
        <p:nvSpPr>
          <p:cNvPr id="416" name="Google Shape;416;p4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7"/>
          <p:cNvSpPr txBox="1"/>
          <p:nvPr>
            <p:ph idx="2" type="body"/>
          </p:nvPr>
        </p:nvSpPr>
        <p:spPr>
          <a:xfrm>
            <a:off x="1114425" y="3170197"/>
            <a:ext cx="3948000" cy="265800"/>
          </a:xfrm>
          <a:prstGeom prst="rect">
            <a:avLst/>
          </a:prstGeom>
        </p:spPr>
        <p:txBody>
          <a:bodyPr anchorCtr="0" anchor="t" bIns="45700" lIns="0" spcFirstLastPara="1" rIns="91425" wrap="square" tIns="45700">
            <a:noAutofit/>
          </a:bodyPr>
          <a:lstStyle/>
          <a:p>
            <a:pPr indent="0" lvl="0" marL="0" rtl="0" algn="l">
              <a:spcBef>
                <a:spcPts val="750"/>
              </a:spcBef>
              <a:spcAft>
                <a:spcPts val="0"/>
              </a:spcAft>
              <a:buNone/>
            </a:pPr>
            <a:r>
              <a:rPr b="1" lang="en" sz="3200">
                <a:solidFill>
                  <a:schemeClr val="lt1"/>
                </a:solidFill>
              </a:rPr>
              <a:t>THANK YOU</a:t>
            </a:r>
            <a:endParaRPr b="1" sz="3200">
              <a:solidFill>
                <a:schemeClr val="lt1"/>
              </a:solidFill>
            </a:endParaRPr>
          </a:p>
          <a:p>
            <a:pPr indent="0" lvl="0" marL="0" rtl="0" algn="l">
              <a:spcBef>
                <a:spcPts val="750"/>
              </a:spcBef>
              <a:spcAft>
                <a:spcPts val="0"/>
              </a:spcAft>
              <a:buNone/>
            </a:pPr>
            <a:r>
              <a:t/>
            </a:r>
            <a:endParaRPr b="1" sz="3200">
              <a:solidFill>
                <a:schemeClr val="lt1"/>
              </a:solidFill>
            </a:endParaRPr>
          </a:p>
          <a:p>
            <a:pPr indent="0" lvl="0" marL="0" rtl="0" algn="l">
              <a:spcBef>
                <a:spcPts val="750"/>
              </a:spcBef>
              <a:spcAft>
                <a:spcPts val="0"/>
              </a:spcAft>
              <a:buNone/>
            </a:pPr>
            <a:r>
              <a:t/>
            </a:r>
            <a:endParaRPr b="1" sz="3200">
              <a:solidFill>
                <a:schemeClr val="lt1"/>
              </a:solidFill>
            </a:endParaRPr>
          </a:p>
        </p:txBody>
      </p:sp>
      <p:sp>
        <p:nvSpPr>
          <p:cNvPr id="422" name="Google Shape;422;p4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idx="1" type="body"/>
          </p:nvPr>
        </p:nvSpPr>
        <p:spPr>
          <a:xfrm>
            <a:off x="371475" y="342900"/>
            <a:ext cx="8001000" cy="800100"/>
          </a:xfrm>
          <a:prstGeom prst="rect">
            <a:avLst/>
          </a:prstGeom>
        </p:spPr>
        <p:txBody>
          <a:bodyPr anchorCtr="0" anchor="b" bIns="0" lIns="0" spcFirstLastPara="1" rIns="91425" wrap="square" tIns="45700">
            <a:normAutofit/>
          </a:bodyPr>
          <a:lstStyle/>
          <a:p>
            <a:pPr indent="0" lvl="0" marL="0" rtl="0" algn="l">
              <a:spcBef>
                <a:spcPts val="750"/>
              </a:spcBef>
              <a:spcAft>
                <a:spcPts val="0"/>
              </a:spcAft>
              <a:buNone/>
            </a:pPr>
            <a:r>
              <a:rPr lang="en"/>
              <a:t>Secure Boot</a:t>
            </a:r>
            <a:endParaRPr/>
          </a:p>
        </p:txBody>
      </p:sp>
      <p:sp>
        <p:nvSpPr>
          <p:cNvPr id="225" name="Google Shape;225;p26"/>
          <p:cNvSpPr txBox="1"/>
          <p:nvPr>
            <p:ph idx="3" type="body"/>
          </p:nvPr>
        </p:nvSpPr>
        <p:spPr>
          <a:xfrm>
            <a:off x="0" y="4907186"/>
            <a:ext cx="6395100" cy="351000"/>
          </a:xfrm>
          <a:prstGeom prst="rect">
            <a:avLst/>
          </a:prstGeom>
        </p:spPr>
        <p:txBody>
          <a:bodyPr anchorCtr="0" anchor="ctr" bIns="91425" lIns="274300" spcFirstLastPara="1" rIns="91425" wrap="square" tIns="64000">
            <a:spAutoFit/>
          </a:bodyPr>
          <a:lstStyle/>
          <a:p>
            <a:pPr indent="0" lvl="0" marL="0" rtl="0" algn="l">
              <a:spcBef>
                <a:spcPts val="750"/>
              </a:spcBef>
              <a:spcAft>
                <a:spcPts val="0"/>
              </a:spcAft>
              <a:buNone/>
            </a:pPr>
            <a:r>
              <a:t/>
            </a:r>
            <a:endParaRPr/>
          </a:p>
        </p:txBody>
      </p:sp>
      <p:sp>
        <p:nvSpPr>
          <p:cNvPr id="226" name="Google Shape;226;p2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7" name="Google Shape;227;p26"/>
          <p:cNvPicPr preferRelativeResize="0"/>
          <p:nvPr/>
        </p:nvPicPr>
        <p:blipFill>
          <a:blip r:embed="rId3">
            <a:alphaModFix/>
          </a:blip>
          <a:stretch>
            <a:fillRect/>
          </a:stretch>
        </p:blipFill>
        <p:spPr>
          <a:xfrm>
            <a:off x="0" y="1577315"/>
            <a:ext cx="9144000" cy="2665869"/>
          </a:xfrm>
          <a:prstGeom prst="rect">
            <a:avLst/>
          </a:prstGeom>
          <a:noFill/>
          <a:ln>
            <a:noFill/>
          </a:ln>
        </p:spPr>
      </p:pic>
      <p:sp>
        <p:nvSpPr>
          <p:cNvPr id="228" name="Google Shape;228;p26"/>
          <p:cNvSpPr txBox="1"/>
          <p:nvPr/>
        </p:nvSpPr>
        <p:spPr>
          <a:xfrm>
            <a:off x="3270350" y="4329975"/>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Fig 2: Sign and Verification of the data</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idx="1" type="body"/>
          </p:nvPr>
        </p:nvSpPr>
        <p:spPr>
          <a:xfrm>
            <a:off x="371475" y="342900"/>
            <a:ext cx="8001000" cy="800100"/>
          </a:xfrm>
          <a:prstGeom prst="rect">
            <a:avLst/>
          </a:prstGeom>
        </p:spPr>
        <p:txBody>
          <a:bodyPr anchorCtr="0" anchor="b" bIns="0" lIns="0" spcFirstLastPara="1" rIns="91425" wrap="square" tIns="45700">
            <a:normAutofit/>
          </a:bodyPr>
          <a:lstStyle/>
          <a:p>
            <a:pPr indent="0" lvl="0" marL="0" rtl="0" algn="l">
              <a:spcBef>
                <a:spcPts val="750"/>
              </a:spcBef>
              <a:spcAft>
                <a:spcPts val="0"/>
              </a:spcAft>
              <a:buNone/>
            </a:pPr>
            <a:r>
              <a:rPr lang="en"/>
              <a:t>PULP platform </a:t>
            </a:r>
            <a:endParaRPr/>
          </a:p>
        </p:txBody>
      </p:sp>
      <p:sp>
        <p:nvSpPr>
          <p:cNvPr id="234" name="Google Shape;234;p27"/>
          <p:cNvSpPr txBox="1"/>
          <p:nvPr>
            <p:ph idx="3" type="body"/>
          </p:nvPr>
        </p:nvSpPr>
        <p:spPr>
          <a:xfrm>
            <a:off x="0" y="4907186"/>
            <a:ext cx="6395100" cy="351000"/>
          </a:xfrm>
          <a:prstGeom prst="rect">
            <a:avLst/>
          </a:prstGeom>
        </p:spPr>
        <p:txBody>
          <a:bodyPr anchorCtr="0" anchor="ctr" bIns="91425" lIns="274300" spcFirstLastPara="1" rIns="91425" wrap="square" tIns="64000">
            <a:spAutoFit/>
          </a:bodyPr>
          <a:lstStyle/>
          <a:p>
            <a:pPr indent="0" lvl="0" marL="0" rtl="0" algn="l">
              <a:spcBef>
                <a:spcPts val="750"/>
              </a:spcBef>
              <a:spcAft>
                <a:spcPts val="0"/>
              </a:spcAft>
              <a:buNone/>
            </a:pPr>
            <a:r>
              <a:t/>
            </a:r>
            <a:endParaRPr/>
          </a:p>
        </p:txBody>
      </p:sp>
      <p:sp>
        <p:nvSpPr>
          <p:cNvPr id="235" name="Google Shape;235;p2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6" name="Google Shape;236;p27"/>
          <p:cNvPicPr preferRelativeResize="0"/>
          <p:nvPr/>
        </p:nvPicPr>
        <p:blipFill>
          <a:blip r:embed="rId3">
            <a:alphaModFix/>
          </a:blip>
          <a:stretch>
            <a:fillRect/>
          </a:stretch>
        </p:blipFill>
        <p:spPr>
          <a:xfrm>
            <a:off x="1594350" y="1298225"/>
            <a:ext cx="5955299" cy="3289376"/>
          </a:xfrm>
          <a:prstGeom prst="rect">
            <a:avLst/>
          </a:prstGeom>
          <a:noFill/>
          <a:ln>
            <a:noFill/>
          </a:ln>
        </p:spPr>
      </p:pic>
      <p:sp>
        <p:nvSpPr>
          <p:cNvPr id="237" name="Google Shape;237;p27"/>
          <p:cNvSpPr txBox="1"/>
          <p:nvPr/>
        </p:nvSpPr>
        <p:spPr>
          <a:xfrm>
            <a:off x="3398700" y="4522425"/>
            <a:ext cx="2346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Fig 3: PULP platform family</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idx="1" type="body"/>
          </p:nvPr>
        </p:nvSpPr>
        <p:spPr>
          <a:xfrm>
            <a:off x="371475" y="342900"/>
            <a:ext cx="8001000" cy="800100"/>
          </a:xfrm>
          <a:prstGeom prst="rect">
            <a:avLst/>
          </a:prstGeom>
          <a:noFill/>
          <a:ln>
            <a:noFill/>
          </a:ln>
        </p:spPr>
        <p:txBody>
          <a:bodyPr anchorCtr="0" anchor="b" bIns="0" lIns="0" spcFirstLastPara="1" rIns="91425" wrap="square" tIns="45700">
            <a:normAutofit/>
          </a:bodyPr>
          <a:lstStyle/>
          <a:p>
            <a:pPr indent="0" lvl="0" marL="0" rtl="0" algn="l">
              <a:lnSpc>
                <a:spcPct val="90000"/>
              </a:lnSpc>
              <a:spcBef>
                <a:spcPts val="0"/>
              </a:spcBef>
              <a:spcAft>
                <a:spcPts val="0"/>
              </a:spcAft>
              <a:buSzPts val="2700"/>
              <a:buNone/>
            </a:pPr>
            <a:r>
              <a:rPr lang="en"/>
              <a:t>Motivation	</a:t>
            </a:r>
            <a:endParaRPr/>
          </a:p>
        </p:txBody>
      </p:sp>
      <p:sp>
        <p:nvSpPr>
          <p:cNvPr id="243" name="Google Shape;243;p28"/>
          <p:cNvSpPr txBox="1"/>
          <p:nvPr>
            <p:ph idx="3" type="body"/>
          </p:nvPr>
        </p:nvSpPr>
        <p:spPr>
          <a:xfrm>
            <a:off x="0" y="4907186"/>
            <a:ext cx="6395100" cy="351000"/>
          </a:xfrm>
          <a:prstGeom prst="rect">
            <a:avLst/>
          </a:prstGeom>
          <a:solidFill>
            <a:schemeClr val="accent1"/>
          </a:solidFill>
          <a:ln>
            <a:noFill/>
          </a:ln>
        </p:spPr>
        <p:txBody>
          <a:bodyPr anchorCtr="0" anchor="ctr" bIns="91425" lIns="274300" spcFirstLastPara="1" rIns="91425" wrap="square" tIns="64000">
            <a:spAutoFit/>
          </a:bodyPr>
          <a:lstStyle/>
          <a:p>
            <a:pPr indent="0" lvl="0" marL="0" rtl="0" algn="l">
              <a:lnSpc>
                <a:spcPct val="90000"/>
              </a:lnSpc>
              <a:spcBef>
                <a:spcPts val="0"/>
              </a:spcBef>
              <a:spcAft>
                <a:spcPts val="0"/>
              </a:spcAft>
              <a:buSzPts val="1260"/>
              <a:buNone/>
            </a:pPr>
            <a:r>
              <a:t/>
            </a:r>
            <a:endParaRPr/>
          </a:p>
        </p:txBody>
      </p:sp>
      <p:sp>
        <p:nvSpPr>
          <p:cNvPr id="244" name="Google Shape;244;p2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5" name="Google Shape;245;p28"/>
          <p:cNvSpPr txBox="1"/>
          <p:nvPr/>
        </p:nvSpPr>
        <p:spPr>
          <a:xfrm>
            <a:off x="949100" y="1759575"/>
            <a:ext cx="7164300" cy="20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highlight>
                  <a:srgbClr val="FFFFFF"/>
                </a:highlight>
              </a:rPr>
              <a:t>Lack of secure boot implementation for PULPissimo leaves it vulnerable to boot code injection at privileged levels which can cause sensitive information to be compromised.</a:t>
            </a:r>
            <a:endParaRPr sz="1800">
              <a:solidFill>
                <a:schemeClr val="dk1"/>
              </a:solidFill>
              <a:highlight>
                <a:srgbClr val="FFFFFF"/>
              </a:highlight>
            </a:endParaRPr>
          </a:p>
          <a:p>
            <a:pPr indent="0" lvl="0" marL="0" rtl="0" algn="l">
              <a:lnSpc>
                <a:spcPct val="115000"/>
              </a:lnSpc>
              <a:spcBef>
                <a:spcPts val="0"/>
              </a:spcBef>
              <a:spcAft>
                <a:spcPts val="0"/>
              </a:spcAft>
              <a:buNone/>
            </a:pPr>
            <a:r>
              <a:t/>
            </a:r>
            <a:endParaRPr sz="1800">
              <a:solidFill>
                <a:schemeClr val="dk1"/>
              </a:solidFill>
              <a:highlight>
                <a:srgbClr val="FFFFFF"/>
              </a:highlight>
            </a:endParaRPr>
          </a:p>
          <a:p>
            <a:pPr indent="0" lvl="0" marL="0" rtl="0" algn="l">
              <a:lnSpc>
                <a:spcPct val="115000"/>
              </a:lnSpc>
              <a:spcBef>
                <a:spcPts val="0"/>
              </a:spcBef>
              <a:spcAft>
                <a:spcPts val="0"/>
              </a:spcAft>
              <a:buNone/>
            </a:pPr>
            <a:r>
              <a:rPr lang="en" sz="1800">
                <a:solidFill>
                  <a:schemeClr val="dk1"/>
                </a:solidFill>
                <a:highlight>
                  <a:srgbClr val="FFFFFF"/>
                </a:highlight>
              </a:rPr>
              <a:t>Bootloader firmware units (like wolfBoot) might provide a false sense of security, as attackers might be able to compromise such units.</a:t>
            </a:r>
            <a:endParaRPr sz="1800">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idx="1" type="body"/>
          </p:nvPr>
        </p:nvSpPr>
        <p:spPr>
          <a:xfrm>
            <a:off x="371475" y="342900"/>
            <a:ext cx="8001000" cy="800100"/>
          </a:xfrm>
          <a:prstGeom prst="rect">
            <a:avLst/>
          </a:prstGeom>
        </p:spPr>
        <p:txBody>
          <a:bodyPr anchorCtr="0" anchor="b" bIns="0" lIns="0" spcFirstLastPara="1" rIns="91425" wrap="square" tIns="45700">
            <a:normAutofit/>
          </a:bodyPr>
          <a:lstStyle/>
          <a:p>
            <a:pPr indent="0" lvl="0" marL="0" rtl="0" algn="l">
              <a:spcBef>
                <a:spcPts val="750"/>
              </a:spcBef>
              <a:spcAft>
                <a:spcPts val="0"/>
              </a:spcAft>
              <a:buNone/>
            </a:pPr>
            <a:r>
              <a:rPr lang="en"/>
              <a:t>Objectives</a:t>
            </a:r>
            <a:endParaRPr/>
          </a:p>
        </p:txBody>
      </p:sp>
      <p:sp>
        <p:nvSpPr>
          <p:cNvPr id="251" name="Google Shape;251;p29"/>
          <p:cNvSpPr txBox="1"/>
          <p:nvPr>
            <p:ph idx="2" type="body"/>
          </p:nvPr>
        </p:nvSpPr>
        <p:spPr>
          <a:xfrm>
            <a:off x="291725" y="1357838"/>
            <a:ext cx="8372700" cy="3334500"/>
          </a:xfrm>
          <a:prstGeom prst="rect">
            <a:avLst/>
          </a:prstGeom>
        </p:spPr>
        <p:txBody>
          <a:bodyPr anchorCtr="0" anchor="t" bIns="45700" lIns="0" spcFirstLastPara="1" rIns="91425" wrap="square" tIns="45700">
            <a:noAutofit/>
          </a:bodyPr>
          <a:lstStyle/>
          <a:p>
            <a:pPr indent="0" lvl="0" marL="0" rtl="0" algn="l">
              <a:lnSpc>
                <a:spcPct val="115000"/>
              </a:lnSpc>
              <a:spcBef>
                <a:spcPts val="1200"/>
              </a:spcBef>
              <a:spcAft>
                <a:spcPts val="0"/>
              </a:spcAft>
              <a:buNone/>
            </a:pPr>
            <a:r>
              <a:rPr lang="en" sz="1800">
                <a:solidFill>
                  <a:schemeClr val="dk1"/>
                </a:solidFill>
              </a:rPr>
              <a:t>Through this project we aim to provide the following deliverables:</a:t>
            </a:r>
            <a:endParaRPr sz="1800">
              <a:solidFill>
                <a:schemeClr val="dk1"/>
              </a:solidFill>
            </a:endParaRPr>
          </a:p>
          <a:p>
            <a:pPr indent="-342900" lvl="0" marL="457200" rtl="0" algn="l">
              <a:lnSpc>
                <a:spcPct val="115000"/>
              </a:lnSpc>
              <a:spcBef>
                <a:spcPts val="1200"/>
              </a:spcBef>
              <a:spcAft>
                <a:spcPts val="0"/>
              </a:spcAft>
              <a:buClr>
                <a:schemeClr val="dk1"/>
              </a:buClr>
              <a:buSzPts val="1800"/>
              <a:buChar char="•"/>
            </a:pPr>
            <a:r>
              <a:rPr lang="en" sz="1800">
                <a:solidFill>
                  <a:schemeClr val="dk1"/>
                </a:solidFill>
              </a:rPr>
              <a:t>Basic Secure Boot: A trusted application prior to execution of the user application that validates the user application before launching the application.</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Procedure to test the functionality of the implemented secure boot.</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A guide for the community aiming to implement secure boot onto the PULPissimo framework and for developing secure applications.</a:t>
            </a:r>
            <a:endParaRPr sz="1800">
              <a:solidFill>
                <a:schemeClr val="dk1"/>
              </a:solidFill>
            </a:endParaRPr>
          </a:p>
          <a:p>
            <a:pPr indent="0" lvl="0" marL="0" rtl="0" algn="l">
              <a:spcBef>
                <a:spcPts val="1200"/>
              </a:spcBef>
              <a:spcAft>
                <a:spcPts val="0"/>
              </a:spcAft>
              <a:buNone/>
            </a:pPr>
            <a:r>
              <a:t/>
            </a:r>
            <a:endParaRPr sz="1800"/>
          </a:p>
        </p:txBody>
      </p:sp>
      <p:sp>
        <p:nvSpPr>
          <p:cNvPr id="252" name="Google Shape;252;p29"/>
          <p:cNvSpPr txBox="1"/>
          <p:nvPr>
            <p:ph idx="3" type="body"/>
          </p:nvPr>
        </p:nvSpPr>
        <p:spPr>
          <a:xfrm>
            <a:off x="0" y="4907186"/>
            <a:ext cx="6395100" cy="351000"/>
          </a:xfrm>
          <a:prstGeom prst="rect">
            <a:avLst/>
          </a:prstGeom>
        </p:spPr>
        <p:txBody>
          <a:bodyPr anchorCtr="0" anchor="ctr" bIns="91425" lIns="274300" spcFirstLastPara="1" rIns="91425" wrap="square" tIns="64000">
            <a:spAutoFit/>
          </a:bodyPr>
          <a:lstStyle/>
          <a:p>
            <a:pPr indent="0" lvl="0" marL="0" rtl="0" algn="l">
              <a:spcBef>
                <a:spcPts val="750"/>
              </a:spcBef>
              <a:spcAft>
                <a:spcPts val="0"/>
              </a:spcAft>
              <a:buNone/>
            </a:pPr>
            <a:r>
              <a:t/>
            </a:r>
            <a:endParaRPr/>
          </a:p>
        </p:txBody>
      </p:sp>
      <p:sp>
        <p:nvSpPr>
          <p:cNvPr id="253" name="Google Shape;253;p2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idx="1" type="body"/>
          </p:nvPr>
        </p:nvSpPr>
        <p:spPr>
          <a:xfrm>
            <a:off x="371475" y="342900"/>
            <a:ext cx="8001000" cy="800100"/>
          </a:xfrm>
          <a:prstGeom prst="rect">
            <a:avLst/>
          </a:prstGeom>
        </p:spPr>
        <p:txBody>
          <a:bodyPr anchorCtr="0" anchor="b" bIns="0" lIns="0" spcFirstLastPara="1" rIns="91425" wrap="square" tIns="45700">
            <a:normAutofit/>
          </a:bodyPr>
          <a:lstStyle/>
          <a:p>
            <a:pPr indent="0" lvl="0" marL="0" rtl="0" algn="l">
              <a:spcBef>
                <a:spcPts val="750"/>
              </a:spcBef>
              <a:spcAft>
                <a:spcPts val="0"/>
              </a:spcAft>
              <a:buNone/>
            </a:pPr>
            <a:r>
              <a:rPr lang="en"/>
              <a:t>PULPissimo RISC-V Architecture </a:t>
            </a:r>
            <a:endParaRPr/>
          </a:p>
        </p:txBody>
      </p:sp>
      <p:sp>
        <p:nvSpPr>
          <p:cNvPr id="259" name="Google Shape;259;p30"/>
          <p:cNvSpPr txBox="1"/>
          <p:nvPr>
            <p:ph idx="3" type="body"/>
          </p:nvPr>
        </p:nvSpPr>
        <p:spPr>
          <a:xfrm>
            <a:off x="0" y="4714875"/>
            <a:ext cx="7626900" cy="351000"/>
          </a:xfrm>
          <a:prstGeom prst="rect">
            <a:avLst/>
          </a:prstGeom>
        </p:spPr>
        <p:txBody>
          <a:bodyPr anchorCtr="0" anchor="ctr" bIns="91425" lIns="274300" spcFirstLastPara="1" rIns="91425" wrap="square" tIns="64000">
            <a:spAutoFit/>
          </a:bodyPr>
          <a:lstStyle/>
          <a:p>
            <a:pPr indent="0" lvl="0" marL="0" rtl="0" algn="l">
              <a:spcBef>
                <a:spcPts val="750"/>
              </a:spcBef>
              <a:spcAft>
                <a:spcPts val="0"/>
              </a:spcAft>
              <a:buNone/>
            </a:pPr>
            <a:r>
              <a:t/>
            </a:r>
            <a:endParaRPr/>
          </a:p>
        </p:txBody>
      </p:sp>
      <p:sp>
        <p:nvSpPr>
          <p:cNvPr id="260" name="Google Shape;260;p30"/>
          <p:cNvSpPr txBox="1"/>
          <p:nvPr>
            <p:ph idx="2" type="body"/>
          </p:nvPr>
        </p:nvSpPr>
        <p:spPr>
          <a:xfrm>
            <a:off x="3679250" y="2437325"/>
            <a:ext cx="4902600" cy="926100"/>
          </a:xfrm>
          <a:prstGeom prst="rect">
            <a:avLst/>
          </a:prstGeom>
        </p:spPr>
        <p:txBody>
          <a:bodyPr anchorCtr="0" anchor="t" bIns="45700" lIns="0" spcFirstLastPara="1" rIns="91425" wrap="square" tIns="45700">
            <a:normAutofit/>
          </a:bodyPr>
          <a:lstStyle/>
          <a:p>
            <a:pPr indent="0" lvl="0" marL="0" rtl="0" algn="l">
              <a:lnSpc>
                <a:spcPct val="70000"/>
              </a:lnSpc>
              <a:spcBef>
                <a:spcPts val="750"/>
              </a:spcBef>
              <a:spcAft>
                <a:spcPts val="0"/>
              </a:spcAft>
              <a:buSzPts val="935"/>
              <a:buNone/>
            </a:pPr>
            <a:br>
              <a:rPr lang="en" sz="1470"/>
            </a:br>
            <a:br>
              <a:rPr lang="en" sz="1470"/>
            </a:br>
            <a:endParaRPr sz="1470"/>
          </a:p>
        </p:txBody>
      </p:sp>
      <p:sp>
        <p:nvSpPr>
          <p:cNvPr id="261" name="Google Shape;261;p3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2" name="Google Shape;262;p30"/>
          <p:cNvSpPr txBox="1"/>
          <p:nvPr/>
        </p:nvSpPr>
        <p:spPr>
          <a:xfrm>
            <a:off x="1557125" y="1908725"/>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63" name="Google Shape;263;p30"/>
          <p:cNvPicPr preferRelativeResize="0"/>
          <p:nvPr/>
        </p:nvPicPr>
        <p:blipFill>
          <a:blip r:embed="rId3">
            <a:alphaModFix/>
          </a:blip>
          <a:stretch>
            <a:fillRect/>
          </a:stretch>
        </p:blipFill>
        <p:spPr>
          <a:xfrm>
            <a:off x="1658600" y="1326625"/>
            <a:ext cx="4974200" cy="2949999"/>
          </a:xfrm>
          <a:prstGeom prst="rect">
            <a:avLst/>
          </a:prstGeom>
          <a:noFill/>
          <a:ln>
            <a:noFill/>
          </a:ln>
        </p:spPr>
      </p:pic>
      <p:sp>
        <p:nvSpPr>
          <p:cNvPr id="264" name="Google Shape;264;p30"/>
          <p:cNvSpPr txBox="1"/>
          <p:nvPr/>
        </p:nvSpPr>
        <p:spPr>
          <a:xfrm>
            <a:off x="2950325" y="430330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Fig 4: PULP RISC-V architecture</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1"/>
          <p:cNvSpPr txBox="1"/>
          <p:nvPr>
            <p:ph idx="1" type="body"/>
          </p:nvPr>
        </p:nvSpPr>
        <p:spPr>
          <a:xfrm>
            <a:off x="371475" y="342900"/>
            <a:ext cx="8001000" cy="800100"/>
          </a:xfrm>
          <a:prstGeom prst="rect">
            <a:avLst/>
          </a:prstGeom>
        </p:spPr>
        <p:txBody>
          <a:bodyPr anchorCtr="0" anchor="b" bIns="0" lIns="0" spcFirstLastPara="1" rIns="91425" wrap="square" tIns="45700">
            <a:normAutofit/>
          </a:bodyPr>
          <a:lstStyle/>
          <a:p>
            <a:pPr indent="0" lvl="0" marL="0" rtl="0" algn="l">
              <a:spcBef>
                <a:spcPts val="750"/>
              </a:spcBef>
              <a:spcAft>
                <a:spcPts val="0"/>
              </a:spcAft>
              <a:buNone/>
            </a:pPr>
            <a:r>
              <a:rPr lang="en"/>
              <a:t>PULP Architecture </a:t>
            </a:r>
            <a:endParaRPr/>
          </a:p>
        </p:txBody>
      </p:sp>
      <p:sp>
        <p:nvSpPr>
          <p:cNvPr id="270" name="Google Shape;270;p31"/>
          <p:cNvSpPr txBox="1"/>
          <p:nvPr>
            <p:ph idx="3" type="body"/>
          </p:nvPr>
        </p:nvSpPr>
        <p:spPr>
          <a:xfrm>
            <a:off x="0" y="4907186"/>
            <a:ext cx="6395100" cy="351000"/>
          </a:xfrm>
          <a:prstGeom prst="rect">
            <a:avLst/>
          </a:prstGeom>
        </p:spPr>
        <p:txBody>
          <a:bodyPr anchorCtr="0" anchor="ctr" bIns="91425" lIns="274300" spcFirstLastPara="1" rIns="91425" wrap="square" tIns="64000">
            <a:spAutoFit/>
          </a:bodyPr>
          <a:lstStyle/>
          <a:p>
            <a:pPr indent="0" lvl="0" marL="0" rtl="0" algn="l">
              <a:spcBef>
                <a:spcPts val="750"/>
              </a:spcBef>
              <a:spcAft>
                <a:spcPts val="0"/>
              </a:spcAft>
              <a:buNone/>
            </a:pPr>
            <a:r>
              <a:t/>
            </a:r>
            <a:endParaRPr/>
          </a:p>
        </p:txBody>
      </p:sp>
      <p:sp>
        <p:nvSpPr>
          <p:cNvPr id="271" name="Google Shape;271;p3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2" name="Google Shape;272;p31"/>
          <p:cNvPicPr preferRelativeResize="0"/>
          <p:nvPr/>
        </p:nvPicPr>
        <p:blipFill>
          <a:blip r:embed="rId3">
            <a:alphaModFix/>
          </a:blip>
          <a:stretch>
            <a:fillRect/>
          </a:stretch>
        </p:blipFill>
        <p:spPr>
          <a:xfrm>
            <a:off x="3417313" y="1143000"/>
            <a:ext cx="5640970" cy="3369525"/>
          </a:xfrm>
          <a:prstGeom prst="rect">
            <a:avLst/>
          </a:prstGeom>
          <a:noFill/>
          <a:ln>
            <a:noFill/>
          </a:ln>
        </p:spPr>
      </p:pic>
      <p:pic>
        <p:nvPicPr>
          <p:cNvPr id="273" name="Google Shape;273;p31"/>
          <p:cNvPicPr preferRelativeResize="0"/>
          <p:nvPr/>
        </p:nvPicPr>
        <p:blipFill>
          <a:blip r:embed="rId4">
            <a:alphaModFix/>
          </a:blip>
          <a:stretch>
            <a:fillRect/>
          </a:stretch>
        </p:blipFill>
        <p:spPr>
          <a:xfrm>
            <a:off x="85725" y="1588475"/>
            <a:ext cx="3112625" cy="2443325"/>
          </a:xfrm>
          <a:prstGeom prst="rect">
            <a:avLst/>
          </a:prstGeom>
          <a:noFill/>
          <a:ln>
            <a:noFill/>
          </a:ln>
        </p:spPr>
      </p:pic>
      <p:sp>
        <p:nvSpPr>
          <p:cNvPr id="274" name="Google Shape;274;p31"/>
          <p:cNvSpPr txBox="1"/>
          <p:nvPr/>
        </p:nvSpPr>
        <p:spPr>
          <a:xfrm>
            <a:off x="3072000" y="4477275"/>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Fig 5: SoC Architecture</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2"/>
          <p:cNvSpPr txBox="1"/>
          <p:nvPr>
            <p:ph idx="1" type="body"/>
          </p:nvPr>
        </p:nvSpPr>
        <p:spPr>
          <a:xfrm>
            <a:off x="371475" y="342900"/>
            <a:ext cx="8001000" cy="800100"/>
          </a:xfrm>
          <a:prstGeom prst="rect">
            <a:avLst/>
          </a:prstGeom>
        </p:spPr>
        <p:txBody>
          <a:bodyPr anchorCtr="0" anchor="b" bIns="0" lIns="0" spcFirstLastPara="1" rIns="91425" wrap="square" tIns="45700">
            <a:normAutofit/>
          </a:bodyPr>
          <a:lstStyle/>
          <a:p>
            <a:pPr indent="0" lvl="0" marL="0" rtl="0" algn="l">
              <a:spcBef>
                <a:spcPts val="750"/>
              </a:spcBef>
              <a:spcAft>
                <a:spcPts val="0"/>
              </a:spcAft>
              <a:buNone/>
            </a:pPr>
            <a:r>
              <a:rPr lang="en"/>
              <a:t>PULPissimo Setup</a:t>
            </a:r>
            <a:endParaRPr/>
          </a:p>
        </p:txBody>
      </p:sp>
      <p:sp>
        <p:nvSpPr>
          <p:cNvPr id="280" name="Google Shape;280;p32"/>
          <p:cNvSpPr txBox="1"/>
          <p:nvPr>
            <p:ph idx="2" type="body"/>
          </p:nvPr>
        </p:nvSpPr>
        <p:spPr>
          <a:xfrm>
            <a:off x="1114425" y="1380336"/>
            <a:ext cx="7258200" cy="3334500"/>
          </a:xfrm>
          <a:prstGeom prst="rect">
            <a:avLst/>
          </a:prstGeom>
        </p:spPr>
        <p:txBody>
          <a:bodyPr anchorCtr="0" anchor="t" bIns="45700" lIns="0" spcFirstLastPara="1" rIns="91425" wrap="square" tIns="45700">
            <a:noAutofit/>
          </a:bodyPr>
          <a:lstStyle/>
          <a:p>
            <a:pPr indent="0" lvl="0" marL="0" rtl="0" algn="just">
              <a:lnSpc>
                <a:spcPct val="95000"/>
              </a:lnSpc>
              <a:spcBef>
                <a:spcPts val="1200"/>
              </a:spcBef>
              <a:spcAft>
                <a:spcPts val="0"/>
              </a:spcAft>
              <a:buSzPts val="852"/>
              <a:buNone/>
            </a:pPr>
            <a:r>
              <a:rPr lang="en" sz="1495"/>
              <a:t>Vivado 2019.2 and QuestaSim tool were used. </a:t>
            </a:r>
            <a:endParaRPr sz="1495"/>
          </a:p>
          <a:p>
            <a:pPr indent="0" lvl="0" marL="0" rtl="0" algn="just">
              <a:lnSpc>
                <a:spcPct val="95000"/>
              </a:lnSpc>
              <a:spcBef>
                <a:spcPts val="1200"/>
              </a:spcBef>
              <a:spcAft>
                <a:spcPts val="0"/>
              </a:spcAft>
              <a:buSzPts val="852"/>
              <a:buNone/>
            </a:pPr>
            <a:r>
              <a:rPr b="1" lang="en" sz="1495">
                <a:solidFill>
                  <a:srgbClr val="000000"/>
                </a:solidFill>
              </a:rPr>
              <a:t>Installation of PULP platform specific toolchain:</a:t>
            </a:r>
            <a:endParaRPr b="1" sz="1495">
              <a:solidFill>
                <a:srgbClr val="000000"/>
              </a:solidFill>
            </a:endParaRPr>
          </a:p>
          <a:p>
            <a:pPr indent="-323532" lvl="0" marL="457200" rtl="0" algn="just">
              <a:lnSpc>
                <a:spcPct val="95000"/>
              </a:lnSpc>
              <a:spcBef>
                <a:spcPts val="1200"/>
              </a:spcBef>
              <a:spcAft>
                <a:spcPts val="0"/>
              </a:spcAft>
              <a:buClr>
                <a:srgbClr val="000000"/>
              </a:buClr>
              <a:buSzPts val="1495"/>
              <a:buChar char="•"/>
            </a:pPr>
            <a:r>
              <a:rPr lang="en" sz="1495">
                <a:solidFill>
                  <a:srgbClr val="000000"/>
                </a:solidFill>
              </a:rPr>
              <a:t>RISC-V GNU Compiler Toolchain</a:t>
            </a:r>
            <a:endParaRPr sz="1495">
              <a:solidFill>
                <a:srgbClr val="000000"/>
              </a:solidFill>
            </a:endParaRPr>
          </a:p>
          <a:p>
            <a:pPr indent="-323532" lvl="0" marL="457200" rtl="0" algn="just">
              <a:lnSpc>
                <a:spcPct val="95000"/>
              </a:lnSpc>
              <a:spcBef>
                <a:spcPts val="0"/>
              </a:spcBef>
              <a:spcAft>
                <a:spcPts val="0"/>
              </a:spcAft>
              <a:buClr>
                <a:srgbClr val="000000"/>
              </a:buClr>
              <a:buSzPts val="1495"/>
              <a:buChar char="•"/>
            </a:pPr>
            <a:r>
              <a:rPr lang="en" sz="1495">
                <a:solidFill>
                  <a:srgbClr val="000000"/>
                </a:solidFill>
              </a:rPr>
              <a:t>On Ubuntu,  several packages that are required to build the toolchain. </a:t>
            </a:r>
            <a:endParaRPr sz="1495">
              <a:solidFill>
                <a:srgbClr val="000000"/>
              </a:solidFill>
            </a:endParaRPr>
          </a:p>
          <a:p>
            <a:pPr indent="0" lvl="0" marL="0" rtl="0" algn="just">
              <a:lnSpc>
                <a:spcPct val="95000"/>
              </a:lnSpc>
              <a:spcBef>
                <a:spcPts val="1200"/>
              </a:spcBef>
              <a:spcAft>
                <a:spcPts val="0"/>
              </a:spcAft>
              <a:buSzPts val="852"/>
              <a:buNone/>
            </a:pPr>
            <a:br>
              <a:rPr lang="en" sz="1495">
                <a:solidFill>
                  <a:srgbClr val="000000"/>
                </a:solidFill>
              </a:rPr>
            </a:br>
            <a:r>
              <a:rPr b="1" lang="en" sz="1495">
                <a:solidFill>
                  <a:srgbClr val="000000"/>
                </a:solidFill>
              </a:rPr>
              <a:t>Simple Runtime:</a:t>
            </a:r>
            <a:endParaRPr sz="1495">
              <a:solidFill>
                <a:srgbClr val="000000"/>
              </a:solidFill>
            </a:endParaRPr>
          </a:p>
          <a:p>
            <a:pPr indent="-323532" lvl="0" marL="457200" rtl="0" algn="just">
              <a:lnSpc>
                <a:spcPct val="95000"/>
              </a:lnSpc>
              <a:spcBef>
                <a:spcPts val="1200"/>
              </a:spcBef>
              <a:spcAft>
                <a:spcPts val="0"/>
              </a:spcAft>
              <a:buClr>
                <a:srgbClr val="000000"/>
              </a:buClr>
              <a:buSzPts val="1495"/>
              <a:buChar char="•"/>
            </a:pPr>
            <a:r>
              <a:rPr lang="en" sz="1495">
                <a:solidFill>
                  <a:srgbClr val="000000"/>
                </a:solidFill>
              </a:rPr>
              <a:t>Export the PULP RISC-V toolchain to our toolchain path.</a:t>
            </a:r>
            <a:endParaRPr sz="1495">
              <a:solidFill>
                <a:srgbClr val="000000"/>
              </a:solidFill>
            </a:endParaRPr>
          </a:p>
          <a:p>
            <a:pPr indent="-323532" lvl="0" marL="457200" rtl="0" algn="just">
              <a:lnSpc>
                <a:spcPct val="95000"/>
              </a:lnSpc>
              <a:spcBef>
                <a:spcPts val="0"/>
              </a:spcBef>
              <a:spcAft>
                <a:spcPts val="0"/>
              </a:spcAft>
              <a:buClr>
                <a:srgbClr val="000000"/>
              </a:buClr>
              <a:buSzPts val="1495"/>
              <a:buChar char="•"/>
            </a:pPr>
            <a:r>
              <a:rPr lang="en" sz="1495">
                <a:solidFill>
                  <a:srgbClr val="000000"/>
                </a:solidFill>
              </a:rPr>
              <a:t>Update and use the pulp-runtime configuration.</a:t>
            </a:r>
            <a:endParaRPr sz="1495">
              <a:solidFill>
                <a:srgbClr val="000000"/>
              </a:solidFill>
            </a:endParaRPr>
          </a:p>
          <a:p>
            <a:pPr indent="-323532" lvl="0" marL="457200" rtl="0" algn="just">
              <a:lnSpc>
                <a:spcPct val="95000"/>
              </a:lnSpc>
              <a:spcBef>
                <a:spcPts val="0"/>
              </a:spcBef>
              <a:spcAft>
                <a:spcPts val="0"/>
              </a:spcAft>
              <a:buClr>
                <a:srgbClr val="000000"/>
              </a:buClr>
              <a:buSzPts val="1495"/>
              <a:buChar char="•"/>
            </a:pPr>
            <a:r>
              <a:rPr lang="en" sz="1495">
                <a:solidFill>
                  <a:srgbClr val="000000"/>
                </a:solidFill>
              </a:rPr>
              <a:t>The runtime simulation environment is setup.</a:t>
            </a:r>
            <a:endParaRPr sz="1495">
              <a:solidFill>
                <a:srgbClr val="000000"/>
              </a:solidFill>
            </a:endParaRPr>
          </a:p>
          <a:p>
            <a:pPr indent="0" lvl="0" marL="0" rtl="0" algn="l">
              <a:lnSpc>
                <a:spcPct val="70000"/>
              </a:lnSpc>
              <a:spcBef>
                <a:spcPts val="1200"/>
              </a:spcBef>
              <a:spcAft>
                <a:spcPts val="0"/>
              </a:spcAft>
              <a:buSzPts val="852"/>
              <a:buNone/>
            </a:pPr>
            <a:r>
              <a:t/>
            </a:r>
            <a:endParaRPr sz="1704"/>
          </a:p>
        </p:txBody>
      </p:sp>
      <p:sp>
        <p:nvSpPr>
          <p:cNvPr id="281" name="Google Shape;281;p32"/>
          <p:cNvSpPr txBox="1"/>
          <p:nvPr>
            <p:ph idx="3" type="body"/>
          </p:nvPr>
        </p:nvSpPr>
        <p:spPr>
          <a:xfrm>
            <a:off x="0" y="4907186"/>
            <a:ext cx="6395100" cy="351000"/>
          </a:xfrm>
          <a:prstGeom prst="rect">
            <a:avLst/>
          </a:prstGeom>
        </p:spPr>
        <p:txBody>
          <a:bodyPr anchorCtr="0" anchor="ctr" bIns="91425" lIns="274300" spcFirstLastPara="1" rIns="91425" wrap="square" tIns="64000">
            <a:spAutoFit/>
          </a:bodyPr>
          <a:lstStyle/>
          <a:p>
            <a:pPr indent="0" lvl="0" marL="0" rtl="0" algn="l">
              <a:spcBef>
                <a:spcPts val="750"/>
              </a:spcBef>
              <a:spcAft>
                <a:spcPts val="0"/>
              </a:spcAft>
              <a:buNone/>
            </a:pPr>
            <a:r>
              <a:t/>
            </a:r>
            <a:endParaRPr/>
          </a:p>
        </p:txBody>
      </p:sp>
      <p:sp>
        <p:nvSpPr>
          <p:cNvPr id="282" name="Google Shape;282;p3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UW-Madison theme1">
      <a:dk1>
        <a:srgbClr val="202020"/>
      </a:dk1>
      <a:lt1>
        <a:srgbClr val="FFFFFF"/>
      </a:lt1>
      <a:dk2>
        <a:srgbClr val="101010"/>
      </a:dk2>
      <a:lt2>
        <a:srgbClr val="DADFE1"/>
      </a:lt2>
      <a:accent1>
        <a:srgbClr val="C5050C"/>
      </a:accent1>
      <a:accent2>
        <a:srgbClr val="C5050C"/>
      </a:accent2>
      <a:accent3>
        <a:srgbClr val="9B0000"/>
      </a:accent3>
      <a:accent4>
        <a:srgbClr val="FCCB51"/>
      </a:accent4>
      <a:accent5>
        <a:srgbClr val="80B3AE"/>
      </a:accent5>
      <a:accent6>
        <a:srgbClr val="ADADAD"/>
      </a:accent6>
      <a:hlink>
        <a:srgbClr val="0479A8"/>
      </a:hlink>
      <a:folHlink>
        <a:srgbClr val="0479A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