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6/8/2016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eilly.com/ideas/understanding-the-blockcha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Block-chain for Storage 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73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Block-chain for file systems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Block chains can act as a mechanism to implement files tracing and also a method for file system backup and recovery.</a:t>
            </a:r>
          </a:p>
          <a:p>
            <a:endParaRPr lang="en-IN" dirty="0"/>
          </a:p>
          <a:p>
            <a:r>
              <a:rPr lang="en-IN" dirty="0" smtClean="0"/>
              <a:t>In critical file system every addition and deletion of files is important and it equally important to audit these changes.</a:t>
            </a:r>
          </a:p>
          <a:p>
            <a:endParaRPr lang="en-IN" dirty="0"/>
          </a:p>
          <a:p>
            <a:r>
              <a:rPr lang="en-IN" dirty="0" smtClean="0"/>
              <a:t>Block Chain serves as a method that can hold traces of every transaction in the file system that occurs.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29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 for block-chain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systems such as loan agreement storage or any confidential or business documents are stored, a constant threat is modification or even deletion for personal or malicious interests.</a:t>
            </a:r>
          </a:p>
          <a:p>
            <a:endParaRPr lang="en-IN" dirty="0"/>
          </a:p>
          <a:p>
            <a:r>
              <a:rPr lang="en-IN" dirty="0" smtClean="0"/>
              <a:t>To serve security and tracing requirement, Distributed implementation of block chain is considered.</a:t>
            </a:r>
          </a:p>
          <a:p>
            <a:endParaRPr lang="en-IN" dirty="0"/>
          </a:p>
          <a:p>
            <a:r>
              <a:rPr lang="en-IN" dirty="0" smtClean="0"/>
              <a:t>Block chain created for this system uses redundant information storage( similar block chains in multiple distributed systems).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architecture for file-systems.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66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architectural Phases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architecture comprises of the following phases</a:t>
            </a:r>
          </a:p>
          <a:p>
            <a:pPr lvl="1"/>
            <a:r>
              <a:rPr lang="en-IN" dirty="0" smtClean="0"/>
              <a:t>Initial extraction of directory structure.</a:t>
            </a:r>
          </a:p>
          <a:p>
            <a:pPr lvl="1"/>
            <a:r>
              <a:rPr lang="en-IN" dirty="0" smtClean="0"/>
              <a:t>Creation of Initial block (Root for Block chain).</a:t>
            </a:r>
          </a:p>
          <a:p>
            <a:pPr lvl="1"/>
            <a:r>
              <a:rPr lang="en-IN" dirty="0" smtClean="0"/>
              <a:t>Auto Creation of new block for every transactional updates.</a:t>
            </a:r>
          </a:p>
          <a:p>
            <a:pPr lvl="1"/>
            <a:r>
              <a:rPr lang="en-IN" dirty="0" smtClean="0"/>
              <a:t>Mechanism to create distributed block chain with redundancy for security.</a:t>
            </a:r>
          </a:p>
          <a:p>
            <a:pPr lvl="1"/>
            <a:r>
              <a:rPr lang="en-IN" dirty="0" smtClean="0"/>
              <a:t>Traceability mechanism for block chain.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711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181" y="29304"/>
            <a:ext cx="10058400" cy="8046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Initial extraction</a:t>
            </a:r>
            <a:endParaRPr lang="en-IN" dirty="0"/>
          </a:p>
        </p:txBody>
      </p:sp>
      <p:pic>
        <p:nvPicPr>
          <p:cNvPr id="4" name="Picture 2" descr="https://www.ibm.com/support/knowledgecenter/zosbasics/com.ibm.zos.zconcepts/zOSB02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65" y="1087206"/>
            <a:ext cx="2412621" cy="170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5184" y="2790549"/>
            <a:ext cx="148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File System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258356" y="1876149"/>
            <a:ext cx="85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Parse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07595" y="2245481"/>
            <a:ext cx="14424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www.uni-koeln.de/~al001/basppast_files/wbp05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846" y="833976"/>
            <a:ext cx="314325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62153" y="3159881"/>
            <a:ext cx="2305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Fully Qualified File Path Names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763815" y="2045962"/>
            <a:ext cx="1683152" cy="148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814" y="1399631"/>
            <a:ext cx="1683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structure creation</a:t>
            </a:r>
            <a:endParaRPr lang="en-IN" dirty="0"/>
          </a:p>
        </p:txBody>
      </p:sp>
      <p:pic>
        <p:nvPicPr>
          <p:cNvPr id="2052" name="Picture 4" descr="https://trtpost-wpengine.netdna-ssl.com/files/2014/09/shutterstock_197803430-680x4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274" y="1360994"/>
            <a:ext cx="2430244" cy="142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8281116" y="3043777"/>
            <a:ext cx="36934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database entry with relation having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File paths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Possibly the author(of last update)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File size)</a:t>
            </a:r>
          </a:p>
          <a:p>
            <a:pPr lvl="1"/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148665" y="4893972"/>
            <a:ext cx="1094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Each Database entry can be a transaction of contain hash for the directory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We can include links to file backups which are file per-modification.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1931831" y="5872766"/>
            <a:ext cx="5267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This is a generic parser what runs every </a:t>
            </a:r>
            <a:r>
              <a:rPr lang="en-IN" dirty="0" err="1" smtClean="0">
                <a:solidFill>
                  <a:srgbClr val="FF0000"/>
                </a:solidFill>
              </a:rPr>
              <a:t>tiem</a:t>
            </a:r>
            <a:r>
              <a:rPr lang="en-IN" dirty="0" smtClean="0">
                <a:solidFill>
                  <a:srgbClr val="FF0000"/>
                </a:solidFill>
              </a:rPr>
              <a:t> a block  need to be created.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Any suggestion for security.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86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Creation of Block root(block structure)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506660"/>
          </a:xfrm>
        </p:spPr>
        <p:txBody>
          <a:bodyPr>
            <a:normAutofit/>
          </a:bodyPr>
          <a:lstStyle/>
          <a:p>
            <a:r>
              <a:rPr lang="en-IN" dirty="0" smtClean="0"/>
              <a:t>From the Initial extraction create a root block which contains the following</a:t>
            </a:r>
          </a:p>
          <a:p>
            <a:pPr lvl="1"/>
            <a:r>
              <a:rPr lang="en-IN" dirty="0" smtClean="0"/>
              <a:t>Timestamp for transaction(block creation)</a:t>
            </a:r>
          </a:p>
          <a:p>
            <a:pPr lvl="1"/>
            <a:r>
              <a:rPr lang="en-IN" dirty="0" smtClean="0"/>
              <a:t>User Private and public keys pertaining to the user initiating the change or block creation</a:t>
            </a:r>
          </a:p>
          <a:p>
            <a:pPr lvl="1"/>
            <a:r>
              <a:rPr lang="en-IN" dirty="0" smtClean="0"/>
              <a:t>Hash values to the change transaction to the directory structured stored in DB </a:t>
            </a:r>
          </a:p>
          <a:p>
            <a:pPr lvl="1"/>
            <a:r>
              <a:rPr lang="en-IN" dirty="0" smtClean="0"/>
              <a:t>A Block checksum to authenticate the blocks</a:t>
            </a:r>
          </a:p>
          <a:p>
            <a:pPr lvl="1"/>
            <a:r>
              <a:rPr lang="en-IN" dirty="0" smtClean="0"/>
              <a:t>Block headers contain links to previous and next block( initialised dynamical at a block creation in a block chain).</a:t>
            </a:r>
          </a:p>
          <a:p>
            <a:pPr lvl="1"/>
            <a:endParaRPr lang="en-IN" dirty="0"/>
          </a:p>
          <a:p>
            <a:pPr lvl="1"/>
            <a:r>
              <a:rPr lang="en-IN" dirty="0" smtClean="0"/>
              <a:t>Reference for </a:t>
            </a:r>
            <a:r>
              <a:rPr lang="en-IN" dirty="0"/>
              <a:t>the structure : </a:t>
            </a: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www.oreilly.com/ideas/understanding-the-blockchain</a:t>
            </a:r>
            <a:r>
              <a:rPr lang="en-I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505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File compare and Directory compare mechanism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When the directory structure is changed by an authorised user which includes</a:t>
            </a:r>
          </a:p>
          <a:p>
            <a:pPr lvl="1"/>
            <a:r>
              <a:rPr lang="en-IN" dirty="0" smtClean="0"/>
              <a:t>File movement </a:t>
            </a:r>
          </a:p>
          <a:p>
            <a:pPr lvl="1"/>
            <a:r>
              <a:rPr lang="en-IN" dirty="0" smtClean="0"/>
              <a:t>Deletion of file</a:t>
            </a:r>
          </a:p>
          <a:p>
            <a:pPr lvl="1"/>
            <a:r>
              <a:rPr lang="en-IN" dirty="0" smtClean="0"/>
              <a:t>Or Addition of new file</a:t>
            </a:r>
          </a:p>
          <a:p>
            <a:r>
              <a:rPr lang="en-IN" dirty="0" smtClean="0"/>
              <a:t>A block need to be reacted using the transaction details</a:t>
            </a:r>
          </a:p>
          <a:p>
            <a:r>
              <a:rPr lang="en-IN" dirty="0" smtClean="0"/>
              <a:t>Is the file has changed (content)</a:t>
            </a:r>
          </a:p>
          <a:p>
            <a:pPr lvl="1"/>
            <a:r>
              <a:rPr lang="en-IN" dirty="0" smtClean="0"/>
              <a:t>Use of SVM File compare mechanism (integration) to record file updates and properties.</a:t>
            </a:r>
          </a:p>
          <a:p>
            <a:pPr lvl="1"/>
            <a:endParaRPr lang="en-IN" dirty="0"/>
          </a:p>
          <a:p>
            <a:r>
              <a:rPr lang="en-IN" dirty="0" smtClean="0"/>
              <a:t>At both points a backup of file is reacted and stored in the transaction. </a:t>
            </a:r>
            <a:r>
              <a:rPr lang="en-IN" dirty="0" smtClean="0">
                <a:solidFill>
                  <a:srgbClr val="FF0000"/>
                </a:solidFill>
              </a:rPr>
              <a:t>(mechanism to backup recovery need to be figured out)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3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Block-chain trace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I need to do more reading to update this slides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3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67</TotalTime>
  <Words>460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Rockwell</vt:lpstr>
      <vt:lpstr>Rockwell Condensed</vt:lpstr>
      <vt:lpstr>Wingdings</vt:lpstr>
      <vt:lpstr>Wood Type</vt:lpstr>
      <vt:lpstr>Block-chain for Storage  </vt:lpstr>
      <vt:lpstr>Block-chain for file systems </vt:lpstr>
      <vt:lpstr>Architecture for block-chain </vt:lpstr>
      <vt:lpstr>Proposed architecture for file-systems.</vt:lpstr>
      <vt:lpstr>The architectural Phases</vt:lpstr>
      <vt:lpstr>Initial extraction</vt:lpstr>
      <vt:lpstr>Creation of Block root(block structure)</vt:lpstr>
      <vt:lpstr>File compare and Directory compare mechanism</vt:lpstr>
      <vt:lpstr>Block-chain trace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Block-chain for Storage  </dc:title>
  <dc:creator>Rakshith</dc:creator>
  <cp:lastModifiedBy>Rakshith</cp:lastModifiedBy>
  <cp:revision>23</cp:revision>
  <dcterms:created xsi:type="dcterms:W3CDTF">2016-06-08T15:43:41Z</dcterms:created>
  <dcterms:modified xsi:type="dcterms:W3CDTF">2016-06-08T16:51:00Z</dcterms:modified>
</cp:coreProperties>
</file>