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SHITH REDDY" initials="RR" lastIdx="1" clrIdx="0">
    <p:extLst>
      <p:ext uri="{19B8F6BF-5375-455C-9EA6-DF929625EA0E}">
        <p15:presenceInfo xmlns:p15="http://schemas.microsoft.com/office/powerpoint/2012/main" userId="5450ee1bf2aab6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KSHITH REDDY" userId="5450ee1bf2aab6d6" providerId="LiveId" clId="{CFF38A52-B632-433A-8DB3-E22B66C33334}"/>
    <pc:docChg chg="modSld">
      <pc:chgData name="RAKSHITH REDDY" userId="5450ee1bf2aab6d6" providerId="LiveId" clId="{CFF38A52-B632-433A-8DB3-E22B66C33334}" dt="2025-02-26T13:10:46.256" v="17" actId="20577"/>
      <pc:docMkLst>
        <pc:docMk/>
      </pc:docMkLst>
      <pc:sldChg chg="modSp mod">
        <pc:chgData name="RAKSHITH REDDY" userId="5450ee1bf2aab6d6" providerId="LiveId" clId="{CFF38A52-B632-433A-8DB3-E22B66C33334}" dt="2025-02-26T13:10:46.256" v="17" actId="20577"/>
        <pc:sldMkLst>
          <pc:docMk/>
          <pc:sldMk cId="953325580" sldId="256"/>
        </pc:sldMkLst>
        <pc:spChg chg="mod">
          <ac:chgData name="RAKSHITH REDDY" userId="5450ee1bf2aab6d6" providerId="LiveId" clId="{CFF38A52-B632-433A-8DB3-E22B66C33334}" dt="2025-02-26T13:10:46.256" v="17"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2298564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98446" y="4362390"/>
            <a:ext cx="959337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RAKSHITH</a:t>
            </a:r>
          </a:p>
          <a:p>
            <a:r>
              <a:rPr lang="en-US" sz="2000" b="1" dirty="0">
                <a:solidFill>
                  <a:schemeClr val="accent1">
                    <a:lumMod val="75000"/>
                  </a:schemeClr>
                </a:solidFill>
                <a:latin typeface="Arial"/>
                <a:cs typeface="Arial"/>
              </a:rPr>
              <a:t>Student Name : MANNAPURAM RAKSHITH REDDY</a:t>
            </a:r>
          </a:p>
          <a:p>
            <a:r>
              <a:rPr lang="en-US" sz="2000" b="1" dirty="0">
                <a:solidFill>
                  <a:schemeClr val="accent1">
                    <a:lumMod val="75000"/>
                  </a:schemeClr>
                </a:solidFill>
                <a:latin typeface="Arial"/>
                <a:cs typeface="Arial"/>
              </a:rPr>
              <a:t>College Name &amp; Department : CMR ENGINEERING COLLEGE (Data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744477"/>
            <a:ext cx="11029615" cy="4268864"/>
          </a:xfrm>
        </p:spPr>
        <p:txBody>
          <a:bodyPr>
            <a:normAutofit fontScale="92500" lnSpcReduction="10000"/>
          </a:bodyPr>
          <a:lstStyle/>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Enhanced Security:</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Implemented SHA-256 hashing for passwords to ensure secure data embedding and retrieval.</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Efficient Algorithms:</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Developed optimized encryption and decryption algorithms to embed and extract messages without compromising image quality.</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Versatile Application:</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Made the system compatible with common image formats, allowing for broad applicability across various use cases.</a:t>
            </a:r>
          </a:p>
          <a:p>
            <a:pPr>
              <a:buFont typeface="Wingdings" panose="05000000000000000000" pitchFamily="2" charset="2"/>
              <a:buChar char="ü"/>
            </a:pPr>
            <a:r>
              <a:rPr lang="en-US" sz="2200" b="1" dirty="0">
                <a:latin typeface="Calibri" panose="020F0502020204030204" pitchFamily="34" charset="0"/>
                <a:ea typeface="Calibri" panose="020F0502020204030204" pitchFamily="34" charset="0"/>
                <a:cs typeface="Calibri" panose="020F0502020204030204" pitchFamily="34" charset="0"/>
              </a:rPr>
              <a:t>Robust Testing:</a:t>
            </a:r>
            <a:endParaRPr lang="en-US" sz="22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2200" dirty="0">
                <a:latin typeface="Calibri" panose="020F0502020204030204" pitchFamily="34" charset="0"/>
                <a:ea typeface="Calibri" panose="020F0502020204030204" pitchFamily="34" charset="0"/>
                <a:cs typeface="Calibri" panose="020F0502020204030204" pitchFamily="34" charset="0"/>
              </a:rPr>
              <a:t>Conducted extensive testing to ensure the system’s reliability and resistance to potential attacks, enhancing overall robustness.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963109"/>
            <a:ext cx="10240178" cy="2931782"/>
          </a:xfrm>
        </p:spPr>
        <p:txBody>
          <a:bodyPr>
            <a:normAutofit/>
          </a:bodyPr>
          <a:lstStyle/>
          <a:p>
            <a:pPr marL="0" indent="0">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828800"/>
            <a:ext cx="10140885" cy="1946615"/>
          </a:xfrm>
        </p:spPr>
        <p:txBody>
          <a:bodyPr vert="horz" lIns="91440" tIns="45720" rIns="91440" bIns="45720" rtlCol="0" anchor="ctr">
            <a:noAutofit/>
          </a:bodyPr>
          <a:lstStyle/>
          <a:p>
            <a:pPr marL="0" indent="0">
              <a:buNone/>
            </a:pPr>
            <a:r>
              <a:rPr lang="en-US" dirty="0"/>
              <a:t>This project leverages the power of Python, OpenCV, and </a:t>
            </a:r>
            <a:r>
              <a:rPr lang="en-US" dirty="0" err="1"/>
              <a:t>hashlib</a:t>
            </a:r>
            <a:r>
              <a:rPr lang="en-US" dirty="0"/>
              <a:t> libraries to implement steganography - the practice of concealing messages or information within other non-secret text or data. The primary objective is to develop a system that can hide and retrieve secret messages within digital images while ensuring minimal perceptibility.</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696710"/>
            <a:ext cx="8076111" cy="3748344"/>
          </a:xfrm>
        </p:spPr>
        <p:txBody>
          <a:bodyPr>
            <a:normAutofit/>
          </a:bodyPr>
          <a:lstStyle/>
          <a:p>
            <a:pPr marL="0" indent="0">
              <a:buNone/>
            </a:pPr>
            <a:r>
              <a:rPr lang="en-US" sz="2000" dirty="0"/>
              <a:t>Steganography is the art and science of hiding secret messages within ordinary, non-secret objects, such as images, audio files, or videos. By subtly altering the least significant bits (LSB) of the digital data, the hidden message remains imperceptible to the human eye or ear. This technique ensures secure and covert communication, often used in fields like cybersecurity, digital rights management, and covert military operations. By leveraging libraries such as OpenCV for image processing and </a:t>
            </a:r>
            <a:r>
              <a:rPr lang="en-US" sz="2000" dirty="0" err="1"/>
              <a:t>hashlib</a:t>
            </a:r>
            <a:r>
              <a:rPr lang="en-US" sz="2000" dirty="0"/>
              <a:t> for cryptographic hashing in Python, steganography can be effectively implemented to enhance the security and integrity of hidden messages.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309716"/>
            <a:ext cx="9595195" cy="7167716"/>
          </a:xfrm>
        </p:spPr>
        <p:txBody>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type="subTitle" idx="4294967295"/>
          </p:nvPr>
        </p:nvSpPr>
        <p:spPr>
          <a:xfrm>
            <a:off x="483558" y="1787503"/>
            <a:ext cx="10993438" cy="590550"/>
          </a:xfrm>
        </p:spPr>
        <p:txBody>
          <a:bodyPr>
            <a:normAutofit/>
          </a:bodyPr>
          <a:lstStyle/>
          <a:p>
            <a:pPr marL="0" indent="0">
              <a:buNone/>
            </a:pPr>
            <a:r>
              <a:rPr lang="en-US" dirty="0"/>
              <a:t>Output of encryption.py</a:t>
            </a:r>
            <a:endParaRPr lang="en-IN" dirty="0"/>
          </a:p>
          <a:p>
            <a:pPr marL="0" indent="0">
              <a:buNone/>
            </a:pPr>
            <a:endParaRPr lang="en-IN" dirty="0"/>
          </a:p>
        </p:txBody>
      </p:sp>
      <p:sp>
        <p:nvSpPr>
          <p:cNvPr id="5" name="TextBox 4">
            <a:extLst>
              <a:ext uri="{FF2B5EF4-FFF2-40B4-BE49-F238E27FC236}">
                <a16:creationId xmlns:a16="http://schemas.microsoft.com/office/drawing/2014/main" id="{8F966E00-CE82-3312-A2D7-7124F0DAFC6E}"/>
              </a:ext>
            </a:extLst>
          </p:cNvPr>
          <p:cNvSpPr txBox="1"/>
          <p:nvPr/>
        </p:nvSpPr>
        <p:spPr>
          <a:xfrm>
            <a:off x="8166919" y="1729417"/>
            <a:ext cx="2923868" cy="369332"/>
          </a:xfrm>
          <a:prstGeom prst="rect">
            <a:avLst/>
          </a:prstGeom>
          <a:noFill/>
        </p:spPr>
        <p:txBody>
          <a:bodyPr wrap="square">
            <a:spAutoFit/>
          </a:bodyPr>
          <a:lstStyle/>
          <a:p>
            <a:r>
              <a:rPr lang="en-US" dirty="0"/>
              <a:t>Output of encryption.py</a:t>
            </a:r>
            <a:endParaRPr lang="en-IN" dirty="0"/>
          </a:p>
        </p:txBody>
      </p:sp>
      <p:pic>
        <p:nvPicPr>
          <p:cNvPr id="6" name="Content Placeholder 7">
            <a:extLst>
              <a:ext uri="{FF2B5EF4-FFF2-40B4-BE49-F238E27FC236}">
                <a16:creationId xmlns:a16="http://schemas.microsoft.com/office/drawing/2014/main" id="{BEB5B009-3AB9-1EFD-4AAE-53C80C9A2A4D}"/>
              </a:ext>
            </a:extLst>
          </p:cNvPr>
          <p:cNvPicPr>
            <a:picLocks noChangeAspect="1"/>
          </p:cNvPicPr>
          <p:nvPr/>
        </p:nvPicPr>
        <p:blipFill>
          <a:blip r:embed="rId2"/>
          <a:stretch>
            <a:fillRect/>
          </a:stretch>
        </p:blipFill>
        <p:spPr>
          <a:xfrm>
            <a:off x="581192" y="2378053"/>
            <a:ext cx="4380732" cy="1173985"/>
          </a:xfrm>
          <a:prstGeom prst="rect">
            <a:avLst/>
          </a:prstGeom>
        </p:spPr>
      </p:pic>
      <p:pic>
        <p:nvPicPr>
          <p:cNvPr id="7" name="Content Placeholder 9">
            <a:extLst>
              <a:ext uri="{FF2B5EF4-FFF2-40B4-BE49-F238E27FC236}">
                <a16:creationId xmlns:a16="http://schemas.microsoft.com/office/drawing/2014/main" id="{5AFA655E-A30F-CA6A-EF4D-1D4862F06C73}"/>
              </a:ext>
            </a:extLst>
          </p:cNvPr>
          <p:cNvPicPr>
            <a:picLocks noChangeAspect="1"/>
          </p:cNvPicPr>
          <p:nvPr/>
        </p:nvPicPr>
        <p:blipFill>
          <a:blip r:embed="rId3"/>
          <a:stretch>
            <a:fillRect/>
          </a:stretch>
        </p:blipFill>
        <p:spPr>
          <a:xfrm>
            <a:off x="7507419" y="2378053"/>
            <a:ext cx="3969577" cy="1173985"/>
          </a:xfrm>
          <a:prstGeom prst="rect">
            <a:avLst/>
          </a:prstGeom>
        </p:spPr>
      </p:pic>
      <p:pic>
        <p:nvPicPr>
          <p:cNvPr id="9" name="Picture 8" descr="A blue butterfly with black wings&#10;&#10;Description automatically generated">
            <a:extLst>
              <a:ext uri="{FF2B5EF4-FFF2-40B4-BE49-F238E27FC236}">
                <a16:creationId xmlns:a16="http://schemas.microsoft.com/office/drawing/2014/main" id="{86C1F1EA-F992-8E33-D3E4-A735E7D070F0}"/>
              </a:ext>
            </a:extLst>
          </p:cNvPr>
          <p:cNvPicPr>
            <a:picLocks noChangeAspect="1"/>
          </p:cNvPicPr>
          <p:nvPr/>
        </p:nvPicPr>
        <p:blipFill>
          <a:blip r:embed="rId4"/>
          <a:stretch>
            <a:fillRect/>
          </a:stretch>
        </p:blipFill>
        <p:spPr>
          <a:xfrm>
            <a:off x="5053769" y="4832941"/>
            <a:ext cx="2505075" cy="1409700"/>
          </a:xfrm>
          <a:prstGeom prst="rect">
            <a:avLst/>
          </a:prstGeom>
        </p:spPr>
      </p:pic>
      <p:sp>
        <p:nvSpPr>
          <p:cNvPr id="14" name="TextBox 13">
            <a:extLst>
              <a:ext uri="{FF2B5EF4-FFF2-40B4-BE49-F238E27FC236}">
                <a16:creationId xmlns:a16="http://schemas.microsoft.com/office/drawing/2014/main" id="{A026A81A-CBBB-306E-8079-B5B1E4E4DA47}"/>
              </a:ext>
            </a:extLst>
          </p:cNvPr>
          <p:cNvSpPr txBox="1"/>
          <p:nvPr/>
        </p:nvSpPr>
        <p:spPr>
          <a:xfrm>
            <a:off x="4497253" y="4368971"/>
            <a:ext cx="5131600" cy="369332"/>
          </a:xfrm>
          <a:prstGeom prst="rect">
            <a:avLst/>
          </a:prstGeom>
          <a:noFill/>
        </p:spPr>
        <p:txBody>
          <a:bodyPr wrap="square">
            <a:spAutoFit/>
          </a:bodyPr>
          <a:lstStyle/>
          <a:p>
            <a:r>
              <a:rPr lang="en-US" dirty="0"/>
              <a:t>Encrypted Image(Remains same after decryption)</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702156"/>
            <a:ext cx="11029615" cy="5273194"/>
          </a:xfrm>
        </p:spPr>
        <p:txBody>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Secure Data Embedding:</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Implemented robust encryption to securely hide messages in images using SHA-256 hashing.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Quality Preservation: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Maintained image quality and ensured hidden data is imperceptible.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Reliable Decryption: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Developed effective decryption algorithms for accurate message retrieval.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User-Friendly: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Created easy-to-use scripts for encryption and decryption, accessible to non-technical users.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Versatile Applications: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Demonstrated applicability in government, business, healthcare, and personal data security.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2845228"/>
            <a:ext cx="11029615" cy="370963"/>
          </a:xfrm>
        </p:spPr>
        <p:txBody>
          <a:bodyPr/>
          <a:lstStyle/>
          <a:p>
            <a:r>
              <a:rPr lang="en-IN" dirty="0"/>
              <a:t>https://github.com/rakshith087/Steganagarhpy-.git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fadb41d3-f9cb-40fb-903c-8cacaba95bb5"/>
    <ds:schemaRef ds:uri="b30265f8-c5e2-4918-b4a1-b977299ca3e2"/>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95</TotalTime>
  <Words>566</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RAKSHITH REDDY</cp:lastModifiedBy>
  <cp:revision>26</cp:revision>
  <dcterms:created xsi:type="dcterms:W3CDTF">2021-05-26T16:50:10Z</dcterms:created>
  <dcterms:modified xsi:type="dcterms:W3CDTF">2025-02-26T13:14:39Z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