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A7F80E-DBDB-41DB-9EFF-BA15F228210B}">
          <p14:sldIdLst>
            <p14:sldId id="256"/>
          </p14:sldIdLst>
        </p14:section>
        <p14:section name="add" id="{A336FBB2-82B3-441E-9FAC-82DCF4E56A47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CB7F-2000-DC6A-4A44-427957E10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8B0B4-F5F5-A238-4B30-6107BEA77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757E4-0942-B64A-0745-422A1883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BAC94-14A6-50F6-A861-FBAFC7B3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EF64-5D16-534A-4E84-4091E65F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3E1C-FD33-11C2-6CB4-C2B80EF4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ED6F0-655C-4437-5B9A-092BEE62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B169-D843-0F8E-7AF3-C96E2C3F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BA80-DD37-7679-1C52-B6594D05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9651-A68A-692D-3E0B-43E67F9F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8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F18AF-406C-9B3D-4D3B-56A863143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4A37-7D77-345D-E3CB-A16B8AE2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7B5A-EEF5-3F0D-AE96-E3D5B753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1960-2CBB-8043-0500-BFCC5FBC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CA78-9138-A8D4-598A-052547FB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3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03EB-4BD9-7B58-EA2B-DF36485F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7359-D117-E073-5A2F-AC722ADAC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61CB-8089-B3EB-79CA-6ACAE7CB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48BA-4D44-967A-3C7B-BBA138A5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DFC3-5C32-901B-BD48-941B32BD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8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CC39-DEE4-5C21-9CC5-842B5D69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AE07D-918E-D372-7A4A-793F0864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70A6E-ABFF-7832-B19D-5F5FF6C0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C3F8-AC76-174F-6A66-3E36FE39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4BA2-02E0-D921-9743-740F181C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3A36-2A85-F3F5-B5AD-541946C6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1EB2-305B-25A2-C8C3-010ADF5A0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4AF66-59F9-A476-95B6-2AB3407C4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6CFE0-A596-4D0B-5DEE-916E0AC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4B1D-0E60-9F76-443F-A874E5CF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4CD35-E55D-A153-CD76-B3167673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3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1666-0EE6-2CF7-72FB-47C62840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DAFC6-CA50-584D-DEFD-1CA5ABE99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9B70-CA3D-2709-DDAA-CAEA02FA5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33997-013A-120D-C4ED-13F96C098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B22E9-4192-6D16-0026-B259EA68D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F4E8C-35A4-D8EA-CBF7-7053993B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40B0A-8F7F-8537-4907-4E1E2515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6954B-DF27-A194-08B7-1AD1A1FE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DA55-0396-13B8-9B35-F4BFB944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8669-2B05-C8CD-D73E-90CA5DC0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08DBC-B3BD-8DF3-163C-222496B9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E571A-EBDF-A48F-9203-BA1A8239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3F697-E1E6-7AD0-4EFA-D83A043F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D9E58-0A01-7835-C341-4FE63072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B717A-0D03-F4CA-AF14-82BD76A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6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ACFB-E574-6C2C-1775-FA205F9E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ECC-8C20-108C-4556-3B3E9B6E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5DE5D-7315-5CC0-A67A-BB979AE00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7B20E-B400-2D73-F832-05805B66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F3218-A4E4-F881-6951-4085C554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C9C4C-0F7A-0184-B4A2-79A4CD2D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99A7-DC12-ACE2-5D74-8B80E8CB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7D00A-6C98-2334-8D5D-AE2EF3E29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A8642-FF95-EF20-44C7-AC193E0CD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52A61-3B81-5035-3FBD-4B72810F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41D0-ADC5-ED4B-3D8D-84FE7E0E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D6680-0D85-6EF7-35AE-3BBCD795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BC957-EAC4-916E-4960-4332C4F0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6BEC-EFEF-9AD5-54C4-AC3E9257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24E6-62CA-11AE-F573-C6F93A7BC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062C-3C2B-4B4C-84BF-A131320E534C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AE8D-E519-F494-8991-662C02C9C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241D-8469-B05D-75C5-4A9F09788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EBAE9-2894-40BE-BA35-684AD255E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00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BD78-AB26-2530-3E1C-AD3B08031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Global Warming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2C3CA-6EBF-374E-089F-C8FD2A32D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-The Adverse Effect</a:t>
            </a:r>
          </a:p>
        </p:txBody>
      </p:sp>
    </p:spTree>
    <p:extLst>
      <p:ext uri="{BB962C8B-B14F-4D97-AF65-F5344CB8AC3E}">
        <p14:creationId xmlns:p14="http://schemas.microsoft.com/office/powerpoint/2010/main" val="182916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E0CF-F81E-E9CB-9610-34F3D645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rmAutofit/>
          </a:bodyPr>
          <a:lstStyle/>
          <a:p>
            <a:r>
              <a:rPr lang="en-IN" dirty="0"/>
              <a:t>Introduction :</a:t>
            </a:r>
            <a:br>
              <a:rPr lang="en-IN" dirty="0"/>
            </a:br>
            <a:endParaRPr lang="en-IN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DF68F349-724F-1107-911C-F0814048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9A7753A-DE51-7354-B181-709087DC7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1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Global Warming</vt:lpstr>
      <vt:lpstr>Introduction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kanneboina rakshitha</dc:creator>
  <cp:lastModifiedBy>kanneboina rakshitha</cp:lastModifiedBy>
  <cp:revision>1</cp:revision>
  <dcterms:created xsi:type="dcterms:W3CDTF">2024-07-09T14:26:59Z</dcterms:created>
  <dcterms:modified xsi:type="dcterms:W3CDTF">2024-07-09T14:27:00Z</dcterms:modified>
</cp:coreProperties>
</file>