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0" r:id="rId4"/>
  </p:sldMasterIdLst>
  <p:sldIdLst>
    <p:sldId id="257" r:id="rId5"/>
    <p:sldId id="274" r:id="rId6"/>
    <p:sldId id="275" r:id="rId7"/>
    <p:sldId id="289" r:id="rId8"/>
    <p:sldId id="288" r:id="rId9"/>
    <p:sldId id="284" r:id="rId10"/>
    <p:sldId id="282" r:id="rId11"/>
    <p:sldId id="291" r:id="rId12"/>
    <p:sldId id="283" r:id="rId13"/>
    <p:sldId id="290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5" autoAdjust="0"/>
  </p:normalViewPr>
  <p:slideViewPr>
    <p:cSldViewPr snapToGrid="0" snapToObjects="1">
      <p:cViewPr varScale="1">
        <p:scale>
          <a:sx n="82" d="100"/>
          <a:sy n="82" d="100"/>
        </p:scale>
        <p:origin x="720" y="62"/>
      </p:cViewPr>
      <p:guideLst/>
    </p:cSldViewPr>
  </p:slideViewPr>
  <p:outlineViewPr>
    <p:cViewPr>
      <p:scale>
        <a:sx n="33" d="100"/>
        <a:sy n="33" d="100"/>
      </p:scale>
      <p:origin x="0" y="-29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DF5D67-B742-4F13-ABAB-04F128458F69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D0602DA-A67A-4E42-809B-4F8E533A474A}">
      <dgm:prSet phldrT="[Text]" custT="1"/>
      <dgm:spPr/>
      <dgm:t>
        <a:bodyPr/>
        <a:lstStyle/>
        <a:p>
          <a:r>
            <a:rPr lang="en-IN" sz="2800" dirty="0"/>
            <a:t>Categorical</a:t>
          </a:r>
          <a:endParaRPr lang="en-IN" sz="2000" dirty="0"/>
        </a:p>
      </dgm:t>
    </dgm:pt>
    <dgm:pt modelId="{D07F8671-F39A-4C0D-8326-ECFE503627E7}" type="parTrans" cxnId="{A9C2AECB-FB80-4D6A-A491-590081F179A6}">
      <dgm:prSet/>
      <dgm:spPr/>
      <dgm:t>
        <a:bodyPr/>
        <a:lstStyle/>
        <a:p>
          <a:endParaRPr lang="en-IN"/>
        </a:p>
      </dgm:t>
    </dgm:pt>
    <dgm:pt modelId="{21BEB23B-516D-4637-AA21-A3700D656BE5}" type="sibTrans" cxnId="{A9C2AECB-FB80-4D6A-A491-590081F179A6}">
      <dgm:prSet/>
      <dgm:spPr/>
      <dgm:t>
        <a:bodyPr/>
        <a:lstStyle/>
        <a:p>
          <a:endParaRPr lang="en-IN"/>
        </a:p>
      </dgm:t>
    </dgm:pt>
    <dgm:pt modelId="{CA6CC7D9-AAD2-4F26-8E8C-E81A1CB040E3}">
      <dgm:prSet phldrT="[Text]" custT="1"/>
      <dgm:spPr>
        <a:solidFill>
          <a:schemeClr val="tx1">
            <a:lumMod val="85000"/>
            <a:lumOff val="1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600" dirty="0"/>
            <a:t>gender</a:t>
          </a:r>
        </a:p>
      </dgm:t>
    </dgm:pt>
    <dgm:pt modelId="{F99EC99C-2E55-44C3-A8C4-9F0DC4859619}" type="parTrans" cxnId="{A45A9503-3469-4912-96DF-BA579B3A3039}">
      <dgm:prSet/>
      <dgm:spPr/>
      <dgm:t>
        <a:bodyPr/>
        <a:lstStyle/>
        <a:p>
          <a:endParaRPr lang="en-IN"/>
        </a:p>
      </dgm:t>
    </dgm:pt>
    <dgm:pt modelId="{AB0A77BB-172B-4CBB-9207-E072B623D761}" type="sibTrans" cxnId="{A45A9503-3469-4912-96DF-BA579B3A3039}">
      <dgm:prSet/>
      <dgm:spPr/>
      <dgm:t>
        <a:bodyPr/>
        <a:lstStyle/>
        <a:p>
          <a:endParaRPr lang="en-IN"/>
        </a:p>
      </dgm:t>
    </dgm:pt>
    <dgm:pt modelId="{7F435F79-DCCD-4C55-902C-357E6DC86703}">
      <dgm:prSet phldrT="[Text]" custT="1"/>
      <dgm:spPr/>
      <dgm:t>
        <a:bodyPr/>
        <a:lstStyle/>
        <a:p>
          <a:r>
            <a:rPr lang="en-IN" sz="2800" dirty="0"/>
            <a:t>Numerical</a:t>
          </a:r>
          <a:endParaRPr lang="en-IN" sz="4100" dirty="0"/>
        </a:p>
      </dgm:t>
    </dgm:pt>
    <dgm:pt modelId="{1BD2E926-A612-49E4-AE4D-FA9CB44C0810}" type="parTrans" cxnId="{88263C22-6476-4824-A9D1-6FBF3B8A5D15}">
      <dgm:prSet/>
      <dgm:spPr/>
      <dgm:t>
        <a:bodyPr/>
        <a:lstStyle/>
        <a:p>
          <a:endParaRPr lang="en-IN"/>
        </a:p>
      </dgm:t>
    </dgm:pt>
    <dgm:pt modelId="{B46FF6E1-304E-49B4-A457-0843E8160754}" type="sibTrans" cxnId="{88263C22-6476-4824-A9D1-6FBF3B8A5D15}">
      <dgm:prSet/>
      <dgm:spPr/>
      <dgm:t>
        <a:bodyPr/>
        <a:lstStyle/>
        <a:p>
          <a:endParaRPr lang="en-IN"/>
        </a:p>
      </dgm:t>
    </dgm:pt>
    <dgm:pt modelId="{D0A2E242-10D9-4519-91A5-F5BF1BBC3B7B}">
      <dgm:prSet phldrT="[Text]" custT="1"/>
      <dgm:spPr>
        <a:solidFill>
          <a:schemeClr val="tx1">
            <a:lumMod val="85000"/>
            <a:lumOff val="1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600" kern="1200" dirty="0">
              <a:solidFill>
                <a:prstClr val="white"/>
              </a:solidFill>
              <a:latin typeface="Franklin Gothic Book" panose="020B0503020102020204"/>
              <a:ea typeface="+mn-ea"/>
              <a:cs typeface="+mn-cs"/>
            </a:rPr>
            <a:t>Tenure</a:t>
          </a:r>
        </a:p>
      </dgm:t>
    </dgm:pt>
    <dgm:pt modelId="{2DDDB5E9-F429-49E0-93C7-7C7B40E8A7CD}" type="parTrans" cxnId="{393808A8-C657-4C8C-B9DD-60564824DB2E}">
      <dgm:prSet/>
      <dgm:spPr/>
      <dgm:t>
        <a:bodyPr/>
        <a:lstStyle/>
        <a:p>
          <a:endParaRPr lang="en-IN"/>
        </a:p>
      </dgm:t>
    </dgm:pt>
    <dgm:pt modelId="{D99A98B0-945B-4CBE-9758-A8C9502C0987}" type="sibTrans" cxnId="{393808A8-C657-4C8C-B9DD-60564824DB2E}">
      <dgm:prSet/>
      <dgm:spPr/>
      <dgm:t>
        <a:bodyPr/>
        <a:lstStyle/>
        <a:p>
          <a:endParaRPr lang="en-IN"/>
        </a:p>
      </dgm:t>
    </dgm:pt>
    <dgm:pt modelId="{36CA9686-977E-444F-A8A8-765EB641F571}">
      <dgm:prSet phldrT="[Text]" custT="1"/>
      <dgm:spPr/>
      <dgm:t>
        <a:bodyPr/>
        <a:lstStyle/>
        <a:p>
          <a:r>
            <a:rPr lang="en-IN" sz="2800" dirty="0"/>
            <a:t>Unused </a:t>
          </a:r>
        </a:p>
      </dgm:t>
    </dgm:pt>
    <dgm:pt modelId="{270E58BD-6616-49DB-AEA4-A776C07F2D17}" type="parTrans" cxnId="{1034D042-B0D4-4460-AE2C-E9861A386648}">
      <dgm:prSet/>
      <dgm:spPr/>
      <dgm:t>
        <a:bodyPr/>
        <a:lstStyle/>
        <a:p>
          <a:endParaRPr lang="en-IN"/>
        </a:p>
      </dgm:t>
    </dgm:pt>
    <dgm:pt modelId="{384BAC67-1A4C-4F7F-9C7A-CCD9F758D807}" type="sibTrans" cxnId="{1034D042-B0D4-4460-AE2C-E9861A386648}">
      <dgm:prSet/>
      <dgm:spPr/>
      <dgm:t>
        <a:bodyPr/>
        <a:lstStyle/>
        <a:p>
          <a:endParaRPr lang="en-IN"/>
        </a:p>
      </dgm:t>
    </dgm:pt>
    <dgm:pt modelId="{C08E04A2-9AA4-4B61-973F-C61A136AA4FF}">
      <dgm:prSet phldrT="[Text]" custT="1"/>
      <dgm:spPr>
        <a:solidFill>
          <a:schemeClr val="tx1">
            <a:lumMod val="85000"/>
            <a:lumOff val="1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en-IN" sz="1600" dirty="0"/>
            <a:t>Churn</a:t>
          </a:r>
        </a:p>
      </dgm:t>
    </dgm:pt>
    <dgm:pt modelId="{D769E2F1-9464-4757-9BC9-C521739FB03B}" type="parTrans" cxnId="{8A949D24-9A97-4B4E-B2DE-6567346831EE}">
      <dgm:prSet/>
      <dgm:spPr/>
      <dgm:t>
        <a:bodyPr/>
        <a:lstStyle/>
        <a:p>
          <a:endParaRPr lang="en-IN"/>
        </a:p>
      </dgm:t>
    </dgm:pt>
    <dgm:pt modelId="{688D5115-41D2-4795-999F-C2624150FE67}" type="sibTrans" cxnId="{8A949D24-9A97-4B4E-B2DE-6567346831EE}">
      <dgm:prSet/>
      <dgm:spPr/>
      <dgm:t>
        <a:bodyPr/>
        <a:lstStyle/>
        <a:p>
          <a:endParaRPr lang="en-IN"/>
        </a:p>
      </dgm:t>
    </dgm:pt>
    <dgm:pt modelId="{DA9073FB-0321-4AB7-AB1C-8F0F299F2B97}">
      <dgm:prSet phldrT="[Text]" custT="1"/>
      <dgm:spPr>
        <a:solidFill>
          <a:schemeClr val="tx1">
            <a:lumMod val="85000"/>
            <a:lumOff val="1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en-IN" sz="1600" dirty="0" err="1"/>
            <a:t>CustomerId</a:t>
          </a:r>
          <a:endParaRPr lang="en-IN" sz="1600" dirty="0"/>
        </a:p>
      </dgm:t>
    </dgm:pt>
    <dgm:pt modelId="{5C14A1EB-3087-4654-963E-EAC3767C9AEA}" type="parTrans" cxnId="{23A8A275-BCC1-4FE1-9F5C-A10545EF1726}">
      <dgm:prSet/>
      <dgm:spPr/>
      <dgm:t>
        <a:bodyPr/>
        <a:lstStyle/>
        <a:p>
          <a:endParaRPr lang="en-IN"/>
        </a:p>
      </dgm:t>
    </dgm:pt>
    <dgm:pt modelId="{E162AB0D-CC33-468A-82A3-305633EDCE74}" type="sibTrans" cxnId="{23A8A275-BCC1-4FE1-9F5C-A10545EF1726}">
      <dgm:prSet/>
      <dgm:spPr/>
      <dgm:t>
        <a:bodyPr/>
        <a:lstStyle/>
        <a:p>
          <a:endParaRPr lang="en-IN"/>
        </a:p>
      </dgm:t>
    </dgm:pt>
    <dgm:pt modelId="{01552BD6-EB83-4491-BDA6-26B215833CF4}">
      <dgm:prSet phldrT="[Text]" custT="1"/>
      <dgm:spPr>
        <a:solidFill>
          <a:schemeClr val="tx1">
            <a:lumMod val="85000"/>
            <a:lumOff val="1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600" dirty="0"/>
            <a:t>Partner</a:t>
          </a:r>
        </a:p>
      </dgm:t>
    </dgm:pt>
    <dgm:pt modelId="{6AB605EC-45D6-4684-A194-AB265655033D}" type="parTrans" cxnId="{D4236ED6-915D-435C-84A9-598C76F23D67}">
      <dgm:prSet/>
      <dgm:spPr/>
      <dgm:t>
        <a:bodyPr/>
        <a:lstStyle/>
        <a:p>
          <a:endParaRPr lang="en-IN"/>
        </a:p>
      </dgm:t>
    </dgm:pt>
    <dgm:pt modelId="{388A0238-AA44-4631-AB53-2DAE6A6105F6}" type="sibTrans" cxnId="{D4236ED6-915D-435C-84A9-598C76F23D67}">
      <dgm:prSet/>
      <dgm:spPr/>
      <dgm:t>
        <a:bodyPr/>
        <a:lstStyle/>
        <a:p>
          <a:endParaRPr lang="en-IN"/>
        </a:p>
      </dgm:t>
    </dgm:pt>
    <dgm:pt modelId="{670EEBD8-1652-45E7-A968-88C9C9A659AA}">
      <dgm:prSet phldrT="[Text]" custT="1"/>
      <dgm:spPr>
        <a:solidFill>
          <a:schemeClr val="tx1">
            <a:lumMod val="85000"/>
            <a:lumOff val="1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600" dirty="0" err="1"/>
            <a:t>PhoneService</a:t>
          </a:r>
          <a:endParaRPr lang="en-IN" sz="1600" dirty="0"/>
        </a:p>
      </dgm:t>
    </dgm:pt>
    <dgm:pt modelId="{09159F38-EAD8-4938-A87E-086BB71E4243}" type="parTrans" cxnId="{101E38B1-7342-4E6B-A02F-193A52B9E5FF}">
      <dgm:prSet/>
      <dgm:spPr/>
      <dgm:t>
        <a:bodyPr/>
        <a:lstStyle/>
        <a:p>
          <a:endParaRPr lang="en-IN"/>
        </a:p>
      </dgm:t>
    </dgm:pt>
    <dgm:pt modelId="{12AF2041-1698-47E2-9094-B93805717C8E}" type="sibTrans" cxnId="{101E38B1-7342-4E6B-A02F-193A52B9E5FF}">
      <dgm:prSet/>
      <dgm:spPr/>
      <dgm:t>
        <a:bodyPr/>
        <a:lstStyle/>
        <a:p>
          <a:endParaRPr lang="en-IN"/>
        </a:p>
      </dgm:t>
    </dgm:pt>
    <dgm:pt modelId="{473D26C7-2727-48A7-88F9-AA425AE95D06}">
      <dgm:prSet phldrT="[Text]" custT="1"/>
      <dgm:spPr>
        <a:solidFill>
          <a:schemeClr val="tx1">
            <a:lumMod val="85000"/>
            <a:lumOff val="1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600" dirty="0" err="1"/>
            <a:t>MultipleLines</a:t>
          </a:r>
          <a:endParaRPr lang="en-IN" sz="1600" dirty="0"/>
        </a:p>
      </dgm:t>
    </dgm:pt>
    <dgm:pt modelId="{F414D0CA-B8AB-4C84-8DED-22DA94D6B3E1}" type="parTrans" cxnId="{82386E5D-8995-426C-9D7C-08822E830D75}">
      <dgm:prSet/>
      <dgm:spPr/>
      <dgm:t>
        <a:bodyPr/>
        <a:lstStyle/>
        <a:p>
          <a:endParaRPr lang="en-IN"/>
        </a:p>
      </dgm:t>
    </dgm:pt>
    <dgm:pt modelId="{EC346813-21FE-46DA-944E-902CB8B3807B}" type="sibTrans" cxnId="{82386E5D-8995-426C-9D7C-08822E830D75}">
      <dgm:prSet/>
      <dgm:spPr/>
      <dgm:t>
        <a:bodyPr/>
        <a:lstStyle/>
        <a:p>
          <a:endParaRPr lang="en-IN"/>
        </a:p>
      </dgm:t>
    </dgm:pt>
    <dgm:pt modelId="{311800D9-8C2D-445F-AACC-7705E7787854}">
      <dgm:prSet phldrT="[Text]" custT="1"/>
      <dgm:spPr>
        <a:solidFill>
          <a:schemeClr val="tx1">
            <a:lumMod val="85000"/>
            <a:lumOff val="1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600" dirty="0" err="1"/>
            <a:t>InternetService</a:t>
          </a:r>
          <a:endParaRPr lang="en-IN" sz="1600" dirty="0"/>
        </a:p>
      </dgm:t>
    </dgm:pt>
    <dgm:pt modelId="{FB2E14E3-4197-4915-A8BC-72803F9FCB06}" type="parTrans" cxnId="{2FF68218-F3F9-400C-AB13-061575ED2A9B}">
      <dgm:prSet/>
      <dgm:spPr/>
      <dgm:t>
        <a:bodyPr/>
        <a:lstStyle/>
        <a:p>
          <a:endParaRPr lang="en-IN"/>
        </a:p>
      </dgm:t>
    </dgm:pt>
    <dgm:pt modelId="{942B398F-57C3-4AD8-9427-045EC25C39A1}" type="sibTrans" cxnId="{2FF68218-F3F9-400C-AB13-061575ED2A9B}">
      <dgm:prSet/>
      <dgm:spPr/>
      <dgm:t>
        <a:bodyPr/>
        <a:lstStyle/>
        <a:p>
          <a:endParaRPr lang="en-IN"/>
        </a:p>
      </dgm:t>
    </dgm:pt>
    <dgm:pt modelId="{A1B803A2-3CC0-4DE9-8722-852FF10FCF21}">
      <dgm:prSet phldrT="[Text]" custT="1"/>
      <dgm:spPr>
        <a:solidFill>
          <a:schemeClr val="tx1">
            <a:lumMod val="85000"/>
            <a:lumOff val="1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endParaRPr lang="en-IN" sz="1600" dirty="0"/>
        </a:p>
      </dgm:t>
    </dgm:pt>
    <dgm:pt modelId="{0F7047FC-403A-4880-8545-C99A84652A77}" type="parTrans" cxnId="{01CBA26B-3BE3-4154-9C89-63F7917AA05E}">
      <dgm:prSet/>
      <dgm:spPr/>
      <dgm:t>
        <a:bodyPr/>
        <a:lstStyle/>
        <a:p>
          <a:endParaRPr lang="en-IN"/>
        </a:p>
      </dgm:t>
    </dgm:pt>
    <dgm:pt modelId="{7A1FCE01-B08F-4C36-92A5-56376025DB47}" type="sibTrans" cxnId="{01CBA26B-3BE3-4154-9C89-63F7917AA05E}">
      <dgm:prSet/>
      <dgm:spPr/>
      <dgm:t>
        <a:bodyPr/>
        <a:lstStyle/>
        <a:p>
          <a:endParaRPr lang="en-IN"/>
        </a:p>
      </dgm:t>
    </dgm:pt>
    <dgm:pt modelId="{9CE1892D-8C86-42E4-A1C4-81A217F12745}">
      <dgm:prSet phldrT="[Text]" custT="1"/>
      <dgm:spPr>
        <a:solidFill>
          <a:schemeClr val="tx1">
            <a:lumMod val="85000"/>
            <a:lumOff val="1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600" dirty="0" err="1">
              <a:solidFill>
                <a:prstClr val="white"/>
              </a:solidFill>
              <a:latin typeface="Franklin Gothic Book" panose="020B0503020102020204"/>
            </a:rPr>
            <a:t>OnlineSecurity</a:t>
          </a:r>
          <a:endParaRPr lang="en-IN" sz="1600" dirty="0"/>
        </a:p>
      </dgm:t>
    </dgm:pt>
    <dgm:pt modelId="{9811D1C4-EA13-4E1E-A5E0-5984AFDED97F}" type="parTrans" cxnId="{2FD02506-5B57-4908-95DF-0AB0A777D8CD}">
      <dgm:prSet/>
      <dgm:spPr/>
      <dgm:t>
        <a:bodyPr/>
        <a:lstStyle/>
        <a:p>
          <a:endParaRPr lang="en-IN"/>
        </a:p>
      </dgm:t>
    </dgm:pt>
    <dgm:pt modelId="{CAB8FF21-EDCF-41AC-875F-638AE16C88DF}" type="sibTrans" cxnId="{2FD02506-5B57-4908-95DF-0AB0A777D8CD}">
      <dgm:prSet/>
      <dgm:spPr/>
      <dgm:t>
        <a:bodyPr/>
        <a:lstStyle/>
        <a:p>
          <a:endParaRPr lang="en-IN"/>
        </a:p>
      </dgm:t>
    </dgm:pt>
    <dgm:pt modelId="{07456E05-AD7C-4AD1-BCEB-FB4F301A893F}">
      <dgm:prSet phldrT="[Text]" custT="1"/>
      <dgm:spPr>
        <a:solidFill>
          <a:schemeClr val="tx1">
            <a:lumMod val="85000"/>
            <a:lumOff val="1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600" dirty="0"/>
            <a:t>Dependents</a:t>
          </a:r>
        </a:p>
      </dgm:t>
    </dgm:pt>
    <dgm:pt modelId="{1C53F2DE-CB16-41CB-BA4E-561E1F5C81DE}" type="parTrans" cxnId="{C8894500-3E66-4670-BF6A-34BD78222308}">
      <dgm:prSet/>
      <dgm:spPr/>
      <dgm:t>
        <a:bodyPr/>
        <a:lstStyle/>
        <a:p>
          <a:endParaRPr lang="en-IN"/>
        </a:p>
      </dgm:t>
    </dgm:pt>
    <dgm:pt modelId="{9AD76AEC-DD5B-4BC5-ADD5-57AB30E7A2BC}" type="sibTrans" cxnId="{C8894500-3E66-4670-BF6A-34BD78222308}">
      <dgm:prSet/>
      <dgm:spPr/>
      <dgm:t>
        <a:bodyPr/>
        <a:lstStyle/>
        <a:p>
          <a:endParaRPr lang="en-IN"/>
        </a:p>
      </dgm:t>
    </dgm:pt>
    <dgm:pt modelId="{502BC1E5-0F4F-46F6-89FB-911E921291BB}">
      <dgm:prSet phldrT="[Text]" custT="1"/>
      <dgm:spPr>
        <a:solidFill>
          <a:schemeClr val="tx1">
            <a:lumMod val="85000"/>
            <a:lumOff val="1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endParaRPr lang="en-IN" sz="1600" dirty="0"/>
        </a:p>
      </dgm:t>
    </dgm:pt>
    <dgm:pt modelId="{39B3D69A-C775-4C4C-A3CD-40BA7B556AFF}" type="parTrans" cxnId="{CC12E5C4-7BDF-4182-907E-ED315B1A82A9}">
      <dgm:prSet/>
      <dgm:spPr/>
      <dgm:t>
        <a:bodyPr/>
        <a:lstStyle/>
        <a:p>
          <a:endParaRPr lang="en-IN"/>
        </a:p>
      </dgm:t>
    </dgm:pt>
    <dgm:pt modelId="{F2CFD00F-F336-4822-B818-6CD1AAFE85B9}" type="sibTrans" cxnId="{CC12E5C4-7BDF-4182-907E-ED315B1A82A9}">
      <dgm:prSet/>
      <dgm:spPr/>
      <dgm:t>
        <a:bodyPr/>
        <a:lstStyle/>
        <a:p>
          <a:endParaRPr lang="en-IN"/>
        </a:p>
      </dgm:t>
    </dgm:pt>
    <dgm:pt modelId="{E5D4E597-D882-4B57-81E3-3120529F0C48}">
      <dgm:prSet phldrT="[Text]" custT="1"/>
      <dgm:spPr>
        <a:solidFill>
          <a:schemeClr val="tx1">
            <a:lumMod val="85000"/>
            <a:lumOff val="1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600" kern="1200" dirty="0" err="1">
              <a:solidFill>
                <a:prstClr val="white"/>
              </a:solidFill>
              <a:latin typeface="Franklin Gothic Book" panose="020B0503020102020204"/>
              <a:ea typeface="+mn-ea"/>
              <a:cs typeface="+mn-cs"/>
            </a:rPr>
            <a:t>MonthlyCharges</a:t>
          </a:r>
          <a:endParaRPr lang="en-IN" sz="1600" kern="1200" dirty="0">
            <a:solidFill>
              <a:prstClr val="white"/>
            </a:solidFill>
            <a:latin typeface="Franklin Gothic Book" panose="020B0503020102020204"/>
            <a:ea typeface="+mn-ea"/>
            <a:cs typeface="+mn-cs"/>
          </a:endParaRPr>
        </a:p>
      </dgm:t>
    </dgm:pt>
    <dgm:pt modelId="{93BECCBB-D153-4EAC-984C-DEA409BA22D5}" type="parTrans" cxnId="{D92F2119-40FD-4C01-B996-73AC6415886C}">
      <dgm:prSet/>
      <dgm:spPr/>
      <dgm:t>
        <a:bodyPr/>
        <a:lstStyle/>
        <a:p>
          <a:endParaRPr lang="en-IN"/>
        </a:p>
      </dgm:t>
    </dgm:pt>
    <dgm:pt modelId="{C9F9B574-634F-43BA-BCA4-C665BE5B2C97}" type="sibTrans" cxnId="{D92F2119-40FD-4C01-B996-73AC6415886C}">
      <dgm:prSet/>
      <dgm:spPr/>
      <dgm:t>
        <a:bodyPr/>
        <a:lstStyle/>
        <a:p>
          <a:endParaRPr lang="en-IN"/>
        </a:p>
      </dgm:t>
    </dgm:pt>
    <dgm:pt modelId="{305DD77F-30A4-4335-8D21-61499B96E481}">
      <dgm:prSet phldrT="[Text]" custT="1"/>
      <dgm:spPr>
        <a:solidFill>
          <a:schemeClr val="tx1">
            <a:lumMod val="85000"/>
            <a:lumOff val="1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600" dirty="0" err="1"/>
            <a:t>SeniorCitizen</a:t>
          </a:r>
          <a:endParaRPr lang="en-IN" sz="1600" dirty="0"/>
        </a:p>
      </dgm:t>
    </dgm:pt>
    <dgm:pt modelId="{3B8B78DB-36B4-49C7-AB4A-8A2E2AB3B4BD}" type="parTrans" cxnId="{33DA6C07-7E42-4242-86F2-68D2B0D19AAD}">
      <dgm:prSet/>
      <dgm:spPr/>
      <dgm:t>
        <a:bodyPr/>
        <a:lstStyle/>
        <a:p>
          <a:endParaRPr lang="en-IN"/>
        </a:p>
      </dgm:t>
    </dgm:pt>
    <dgm:pt modelId="{2B4BE5A2-FE23-4F0C-9CE0-9306AE8869F7}" type="sibTrans" cxnId="{33DA6C07-7E42-4242-86F2-68D2B0D19AAD}">
      <dgm:prSet/>
      <dgm:spPr/>
      <dgm:t>
        <a:bodyPr/>
        <a:lstStyle/>
        <a:p>
          <a:endParaRPr lang="en-IN"/>
        </a:p>
      </dgm:t>
    </dgm:pt>
    <dgm:pt modelId="{D8AA0B1C-8C38-4AAB-9110-FD981D724E80}" type="pres">
      <dgm:prSet presAssocID="{39DF5D67-B742-4F13-ABAB-04F128458F69}" presName="Name0" presStyleCnt="0">
        <dgm:presLayoutVars>
          <dgm:dir/>
          <dgm:animLvl val="lvl"/>
          <dgm:resizeHandles val="exact"/>
        </dgm:presLayoutVars>
      </dgm:prSet>
      <dgm:spPr/>
    </dgm:pt>
    <dgm:pt modelId="{D30E2160-4B11-4A56-9E77-C2716E11499D}" type="pres">
      <dgm:prSet presAssocID="{BD0602DA-A67A-4E42-809B-4F8E533A474A}" presName="linNode" presStyleCnt="0"/>
      <dgm:spPr/>
    </dgm:pt>
    <dgm:pt modelId="{2DE6672F-E989-4F38-A690-204002719D13}" type="pres">
      <dgm:prSet presAssocID="{BD0602DA-A67A-4E42-809B-4F8E533A474A}" presName="parTx" presStyleLbl="revTx" presStyleIdx="0" presStyleCnt="3" custScaleX="133042">
        <dgm:presLayoutVars>
          <dgm:chMax val="1"/>
          <dgm:bulletEnabled val="1"/>
        </dgm:presLayoutVars>
      </dgm:prSet>
      <dgm:spPr/>
    </dgm:pt>
    <dgm:pt modelId="{E2693FF5-40B6-4370-85E1-1ADD20C71801}" type="pres">
      <dgm:prSet presAssocID="{BD0602DA-A67A-4E42-809B-4F8E533A474A}" presName="bracket" presStyleLbl="parChTrans1D1" presStyleIdx="0" presStyleCnt="3"/>
      <dgm:spPr>
        <a:ln>
          <a:solidFill>
            <a:schemeClr val="tx1">
              <a:lumMod val="85000"/>
              <a:lumOff val="15000"/>
            </a:schemeClr>
          </a:solidFill>
        </a:ln>
      </dgm:spPr>
    </dgm:pt>
    <dgm:pt modelId="{8DB0FD51-9D5F-484D-9053-7CCE4DAE6F11}" type="pres">
      <dgm:prSet presAssocID="{BD0602DA-A67A-4E42-809B-4F8E533A474A}" presName="spH" presStyleCnt="0"/>
      <dgm:spPr/>
    </dgm:pt>
    <dgm:pt modelId="{A5FC2C08-5F8D-4081-8A60-1C881EB2B3A5}" type="pres">
      <dgm:prSet presAssocID="{BD0602DA-A67A-4E42-809B-4F8E533A474A}" presName="desTx" presStyleLbl="node1" presStyleIdx="0" presStyleCnt="3" custScaleX="103441" custScaleY="102734">
        <dgm:presLayoutVars>
          <dgm:bulletEnabled val="1"/>
        </dgm:presLayoutVars>
      </dgm:prSet>
      <dgm:spPr/>
    </dgm:pt>
    <dgm:pt modelId="{6478327D-ED10-411D-B30E-A71494BF28D3}" type="pres">
      <dgm:prSet presAssocID="{21BEB23B-516D-4637-AA21-A3700D656BE5}" presName="spV" presStyleCnt="0"/>
      <dgm:spPr/>
    </dgm:pt>
    <dgm:pt modelId="{8A1B6C9D-2D25-42CE-AFFE-FCCC065C970D}" type="pres">
      <dgm:prSet presAssocID="{7F435F79-DCCD-4C55-902C-357E6DC86703}" presName="linNode" presStyleCnt="0"/>
      <dgm:spPr/>
    </dgm:pt>
    <dgm:pt modelId="{923ED972-32CE-4B16-A02F-8B44042B266F}" type="pres">
      <dgm:prSet presAssocID="{7F435F79-DCCD-4C55-902C-357E6DC86703}" presName="parTx" presStyleLbl="revTx" presStyleIdx="1" presStyleCnt="3" custScaleX="132065">
        <dgm:presLayoutVars>
          <dgm:chMax val="1"/>
          <dgm:bulletEnabled val="1"/>
        </dgm:presLayoutVars>
      </dgm:prSet>
      <dgm:spPr/>
    </dgm:pt>
    <dgm:pt modelId="{974FF9B6-5135-41AF-AE3B-DB042E5CF503}" type="pres">
      <dgm:prSet presAssocID="{7F435F79-DCCD-4C55-902C-357E6DC86703}" presName="bracket" presStyleLbl="parChTrans1D1" presStyleIdx="1" presStyleCnt="3"/>
      <dgm:spPr>
        <a:ln>
          <a:solidFill>
            <a:schemeClr val="tx1">
              <a:lumMod val="85000"/>
              <a:lumOff val="15000"/>
            </a:schemeClr>
          </a:solidFill>
        </a:ln>
      </dgm:spPr>
    </dgm:pt>
    <dgm:pt modelId="{1D2027EB-312E-47DE-A215-E416DB00FE9C}" type="pres">
      <dgm:prSet presAssocID="{7F435F79-DCCD-4C55-902C-357E6DC86703}" presName="spH" presStyleCnt="0"/>
      <dgm:spPr/>
    </dgm:pt>
    <dgm:pt modelId="{D925AD65-A5EB-41B2-BCB0-9FF927605360}" type="pres">
      <dgm:prSet presAssocID="{7F435F79-DCCD-4C55-902C-357E6DC86703}" presName="desTx" presStyleLbl="node1" presStyleIdx="1" presStyleCnt="3" custScaleX="101979" custLinFactNeighborX="60324" custLinFactNeighborY="-4056">
        <dgm:presLayoutVars>
          <dgm:bulletEnabled val="1"/>
        </dgm:presLayoutVars>
      </dgm:prSet>
      <dgm:spPr/>
    </dgm:pt>
    <dgm:pt modelId="{FC794420-DDFB-47C3-A189-FFB32D7AC232}" type="pres">
      <dgm:prSet presAssocID="{B46FF6E1-304E-49B4-A457-0843E8160754}" presName="spV" presStyleCnt="0"/>
      <dgm:spPr/>
    </dgm:pt>
    <dgm:pt modelId="{F32BA0F7-258F-48C2-9C04-A5FFA2E30D57}" type="pres">
      <dgm:prSet presAssocID="{36CA9686-977E-444F-A8A8-765EB641F571}" presName="linNode" presStyleCnt="0"/>
      <dgm:spPr/>
    </dgm:pt>
    <dgm:pt modelId="{2DC01F5B-4E99-49E0-A00E-A85590A794AC}" type="pres">
      <dgm:prSet presAssocID="{36CA9686-977E-444F-A8A8-765EB641F571}" presName="parTx" presStyleLbl="revTx" presStyleIdx="2" presStyleCnt="3" custScaleX="129376">
        <dgm:presLayoutVars>
          <dgm:chMax val="1"/>
          <dgm:bulletEnabled val="1"/>
        </dgm:presLayoutVars>
      </dgm:prSet>
      <dgm:spPr/>
    </dgm:pt>
    <dgm:pt modelId="{ADA7D803-416D-47E2-BFFD-4EA46492D31D}" type="pres">
      <dgm:prSet presAssocID="{36CA9686-977E-444F-A8A8-765EB641F571}" presName="bracket" presStyleLbl="parChTrans1D1" presStyleIdx="2" presStyleCnt="3"/>
      <dgm:spPr>
        <a:ln>
          <a:solidFill>
            <a:schemeClr val="tx1">
              <a:lumMod val="85000"/>
              <a:lumOff val="15000"/>
            </a:schemeClr>
          </a:solidFill>
        </a:ln>
      </dgm:spPr>
    </dgm:pt>
    <dgm:pt modelId="{93BE630B-659F-4DA3-86ED-7A6193EE35B4}" type="pres">
      <dgm:prSet presAssocID="{36CA9686-977E-444F-A8A8-765EB641F571}" presName="spH" presStyleCnt="0"/>
      <dgm:spPr/>
    </dgm:pt>
    <dgm:pt modelId="{82BDDC5F-58BA-4286-AB4E-2B876F079063}" type="pres">
      <dgm:prSet presAssocID="{36CA9686-977E-444F-A8A8-765EB641F571}" presName="desTx" presStyleLbl="node1" presStyleIdx="2" presStyleCnt="3">
        <dgm:presLayoutVars>
          <dgm:bulletEnabled val="1"/>
        </dgm:presLayoutVars>
      </dgm:prSet>
      <dgm:spPr/>
    </dgm:pt>
  </dgm:ptLst>
  <dgm:cxnLst>
    <dgm:cxn modelId="{C8894500-3E66-4670-BF6A-34BD78222308}" srcId="{BD0602DA-A67A-4E42-809B-4F8E533A474A}" destId="{07456E05-AD7C-4AD1-BCEB-FB4F301A893F}" srcOrd="3" destOrd="0" parTransId="{1C53F2DE-CB16-41CB-BA4E-561E1F5C81DE}" sibTransId="{9AD76AEC-DD5B-4BC5-ADD5-57AB30E7A2BC}"/>
    <dgm:cxn modelId="{A45A9503-3469-4912-96DF-BA579B3A3039}" srcId="{BD0602DA-A67A-4E42-809B-4F8E533A474A}" destId="{CA6CC7D9-AAD2-4F26-8E8C-E81A1CB040E3}" srcOrd="1" destOrd="0" parTransId="{F99EC99C-2E55-44C3-A8C4-9F0DC4859619}" sibTransId="{AB0A77BB-172B-4CBB-9207-E072B623D761}"/>
    <dgm:cxn modelId="{2FD02506-5B57-4908-95DF-0AB0A777D8CD}" srcId="{BD0602DA-A67A-4E42-809B-4F8E533A474A}" destId="{9CE1892D-8C86-42E4-A1C4-81A217F12745}" srcOrd="7" destOrd="0" parTransId="{9811D1C4-EA13-4E1E-A5E0-5984AFDED97F}" sibTransId="{CAB8FF21-EDCF-41AC-875F-638AE16C88DF}"/>
    <dgm:cxn modelId="{33DA6C07-7E42-4242-86F2-68D2B0D19AAD}" srcId="{BD0602DA-A67A-4E42-809B-4F8E533A474A}" destId="{305DD77F-30A4-4335-8D21-61499B96E481}" srcOrd="8" destOrd="0" parTransId="{3B8B78DB-36B4-49C7-AB4A-8A2E2AB3B4BD}" sibTransId="{2B4BE5A2-FE23-4F0C-9CE0-9306AE8869F7}"/>
    <dgm:cxn modelId="{2FF68218-F3F9-400C-AB13-061575ED2A9B}" srcId="{BD0602DA-A67A-4E42-809B-4F8E533A474A}" destId="{311800D9-8C2D-445F-AACC-7705E7787854}" srcOrd="6" destOrd="0" parTransId="{FB2E14E3-4197-4915-A8BC-72803F9FCB06}" sibTransId="{942B398F-57C3-4AD8-9427-045EC25C39A1}"/>
    <dgm:cxn modelId="{D92F2119-40FD-4C01-B996-73AC6415886C}" srcId="{7F435F79-DCCD-4C55-902C-357E6DC86703}" destId="{E5D4E597-D882-4B57-81E3-3120529F0C48}" srcOrd="1" destOrd="0" parTransId="{93BECCBB-D153-4EAC-984C-DEA409BA22D5}" sibTransId="{C9F9B574-634F-43BA-BCA4-C665BE5B2C97}"/>
    <dgm:cxn modelId="{88263C22-6476-4824-A9D1-6FBF3B8A5D15}" srcId="{39DF5D67-B742-4F13-ABAB-04F128458F69}" destId="{7F435F79-DCCD-4C55-902C-357E6DC86703}" srcOrd="1" destOrd="0" parTransId="{1BD2E926-A612-49E4-AE4D-FA9CB44C0810}" sibTransId="{B46FF6E1-304E-49B4-A457-0843E8160754}"/>
    <dgm:cxn modelId="{8A949D24-9A97-4B4E-B2DE-6567346831EE}" srcId="{36CA9686-977E-444F-A8A8-765EB641F571}" destId="{C08E04A2-9AA4-4B61-973F-C61A136AA4FF}" srcOrd="0" destOrd="0" parTransId="{D769E2F1-9464-4757-9BC9-C521739FB03B}" sibTransId="{688D5115-41D2-4795-999F-C2624150FE67}"/>
    <dgm:cxn modelId="{C5548038-E088-4927-AEFA-915DAF4CE19B}" type="presOf" srcId="{BD0602DA-A67A-4E42-809B-4F8E533A474A}" destId="{2DE6672F-E989-4F38-A690-204002719D13}" srcOrd="0" destOrd="0" presId="urn:diagrams.loki3.com/BracketList"/>
    <dgm:cxn modelId="{CAD4AF39-A061-43CE-98F8-D863C76B86AE}" type="presOf" srcId="{502BC1E5-0F4F-46F6-89FB-911E921291BB}" destId="{A5FC2C08-5F8D-4081-8A60-1C881EB2B3A5}" srcOrd="0" destOrd="0" presId="urn:diagrams.loki3.com/BracketList"/>
    <dgm:cxn modelId="{82386E5D-8995-426C-9D7C-08822E830D75}" srcId="{BD0602DA-A67A-4E42-809B-4F8E533A474A}" destId="{473D26C7-2727-48A7-88F9-AA425AE95D06}" srcOrd="5" destOrd="0" parTransId="{F414D0CA-B8AB-4C84-8DED-22DA94D6B3E1}" sibTransId="{EC346813-21FE-46DA-944E-902CB8B3807B}"/>
    <dgm:cxn modelId="{1034D042-B0D4-4460-AE2C-E9861A386648}" srcId="{39DF5D67-B742-4F13-ABAB-04F128458F69}" destId="{36CA9686-977E-444F-A8A8-765EB641F571}" srcOrd="2" destOrd="0" parTransId="{270E58BD-6616-49DB-AEA4-A776C07F2D17}" sibTransId="{384BAC67-1A4C-4F7F-9C7A-CCD9F758D807}"/>
    <dgm:cxn modelId="{43D2BA48-D722-4036-A26E-FAD4149887E0}" type="presOf" srcId="{01552BD6-EB83-4491-BDA6-26B215833CF4}" destId="{A5FC2C08-5F8D-4081-8A60-1C881EB2B3A5}" srcOrd="0" destOrd="2" presId="urn:diagrams.loki3.com/BracketList"/>
    <dgm:cxn modelId="{01CBA26B-3BE3-4154-9C89-63F7917AA05E}" srcId="{BD0602DA-A67A-4E42-809B-4F8E533A474A}" destId="{A1B803A2-3CC0-4DE9-8722-852FF10FCF21}" srcOrd="9" destOrd="0" parTransId="{0F7047FC-403A-4880-8545-C99A84652A77}" sibTransId="{7A1FCE01-B08F-4C36-92A5-56376025DB47}"/>
    <dgm:cxn modelId="{7C94574C-C6C5-44A4-8413-926F2248AA56}" type="presOf" srcId="{E5D4E597-D882-4B57-81E3-3120529F0C48}" destId="{D925AD65-A5EB-41B2-BCB0-9FF927605360}" srcOrd="0" destOrd="1" presId="urn:diagrams.loki3.com/BracketList"/>
    <dgm:cxn modelId="{B6B3D06E-7BB5-4256-898B-238F42606090}" type="presOf" srcId="{07456E05-AD7C-4AD1-BCEB-FB4F301A893F}" destId="{A5FC2C08-5F8D-4081-8A60-1C881EB2B3A5}" srcOrd="0" destOrd="3" presId="urn:diagrams.loki3.com/BracketList"/>
    <dgm:cxn modelId="{23A8A275-BCC1-4FE1-9F5C-A10545EF1726}" srcId="{36CA9686-977E-444F-A8A8-765EB641F571}" destId="{DA9073FB-0321-4AB7-AB1C-8F0F299F2B97}" srcOrd="1" destOrd="0" parTransId="{5C14A1EB-3087-4654-963E-EAC3767C9AEA}" sibTransId="{E162AB0D-CC33-468A-82A3-305633EDCE74}"/>
    <dgm:cxn modelId="{706CB677-401B-4FC7-B697-A58F48555320}" type="presOf" srcId="{305DD77F-30A4-4335-8D21-61499B96E481}" destId="{A5FC2C08-5F8D-4081-8A60-1C881EB2B3A5}" srcOrd="0" destOrd="8" presId="urn:diagrams.loki3.com/BracketList"/>
    <dgm:cxn modelId="{2B631A7A-9C92-4A0B-B235-046ABC67A641}" type="presOf" srcId="{9CE1892D-8C86-42E4-A1C4-81A217F12745}" destId="{A5FC2C08-5F8D-4081-8A60-1C881EB2B3A5}" srcOrd="0" destOrd="7" presId="urn:diagrams.loki3.com/BracketList"/>
    <dgm:cxn modelId="{1D407E7E-0987-4B61-A65C-418736F62375}" type="presOf" srcId="{670EEBD8-1652-45E7-A968-88C9C9A659AA}" destId="{A5FC2C08-5F8D-4081-8A60-1C881EB2B3A5}" srcOrd="0" destOrd="4" presId="urn:diagrams.loki3.com/BracketList"/>
    <dgm:cxn modelId="{39952382-49D8-44CE-88AA-0CE976063833}" type="presOf" srcId="{7F435F79-DCCD-4C55-902C-357E6DC86703}" destId="{923ED972-32CE-4B16-A02F-8B44042B266F}" srcOrd="0" destOrd="0" presId="urn:diagrams.loki3.com/BracketList"/>
    <dgm:cxn modelId="{1E105994-9F51-4B36-917F-9094D5814060}" type="presOf" srcId="{CA6CC7D9-AAD2-4F26-8E8C-E81A1CB040E3}" destId="{A5FC2C08-5F8D-4081-8A60-1C881EB2B3A5}" srcOrd="0" destOrd="1" presId="urn:diagrams.loki3.com/BracketList"/>
    <dgm:cxn modelId="{393808A8-C657-4C8C-B9DD-60564824DB2E}" srcId="{7F435F79-DCCD-4C55-902C-357E6DC86703}" destId="{D0A2E242-10D9-4519-91A5-F5BF1BBC3B7B}" srcOrd="0" destOrd="0" parTransId="{2DDDB5E9-F429-49E0-93C7-7C7B40E8A7CD}" sibTransId="{D99A98B0-945B-4CBE-9758-A8C9502C0987}"/>
    <dgm:cxn modelId="{42609BAC-F499-4CD3-94E2-94FADFFFAF28}" type="presOf" srcId="{311800D9-8C2D-445F-AACC-7705E7787854}" destId="{A5FC2C08-5F8D-4081-8A60-1C881EB2B3A5}" srcOrd="0" destOrd="6" presId="urn:diagrams.loki3.com/BracketList"/>
    <dgm:cxn modelId="{101E38B1-7342-4E6B-A02F-193A52B9E5FF}" srcId="{BD0602DA-A67A-4E42-809B-4F8E533A474A}" destId="{670EEBD8-1652-45E7-A968-88C9C9A659AA}" srcOrd="4" destOrd="0" parTransId="{09159F38-EAD8-4938-A87E-086BB71E4243}" sibTransId="{12AF2041-1698-47E2-9094-B93805717C8E}"/>
    <dgm:cxn modelId="{526849B2-047D-445D-B523-4159C50131F6}" type="presOf" srcId="{36CA9686-977E-444F-A8A8-765EB641F571}" destId="{2DC01F5B-4E99-49E0-A00E-A85590A794AC}" srcOrd="0" destOrd="0" presId="urn:diagrams.loki3.com/BracketList"/>
    <dgm:cxn modelId="{9B2ABBB9-62FB-4A9C-AD8C-9EFE2C1F2B96}" type="presOf" srcId="{473D26C7-2727-48A7-88F9-AA425AE95D06}" destId="{A5FC2C08-5F8D-4081-8A60-1C881EB2B3A5}" srcOrd="0" destOrd="5" presId="urn:diagrams.loki3.com/BracketList"/>
    <dgm:cxn modelId="{AC237DBB-E8F3-43A6-963F-A5798497B47D}" type="presOf" srcId="{DA9073FB-0321-4AB7-AB1C-8F0F299F2B97}" destId="{82BDDC5F-58BA-4286-AB4E-2B876F079063}" srcOrd="0" destOrd="1" presId="urn:diagrams.loki3.com/BracketList"/>
    <dgm:cxn modelId="{CC12E5C4-7BDF-4182-907E-ED315B1A82A9}" srcId="{BD0602DA-A67A-4E42-809B-4F8E533A474A}" destId="{502BC1E5-0F4F-46F6-89FB-911E921291BB}" srcOrd="0" destOrd="0" parTransId="{39B3D69A-C775-4C4C-A3CD-40BA7B556AFF}" sibTransId="{F2CFD00F-F336-4822-B818-6CD1AAFE85B9}"/>
    <dgm:cxn modelId="{A9C2AECB-FB80-4D6A-A491-590081F179A6}" srcId="{39DF5D67-B742-4F13-ABAB-04F128458F69}" destId="{BD0602DA-A67A-4E42-809B-4F8E533A474A}" srcOrd="0" destOrd="0" parTransId="{D07F8671-F39A-4C0D-8326-ECFE503627E7}" sibTransId="{21BEB23B-516D-4637-AA21-A3700D656BE5}"/>
    <dgm:cxn modelId="{A398D0CF-2A65-45C1-AC04-79C5A1477052}" type="presOf" srcId="{A1B803A2-3CC0-4DE9-8722-852FF10FCF21}" destId="{A5FC2C08-5F8D-4081-8A60-1C881EB2B3A5}" srcOrd="0" destOrd="9" presId="urn:diagrams.loki3.com/BracketList"/>
    <dgm:cxn modelId="{4E3904D4-E736-4C15-8E95-7F5147CEEACB}" type="presOf" srcId="{C08E04A2-9AA4-4B61-973F-C61A136AA4FF}" destId="{82BDDC5F-58BA-4286-AB4E-2B876F079063}" srcOrd="0" destOrd="0" presId="urn:diagrams.loki3.com/BracketList"/>
    <dgm:cxn modelId="{D4236ED6-915D-435C-84A9-598C76F23D67}" srcId="{BD0602DA-A67A-4E42-809B-4F8E533A474A}" destId="{01552BD6-EB83-4491-BDA6-26B215833CF4}" srcOrd="2" destOrd="0" parTransId="{6AB605EC-45D6-4684-A194-AB265655033D}" sibTransId="{388A0238-AA44-4631-AB53-2DAE6A6105F6}"/>
    <dgm:cxn modelId="{0F6165EE-FCFA-47D2-8BE4-0DF32473EB18}" type="presOf" srcId="{D0A2E242-10D9-4519-91A5-F5BF1BBC3B7B}" destId="{D925AD65-A5EB-41B2-BCB0-9FF927605360}" srcOrd="0" destOrd="0" presId="urn:diagrams.loki3.com/BracketList"/>
    <dgm:cxn modelId="{403FE8EF-7536-47FF-9075-D9A6CC723C02}" type="presOf" srcId="{39DF5D67-B742-4F13-ABAB-04F128458F69}" destId="{D8AA0B1C-8C38-4AAB-9110-FD981D724E80}" srcOrd="0" destOrd="0" presId="urn:diagrams.loki3.com/BracketList"/>
    <dgm:cxn modelId="{AEDE31CB-A871-4060-BB3A-07FCA43ACBB7}" type="presParOf" srcId="{D8AA0B1C-8C38-4AAB-9110-FD981D724E80}" destId="{D30E2160-4B11-4A56-9E77-C2716E11499D}" srcOrd="0" destOrd="0" presId="urn:diagrams.loki3.com/BracketList"/>
    <dgm:cxn modelId="{BBAD7574-BD35-4E51-A73A-DFA5F82A198C}" type="presParOf" srcId="{D30E2160-4B11-4A56-9E77-C2716E11499D}" destId="{2DE6672F-E989-4F38-A690-204002719D13}" srcOrd="0" destOrd="0" presId="urn:diagrams.loki3.com/BracketList"/>
    <dgm:cxn modelId="{3323CCBC-B2F2-4BC5-B120-059985EAFEDF}" type="presParOf" srcId="{D30E2160-4B11-4A56-9E77-C2716E11499D}" destId="{E2693FF5-40B6-4370-85E1-1ADD20C71801}" srcOrd="1" destOrd="0" presId="urn:diagrams.loki3.com/BracketList"/>
    <dgm:cxn modelId="{D791D5C6-5C34-499B-A940-E631FE01D100}" type="presParOf" srcId="{D30E2160-4B11-4A56-9E77-C2716E11499D}" destId="{8DB0FD51-9D5F-484D-9053-7CCE4DAE6F11}" srcOrd="2" destOrd="0" presId="urn:diagrams.loki3.com/BracketList"/>
    <dgm:cxn modelId="{91B8382F-84E1-4B4B-8437-CC56E7651328}" type="presParOf" srcId="{D30E2160-4B11-4A56-9E77-C2716E11499D}" destId="{A5FC2C08-5F8D-4081-8A60-1C881EB2B3A5}" srcOrd="3" destOrd="0" presId="urn:diagrams.loki3.com/BracketList"/>
    <dgm:cxn modelId="{206CE55E-71F3-45DF-BCD4-B9374F2D02A5}" type="presParOf" srcId="{D8AA0B1C-8C38-4AAB-9110-FD981D724E80}" destId="{6478327D-ED10-411D-B30E-A71494BF28D3}" srcOrd="1" destOrd="0" presId="urn:diagrams.loki3.com/BracketList"/>
    <dgm:cxn modelId="{BCFEC18A-E810-43B6-9E8B-DB5BBC5C8DD6}" type="presParOf" srcId="{D8AA0B1C-8C38-4AAB-9110-FD981D724E80}" destId="{8A1B6C9D-2D25-42CE-AFFE-FCCC065C970D}" srcOrd="2" destOrd="0" presId="urn:diagrams.loki3.com/BracketList"/>
    <dgm:cxn modelId="{A0D9EF87-F931-4DAA-91CB-2B1FED8F30B5}" type="presParOf" srcId="{8A1B6C9D-2D25-42CE-AFFE-FCCC065C970D}" destId="{923ED972-32CE-4B16-A02F-8B44042B266F}" srcOrd="0" destOrd="0" presId="urn:diagrams.loki3.com/BracketList"/>
    <dgm:cxn modelId="{CADEA779-36B7-4164-9FCD-531AAB451D35}" type="presParOf" srcId="{8A1B6C9D-2D25-42CE-AFFE-FCCC065C970D}" destId="{974FF9B6-5135-41AF-AE3B-DB042E5CF503}" srcOrd="1" destOrd="0" presId="urn:diagrams.loki3.com/BracketList"/>
    <dgm:cxn modelId="{95A8D3CC-3246-480A-975A-3E3104F2E933}" type="presParOf" srcId="{8A1B6C9D-2D25-42CE-AFFE-FCCC065C970D}" destId="{1D2027EB-312E-47DE-A215-E416DB00FE9C}" srcOrd="2" destOrd="0" presId="urn:diagrams.loki3.com/BracketList"/>
    <dgm:cxn modelId="{5E2BAECB-CB72-46E0-B1EA-1207762D8BEF}" type="presParOf" srcId="{8A1B6C9D-2D25-42CE-AFFE-FCCC065C970D}" destId="{D925AD65-A5EB-41B2-BCB0-9FF927605360}" srcOrd="3" destOrd="0" presId="urn:diagrams.loki3.com/BracketList"/>
    <dgm:cxn modelId="{D91BCB3A-7430-41E8-83B4-ADCB6DC82E06}" type="presParOf" srcId="{D8AA0B1C-8C38-4AAB-9110-FD981D724E80}" destId="{FC794420-DDFB-47C3-A189-FFB32D7AC232}" srcOrd="3" destOrd="0" presId="urn:diagrams.loki3.com/BracketList"/>
    <dgm:cxn modelId="{39D6B23E-4945-408D-9F29-04EE5B61E0FE}" type="presParOf" srcId="{D8AA0B1C-8C38-4AAB-9110-FD981D724E80}" destId="{F32BA0F7-258F-48C2-9C04-A5FFA2E30D57}" srcOrd="4" destOrd="0" presId="urn:diagrams.loki3.com/BracketList"/>
    <dgm:cxn modelId="{417B45DA-C97B-4FE4-AE6E-0198D37B8414}" type="presParOf" srcId="{F32BA0F7-258F-48C2-9C04-A5FFA2E30D57}" destId="{2DC01F5B-4E99-49E0-A00E-A85590A794AC}" srcOrd="0" destOrd="0" presId="urn:diagrams.loki3.com/BracketList"/>
    <dgm:cxn modelId="{62E548A1-A122-4C3E-97C6-1C753DD8E053}" type="presParOf" srcId="{F32BA0F7-258F-48C2-9C04-A5FFA2E30D57}" destId="{ADA7D803-416D-47E2-BFFD-4EA46492D31D}" srcOrd="1" destOrd="0" presId="urn:diagrams.loki3.com/BracketList"/>
    <dgm:cxn modelId="{793D03CC-6D7E-4CF9-A359-316BE814DDC2}" type="presParOf" srcId="{F32BA0F7-258F-48C2-9C04-A5FFA2E30D57}" destId="{93BE630B-659F-4DA3-86ED-7A6193EE35B4}" srcOrd="2" destOrd="0" presId="urn:diagrams.loki3.com/BracketList"/>
    <dgm:cxn modelId="{0450B9FB-7346-4269-AA9A-24C1D9682096}" type="presParOf" srcId="{F32BA0F7-258F-48C2-9C04-A5FFA2E30D57}" destId="{82BDDC5F-58BA-4286-AB4E-2B876F079063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E6672F-E989-4F38-A690-204002719D13}">
      <dsp:nvSpPr>
        <dsp:cNvPr id="0" name=""/>
        <dsp:cNvSpPr/>
      </dsp:nvSpPr>
      <dsp:spPr>
        <a:xfrm>
          <a:off x="1397" y="903522"/>
          <a:ext cx="2311449" cy="87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71120" rIns="199136" bIns="71120" numCol="1" spcCol="1270" anchor="ctr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Categorical</a:t>
          </a:r>
          <a:endParaRPr lang="en-IN" sz="2000" kern="1200" dirty="0"/>
        </a:p>
      </dsp:txBody>
      <dsp:txXfrm>
        <a:off x="1397" y="903522"/>
        <a:ext cx="2311449" cy="871200"/>
      </dsp:txXfrm>
    </dsp:sp>
    <dsp:sp modelId="{E2693FF5-40B6-4370-85E1-1ADD20C71801}">
      <dsp:nvSpPr>
        <dsp:cNvPr id="0" name=""/>
        <dsp:cNvSpPr/>
      </dsp:nvSpPr>
      <dsp:spPr>
        <a:xfrm>
          <a:off x="2312847" y="59547"/>
          <a:ext cx="347476" cy="2559150"/>
        </a:xfrm>
        <a:prstGeom prst="leftBrace">
          <a:avLst>
            <a:gd name="adj1" fmla="val 35000"/>
            <a:gd name="adj2" fmla="val 50000"/>
          </a:avLst>
        </a:prstGeom>
        <a:noFill/>
        <a:ln w="34925" cap="flat" cmpd="sng" algn="in">
          <a:solidFill>
            <a:schemeClr val="tx1">
              <a:lumMod val="85000"/>
              <a:lumOff val="1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FC2C08-5F8D-4081-8A60-1C881EB2B3A5}">
      <dsp:nvSpPr>
        <dsp:cNvPr id="0" name=""/>
        <dsp:cNvSpPr/>
      </dsp:nvSpPr>
      <dsp:spPr>
        <a:xfrm>
          <a:off x="2799314" y="24564"/>
          <a:ext cx="4888293" cy="2629117"/>
        </a:xfrm>
        <a:prstGeom prst="rect">
          <a:avLst/>
        </a:prstGeom>
        <a:solidFill>
          <a:schemeClr val="tx1">
            <a:lumMod val="85000"/>
            <a:lumOff val="15000"/>
          </a:schemeClr>
        </a:solidFill>
        <a:ln w="34925" cap="flat" cmpd="sng" algn="in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600" kern="1200" dirty="0"/>
            <a:t>gender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600" kern="1200" dirty="0"/>
            <a:t>Partner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600" kern="1200" dirty="0"/>
            <a:t>Dependents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600" kern="1200" dirty="0" err="1"/>
            <a:t>PhoneService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600" kern="1200" dirty="0" err="1"/>
            <a:t>MultipleLines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600" kern="1200" dirty="0" err="1"/>
            <a:t>InternetService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600" kern="1200" dirty="0" err="1">
              <a:solidFill>
                <a:prstClr val="white"/>
              </a:solidFill>
              <a:latin typeface="Franklin Gothic Book" panose="020B0503020102020204"/>
            </a:rPr>
            <a:t>OnlineSecurity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600" kern="1200" dirty="0" err="1"/>
            <a:t>SeniorCitizen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IN" sz="1600" kern="1200" dirty="0"/>
        </a:p>
      </dsp:txBody>
      <dsp:txXfrm>
        <a:off x="2799314" y="24564"/>
        <a:ext cx="4888293" cy="2629117"/>
      </dsp:txXfrm>
    </dsp:sp>
    <dsp:sp modelId="{923ED972-32CE-4B16-A02F-8B44042B266F}">
      <dsp:nvSpPr>
        <dsp:cNvPr id="0" name=""/>
        <dsp:cNvSpPr/>
      </dsp:nvSpPr>
      <dsp:spPr>
        <a:xfrm>
          <a:off x="1397" y="2812081"/>
          <a:ext cx="2321761" cy="87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71120" rIns="199136" bIns="71120" numCol="1" spcCol="1270" anchor="ctr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Numerical</a:t>
          </a:r>
          <a:endParaRPr lang="en-IN" sz="4100" kern="1200" dirty="0"/>
        </a:p>
      </dsp:txBody>
      <dsp:txXfrm>
        <a:off x="1397" y="2812081"/>
        <a:ext cx="2321761" cy="871200"/>
      </dsp:txXfrm>
    </dsp:sp>
    <dsp:sp modelId="{974FF9B6-5135-41AF-AE3B-DB042E5CF503}">
      <dsp:nvSpPr>
        <dsp:cNvPr id="0" name=""/>
        <dsp:cNvSpPr/>
      </dsp:nvSpPr>
      <dsp:spPr>
        <a:xfrm>
          <a:off x="2323158" y="2812081"/>
          <a:ext cx="351608" cy="871200"/>
        </a:xfrm>
        <a:prstGeom prst="leftBrace">
          <a:avLst>
            <a:gd name="adj1" fmla="val 35000"/>
            <a:gd name="adj2" fmla="val 50000"/>
          </a:avLst>
        </a:prstGeom>
        <a:noFill/>
        <a:ln w="34925" cap="flat" cmpd="sng" algn="in">
          <a:solidFill>
            <a:schemeClr val="tx1">
              <a:lumMod val="85000"/>
              <a:lumOff val="1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25AD65-A5EB-41B2-BCB0-9FF927605360}">
      <dsp:nvSpPr>
        <dsp:cNvPr id="0" name=""/>
        <dsp:cNvSpPr/>
      </dsp:nvSpPr>
      <dsp:spPr>
        <a:xfrm>
          <a:off x="2816808" y="2776745"/>
          <a:ext cx="4876513" cy="871200"/>
        </a:xfrm>
        <a:prstGeom prst="rect">
          <a:avLst/>
        </a:prstGeom>
        <a:solidFill>
          <a:schemeClr val="tx1">
            <a:lumMod val="85000"/>
            <a:lumOff val="15000"/>
          </a:schemeClr>
        </a:solidFill>
        <a:ln w="34925" cap="flat" cmpd="sng" algn="in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600" kern="1200" dirty="0">
              <a:solidFill>
                <a:prstClr val="white"/>
              </a:solidFill>
              <a:latin typeface="Franklin Gothic Book" panose="020B0503020102020204"/>
              <a:ea typeface="+mn-ea"/>
              <a:cs typeface="+mn-cs"/>
            </a:rPr>
            <a:t>Tenure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600" kern="1200" dirty="0" err="1">
              <a:solidFill>
                <a:prstClr val="white"/>
              </a:solidFill>
              <a:latin typeface="Franklin Gothic Book" panose="020B0503020102020204"/>
              <a:ea typeface="+mn-ea"/>
              <a:cs typeface="+mn-cs"/>
            </a:rPr>
            <a:t>MonthlyCharges</a:t>
          </a:r>
          <a:endParaRPr lang="en-IN" sz="1600" kern="1200" dirty="0">
            <a:solidFill>
              <a:prstClr val="white"/>
            </a:solidFill>
            <a:latin typeface="Franklin Gothic Book" panose="020B0503020102020204"/>
            <a:ea typeface="+mn-ea"/>
            <a:cs typeface="+mn-cs"/>
          </a:endParaRPr>
        </a:p>
      </dsp:txBody>
      <dsp:txXfrm>
        <a:off x="2816808" y="2776745"/>
        <a:ext cx="4876513" cy="871200"/>
      </dsp:txXfrm>
    </dsp:sp>
    <dsp:sp modelId="{2DC01F5B-4E99-49E0-A00E-A85590A794AC}">
      <dsp:nvSpPr>
        <dsp:cNvPr id="0" name=""/>
        <dsp:cNvSpPr/>
      </dsp:nvSpPr>
      <dsp:spPr>
        <a:xfrm>
          <a:off x="1397" y="3841681"/>
          <a:ext cx="2315797" cy="87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71120" rIns="199136" bIns="71120" numCol="1" spcCol="1270" anchor="ctr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Unused </a:t>
          </a:r>
        </a:p>
      </dsp:txBody>
      <dsp:txXfrm>
        <a:off x="1397" y="3841681"/>
        <a:ext cx="2315797" cy="871200"/>
      </dsp:txXfrm>
    </dsp:sp>
    <dsp:sp modelId="{ADA7D803-416D-47E2-BFFD-4EA46492D31D}">
      <dsp:nvSpPr>
        <dsp:cNvPr id="0" name=""/>
        <dsp:cNvSpPr/>
      </dsp:nvSpPr>
      <dsp:spPr>
        <a:xfrm>
          <a:off x="2317194" y="3841681"/>
          <a:ext cx="357994" cy="871200"/>
        </a:xfrm>
        <a:prstGeom prst="leftBrace">
          <a:avLst>
            <a:gd name="adj1" fmla="val 35000"/>
            <a:gd name="adj2" fmla="val 50000"/>
          </a:avLst>
        </a:prstGeom>
        <a:noFill/>
        <a:ln w="34925" cap="flat" cmpd="sng" algn="in">
          <a:solidFill>
            <a:schemeClr val="tx1">
              <a:lumMod val="85000"/>
              <a:lumOff val="1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BDDC5F-58BA-4286-AB4E-2B876F079063}">
      <dsp:nvSpPr>
        <dsp:cNvPr id="0" name=""/>
        <dsp:cNvSpPr/>
      </dsp:nvSpPr>
      <dsp:spPr>
        <a:xfrm>
          <a:off x="2818387" y="3841681"/>
          <a:ext cx="4868730" cy="871200"/>
        </a:xfrm>
        <a:prstGeom prst="rect">
          <a:avLst/>
        </a:prstGeom>
        <a:solidFill>
          <a:schemeClr val="tx1">
            <a:lumMod val="85000"/>
            <a:lumOff val="15000"/>
          </a:schemeClr>
        </a:solidFill>
        <a:ln w="34925" cap="flat" cmpd="sng" algn="in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Churn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 err="1"/>
            <a:t>CustomerId</a:t>
          </a:r>
          <a:endParaRPr lang="en-IN" sz="1600" kern="1200" dirty="0"/>
        </a:p>
      </dsp:txBody>
      <dsp:txXfrm>
        <a:off x="2818387" y="3841681"/>
        <a:ext cx="4868730" cy="871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7962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42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9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40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6594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195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9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79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83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451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3938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151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blastchar/telco-customer-churn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8BC147-A7E3-4110-B2C7-E560D2C99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1246755"/>
            <a:ext cx="6900380" cy="4364489"/>
          </a:xfrm>
          <a:prstGeom prst="rect">
            <a:avLst/>
          </a:prstGeom>
        </p:spPr>
      </p:pic>
      <p:sp>
        <p:nvSpPr>
          <p:cNvPr id="57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479" y="1193489"/>
            <a:ext cx="3176246" cy="2539456"/>
          </a:xfrm>
        </p:spPr>
        <p:txBody>
          <a:bodyPr>
            <a:noAutofit/>
          </a:bodyPr>
          <a:lstStyle/>
          <a:p>
            <a:pPr fontAlgn="base"/>
            <a:r>
              <a:rPr lang="en-IN" sz="4800"/>
              <a:t>TelEcom Customer Churn</a:t>
            </a:r>
            <a:endParaRPr lang="en-IN" sz="48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E661E49-0788-40C2-A5B6-638ADED71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479" y="4251961"/>
            <a:ext cx="3810521" cy="2539456"/>
          </a:xfrm>
        </p:spPr>
        <p:txBody>
          <a:bodyPr>
            <a:noAutofit/>
          </a:bodyPr>
          <a:lstStyle/>
          <a:p>
            <a:pPr algn="l">
              <a:spcAft>
                <a:spcPts val="600"/>
              </a:spcAft>
            </a:pPr>
            <a:r>
              <a:rPr lang="en-US" sz="1600" dirty="0"/>
              <a:t>Instructor:</a:t>
            </a:r>
          </a:p>
          <a:p>
            <a:pPr algn="l">
              <a:spcAft>
                <a:spcPts val="600"/>
              </a:spcAft>
            </a:pPr>
            <a:r>
              <a:rPr lang="en-IN" sz="1600" dirty="0"/>
              <a:t>Andrew Long</a:t>
            </a:r>
          </a:p>
          <a:p>
            <a:pPr algn="l">
              <a:spcAft>
                <a:spcPts val="600"/>
              </a:spcAft>
            </a:pPr>
            <a:endParaRPr lang="en-US" sz="1600" dirty="0"/>
          </a:p>
          <a:p>
            <a:pPr algn="l">
              <a:spcAft>
                <a:spcPts val="600"/>
              </a:spcAft>
            </a:pPr>
            <a:endParaRPr lang="en-US" sz="1600" dirty="0"/>
          </a:p>
          <a:p>
            <a:pPr algn="l">
              <a:spcAft>
                <a:spcPts val="600"/>
              </a:spcAft>
            </a:pPr>
            <a:endParaRPr lang="en-US" sz="1600" dirty="0"/>
          </a:p>
          <a:p>
            <a:pPr algn="l">
              <a:spcAft>
                <a:spcPts val="600"/>
              </a:spcAft>
            </a:pPr>
            <a:r>
              <a:rPr lang="en-US" sz="1600" dirty="0"/>
              <a:t>By:</a:t>
            </a:r>
          </a:p>
          <a:p>
            <a:pPr algn="l">
              <a:spcAft>
                <a:spcPts val="600"/>
              </a:spcAft>
            </a:pPr>
            <a:r>
              <a:rPr lang="en-US" sz="1600" dirty="0" err="1"/>
              <a:t>Rakshitha</a:t>
            </a:r>
            <a:r>
              <a:rPr lang="en-US" sz="1600" dirty="0"/>
              <a:t> </a:t>
            </a:r>
            <a:r>
              <a:rPr lang="en-US" sz="1600" dirty="0" err="1"/>
              <a:t>Chandrashekaraiah</a:t>
            </a:r>
            <a:endParaRPr lang="en-US" sz="1600" dirty="0"/>
          </a:p>
        </p:txBody>
      </p:sp>
      <p:sp>
        <p:nvSpPr>
          <p:cNvPr id="21" name="Subtitle 3">
            <a:extLst>
              <a:ext uri="{FF2B5EF4-FFF2-40B4-BE49-F238E27FC236}">
                <a16:creationId xmlns:a16="http://schemas.microsoft.com/office/drawing/2014/main" id="{C8F53155-D00A-4619-8A6E-E126A097304A}"/>
              </a:ext>
            </a:extLst>
          </p:cNvPr>
          <p:cNvSpPr txBox="1">
            <a:spLocks/>
          </p:cNvSpPr>
          <p:nvPr/>
        </p:nvSpPr>
        <p:spPr>
          <a:xfrm>
            <a:off x="8381479" y="2949706"/>
            <a:ext cx="3370800" cy="1656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endParaRPr lang="en-US" sz="2000" dirty="0"/>
          </a:p>
          <a:p>
            <a:pPr algn="l">
              <a:spcAft>
                <a:spcPts val="600"/>
              </a:spcAft>
            </a:pPr>
            <a:endParaRPr lang="en-US" sz="2000" dirty="0"/>
          </a:p>
          <a:p>
            <a:pPr algn="l">
              <a:spcAft>
                <a:spcPts val="600"/>
              </a:spcAft>
            </a:pPr>
            <a:r>
              <a:rPr lang="en-US" sz="2000" dirty="0"/>
              <a:t>ALY 6020 Predictive Analytics</a:t>
            </a:r>
          </a:p>
        </p:txBody>
      </p:sp>
    </p:spTree>
    <p:extLst>
      <p:ext uri="{BB962C8B-B14F-4D97-AF65-F5344CB8AC3E}">
        <p14:creationId xmlns:p14="http://schemas.microsoft.com/office/powerpoint/2010/main" val="1546580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roup 70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29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AAC11200-8B97-4CB4-99EF-7C0FA210F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0D1486B-08A0-40B5-B7D9-CB83C77C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4484772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/>
              <a:t>Model evaluation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E995DB6-0B09-4C06-96AA-0BE84FB17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9230" y="5722070"/>
            <a:ext cx="10869750" cy="509048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2300" dirty="0"/>
              <a:t>Baseline Logistic Regression</a:t>
            </a:r>
          </a:p>
        </p:txBody>
      </p:sp>
      <p:sp>
        <p:nvSpPr>
          <p:cNvPr id="77" name="Freeform 6">
            <a:extLst>
              <a:ext uri="{FF2B5EF4-FFF2-40B4-BE49-F238E27FC236}">
                <a16:creationId xmlns:a16="http://schemas.microsoft.com/office/drawing/2014/main" id="{BB502E7E-3C82-47F3-B817-7507C01A1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46527" y="-13329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A3BC39E-6F69-4AAB-80BF-A4728CD6C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113" y="1063862"/>
            <a:ext cx="3937835" cy="270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Freeform 6">
            <a:extLst>
              <a:ext uri="{FF2B5EF4-FFF2-40B4-BE49-F238E27FC236}">
                <a16:creationId xmlns:a16="http://schemas.microsoft.com/office/drawing/2014/main" id="{3E5C639E-7A0B-46B2-9273-986E8BE7F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838485" y="614084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B54E71-C976-4384-8A87-E77422259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203" y="1180821"/>
            <a:ext cx="5114718" cy="252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750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9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6A3A8C-AE45-4FEA-BA15-61D8495BE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1703905"/>
            <a:ext cx="6900380" cy="3450190"/>
          </a:xfrm>
          <a:prstGeom prst="rect">
            <a:avLst/>
          </a:prstGeom>
        </p:spPr>
      </p:pic>
      <p:sp>
        <p:nvSpPr>
          <p:cNvPr id="31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75204" y="2676407"/>
            <a:ext cx="3176246" cy="1505186"/>
          </a:xfrm>
        </p:spPr>
        <p:txBody>
          <a:bodyPr>
            <a:normAutofit/>
          </a:bodyPr>
          <a:lstStyle/>
          <a:p>
            <a:r>
              <a:rPr lang="en-US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99120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6C4CF-AA59-42FE-850C-2F9582E5D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2E044-5427-4FC0-A3F9-0947A6148F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599" y="1708951"/>
            <a:ext cx="10231515" cy="3581401"/>
          </a:xfrm>
        </p:spPr>
        <p:txBody>
          <a:bodyPr/>
          <a:lstStyle/>
          <a:p>
            <a:r>
              <a:rPr lang="en-US" dirty="0"/>
              <a:t>Customer Churn rate is the number of customers who cancel a subscription</a:t>
            </a:r>
          </a:p>
          <a:p>
            <a:r>
              <a:rPr lang="en-US" dirty="0"/>
              <a:t>Classification model to predict </a:t>
            </a:r>
            <a:r>
              <a:rPr lang="en-US" b="1" dirty="0"/>
              <a:t>"if a customer will continue to use the telco services or not“</a:t>
            </a:r>
          </a:p>
          <a:p>
            <a:pPr fontAlgn="base"/>
            <a:r>
              <a:rPr lang="en-US" dirty="0"/>
              <a:t>Prevalence of the positive class is 0.266</a:t>
            </a:r>
          </a:p>
          <a:p>
            <a:pPr fontAlgn="base"/>
            <a:r>
              <a:rPr lang="en-US" dirty="0"/>
              <a:t>26.6% of the total customers in 7048, i.e., 1874 customers stop using Telcom services</a:t>
            </a:r>
          </a:p>
          <a:p>
            <a:pPr fontAlgn="base"/>
            <a:r>
              <a:rPr lang="en-US" dirty="0"/>
              <a:t>Data source : </a:t>
            </a:r>
            <a:r>
              <a:rPr lang="en-US" dirty="0">
                <a:hlinkClick r:id="rId2"/>
              </a:rPr>
              <a:t>https://www.kaggle.com/blastchar/telco-customer-churn</a:t>
            </a:r>
            <a:r>
              <a:rPr lang="en-US" dirty="0"/>
              <a:t> 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75222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EFD9C-BBD9-44B2-AD6D-A3E292E03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752" y="387669"/>
            <a:ext cx="9601200" cy="1485900"/>
          </a:xfrm>
        </p:spPr>
        <p:txBody>
          <a:bodyPr/>
          <a:lstStyle/>
          <a:p>
            <a:r>
              <a:rPr lang="en-IN" b="1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95F7C-F34F-4536-B400-855F15F9D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592" y="1244338"/>
            <a:ext cx="10884408" cy="5613661"/>
          </a:xfrm>
        </p:spPr>
        <p:txBody>
          <a:bodyPr>
            <a:normAutofit/>
          </a:bodyPr>
          <a:lstStyle/>
          <a:p>
            <a:pPr fontAlgn="base"/>
            <a:r>
              <a:rPr lang="en-IN" dirty="0"/>
              <a:t>Contain 7043 customer details – add more details</a:t>
            </a:r>
          </a:p>
          <a:p>
            <a:pPr fontAlgn="base"/>
            <a:endParaRPr lang="en-IN" dirty="0"/>
          </a:p>
          <a:p>
            <a:pPr fontAlgn="base"/>
            <a:endParaRPr lang="en-IN" dirty="0"/>
          </a:p>
          <a:p>
            <a:pPr fontAlgn="base"/>
            <a:endParaRPr lang="en-IN" dirty="0"/>
          </a:p>
          <a:p>
            <a:pPr fontAlgn="base"/>
            <a:endParaRPr lang="en-IN" dirty="0"/>
          </a:p>
          <a:p>
            <a:pPr fontAlgn="base"/>
            <a:endParaRPr lang="en-IN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marL="0" indent="0" fontAlgn="base">
              <a:buNone/>
            </a:pP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AC3E5A0-9929-4F12-BF26-24E0ACAA9E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1589019"/>
              </p:ext>
            </p:extLst>
          </p:nvPr>
        </p:nvGraphicFramePr>
        <p:xfrm>
          <a:off x="2072847" y="1861317"/>
          <a:ext cx="7693322" cy="47374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7AB5C4A-713B-4EB8-8AAD-7634B2EE0A3A}"/>
              </a:ext>
            </a:extLst>
          </p:cNvPr>
          <p:cNvSpPr txBox="1"/>
          <p:nvPr/>
        </p:nvSpPr>
        <p:spPr>
          <a:xfrm>
            <a:off x="7223572" y="2308068"/>
            <a:ext cx="18470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IN" sz="1600" dirty="0" err="1">
                <a:solidFill>
                  <a:prstClr val="white"/>
                </a:solidFill>
                <a:latin typeface="Franklin Gothic Book" panose="020B0503020102020204"/>
              </a:rPr>
              <a:t>OnlineBackup</a:t>
            </a:r>
            <a:endParaRPr lang="en-IN" sz="1600" dirty="0">
              <a:solidFill>
                <a:prstClr val="white"/>
              </a:solidFill>
              <a:latin typeface="Franklin Gothic Book" panose="020B0503020102020204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IN" sz="1600" dirty="0" err="1">
                <a:solidFill>
                  <a:prstClr val="white"/>
                </a:solidFill>
                <a:latin typeface="Franklin Gothic Book" panose="020B0503020102020204"/>
              </a:rPr>
              <a:t>DeviceProtection</a:t>
            </a:r>
            <a:endParaRPr lang="en-IN" sz="1600" dirty="0">
              <a:solidFill>
                <a:prstClr val="white"/>
              </a:solidFill>
              <a:latin typeface="Franklin Gothic Book" panose="020B0503020102020204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IN" sz="1600" dirty="0" err="1">
                <a:solidFill>
                  <a:prstClr val="white"/>
                </a:solidFill>
                <a:latin typeface="Franklin Gothic Book" panose="020B0503020102020204"/>
              </a:rPr>
              <a:t>TechSupport</a:t>
            </a:r>
            <a:endParaRPr lang="en-IN" sz="1600" dirty="0">
              <a:solidFill>
                <a:prstClr val="white"/>
              </a:solidFill>
              <a:latin typeface="Franklin Gothic Book" panose="020B0503020102020204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IN" sz="1600" dirty="0" err="1">
                <a:solidFill>
                  <a:prstClr val="white"/>
                </a:solidFill>
                <a:latin typeface="Franklin Gothic Book" panose="020B0503020102020204"/>
              </a:rPr>
              <a:t>StreamingTV</a:t>
            </a:r>
            <a:endParaRPr lang="en-IN" sz="1600" dirty="0">
              <a:solidFill>
                <a:prstClr val="white"/>
              </a:solidFill>
              <a:latin typeface="Franklin Gothic Book" panose="020B0503020102020204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prstClr val="white"/>
                </a:solidFill>
                <a:latin typeface="Franklin Gothic Book" panose="020B0503020102020204"/>
              </a:rPr>
              <a:t>Contract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IN" sz="1600" dirty="0" err="1">
                <a:solidFill>
                  <a:prstClr val="white"/>
                </a:solidFill>
                <a:latin typeface="Franklin Gothic Book" panose="020B0503020102020204"/>
              </a:rPr>
              <a:t>PaperlessBilling</a:t>
            </a:r>
            <a:endParaRPr lang="en-IN" sz="1600" dirty="0">
              <a:solidFill>
                <a:prstClr val="white"/>
              </a:solidFill>
              <a:latin typeface="Franklin Gothic Book" panose="020B0503020102020204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IN" sz="1600" dirty="0" err="1">
                <a:solidFill>
                  <a:prstClr val="white"/>
                </a:solidFill>
                <a:latin typeface="Franklin Gothic Book" panose="020B0503020102020204"/>
              </a:rPr>
              <a:t>PaymentMethod</a:t>
            </a:r>
            <a:r>
              <a:rPr lang="en-IN" sz="1600" dirty="0">
                <a:solidFill>
                  <a:prstClr val="white"/>
                </a:solidFill>
                <a:latin typeface="Franklin Gothic Book" panose="020B0503020102020204"/>
              </a:rPr>
              <a:t>'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FB0BCA-29CE-4101-AA02-D981F9E7CDE1}"/>
              </a:ext>
            </a:extLst>
          </p:cNvPr>
          <p:cNvSpPr txBox="1"/>
          <p:nvPr/>
        </p:nvSpPr>
        <p:spPr>
          <a:xfrm>
            <a:off x="7223572" y="4893711"/>
            <a:ext cx="166420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err="1">
                <a:solidFill>
                  <a:prstClr val="white"/>
                </a:solidFill>
                <a:latin typeface="Franklin Gothic Book" panose="020B0503020102020204"/>
              </a:rPr>
              <a:t>TotalCharges</a:t>
            </a:r>
            <a:endParaRPr lang="en-IN" sz="1600" dirty="0">
              <a:solidFill>
                <a:prstClr val="white"/>
              </a:solidFill>
              <a:latin typeface="Franklin Gothic Book" panose="020B0503020102020204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9028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702E6-56BA-4773-81EA-EDE75CE71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40B80-56A8-4C67-9443-9E77EC79F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engineering is the process of extracting data from raw dataset which can be easily understood and used in machine learning. </a:t>
            </a:r>
            <a:endParaRPr lang="en-IN" dirty="0"/>
          </a:p>
          <a:p>
            <a:r>
              <a:rPr lang="en-IN" dirty="0" err="1"/>
              <a:t>SeniorCitizen</a:t>
            </a:r>
            <a:r>
              <a:rPr lang="en-IN" dirty="0"/>
              <a:t> was represented as a binary attribute, the other 15 categorical attributes were converted into binary attribute through one-hot encoding</a:t>
            </a:r>
          </a:p>
          <a:p>
            <a:r>
              <a:rPr lang="en-IN" dirty="0"/>
              <a:t>11 missing “tenure” values were imputed with mean tenure </a:t>
            </a:r>
          </a:p>
          <a:p>
            <a:r>
              <a:rPr lang="en-IN" dirty="0"/>
              <a:t>Numerical variables were scaled as the range of values was high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8351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D6EB6-FE3B-45F5-8D2E-E8DF7A7C3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8653" y="1587993"/>
            <a:ext cx="6176776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9000"/>
              </a:lnSpc>
            </a:pPr>
            <a:r>
              <a:rPr lang="en-US" sz="4400" b="1" dirty="0"/>
              <a:t>BASELINE MODEL PERFORMANCE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93D2EF-B769-4FF6-8D45-FE19C1D7E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81" y="3073893"/>
            <a:ext cx="1828264" cy="300111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326265-CE5B-48A0-9730-B376F317A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74" y="562222"/>
            <a:ext cx="3730079" cy="2051542"/>
          </a:xfrm>
          <a:prstGeom prst="rect">
            <a:avLst/>
          </a:prstGeom>
          <a:ln>
            <a:noFill/>
          </a:ln>
          <a:effectLst/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2653EA-A0ED-43E0-AFA6-AC9B28560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88653" y="3191070"/>
            <a:ext cx="6176776" cy="3581400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94000"/>
              </a:lnSpc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AUC is the area under the ROC curve</a:t>
            </a:r>
          </a:p>
          <a:p>
            <a:pPr marL="342900" indent="-342900">
              <a:lnSpc>
                <a:spcPct val="94000"/>
              </a:lnSpc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Logistic regression is the best fitting model with AUC of 85.8% for validation data. </a:t>
            </a:r>
          </a:p>
        </p:txBody>
      </p:sp>
    </p:spTree>
    <p:extLst>
      <p:ext uri="{BB962C8B-B14F-4D97-AF65-F5344CB8AC3E}">
        <p14:creationId xmlns:p14="http://schemas.microsoft.com/office/powerpoint/2010/main" val="342348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D94C8-CA28-452C-A540-BEA23DC5B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D73DD-E1E1-4DDF-A2C2-A124833768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11" y="1638300"/>
            <a:ext cx="10257842" cy="3048002"/>
          </a:xfrm>
        </p:spPr>
        <p:txBody>
          <a:bodyPr>
            <a:normAutofit/>
          </a:bodyPr>
          <a:lstStyle/>
          <a:p>
            <a:r>
              <a:rPr lang="en-IN" dirty="0"/>
              <a:t>Logistic Regression is similar to liner regression</a:t>
            </a:r>
          </a:p>
          <a:p>
            <a:r>
              <a:rPr lang="en-IN" dirty="0"/>
              <a:t>It predicts True or False, it can be used for classification</a:t>
            </a:r>
          </a:p>
          <a:p>
            <a:r>
              <a:rPr lang="en-IN" dirty="0"/>
              <a:t>Fits an S shaped logistic function, the curve goes from 0 to 1</a:t>
            </a:r>
          </a:p>
          <a:p>
            <a:r>
              <a:rPr lang="en-IN" dirty="0"/>
              <a:t>It uses independent variables to predict dependent variable through linear equations. This value lies between negative to positive infinity.</a:t>
            </a:r>
          </a:p>
          <a:p>
            <a:r>
              <a:rPr lang="en-IN" dirty="0"/>
              <a:t>The output of Linear equation is converted into 0(False) or 1(True) using Sigmoid Function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30A5E5-1B64-4680-AEA1-65394C9E1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657" y="4422202"/>
            <a:ext cx="5010150" cy="184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944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4E4D-F239-4017-AA48-D74D5D81B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5981" y="489857"/>
            <a:ext cx="5280192" cy="21578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b="1" dirty="0"/>
              <a:t>HYPERPARAMETER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DEE75-BF34-4200-919D-640BFB722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4093" y="1706078"/>
            <a:ext cx="5212080" cy="51752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They are the parameters which define the model architecture </a:t>
            </a:r>
          </a:p>
          <a:p>
            <a:r>
              <a:rPr lang="en-US" dirty="0"/>
              <a:t>The process of searching for the ideal model architecture is called hyperparameter tuning</a:t>
            </a:r>
          </a:p>
          <a:p>
            <a:r>
              <a:rPr lang="en-US" dirty="0"/>
              <a:t>The parameter C is the regularization parameter for Logistic regression, this is the Inverse of regularization strength. </a:t>
            </a:r>
          </a:p>
          <a:p>
            <a:r>
              <a:rPr lang="en-US" dirty="0"/>
              <a:t>Smaller values of this parameter specify stronger regularization.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DB7306-4CC1-4C29-8331-190D45504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75" y="1475494"/>
            <a:ext cx="4914106" cy="329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287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AFAB1-4D2B-434A-AE36-AF764B0EB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6508" y="1366935"/>
            <a:ext cx="5212080" cy="517525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As the name suggest, feature importance is how important a feature/variable in a model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When logit value is positive, it increases the probability of the event when the independent variable has a positive change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When logit value is negative, it increases the probability of the event when the independent variable has a negative change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No internet service variables do not affect the model so these features can be neglected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Monthly Charges followed by Total Charges have positive impact, whereas Tenure followed by Contact for 2 years has the highest negative impact</a:t>
            </a:r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28E85948-83BF-4982-82FB-4D356E836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48" y="436047"/>
            <a:ext cx="4683967" cy="5985905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1FDECC58-EE72-416E-9A55-9B0F077B2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708" y="436047"/>
            <a:ext cx="6443681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cap="all" dirty="0"/>
              <a:t>FEATURE IMPORTANCE </a:t>
            </a:r>
          </a:p>
        </p:txBody>
      </p:sp>
    </p:spTree>
    <p:extLst>
      <p:ext uri="{BB962C8B-B14F-4D97-AF65-F5344CB8AC3E}">
        <p14:creationId xmlns:p14="http://schemas.microsoft.com/office/powerpoint/2010/main" val="38868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1B76E-2325-4AC5-A583-0BB26C1CC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027" y="453180"/>
            <a:ext cx="4998377" cy="15249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b="1" dirty="0"/>
              <a:t>OPTIMIZED MODEL PERFORMANCE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E79C4-2AA6-4321-A35F-2457B60E3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9028" y="2380462"/>
            <a:ext cx="5212080" cy="51752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The top three models with high AUC are Logistic Regression, Stochastic Gradient Descent and Random Forest</a:t>
            </a:r>
          </a:p>
          <a:p>
            <a:r>
              <a:rPr lang="en-US" dirty="0" err="1"/>
              <a:t>GridSearchCV</a:t>
            </a:r>
            <a:r>
              <a:rPr lang="en-US" dirty="0"/>
              <a:t> and </a:t>
            </a:r>
            <a:r>
              <a:rPr lang="en-US" dirty="0" err="1"/>
              <a:t>RandomizedSearchCV</a:t>
            </a:r>
            <a:r>
              <a:rPr lang="en-US" dirty="0"/>
              <a:t> are used to tune hyperparameters</a:t>
            </a:r>
          </a:p>
          <a:p>
            <a:r>
              <a:rPr lang="en-US" dirty="0"/>
              <a:t>The baseline model of Logistic Regression has the best AUC. 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B95BDEC-2DBE-4B02-9507-1D4199A44E98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614441" y="3072202"/>
            <a:ext cx="4075112" cy="21510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FF3419-4AE8-46A1-B844-50F72D3671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614441" y="1416821"/>
            <a:ext cx="4075587" cy="96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75604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B548D4-9AE3-4C68-BBFD-81B6C75D949B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16c05727-aa75-4e4a-9b5f-8a80a1165891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2AB1F06-89DB-455B-B4F5-38327B02578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0F3219C-66A9-4DC6-86F6-D229B2FBE8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485</Words>
  <Application>Microsoft Office PowerPoint</Application>
  <PresentationFormat>Widescreen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Franklin Gothic Book</vt:lpstr>
      <vt:lpstr>Wingdings</vt:lpstr>
      <vt:lpstr>Crop</vt:lpstr>
      <vt:lpstr>TelEcom Customer Churn</vt:lpstr>
      <vt:lpstr>ABOUT</vt:lpstr>
      <vt:lpstr>DATASET</vt:lpstr>
      <vt:lpstr>FEATURE ENGINEERING</vt:lpstr>
      <vt:lpstr>BASELINE MODEL PERFORMANCE</vt:lpstr>
      <vt:lpstr>LOGISTIC REGRESSION</vt:lpstr>
      <vt:lpstr>HYPERPARAMETER</vt:lpstr>
      <vt:lpstr>FEATURE IMPORTANCE </vt:lpstr>
      <vt:lpstr>OPTIMIZED MODEL PERFORMANCE</vt:lpstr>
      <vt:lpstr>Model evaluation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2019-03-27T08:14:49Z</dcterms:created>
  <dcterms:modified xsi:type="dcterms:W3CDTF">2019-03-28T19:34:37Z</dcterms:modified>
</cp:coreProperties>
</file>