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P . </a:t>
            </a:r>
            <a:r>
              <a:rPr lang="en-US" sz="2400" b="1">
                <a:solidFill>
                  <a:schemeClr val="bg1"/>
                </a:solidFill>
                <a:latin typeface="Arial"/>
                <a:cs typeface="Arial"/>
              </a:rPr>
              <a:t>RAKSHITHA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1755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2021-05-26T16:50:10Z</dcterms:created>
  <dcterms:modified xsi:type="dcterms:W3CDTF">2024-04-02T06:20:45Z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