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6476-5DC5-E5BF-4D8B-E951A465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ECB6F-B6C7-9964-4FA1-98A283722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6A4A-84E2-E9E0-FD1D-4C989C74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C2BA-FEF4-51F8-E1DF-595947D8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5B88A-844C-6ECF-31E8-A575E10A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807F-6391-5869-AA09-0088B6DE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D63A-F940-6407-39DF-DA6672FE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BA90-35FD-8C20-D543-6001D46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1A4B-C94E-A02F-04CF-01E2FD62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07F8-15AE-05B1-FB45-A531FDC4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F4785-8BE4-C490-DC2F-D600FB689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63D62-BA63-921B-54E6-44BE0278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B6F-E09C-7341-8D2F-EC5B75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E550-D8D5-9095-B9A6-A099362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3132-93F3-246A-F6A4-3AE08182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51C6-5BAA-689D-DD95-B5B59AD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7202-9A79-4F53-1331-5A0B5535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867A-C77C-CC5E-4CDE-CDA7F706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FD73-7535-D94E-2456-24B68EE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34D2-AC9B-000C-3993-DB258B8D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1672-C2E1-7A3A-1BFA-ACEBB6D1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E6EF-E3D0-EAEB-0B9B-84CE93A5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0374-CB9C-2768-058F-E9927022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FDEA4-4B61-7319-E2E1-7DD239F0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199B-8B9E-3E21-3C12-2EE23D6A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CF28-7430-3A1F-F3FA-B384813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1F35-2194-5DCA-34F2-05E6166CC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C2240-B726-A159-B005-823DBF26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C3801-CD4B-E67E-1139-51C8B5C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12D3D-13E6-BD80-D84A-B68130C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306E8-CC44-3BD7-2199-0657CD6F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7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1C67-3D33-60E4-7CFD-A7F8B0A9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E7E6-3F11-8BD2-39F2-D5403C20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325C0-8CF8-FD80-3165-6AEE8A14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D564C-E8F0-4FEB-A663-0A37FA59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9A88E-6ED7-5478-3A2F-D4E2761F5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A91DA-27CE-526B-0F39-766B9AEA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80893-D532-AEF6-50A3-4187966F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2694D-CF1A-21C2-6928-C4FB57B6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4169-4E6C-234B-6F21-4EE174F1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494CD-EE68-6442-E916-20CE8A99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73CE6-250E-C83E-3808-52FE93F1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C57E-83F9-51ED-AAE8-3E47128D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5FE54-B958-2A02-9C61-AF5C460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E3199-D9D9-4DA3-A5CC-3B43A420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B705A-FDF3-A8E0-21AB-E69758B7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B63D-675D-95DD-A191-85FDF6B6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1139-D9C1-FF98-BE77-4FA605E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4E412-92F8-072C-46F2-CFA01D62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1D09-30CE-D8C9-447D-FF2196BF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B9DE0-F26B-141A-B566-717A0865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5B0E-DAB6-3C0C-EC03-4FB3CB7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E482-9046-FB70-2B7E-83B52470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FB4D3-4D38-ADD2-FF06-C9EF002F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89998-D57F-7B4D-EFC1-840F800D4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89B8-04F5-2188-0C68-6FD87453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64D5A-E45B-7244-99DA-CC9C0BB7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59257-EC49-7CA2-74EA-F6B03066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9CA-5747-4AFE-3C8A-30B4526F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5EA35-A90C-B90F-C497-235EAB3C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BB5D-8CC2-50C2-0813-80D62DF1F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2CEB-EB1F-4B99-B261-931DE45B0E30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16B5-0538-6CAC-6709-47B86FC2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3211-FEF2-A0C7-97C5-82D4F388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EDBC-CDC5-4798-8497-03AA8B88D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2B3F26-90BE-53AB-342E-422CB0E29ACA}"/>
              </a:ext>
            </a:extLst>
          </p:cNvPr>
          <p:cNvSpPr/>
          <p:nvPr/>
        </p:nvSpPr>
        <p:spPr>
          <a:xfrm>
            <a:off x="2" y="0"/>
            <a:ext cx="12191999" cy="6842747"/>
          </a:xfrm>
          <a:custGeom>
            <a:avLst/>
            <a:gdLst>
              <a:gd name="connsiteX0" fmla="*/ 3274421 w 12191999"/>
              <a:gd name="connsiteY0" fmla="*/ 3808475 h 6842747"/>
              <a:gd name="connsiteX1" fmla="*/ 3292709 w 12191999"/>
              <a:gd name="connsiteY1" fmla="*/ 3808475 h 6842747"/>
              <a:gd name="connsiteX2" fmla="*/ 3292709 w 12191999"/>
              <a:gd name="connsiteY2" fmla="*/ 6842747 h 6842747"/>
              <a:gd name="connsiteX3" fmla="*/ 3274421 w 12191999"/>
              <a:gd name="connsiteY3" fmla="*/ 6842747 h 6842747"/>
              <a:gd name="connsiteX4" fmla="*/ 6731902 w 12191999"/>
              <a:gd name="connsiteY4" fmla="*/ 3807727 h 6842747"/>
              <a:gd name="connsiteX5" fmla="*/ 6750190 w 12191999"/>
              <a:gd name="connsiteY5" fmla="*/ 3807727 h 6842747"/>
              <a:gd name="connsiteX6" fmla="*/ 6750190 w 12191999"/>
              <a:gd name="connsiteY6" fmla="*/ 6824459 h 6842747"/>
              <a:gd name="connsiteX7" fmla="*/ 6731902 w 12191999"/>
              <a:gd name="connsiteY7" fmla="*/ 6824459 h 6842747"/>
              <a:gd name="connsiteX8" fmla="*/ 9738551 w 12191999"/>
              <a:gd name="connsiteY8" fmla="*/ 3790188 h 6842747"/>
              <a:gd name="connsiteX9" fmla="*/ 9756839 w 12191999"/>
              <a:gd name="connsiteY9" fmla="*/ 3790188 h 6842747"/>
              <a:gd name="connsiteX10" fmla="*/ 9756839 w 12191999"/>
              <a:gd name="connsiteY10" fmla="*/ 6822683 h 6842747"/>
              <a:gd name="connsiteX11" fmla="*/ 9738551 w 12191999"/>
              <a:gd name="connsiteY11" fmla="*/ 6822683 h 6842747"/>
              <a:gd name="connsiteX12" fmla="*/ 9756839 w 12191999"/>
              <a:gd name="connsiteY12" fmla="*/ 3771900 h 6842747"/>
              <a:gd name="connsiteX13" fmla="*/ 12191999 w 12191999"/>
              <a:gd name="connsiteY13" fmla="*/ 3771900 h 6842747"/>
              <a:gd name="connsiteX14" fmla="*/ 12191999 w 12191999"/>
              <a:gd name="connsiteY14" fmla="*/ 3790188 h 6842747"/>
              <a:gd name="connsiteX15" fmla="*/ 9756839 w 12191999"/>
              <a:gd name="connsiteY15" fmla="*/ 3790188 h 6842747"/>
              <a:gd name="connsiteX16" fmla="*/ 0 w 12191999"/>
              <a:gd name="connsiteY16" fmla="*/ 3771900 h 6842747"/>
              <a:gd name="connsiteX17" fmla="*/ 9738551 w 12191999"/>
              <a:gd name="connsiteY17" fmla="*/ 3771900 h 6842747"/>
              <a:gd name="connsiteX18" fmla="*/ 9738551 w 12191999"/>
              <a:gd name="connsiteY18" fmla="*/ 3790188 h 6842747"/>
              <a:gd name="connsiteX19" fmla="*/ 0 w 12191999"/>
              <a:gd name="connsiteY19" fmla="*/ 3790188 h 6842747"/>
              <a:gd name="connsiteX20" fmla="*/ 9738551 w 12191999"/>
              <a:gd name="connsiteY20" fmla="*/ 3753092 h 6842747"/>
              <a:gd name="connsiteX21" fmla="*/ 9756839 w 12191999"/>
              <a:gd name="connsiteY21" fmla="*/ 3753092 h 6842747"/>
              <a:gd name="connsiteX22" fmla="*/ 9756839 w 12191999"/>
              <a:gd name="connsiteY22" fmla="*/ 3771900 h 6842747"/>
              <a:gd name="connsiteX23" fmla="*/ 9738551 w 12191999"/>
              <a:gd name="connsiteY23" fmla="*/ 3771900 h 6842747"/>
              <a:gd name="connsiteX24" fmla="*/ 8579627 w 12191999"/>
              <a:gd name="connsiteY24" fmla="*/ 1447801 h 6842747"/>
              <a:gd name="connsiteX25" fmla="*/ 8597915 w 12191999"/>
              <a:gd name="connsiteY25" fmla="*/ 1447801 h 6842747"/>
              <a:gd name="connsiteX26" fmla="*/ 8597915 w 12191999"/>
              <a:gd name="connsiteY26" fmla="*/ 3753091 h 6842747"/>
              <a:gd name="connsiteX27" fmla="*/ 8579627 w 12191999"/>
              <a:gd name="connsiteY27" fmla="*/ 3753091 h 6842747"/>
              <a:gd name="connsiteX28" fmla="*/ 6504610 w 12191999"/>
              <a:gd name="connsiteY28" fmla="*/ 1447801 h 6842747"/>
              <a:gd name="connsiteX29" fmla="*/ 6522898 w 12191999"/>
              <a:gd name="connsiteY29" fmla="*/ 1447801 h 6842747"/>
              <a:gd name="connsiteX30" fmla="*/ 6522898 w 12191999"/>
              <a:gd name="connsiteY30" fmla="*/ 1463305 h 6842747"/>
              <a:gd name="connsiteX31" fmla="*/ 6504610 w 12191999"/>
              <a:gd name="connsiteY31" fmla="*/ 1463305 h 6842747"/>
              <a:gd name="connsiteX32" fmla="*/ 4303775 w 12191999"/>
              <a:gd name="connsiteY32" fmla="*/ 1447801 h 6842747"/>
              <a:gd name="connsiteX33" fmla="*/ 4322063 w 12191999"/>
              <a:gd name="connsiteY33" fmla="*/ 1447801 h 6842747"/>
              <a:gd name="connsiteX34" fmla="*/ 4322063 w 12191999"/>
              <a:gd name="connsiteY34" fmla="*/ 3753612 h 6842747"/>
              <a:gd name="connsiteX35" fmla="*/ 4303775 w 12191999"/>
              <a:gd name="connsiteY35" fmla="*/ 3753612 h 6842747"/>
              <a:gd name="connsiteX36" fmla="*/ 2173407 w 12191999"/>
              <a:gd name="connsiteY36" fmla="*/ 1447801 h 6842747"/>
              <a:gd name="connsiteX37" fmla="*/ 2191695 w 12191999"/>
              <a:gd name="connsiteY37" fmla="*/ 1447801 h 6842747"/>
              <a:gd name="connsiteX38" fmla="*/ 2191695 w 12191999"/>
              <a:gd name="connsiteY38" fmla="*/ 1447802 h 6842747"/>
              <a:gd name="connsiteX39" fmla="*/ 2173407 w 12191999"/>
              <a:gd name="connsiteY39" fmla="*/ 1447802 h 6842747"/>
              <a:gd name="connsiteX40" fmla="*/ 8597915 w 12191999"/>
              <a:gd name="connsiteY40" fmla="*/ 1429513 h 6842747"/>
              <a:gd name="connsiteX41" fmla="*/ 12191999 w 12191999"/>
              <a:gd name="connsiteY41" fmla="*/ 1429513 h 6842747"/>
              <a:gd name="connsiteX42" fmla="*/ 12191999 w 12191999"/>
              <a:gd name="connsiteY42" fmla="*/ 1447801 h 6842747"/>
              <a:gd name="connsiteX43" fmla="*/ 8597915 w 12191999"/>
              <a:gd name="connsiteY43" fmla="*/ 1447801 h 6842747"/>
              <a:gd name="connsiteX44" fmla="*/ 6522898 w 12191999"/>
              <a:gd name="connsiteY44" fmla="*/ 1429513 h 6842747"/>
              <a:gd name="connsiteX45" fmla="*/ 8579627 w 12191999"/>
              <a:gd name="connsiteY45" fmla="*/ 1429513 h 6842747"/>
              <a:gd name="connsiteX46" fmla="*/ 8579627 w 12191999"/>
              <a:gd name="connsiteY46" fmla="*/ 1447801 h 6842747"/>
              <a:gd name="connsiteX47" fmla="*/ 6522898 w 12191999"/>
              <a:gd name="connsiteY47" fmla="*/ 1447801 h 6842747"/>
              <a:gd name="connsiteX48" fmla="*/ 4322063 w 12191999"/>
              <a:gd name="connsiteY48" fmla="*/ 1429513 h 6842747"/>
              <a:gd name="connsiteX49" fmla="*/ 6504610 w 12191999"/>
              <a:gd name="connsiteY49" fmla="*/ 1429513 h 6842747"/>
              <a:gd name="connsiteX50" fmla="*/ 6504610 w 12191999"/>
              <a:gd name="connsiteY50" fmla="*/ 1447801 h 6842747"/>
              <a:gd name="connsiteX51" fmla="*/ 4322063 w 12191999"/>
              <a:gd name="connsiteY51" fmla="*/ 1447801 h 6842747"/>
              <a:gd name="connsiteX52" fmla="*/ 2191695 w 12191999"/>
              <a:gd name="connsiteY52" fmla="*/ 1429513 h 6842747"/>
              <a:gd name="connsiteX53" fmla="*/ 4303775 w 12191999"/>
              <a:gd name="connsiteY53" fmla="*/ 1429513 h 6842747"/>
              <a:gd name="connsiteX54" fmla="*/ 4303775 w 12191999"/>
              <a:gd name="connsiteY54" fmla="*/ 1447801 h 6842747"/>
              <a:gd name="connsiteX55" fmla="*/ 2191695 w 12191999"/>
              <a:gd name="connsiteY55" fmla="*/ 1447801 h 6842747"/>
              <a:gd name="connsiteX56" fmla="*/ 1 w 12191999"/>
              <a:gd name="connsiteY56" fmla="*/ 1429513 h 6842747"/>
              <a:gd name="connsiteX57" fmla="*/ 2173407 w 12191999"/>
              <a:gd name="connsiteY57" fmla="*/ 1429513 h 6842747"/>
              <a:gd name="connsiteX58" fmla="*/ 2173407 w 12191999"/>
              <a:gd name="connsiteY58" fmla="*/ 1447801 h 6842747"/>
              <a:gd name="connsiteX59" fmla="*/ 1 w 12191999"/>
              <a:gd name="connsiteY59" fmla="*/ 1447801 h 6842747"/>
              <a:gd name="connsiteX60" fmla="*/ 2173407 w 12191999"/>
              <a:gd name="connsiteY60" fmla="*/ 669033 h 6842747"/>
              <a:gd name="connsiteX61" fmla="*/ 2191695 w 12191999"/>
              <a:gd name="connsiteY61" fmla="*/ 669033 h 6842747"/>
              <a:gd name="connsiteX62" fmla="*/ 2191695 w 12191999"/>
              <a:gd name="connsiteY62" fmla="*/ 1429513 h 6842747"/>
              <a:gd name="connsiteX63" fmla="*/ 2173407 w 12191999"/>
              <a:gd name="connsiteY63" fmla="*/ 1429513 h 6842747"/>
              <a:gd name="connsiteX64" fmla="*/ 10544555 w 12191999"/>
              <a:gd name="connsiteY64" fmla="*/ 665989 h 6842747"/>
              <a:gd name="connsiteX65" fmla="*/ 10562843 w 12191999"/>
              <a:gd name="connsiteY65" fmla="*/ 665989 h 6842747"/>
              <a:gd name="connsiteX66" fmla="*/ 10562843 w 12191999"/>
              <a:gd name="connsiteY66" fmla="*/ 1414267 h 6842747"/>
              <a:gd name="connsiteX67" fmla="*/ 10544555 w 12191999"/>
              <a:gd name="connsiteY67" fmla="*/ 1414267 h 6842747"/>
              <a:gd name="connsiteX68" fmla="*/ 8579627 w 12191999"/>
              <a:gd name="connsiteY68" fmla="*/ 665989 h 6842747"/>
              <a:gd name="connsiteX69" fmla="*/ 8597915 w 12191999"/>
              <a:gd name="connsiteY69" fmla="*/ 665989 h 6842747"/>
              <a:gd name="connsiteX70" fmla="*/ 8597915 w 12191999"/>
              <a:gd name="connsiteY70" fmla="*/ 1429513 h 6842747"/>
              <a:gd name="connsiteX71" fmla="*/ 8579627 w 12191999"/>
              <a:gd name="connsiteY71" fmla="*/ 1429513 h 6842747"/>
              <a:gd name="connsiteX72" fmla="*/ 6504610 w 12191999"/>
              <a:gd name="connsiteY72" fmla="*/ 665989 h 6842747"/>
              <a:gd name="connsiteX73" fmla="*/ 6522898 w 12191999"/>
              <a:gd name="connsiteY73" fmla="*/ 665989 h 6842747"/>
              <a:gd name="connsiteX74" fmla="*/ 6522898 w 12191999"/>
              <a:gd name="connsiteY74" fmla="*/ 1429513 h 6842747"/>
              <a:gd name="connsiteX75" fmla="*/ 6504610 w 12191999"/>
              <a:gd name="connsiteY75" fmla="*/ 1429513 h 6842747"/>
              <a:gd name="connsiteX76" fmla="*/ 4303775 w 12191999"/>
              <a:gd name="connsiteY76" fmla="*/ 665989 h 6842747"/>
              <a:gd name="connsiteX77" fmla="*/ 4322063 w 12191999"/>
              <a:gd name="connsiteY77" fmla="*/ 665989 h 6842747"/>
              <a:gd name="connsiteX78" fmla="*/ 4322063 w 12191999"/>
              <a:gd name="connsiteY78" fmla="*/ 1429513 h 6842747"/>
              <a:gd name="connsiteX79" fmla="*/ 4303775 w 12191999"/>
              <a:gd name="connsiteY79" fmla="*/ 1429513 h 6842747"/>
              <a:gd name="connsiteX80" fmla="*/ 10562843 w 12191999"/>
              <a:gd name="connsiteY80" fmla="*/ 647701 h 6842747"/>
              <a:gd name="connsiteX81" fmla="*/ 12191999 w 12191999"/>
              <a:gd name="connsiteY81" fmla="*/ 647701 h 6842747"/>
              <a:gd name="connsiteX82" fmla="*/ 12191999 w 12191999"/>
              <a:gd name="connsiteY82" fmla="*/ 665989 h 6842747"/>
              <a:gd name="connsiteX83" fmla="*/ 10562843 w 12191999"/>
              <a:gd name="connsiteY83" fmla="*/ 665989 h 6842747"/>
              <a:gd name="connsiteX84" fmla="*/ 8597915 w 12191999"/>
              <a:gd name="connsiteY84" fmla="*/ 647701 h 6842747"/>
              <a:gd name="connsiteX85" fmla="*/ 10544555 w 12191999"/>
              <a:gd name="connsiteY85" fmla="*/ 647701 h 6842747"/>
              <a:gd name="connsiteX86" fmla="*/ 10544555 w 12191999"/>
              <a:gd name="connsiteY86" fmla="*/ 665989 h 6842747"/>
              <a:gd name="connsiteX87" fmla="*/ 8597915 w 12191999"/>
              <a:gd name="connsiteY87" fmla="*/ 665989 h 6842747"/>
              <a:gd name="connsiteX88" fmla="*/ 6522898 w 12191999"/>
              <a:gd name="connsiteY88" fmla="*/ 647701 h 6842747"/>
              <a:gd name="connsiteX89" fmla="*/ 8579627 w 12191999"/>
              <a:gd name="connsiteY89" fmla="*/ 647701 h 6842747"/>
              <a:gd name="connsiteX90" fmla="*/ 8579627 w 12191999"/>
              <a:gd name="connsiteY90" fmla="*/ 665989 h 6842747"/>
              <a:gd name="connsiteX91" fmla="*/ 6522898 w 12191999"/>
              <a:gd name="connsiteY91" fmla="*/ 665989 h 6842747"/>
              <a:gd name="connsiteX92" fmla="*/ 4322063 w 12191999"/>
              <a:gd name="connsiteY92" fmla="*/ 647701 h 6842747"/>
              <a:gd name="connsiteX93" fmla="*/ 6504610 w 12191999"/>
              <a:gd name="connsiteY93" fmla="*/ 647701 h 6842747"/>
              <a:gd name="connsiteX94" fmla="*/ 6504610 w 12191999"/>
              <a:gd name="connsiteY94" fmla="*/ 665989 h 6842747"/>
              <a:gd name="connsiteX95" fmla="*/ 4322063 w 12191999"/>
              <a:gd name="connsiteY95" fmla="*/ 665989 h 6842747"/>
              <a:gd name="connsiteX96" fmla="*/ 1 w 12191999"/>
              <a:gd name="connsiteY96" fmla="*/ 647701 h 6842747"/>
              <a:gd name="connsiteX97" fmla="*/ 4303775 w 12191999"/>
              <a:gd name="connsiteY97" fmla="*/ 647701 h 6842747"/>
              <a:gd name="connsiteX98" fmla="*/ 4303775 w 12191999"/>
              <a:gd name="connsiteY98" fmla="*/ 665989 h 6842747"/>
              <a:gd name="connsiteX99" fmla="*/ 1 w 12191999"/>
              <a:gd name="connsiteY99" fmla="*/ 665989 h 6842747"/>
              <a:gd name="connsiteX100" fmla="*/ 6504610 w 12191999"/>
              <a:gd name="connsiteY100" fmla="*/ 647698 h 6842747"/>
              <a:gd name="connsiteX101" fmla="*/ 6522898 w 12191999"/>
              <a:gd name="connsiteY101" fmla="*/ 647698 h 6842747"/>
              <a:gd name="connsiteX102" fmla="*/ 6522898 w 12191999"/>
              <a:gd name="connsiteY102" fmla="*/ 647701 h 6842747"/>
              <a:gd name="connsiteX103" fmla="*/ 6504610 w 12191999"/>
              <a:gd name="connsiteY103" fmla="*/ 647701 h 6842747"/>
              <a:gd name="connsiteX104" fmla="*/ 4303775 w 12191999"/>
              <a:gd name="connsiteY104" fmla="*/ 647697 h 6842747"/>
              <a:gd name="connsiteX105" fmla="*/ 4322063 w 12191999"/>
              <a:gd name="connsiteY105" fmla="*/ 647697 h 6842747"/>
              <a:gd name="connsiteX106" fmla="*/ 4322063 w 12191999"/>
              <a:gd name="connsiteY106" fmla="*/ 647701 h 6842747"/>
              <a:gd name="connsiteX107" fmla="*/ 4303775 w 12191999"/>
              <a:gd name="connsiteY107" fmla="*/ 647701 h 6842747"/>
              <a:gd name="connsiteX108" fmla="*/ 10544555 w 12191999"/>
              <a:gd name="connsiteY108" fmla="*/ 632452 h 6842747"/>
              <a:gd name="connsiteX109" fmla="*/ 10562843 w 12191999"/>
              <a:gd name="connsiteY109" fmla="*/ 632452 h 6842747"/>
              <a:gd name="connsiteX110" fmla="*/ 10562843 w 12191999"/>
              <a:gd name="connsiteY110" fmla="*/ 647701 h 6842747"/>
              <a:gd name="connsiteX111" fmla="*/ 10544555 w 12191999"/>
              <a:gd name="connsiteY111" fmla="*/ 647701 h 6842747"/>
              <a:gd name="connsiteX112" fmla="*/ 8579627 w 12191999"/>
              <a:gd name="connsiteY112" fmla="*/ 0 h 6842747"/>
              <a:gd name="connsiteX113" fmla="*/ 8597915 w 12191999"/>
              <a:gd name="connsiteY113" fmla="*/ 0 h 6842747"/>
              <a:gd name="connsiteX114" fmla="*/ 8597915 w 12191999"/>
              <a:gd name="connsiteY114" fmla="*/ 647701 h 6842747"/>
              <a:gd name="connsiteX115" fmla="*/ 8579627 w 12191999"/>
              <a:gd name="connsiteY115" fmla="*/ 647701 h 684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1999" h="6842747">
                <a:moveTo>
                  <a:pt x="3274421" y="3808475"/>
                </a:moveTo>
                <a:lnTo>
                  <a:pt x="3292709" y="3808475"/>
                </a:lnTo>
                <a:lnTo>
                  <a:pt x="3292709" y="6842747"/>
                </a:lnTo>
                <a:lnTo>
                  <a:pt x="3274421" y="6842747"/>
                </a:lnTo>
                <a:close/>
                <a:moveTo>
                  <a:pt x="6731902" y="3807727"/>
                </a:moveTo>
                <a:lnTo>
                  <a:pt x="6750190" y="3807727"/>
                </a:lnTo>
                <a:lnTo>
                  <a:pt x="6750190" y="6824459"/>
                </a:lnTo>
                <a:lnTo>
                  <a:pt x="6731902" y="6824459"/>
                </a:lnTo>
                <a:close/>
                <a:moveTo>
                  <a:pt x="9738551" y="3790188"/>
                </a:moveTo>
                <a:lnTo>
                  <a:pt x="9756839" y="3790188"/>
                </a:lnTo>
                <a:lnTo>
                  <a:pt x="9756839" y="6822683"/>
                </a:lnTo>
                <a:lnTo>
                  <a:pt x="9738551" y="6822683"/>
                </a:lnTo>
                <a:close/>
                <a:moveTo>
                  <a:pt x="9756839" y="3771900"/>
                </a:moveTo>
                <a:lnTo>
                  <a:pt x="12191999" y="3771900"/>
                </a:lnTo>
                <a:lnTo>
                  <a:pt x="12191999" y="3790188"/>
                </a:lnTo>
                <a:lnTo>
                  <a:pt x="9756839" y="3790188"/>
                </a:lnTo>
                <a:close/>
                <a:moveTo>
                  <a:pt x="0" y="3771900"/>
                </a:moveTo>
                <a:lnTo>
                  <a:pt x="9738551" y="3771900"/>
                </a:lnTo>
                <a:lnTo>
                  <a:pt x="9738551" y="3790188"/>
                </a:lnTo>
                <a:lnTo>
                  <a:pt x="0" y="3790188"/>
                </a:lnTo>
                <a:close/>
                <a:moveTo>
                  <a:pt x="9738551" y="3753092"/>
                </a:moveTo>
                <a:lnTo>
                  <a:pt x="9756839" y="3753092"/>
                </a:lnTo>
                <a:lnTo>
                  <a:pt x="9756839" y="3771900"/>
                </a:lnTo>
                <a:lnTo>
                  <a:pt x="9738551" y="3771900"/>
                </a:lnTo>
                <a:close/>
                <a:moveTo>
                  <a:pt x="8579627" y="1447801"/>
                </a:moveTo>
                <a:lnTo>
                  <a:pt x="8597915" y="1447801"/>
                </a:lnTo>
                <a:lnTo>
                  <a:pt x="8597915" y="3753091"/>
                </a:lnTo>
                <a:lnTo>
                  <a:pt x="8579627" y="3753091"/>
                </a:lnTo>
                <a:close/>
                <a:moveTo>
                  <a:pt x="6504610" y="1447801"/>
                </a:moveTo>
                <a:lnTo>
                  <a:pt x="6522898" y="1447801"/>
                </a:lnTo>
                <a:lnTo>
                  <a:pt x="6522898" y="1463305"/>
                </a:lnTo>
                <a:lnTo>
                  <a:pt x="6504610" y="1463305"/>
                </a:lnTo>
                <a:close/>
                <a:moveTo>
                  <a:pt x="4303775" y="1447801"/>
                </a:moveTo>
                <a:lnTo>
                  <a:pt x="4322063" y="1447801"/>
                </a:lnTo>
                <a:lnTo>
                  <a:pt x="4322063" y="3753612"/>
                </a:lnTo>
                <a:lnTo>
                  <a:pt x="4303775" y="3753612"/>
                </a:lnTo>
                <a:close/>
                <a:moveTo>
                  <a:pt x="2173407" y="1447801"/>
                </a:moveTo>
                <a:lnTo>
                  <a:pt x="2191695" y="1447801"/>
                </a:lnTo>
                <a:lnTo>
                  <a:pt x="2191695" y="1447802"/>
                </a:lnTo>
                <a:lnTo>
                  <a:pt x="2173407" y="1447802"/>
                </a:lnTo>
                <a:close/>
                <a:moveTo>
                  <a:pt x="8597915" y="1429513"/>
                </a:moveTo>
                <a:lnTo>
                  <a:pt x="12191999" y="1429513"/>
                </a:lnTo>
                <a:lnTo>
                  <a:pt x="12191999" y="1447801"/>
                </a:lnTo>
                <a:lnTo>
                  <a:pt x="8597915" y="1447801"/>
                </a:lnTo>
                <a:close/>
                <a:moveTo>
                  <a:pt x="6522898" y="1429513"/>
                </a:moveTo>
                <a:lnTo>
                  <a:pt x="8579627" y="1429513"/>
                </a:lnTo>
                <a:lnTo>
                  <a:pt x="8579627" y="1447801"/>
                </a:lnTo>
                <a:lnTo>
                  <a:pt x="6522898" y="1447801"/>
                </a:lnTo>
                <a:close/>
                <a:moveTo>
                  <a:pt x="4322063" y="1429513"/>
                </a:moveTo>
                <a:lnTo>
                  <a:pt x="6504610" y="1429513"/>
                </a:lnTo>
                <a:lnTo>
                  <a:pt x="6504610" y="1447801"/>
                </a:lnTo>
                <a:lnTo>
                  <a:pt x="4322063" y="1447801"/>
                </a:lnTo>
                <a:close/>
                <a:moveTo>
                  <a:pt x="2191695" y="1429513"/>
                </a:moveTo>
                <a:lnTo>
                  <a:pt x="4303775" y="1429513"/>
                </a:lnTo>
                <a:lnTo>
                  <a:pt x="4303775" y="1447801"/>
                </a:lnTo>
                <a:lnTo>
                  <a:pt x="2191695" y="1447801"/>
                </a:lnTo>
                <a:close/>
                <a:moveTo>
                  <a:pt x="1" y="1429513"/>
                </a:moveTo>
                <a:lnTo>
                  <a:pt x="2173407" y="1429513"/>
                </a:lnTo>
                <a:lnTo>
                  <a:pt x="2173407" y="1447801"/>
                </a:lnTo>
                <a:lnTo>
                  <a:pt x="1" y="1447801"/>
                </a:lnTo>
                <a:close/>
                <a:moveTo>
                  <a:pt x="2173407" y="669033"/>
                </a:moveTo>
                <a:lnTo>
                  <a:pt x="2191695" y="669033"/>
                </a:lnTo>
                <a:lnTo>
                  <a:pt x="2191695" y="1429513"/>
                </a:lnTo>
                <a:lnTo>
                  <a:pt x="2173407" y="1429513"/>
                </a:lnTo>
                <a:close/>
                <a:moveTo>
                  <a:pt x="10544555" y="665989"/>
                </a:moveTo>
                <a:lnTo>
                  <a:pt x="10562843" y="665989"/>
                </a:lnTo>
                <a:lnTo>
                  <a:pt x="10562843" y="1414267"/>
                </a:lnTo>
                <a:lnTo>
                  <a:pt x="10544555" y="1414267"/>
                </a:lnTo>
                <a:close/>
                <a:moveTo>
                  <a:pt x="8579627" y="665989"/>
                </a:moveTo>
                <a:lnTo>
                  <a:pt x="8597915" y="665989"/>
                </a:lnTo>
                <a:lnTo>
                  <a:pt x="8597915" y="1429513"/>
                </a:lnTo>
                <a:lnTo>
                  <a:pt x="8579627" y="1429513"/>
                </a:lnTo>
                <a:close/>
                <a:moveTo>
                  <a:pt x="6504610" y="665989"/>
                </a:moveTo>
                <a:lnTo>
                  <a:pt x="6522898" y="665989"/>
                </a:lnTo>
                <a:lnTo>
                  <a:pt x="6522898" y="1429513"/>
                </a:lnTo>
                <a:lnTo>
                  <a:pt x="6504610" y="1429513"/>
                </a:lnTo>
                <a:close/>
                <a:moveTo>
                  <a:pt x="4303775" y="665989"/>
                </a:moveTo>
                <a:lnTo>
                  <a:pt x="4322063" y="665989"/>
                </a:lnTo>
                <a:lnTo>
                  <a:pt x="4322063" y="1429513"/>
                </a:lnTo>
                <a:lnTo>
                  <a:pt x="4303775" y="1429513"/>
                </a:lnTo>
                <a:close/>
                <a:moveTo>
                  <a:pt x="10562843" y="647701"/>
                </a:moveTo>
                <a:lnTo>
                  <a:pt x="12191999" y="647701"/>
                </a:lnTo>
                <a:lnTo>
                  <a:pt x="12191999" y="665989"/>
                </a:lnTo>
                <a:lnTo>
                  <a:pt x="10562843" y="665989"/>
                </a:lnTo>
                <a:close/>
                <a:moveTo>
                  <a:pt x="8597915" y="647701"/>
                </a:moveTo>
                <a:lnTo>
                  <a:pt x="10544555" y="647701"/>
                </a:lnTo>
                <a:lnTo>
                  <a:pt x="10544555" y="665989"/>
                </a:lnTo>
                <a:lnTo>
                  <a:pt x="8597915" y="665989"/>
                </a:lnTo>
                <a:close/>
                <a:moveTo>
                  <a:pt x="6522898" y="647701"/>
                </a:moveTo>
                <a:lnTo>
                  <a:pt x="8579627" y="647701"/>
                </a:lnTo>
                <a:lnTo>
                  <a:pt x="8579627" y="665989"/>
                </a:lnTo>
                <a:lnTo>
                  <a:pt x="6522898" y="665989"/>
                </a:lnTo>
                <a:close/>
                <a:moveTo>
                  <a:pt x="4322063" y="647701"/>
                </a:moveTo>
                <a:lnTo>
                  <a:pt x="6504610" y="647701"/>
                </a:lnTo>
                <a:lnTo>
                  <a:pt x="6504610" y="665989"/>
                </a:lnTo>
                <a:lnTo>
                  <a:pt x="4322063" y="665989"/>
                </a:lnTo>
                <a:close/>
                <a:moveTo>
                  <a:pt x="1" y="647701"/>
                </a:moveTo>
                <a:lnTo>
                  <a:pt x="4303775" y="647701"/>
                </a:lnTo>
                <a:lnTo>
                  <a:pt x="4303775" y="665989"/>
                </a:lnTo>
                <a:lnTo>
                  <a:pt x="1" y="665989"/>
                </a:lnTo>
                <a:close/>
                <a:moveTo>
                  <a:pt x="6504610" y="647698"/>
                </a:moveTo>
                <a:lnTo>
                  <a:pt x="6522898" y="647698"/>
                </a:lnTo>
                <a:lnTo>
                  <a:pt x="6522898" y="647701"/>
                </a:lnTo>
                <a:lnTo>
                  <a:pt x="6504610" y="647701"/>
                </a:lnTo>
                <a:close/>
                <a:moveTo>
                  <a:pt x="4303775" y="647697"/>
                </a:moveTo>
                <a:lnTo>
                  <a:pt x="4322063" y="647697"/>
                </a:lnTo>
                <a:lnTo>
                  <a:pt x="4322063" y="647701"/>
                </a:lnTo>
                <a:lnTo>
                  <a:pt x="4303775" y="647701"/>
                </a:lnTo>
                <a:close/>
                <a:moveTo>
                  <a:pt x="10544555" y="632452"/>
                </a:moveTo>
                <a:lnTo>
                  <a:pt x="10562843" y="632452"/>
                </a:lnTo>
                <a:lnTo>
                  <a:pt x="10562843" y="647701"/>
                </a:lnTo>
                <a:lnTo>
                  <a:pt x="10544555" y="647701"/>
                </a:lnTo>
                <a:close/>
                <a:moveTo>
                  <a:pt x="8579627" y="0"/>
                </a:moveTo>
                <a:lnTo>
                  <a:pt x="8597915" y="0"/>
                </a:lnTo>
                <a:lnTo>
                  <a:pt x="8597915" y="647701"/>
                </a:lnTo>
                <a:lnTo>
                  <a:pt x="8579627" y="647701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8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E</dc:creator>
  <cp:lastModifiedBy>Naveen E</cp:lastModifiedBy>
  <cp:revision>1</cp:revision>
  <dcterms:created xsi:type="dcterms:W3CDTF">2023-08-11T09:40:21Z</dcterms:created>
  <dcterms:modified xsi:type="dcterms:W3CDTF">2023-08-11T10:07:05Z</dcterms:modified>
</cp:coreProperties>
</file>