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3" r:id="rId4"/>
    <p:sldId id="258" r:id="rId5"/>
    <p:sldId id="259" r:id="rId6"/>
    <p:sldId id="27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994-EE6A-4E46-8698-72D58DE59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756F5-6DED-4454-99C6-58F56AA2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20B1B3-2CD1-4183-883E-9E1BC2A3DA4B}"/>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20893BF2-C270-4425-BB4F-389F10D1D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D3772-7C18-4B7C-9310-20207F624AE3}"/>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28871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839-5612-438E-BFA2-49FC4A462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FB932-DFCE-46FB-9542-26A59B4AA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5DB19-1C2D-4406-B770-44AE11B91422}"/>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556B77E0-C409-41A4-B6FE-997771A75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853E7-240F-40E9-8669-34E7E445C94C}"/>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44482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777A-9815-453B-9DBA-715AFBD7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0C8BF-1C03-44EF-AC1A-5EB6ECE6F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4F88B-5A8D-43A4-B139-0D4C7A3EE314}"/>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63A5A6DA-E24F-4AA8-84CE-3C6C2D6BB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D2755-54E6-4883-BB60-5B1B43D45EDF}"/>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04680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9D6C-B84B-4C25-BD1D-110C3298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F7390-5F72-4DF3-B4CB-FB233FA6D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9E340-7261-4173-B0DE-5D4826F491FE}"/>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FBF7B619-3A26-44AE-83A1-E378D870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C4F85-8392-4875-95FF-65D3B7E929D7}"/>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8299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140-3E47-4020-9CA3-64449B990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0438A-36B2-4D88-B82B-97A8456E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3962C-07DE-4890-AE27-515AC076E3F2}"/>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02073267-A673-4DD2-820A-90793934E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F3A2E-8C84-4FB1-8A07-BC1114677082}"/>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4646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1ED8-EB8D-4FD7-B366-87C22A181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47557-F69C-41C9-85FF-39BE01D9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5440EC-1CA8-4B8E-9611-E46DB0F8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2AAE4-F7C1-4A19-97AF-E7E59C95DE0B}"/>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6" name="Footer Placeholder 5">
            <a:extLst>
              <a:ext uri="{FF2B5EF4-FFF2-40B4-BE49-F238E27FC236}">
                <a16:creationId xmlns:a16="http://schemas.microsoft.com/office/drawing/2014/main" id="{209629FA-7EA1-46D0-ADFB-9AABA0118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5A547-C937-450A-80E3-29CDBEB772EE}"/>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1092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E4F-C306-48A7-8901-7429B19A0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DCC4B-8D84-4FBA-A7FB-3570BF452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EF85-E4A0-451A-8F80-1452EEFCB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CD152-90F2-422D-8FD4-B4E0CF35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DD186-26B9-447D-8267-D467434D3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E96038-0F6F-4E1F-B8C6-9A5C2DCB34C9}"/>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8" name="Footer Placeholder 7">
            <a:extLst>
              <a:ext uri="{FF2B5EF4-FFF2-40B4-BE49-F238E27FC236}">
                <a16:creationId xmlns:a16="http://schemas.microsoft.com/office/drawing/2014/main" id="{2E052AC2-9660-4737-B756-E0122D561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D4E97C-506F-4CB3-A544-1EE018484E21}"/>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9742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353-A279-4826-8A4E-240B9D8BD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8B5-D433-46DB-8F3E-46CB37D24A29}"/>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4" name="Footer Placeholder 3">
            <a:extLst>
              <a:ext uri="{FF2B5EF4-FFF2-40B4-BE49-F238E27FC236}">
                <a16:creationId xmlns:a16="http://schemas.microsoft.com/office/drawing/2014/main" id="{E9AC18BD-47D8-497B-8BAC-692732CAF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8AE23-5CF1-46D4-ACDC-0E04F297428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40913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503D-4D4E-47C5-BA2A-CFAA395F4785}"/>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3" name="Footer Placeholder 2">
            <a:extLst>
              <a:ext uri="{FF2B5EF4-FFF2-40B4-BE49-F238E27FC236}">
                <a16:creationId xmlns:a16="http://schemas.microsoft.com/office/drawing/2014/main" id="{441CFCEE-F357-4491-9042-D82C4A4FA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66809-97B1-440C-A279-BF6E578C8916}"/>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9277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4D4-C077-43CB-BC70-7F2E78B48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5F0-0921-4924-9746-5C83559AE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0823C-C679-4C2A-9C5C-FCAED0A06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D5AA3-EE89-4FF4-B57C-1C74B14FCE9B}"/>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6" name="Footer Placeholder 5">
            <a:extLst>
              <a:ext uri="{FF2B5EF4-FFF2-40B4-BE49-F238E27FC236}">
                <a16:creationId xmlns:a16="http://schemas.microsoft.com/office/drawing/2014/main" id="{2CB11DF0-5097-434A-A57A-15000242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37212-E1AB-44CC-AF9D-E69B37FE1AD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36470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9FB-EC24-48EF-9171-A7918F64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EA944-8F9E-4D9D-B25D-43412124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CFAC9-9E34-4FB8-813F-1F392F1B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FEA83-06F1-44E8-97DC-C9F55D28782A}"/>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6" name="Footer Placeholder 5">
            <a:extLst>
              <a:ext uri="{FF2B5EF4-FFF2-40B4-BE49-F238E27FC236}">
                <a16:creationId xmlns:a16="http://schemas.microsoft.com/office/drawing/2014/main" id="{A121DF21-BBCB-4A8B-977B-6E53ABF6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D60D1-3474-4698-8BC2-7171DA9A1784}"/>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51547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06E7D-621C-4CC2-858B-F7DF35A5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FC301-8DFA-41BB-BA21-C7880714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5DFD8-4935-4F69-B692-6438C7302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D512D7E7-11BE-4C13-A8CD-072A48DCC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81319-2C98-4A23-9C56-C5DD307F3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90C8-46C5-44B9-8E0F-5CAB5BFAF6DB}" type="slidenum">
              <a:rPr lang="en-IN" smtClean="0"/>
              <a:t>‹#›</a:t>
            </a:fld>
            <a:endParaRPr lang="en-IN"/>
          </a:p>
        </p:txBody>
      </p:sp>
    </p:spTree>
    <p:extLst>
      <p:ext uri="{BB962C8B-B14F-4D97-AF65-F5344CB8AC3E}">
        <p14:creationId xmlns:p14="http://schemas.microsoft.com/office/powerpoint/2010/main" val="406094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842D1D5-8159-42EE-BA1F-9FDBE7E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9"/>
            <a:ext cx="12192000" cy="6864097"/>
          </a:xfrm>
          <a:prstGeom prst="rect">
            <a:avLst/>
          </a:prstGeom>
        </p:spPr>
      </p:pic>
    </p:spTree>
    <p:extLst>
      <p:ext uri="{BB962C8B-B14F-4D97-AF65-F5344CB8AC3E}">
        <p14:creationId xmlns:p14="http://schemas.microsoft.com/office/powerpoint/2010/main" val="2439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A84769-D678-F14C-84CF-252936493719}"/>
              </a:ext>
            </a:extLst>
          </p:cNvPr>
          <p:cNvSpPr>
            <a:spLocks noGrp="1"/>
          </p:cNvSpPr>
          <p:nvPr>
            <p:ph type="title"/>
          </p:nvPr>
        </p:nvSpPr>
        <p:spPr>
          <a:xfrm>
            <a:off x="3156858" y="654263"/>
            <a:ext cx="6392882" cy="1889036"/>
          </a:xfrm>
        </p:spPr>
        <p:txBody>
          <a:bodyPr>
            <a:normAutofit fontScale="90000"/>
          </a:bodyPr>
          <a:lstStyle/>
          <a:p>
            <a:r>
              <a:rPr lang="en-GB">
                <a:latin typeface="Algerian" pitchFamily="82" charset="0"/>
              </a:rPr>
              <a:t> LEVERAGING  AI/ML  FOR PLASTIC MARINE  DEBRIS                                                             </a:t>
            </a:r>
            <a:endParaRPr lang="en-US">
              <a:latin typeface="Algerian" pitchFamily="82" charset="0"/>
            </a:endParaRPr>
          </a:p>
        </p:txBody>
      </p:sp>
      <p:sp>
        <p:nvSpPr>
          <p:cNvPr id="7" name="TextBox 6">
            <a:extLst>
              <a:ext uri="{FF2B5EF4-FFF2-40B4-BE49-F238E27FC236}">
                <a16:creationId xmlns:a16="http://schemas.microsoft.com/office/drawing/2014/main" id="{7DC4EAF2-F7BB-F641-A0E5-E2865A11AEBC}"/>
              </a:ext>
            </a:extLst>
          </p:cNvPr>
          <p:cNvSpPr txBox="1"/>
          <p:nvPr/>
        </p:nvSpPr>
        <p:spPr>
          <a:xfrm>
            <a:off x="1415141" y="2404753"/>
            <a:ext cx="9579430" cy="369332"/>
          </a:xfrm>
          <a:prstGeom prst="rect">
            <a:avLst/>
          </a:prstGeom>
          <a:noFill/>
        </p:spPr>
        <p:txBody>
          <a:bodyPr wrap="square" rtlCol="0">
            <a:spAutoFit/>
          </a:bodyPr>
          <a:lstStyle/>
          <a:p>
            <a:pPr algn="l"/>
            <a:endParaRPr lang="en-US" b="1"/>
          </a:p>
        </p:txBody>
      </p:sp>
      <p:sp>
        <p:nvSpPr>
          <p:cNvPr id="9" name="TextBox 8">
            <a:extLst>
              <a:ext uri="{FF2B5EF4-FFF2-40B4-BE49-F238E27FC236}">
                <a16:creationId xmlns:a16="http://schemas.microsoft.com/office/drawing/2014/main" id="{A9630DAE-CFA6-544C-9932-7269A49E5F1B}"/>
              </a:ext>
            </a:extLst>
          </p:cNvPr>
          <p:cNvSpPr txBox="1"/>
          <p:nvPr/>
        </p:nvSpPr>
        <p:spPr>
          <a:xfrm rot="10800000" flipV="1">
            <a:off x="3636817" y="2878287"/>
            <a:ext cx="5190508" cy="1200329"/>
          </a:xfrm>
          <a:prstGeom prst="rect">
            <a:avLst/>
          </a:prstGeom>
          <a:noFill/>
        </p:spPr>
        <p:txBody>
          <a:bodyPr wrap="square" rtlCol="0">
            <a:spAutoFit/>
          </a:bodyPr>
          <a:lstStyle/>
          <a:p>
            <a:pPr algn="l"/>
            <a:r>
              <a:rPr lang="en-GB" sz="2400">
                <a:latin typeface="Abadi" panose="020B0604020104020204" pitchFamily="34" charset="0"/>
                <a:ea typeface="Agency FB" panose="02000000000000000000" pitchFamily="2" charset="0"/>
              </a:rPr>
              <a:t>THIS PROJECT IS TO SAVE OUR MARINE SYSTEM AND THE NATURAL ORGANISMS DEPENDING ON THEM     </a:t>
            </a:r>
            <a:endParaRPr lang="en-US" sz="2400">
              <a:latin typeface="Abadi" panose="020B0604020104020204" pitchFamily="34" charset="0"/>
              <a:ea typeface="Agency FB" panose="02000000000000000000" pitchFamily="2" charset="0"/>
            </a:endParaRPr>
          </a:p>
        </p:txBody>
      </p:sp>
      <p:sp>
        <p:nvSpPr>
          <p:cNvPr id="12" name="TextBox 11">
            <a:extLst>
              <a:ext uri="{FF2B5EF4-FFF2-40B4-BE49-F238E27FC236}">
                <a16:creationId xmlns:a16="http://schemas.microsoft.com/office/drawing/2014/main" id="{E8C96BC9-1C5F-D448-B89E-66A9439CF963}"/>
              </a:ext>
            </a:extLst>
          </p:cNvPr>
          <p:cNvSpPr txBox="1"/>
          <p:nvPr/>
        </p:nvSpPr>
        <p:spPr>
          <a:xfrm>
            <a:off x="3552701" y="4839103"/>
            <a:ext cx="5274624" cy="369332"/>
          </a:xfrm>
          <a:prstGeom prst="rect">
            <a:avLst/>
          </a:prstGeom>
          <a:noFill/>
        </p:spPr>
        <p:txBody>
          <a:bodyPr wrap="square" rtlCol="0">
            <a:spAutoFit/>
          </a:bodyPr>
          <a:lstStyle/>
          <a:p>
            <a:pPr algn="l"/>
            <a:r>
              <a:rPr lang="en-GB">
                <a:latin typeface="Amasis MT Pro Black" panose="02000000000000000000" pitchFamily="2" charset="0"/>
                <a:ea typeface="Amasis MT Pro Black" panose="02000000000000000000" pitchFamily="2" charset="0"/>
              </a:rPr>
              <a:t>  PURE   NATURE   CURES   EVERYTHING</a:t>
            </a:r>
            <a:endParaRPr lang="en-US">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165507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E54A-59E6-4404-BE6E-E288366B20A8}"/>
              </a:ext>
            </a:extLst>
          </p:cNvPr>
          <p:cNvSpPr>
            <a:spLocks noGrp="1"/>
          </p:cNvSpPr>
          <p:nvPr>
            <p:ph type="title"/>
          </p:nvPr>
        </p:nvSpPr>
        <p:spPr>
          <a:xfrm>
            <a:off x="838200" y="674976"/>
            <a:ext cx="2634673" cy="914833"/>
          </a:xfrm>
        </p:spPr>
        <p:txBody>
          <a:bodyPr>
            <a:normAutofit/>
          </a:bodyPr>
          <a:lstStyle/>
          <a:p>
            <a:r>
              <a:rPr lang="en-GB" sz="4000">
                <a:latin typeface="Amasis MT Pro Black" panose="02040A04050005020304" pitchFamily="18" charset="0"/>
                <a:cs typeface="Times New Roman" panose="02020603050405020304" pitchFamily="18" charset="0"/>
              </a:rPr>
              <a:t>INDEX:</a:t>
            </a:r>
            <a:endParaRPr lang="en-IN" sz="4000" dirty="0">
              <a:latin typeface="Amasis MT Pro Black" panose="02040A040500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14C333-E2E8-48AA-B161-5BB03112464D}"/>
              </a:ext>
            </a:extLst>
          </p:cNvPr>
          <p:cNvSpPr>
            <a:spLocks noGrp="1"/>
          </p:cNvSpPr>
          <p:nvPr>
            <p:ph idx="1"/>
          </p:nvPr>
        </p:nvSpPr>
        <p:spPr>
          <a:xfrm>
            <a:off x="1557646" y="1414647"/>
            <a:ext cx="10515600" cy="2150918"/>
          </a:xfrm>
        </p:spPr>
        <p:txBody>
          <a:bodyPr/>
          <a:lstStyle/>
          <a:p>
            <a:pPr marL="0" indent="0">
              <a:buNone/>
            </a:pPr>
            <a:r>
              <a:rPr lang="en-GB">
                <a:latin typeface="Times New Roman" panose="02020603050405020304" pitchFamily="18" charset="0"/>
                <a:cs typeface="Times New Roman" panose="02020603050405020304" pitchFamily="18" charset="0"/>
              </a:rPr>
              <a:t>*BUILD A DRONE</a:t>
            </a:r>
          </a:p>
          <a:p>
            <a:pPr marL="0" indent="0">
              <a:buNone/>
            </a:pPr>
            <a:r>
              <a:rPr lang="en-GB">
                <a:latin typeface="Times New Roman" panose="02020603050405020304" pitchFamily="18" charset="0"/>
                <a:cs typeface="Times New Roman" panose="02020603050405020304" pitchFamily="18" charset="0"/>
              </a:rPr>
              <a:t>*MAIN FUNCTIONS OF THE DRONE </a:t>
            </a:r>
          </a:p>
          <a:p>
            <a:pPr marL="0" indent="0">
              <a:buNone/>
            </a:pPr>
            <a:r>
              <a:rPr lang="en-GB">
                <a:latin typeface="Times New Roman" panose="02020603050405020304" pitchFamily="18" charset="0"/>
                <a:cs typeface="Times New Roman" panose="02020603050405020304" pitchFamily="18" charset="0"/>
              </a:rPr>
              <a:t>*DEVELOPING AN APP THAT ACCESS THE DRONE</a:t>
            </a:r>
          </a:p>
          <a:p>
            <a:pPr marL="0" indent="0">
              <a:buNone/>
            </a:pPr>
            <a:r>
              <a:rPr lang="en-GB">
                <a:latin typeface="Times New Roman" panose="02020603050405020304" pitchFamily="18" charset="0"/>
                <a:cs typeface="Times New Roman" panose="02020603050405020304" pitchFamily="18" charset="0"/>
              </a:rPr>
              <a:t>*FEATURES OF THE APP</a:t>
            </a: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9BAEB99-0002-46F4-B308-F0FF0B139EA8}"/>
              </a:ext>
            </a:extLst>
          </p:cNvPr>
          <p:cNvSpPr txBox="1">
            <a:spLocks/>
          </p:cNvSpPr>
          <p:nvPr/>
        </p:nvSpPr>
        <p:spPr>
          <a:xfrm>
            <a:off x="788719" y="3366940"/>
            <a:ext cx="9393382" cy="1066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latin typeface="Amasis MT Pro Black" panose="02040A04050005020304" pitchFamily="18" charset="0"/>
                <a:cs typeface="Times New Roman" panose="02020603050405020304" pitchFamily="18" charset="0"/>
              </a:rPr>
              <a:t>TEAM NAME: UKR Girls</a:t>
            </a:r>
            <a:endParaRPr lang="en-IN" sz="4000" dirty="0">
              <a:latin typeface="Amasis MT Pro Black" panose="02040A040500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6FEC8D7F-7957-4468-BBBC-9FBA74CAC7A6}"/>
              </a:ext>
            </a:extLst>
          </p:cNvPr>
          <p:cNvSpPr txBox="1">
            <a:spLocks/>
          </p:cNvSpPr>
          <p:nvPr/>
        </p:nvSpPr>
        <p:spPr>
          <a:xfrm>
            <a:off x="1557646" y="4305236"/>
            <a:ext cx="8885381" cy="1893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atin typeface="Times New Roman" panose="02020603050405020304" pitchFamily="18" charset="0"/>
                <a:cs typeface="Times New Roman" panose="02020603050405020304" pitchFamily="18" charset="0"/>
              </a:rPr>
              <a:t>*RAKSHITHA P || 2020-24|| SRI SAI RAM ENGINEERING COLLEGE </a:t>
            </a:r>
          </a:p>
          <a:p>
            <a:pPr marL="0" indent="0">
              <a:buNone/>
            </a:pPr>
            <a:r>
              <a:rPr lang="en-GB">
                <a:latin typeface="Times New Roman" panose="02020603050405020304" pitchFamily="18" charset="0"/>
                <a:cs typeface="Times New Roman" panose="02020603050405020304" pitchFamily="18" charset="0"/>
              </a:rPr>
              <a:t>*KEERTHANA K || 2021-24|| SRI SAI RAM ENGINEERING COLLEGE </a:t>
            </a:r>
          </a:p>
          <a:p>
            <a:pPr marL="0" indent="0">
              <a:buNone/>
            </a:pPr>
            <a:r>
              <a:rPr lang="en-GB">
                <a:latin typeface="Times New Roman" panose="02020603050405020304" pitchFamily="18" charset="0"/>
                <a:cs typeface="Times New Roman" panose="02020603050405020304" pitchFamily="18" charset="0"/>
              </a:rPr>
              <a:t>*UTHRA R || 2021-24|| SRI SAI RAM ENGINEERING COLLEGE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28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13-FF8D-F34B-A991-261936894D74}"/>
              </a:ext>
            </a:extLst>
          </p:cNvPr>
          <p:cNvSpPr txBox="1"/>
          <p:nvPr/>
        </p:nvSpPr>
        <p:spPr>
          <a:xfrm>
            <a:off x="1949533" y="579913"/>
            <a:ext cx="10044546" cy="954107"/>
          </a:xfrm>
          <a:prstGeom prst="rect">
            <a:avLst/>
          </a:prstGeom>
          <a:noFill/>
        </p:spPr>
        <p:txBody>
          <a:bodyPr wrap="square" rtlCol="0">
            <a:spAutoFit/>
          </a:bodyPr>
          <a:lstStyle/>
          <a:p>
            <a:pPr algn="l"/>
            <a:r>
              <a:rPr lang="en-GB" sz="2800">
                <a:latin typeface="Amasis MT Pro Black" panose="02040A04050005020304" pitchFamily="18" charset="0"/>
              </a:rPr>
              <a:t>PROBLEM STATEMENT: </a:t>
            </a:r>
          </a:p>
          <a:p>
            <a:pPr algn="l"/>
            <a:r>
              <a:rPr lang="en-GB" sz="2800">
                <a:latin typeface="Amasis MT Pro Black" panose="02040A04050005020304" pitchFamily="18" charset="0"/>
              </a:rPr>
              <a:t>Leveraging AI/ML for plastic marine debris</a:t>
            </a:r>
            <a:endParaRPr lang="en-US" sz="2800">
              <a:latin typeface="Amasis MT Pro Black" panose="02040A04050005020304" pitchFamily="18" charset="0"/>
            </a:endParaRPr>
          </a:p>
        </p:txBody>
      </p:sp>
      <p:sp>
        <p:nvSpPr>
          <p:cNvPr id="5" name="TextBox 4">
            <a:extLst>
              <a:ext uri="{FF2B5EF4-FFF2-40B4-BE49-F238E27FC236}">
                <a16:creationId xmlns:a16="http://schemas.microsoft.com/office/drawing/2014/main" id="{BD6902DB-E8D9-904E-B3B5-F1F60D051E39}"/>
              </a:ext>
            </a:extLst>
          </p:cNvPr>
          <p:cNvSpPr txBox="1"/>
          <p:nvPr/>
        </p:nvSpPr>
        <p:spPr>
          <a:xfrm>
            <a:off x="2597727" y="1902231"/>
            <a:ext cx="6996545" cy="2031325"/>
          </a:xfrm>
          <a:prstGeom prst="rect">
            <a:avLst/>
          </a:prstGeom>
          <a:noFill/>
        </p:spPr>
        <p:txBody>
          <a:bodyPr wrap="square" rtlCol="0">
            <a:spAutoFit/>
          </a:bodyPr>
          <a:lstStyle/>
          <a:p>
            <a:pPr algn="l"/>
            <a:r>
              <a:rPr lang="en-GB"/>
              <a:t>*OUR IDEA FOR THE GIVEN PROBLEM STATEMENT IS TO BUIL A DRONE AND AN APP THAT ACCESS THE DRONE. </a:t>
            </a:r>
          </a:p>
          <a:p>
            <a:pPr algn="l"/>
            <a:r>
              <a:rPr lang="en-GB"/>
              <a:t>*THIS IDEA HELPS US TO PREVENT THE MARINE POLLUTION AND OVER COME THE PROBLEMS. </a:t>
            </a:r>
          </a:p>
          <a:p>
            <a:pPr algn="l"/>
            <a:r>
              <a:rPr lang="en-GB"/>
              <a:t>*THIS IDEA HELPS US TO FIND THE REASON FOR THE MARINE DEBRIS AND PROBLEMS TO THE ORGANISMS DEPENDENT ON IT AND ALSO PROVIDES THE SOLUTION FOR THE PROBLEM.</a:t>
            </a:r>
            <a:endParaRPr lang="en-US"/>
          </a:p>
        </p:txBody>
      </p:sp>
      <p:pic>
        <p:nvPicPr>
          <p:cNvPr id="6" name="Picture 6">
            <a:extLst>
              <a:ext uri="{FF2B5EF4-FFF2-40B4-BE49-F238E27FC236}">
                <a16:creationId xmlns:a16="http://schemas.microsoft.com/office/drawing/2014/main" id="{26065BB9-5973-F649-8F94-9D4CFEC00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523" y="4066140"/>
            <a:ext cx="2705152" cy="1863850"/>
          </a:xfrm>
          <a:prstGeom prst="rect">
            <a:avLst/>
          </a:prstGeom>
        </p:spPr>
      </p:pic>
    </p:spTree>
    <p:extLst>
      <p:ext uri="{BB962C8B-B14F-4D97-AF65-F5344CB8AC3E}">
        <p14:creationId xmlns:p14="http://schemas.microsoft.com/office/powerpoint/2010/main" val="1131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7A9E-D8E9-429A-935C-14310574E4BE}"/>
              </a:ext>
            </a:extLst>
          </p:cNvPr>
          <p:cNvSpPr txBox="1">
            <a:spLocks/>
          </p:cNvSpPr>
          <p:nvPr/>
        </p:nvSpPr>
        <p:spPr>
          <a:xfrm>
            <a:off x="231058" y="628072"/>
            <a:ext cx="11729884" cy="12491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87D15C77-EE23-0F47-BF39-EF07D26DD057}"/>
              </a:ext>
            </a:extLst>
          </p:cNvPr>
          <p:cNvSpPr>
            <a:spLocks noGrp="1"/>
          </p:cNvSpPr>
          <p:nvPr>
            <p:ph type="title"/>
          </p:nvPr>
        </p:nvSpPr>
        <p:spPr>
          <a:xfrm>
            <a:off x="699654" y="728134"/>
            <a:ext cx="10515600" cy="1048987"/>
          </a:xfrm>
        </p:spPr>
        <p:txBody>
          <a:bodyPr/>
          <a:lstStyle/>
          <a:p>
            <a:r>
              <a:rPr lang="en-GB">
                <a:latin typeface="Amasis MT Pro Black" panose="02040A04050005020304" pitchFamily="18" charset="0"/>
              </a:rPr>
              <a:t>How is our project different??</a:t>
            </a:r>
            <a:endParaRPr lang="en-US">
              <a:latin typeface="Amasis MT Pro Black" panose="02040A04050005020304" pitchFamily="18" charset="0"/>
            </a:endParaRPr>
          </a:p>
        </p:txBody>
      </p:sp>
      <p:sp>
        <p:nvSpPr>
          <p:cNvPr id="11" name="TextBox 10">
            <a:extLst>
              <a:ext uri="{FF2B5EF4-FFF2-40B4-BE49-F238E27FC236}">
                <a16:creationId xmlns:a16="http://schemas.microsoft.com/office/drawing/2014/main" id="{779CFD3E-0F4D-E04A-8959-A6A388436903}"/>
              </a:ext>
            </a:extLst>
          </p:cNvPr>
          <p:cNvSpPr txBox="1"/>
          <p:nvPr/>
        </p:nvSpPr>
        <p:spPr>
          <a:xfrm flipH="1">
            <a:off x="940127" y="1884525"/>
            <a:ext cx="2582883" cy="400110"/>
          </a:xfrm>
          <a:prstGeom prst="rect">
            <a:avLst/>
          </a:prstGeom>
          <a:noFill/>
        </p:spPr>
        <p:txBody>
          <a:bodyPr wrap="square" rtlCol="0">
            <a:spAutoFit/>
          </a:bodyPr>
          <a:lstStyle/>
          <a:p>
            <a:pPr algn="l"/>
            <a:r>
              <a:rPr lang="en-GB" sz="2000">
                <a:latin typeface="Amasis MT Pro Medium" panose="02040604050005020304" pitchFamily="18" charset="0"/>
              </a:rPr>
              <a:t>BUILD A DRONE:</a:t>
            </a:r>
            <a:endParaRPr lang="en-US" sz="2000">
              <a:latin typeface="Amasis MT Pro Medium" panose="02040604050005020304" pitchFamily="18" charset="0"/>
            </a:endParaRPr>
          </a:p>
        </p:txBody>
      </p:sp>
      <p:sp>
        <p:nvSpPr>
          <p:cNvPr id="12" name="TextBox 11">
            <a:extLst>
              <a:ext uri="{FF2B5EF4-FFF2-40B4-BE49-F238E27FC236}">
                <a16:creationId xmlns:a16="http://schemas.microsoft.com/office/drawing/2014/main" id="{FC3A403D-5142-1148-AAAD-FBBB3CC775A7}"/>
              </a:ext>
            </a:extLst>
          </p:cNvPr>
          <p:cNvSpPr txBox="1"/>
          <p:nvPr/>
        </p:nvSpPr>
        <p:spPr>
          <a:xfrm>
            <a:off x="2454234" y="2444337"/>
            <a:ext cx="4631376" cy="923330"/>
          </a:xfrm>
          <a:prstGeom prst="rect">
            <a:avLst/>
          </a:prstGeom>
          <a:noFill/>
        </p:spPr>
        <p:txBody>
          <a:bodyPr wrap="square" rtlCol="0">
            <a:spAutoFit/>
          </a:bodyPr>
          <a:lstStyle/>
          <a:p>
            <a:pPr algn="l"/>
            <a:r>
              <a:rPr lang="en-GB"/>
              <a:t>*First we are going to build a drone.</a:t>
            </a:r>
          </a:p>
          <a:p>
            <a:pPr algn="l"/>
            <a:r>
              <a:rPr lang="en-GB"/>
              <a:t>* It is like the regular but has different features which can help us in a major way.</a:t>
            </a:r>
            <a:endParaRPr lang="en-US"/>
          </a:p>
        </p:txBody>
      </p:sp>
      <p:sp>
        <p:nvSpPr>
          <p:cNvPr id="13" name="TextBox 12">
            <a:extLst>
              <a:ext uri="{FF2B5EF4-FFF2-40B4-BE49-F238E27FC236}">
                <a16:creationId xmlns:a16="http://schemas.microsoft.com/office/drawing/2014/main" id="{1866A9D3-6145-E14F-929A-B61E8E4EEA57}"/>
              </a:ext>
            </a:extLst>
          </p:cNvPr>
          <p:cNvSpPr txBox="1"/>
          <p:nvPr/>
        </p:nvSpPr>
        <p:spPr>
          <a:xfrm>
            <a:off x="996536" y="3518067"/>
            <a:ext cx="4535386" cy="400110"/>
          </a:xfrm>
          <a:prstGeom prst="rect">
            <a:avLst/>
          </a:prstGeom>
          <a:noFill/>
        </p:spPr>
        <p:txBody>
          <a:bodyPr wrap="square" rtlCol="0">
            <a:spAutoFit/>
          </a:bodyPr>
          <a:lstStyle/>
          <a:p>
            <a:pPr algn="l"/>
            <a:r>
              <a:rPr lang="en-GB" sz="2000">
                <a:latin typeface="Amasis MT Pro Medium" panose="02040604050005020304" pitchFamily="18" charset="0"/>
              </a:rPr>
              <a:t>MAIN FUNCTIONS OF THE DRONE:</a:t>
            </a:r>
            <a:endParaRPr lang="en-US" sz="2000">
              <a:latin typeface="Amasis MT Pro Medium" panose="02040604050005020304" pitchFamily="18" charset="0"/>
            </a:endParaRPr>
          </a:p>
        </p:txBody>
      </p:sp>
      <p:sp>
        <p:nvSpPr>
          <p:cNvPr id="14" name="TextBox 13">
            <a:extLst>
              <a:ext uri="{FF2B5EF4-FFF2-40B4-BE49-F238E27FC236}">
                <a16:creationId xmlns:a16="http://schemas.microsoft.com/office/drawing/2014/main" id="{2E936B91-3F28-0E42-B787-F32D9264E2FE}"/>
              </a:ext>
            </a:extLst>
          </p:cNvPr>
          <p:cNvSpPr txBox="1"/>
          <p:nvPr/>
        </p:nvSpPr>
        <p:spPr>
          <a:xfrm>
            <a:off x="2341420" y="3960246"/>
            <a:ext cx="8217722" cy="2076536"/>
          </a:xfrm>
          <a:prstGeom prst="rect">
            <a:avLst/>
          </a:prstGeom>
          <a:noFill/>
        </p:spPr>
        <p:txBody>
          <a:bodyPr wrap="square" rtlCol="0">
            <a:spAutoFit/>
          </a:bodyPr>
          <a:lstStyle/>
          <a:p>
            <a:pPr algn="l"/>
            <a:r>
              <a:rPr lang="en-GB"/>
              <a:t>● We are going to insert a scanner in this drone.</a:t>
            </a:r>
          </a:p>
          <a:p>
            <a:pPr algn="l"/>
            <a:r>
              <a:rPr lang="en-GB"/>
              <a:t>● The scanner which is inserted scans the water bodies and check the marine polluted percentage, what type of materials are there in the marine which pollutes it, how much amount of polluting materials like plastics and other inorganic materials are in the marine, which type of material is highly hazardous and also the ages of those materials so that we can identify what were all the problems caused because of the duration of it being there.</a:t>
            </a:r>
            <a:endParaRPr lang="en-US"/>
          </a:p>
        </p:txBody>
      </p:sp>
      <p:pic>
        <p:nvPicPr>
          <p:cNvPr id="15" name="Picture 15">
            <a:extLst>
              <a:ext uri="{FF2B5EF4-FFF2-40B4-BE49-F238E27FC236}">
                <a16:creationId xmlns:a16="http://schemas.microsoft.com/office/drawing/2014/main" id="{3DBC3090-45F4-7C45-840C-F162B870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635" y="2084580"/>
            <a:ext cx="2117767" cy="1564967"/>
          </a:xfrm>
          <a:prstGeom prst="rect">
            <a:avLst/>
          </a:prstGeom>
        </p:spPr>
      </p:pic>
    </p:spTree>
    <p:extLst>
      <p:ext uri="{BB962C8B-B14F-4D97-AF65-F5344CB8AC3E}">
        <p14:creationId xmlns:p14="http://schemas.microsoft.com/office/powerpoint/2010/main" val="179871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DD90F-11B1-3042-9C16-5B17A0A4ABC9}"/>
              </a:ext>
            </a:extLst>
          </p:cNvPr>
          <p:cNvSpPr txBox="1"/>
          <p:nvPr/>
        </p:nvSpPr>
        <p:spPr>
          <a:xfrm>
            <a:off x="847105" y="1054925"/>
            <a:ext cx="7910947" cy="400110"/>
          </a:xfrm>
          <a:prstGeom prst="rect">
            <a:avLst/>
          </a:prstGeom>
          <a:noFill/>
        </p:spPr>
        <p:txBody>
          <a:bodyPr wrap="square" rtlCol="0">
            <a:spAutoFit/>
          </a:bodyPr>
          <a:lstStyle/>
          <a:p>
            <a:pPr algn="l"/>
            <a:r>
              <a:rPr lang="en-GB" sz="2000">
                <a:latin typeface="Arial Black" panose="020B0604020202020204" pitchFamily="34" charset="0"/>
                <a:cs typeface="Arial Black" panose="020B0604020202020204" pitchFamily="34" charset="0"/>
              </a:rPr>
              <a:t>DEVELOPING AN APP:</a:t>
            </a:r>
          </a:p>
        </p:txBody>
      </p:sp>
      <p:sp>
        <p:nvSpPr>
          <p:cNvPr id="3" name="TextBox 2">
            <a:extLst>
              <a:ext uri="{FF2B5EF4-FFF2-40B4-BE49-F238E27FC236}">
                <a16:creationId xmlns:a16="http://schemas.microsoft.com/office/drawing/2014/main" id="{AF37E0FA-CB5A-1049-8A5A-D08CCD76CDD1}"/>
              </a:ext>
            </a:extLst>
          </p:cNvPr>
          <p:cNvSpPr txBox="1"/>
          <p:nvPr/>
        </p:nvSpPr>
        <p:spPr>
          <a:xfrm>
            <a:off x="3077689" y="1455035"/>
            <a:ext cx="7362702" cy="1200329"/>
          </a:xfrm>
          <a:prstGeom prst="rect">
            <a:avLst/>
          </a:prstGeom>
          <a:noFill/>
        </p:spPr>
        <p:txBody>
          <a:bodyPr wrap="square" rtlCol="0">
            <a:spAutoFit/>
          </a:bodyPr>
          <a:lstStyle/>
          <a:p>
            <a:pPr algn="l"/>
            <a:r>
              <a:rPr lang="en-GB"/>
              <a:t>●We plan to develop an app which helps us to access the drone and control its system.</a:t>
            </a:r>
          </a:p>
          <a:p>
            <a:pPr algn="l"/>
            <a:r>
              <a:rPr lang="en-GB"/>
              <a:t>●It recognises every single thing which is scanned by the drone and displays it to us.</a:t>
            </a:r>
            <a:endParaRPr lang="en-US"/>
          </a:p>
        </p:txBody>
      </p:sp>
      <p:sp>
        <p:nvSpPr>
          <p:cNvPr id="4" name="TextBox 3">
            <a:extLst>
              <a:ext uri="{FF2B5EF4-FFF2-40B4-BE49-F238E27FC236}">
                <a16:creationId xmlns:a16="http://schemas.microsoft.com/office/drawing/2014/main" id="{7D1B7FCC-6126-8F4F-ABD4-301CF2CE7EEE}"/>
              </a:ext>
            </a:extLst>
          </p:cNvPr>
          <p:cNvSpPr txBox="1"/>
          <p:nvPr/>
        </p:nvSpPr>
        <p:spPr>
          <a:xfrm>
            <a:off x="847105" y="2931771"/>
            <a:ext cx="4556167" cy="400110"/>
          </a:xfrm>
          <a:prstGeom prst="rect">
            <a:avLst/>
          </a:prstGeom>
          <a:noFill/>
        </p:spPr>
        <p:txBody>
          <a:bodyPr wrap="square" rtlCol="0">
            <a:spAutoFit/>
          </a:bodyPr>
          <a:lstStyle/>
          <a:p>
            <a:pPr algn="l"/>
            <a:r>
              <a:rPr lang="en-GB" sz="2000">
                <a:latin typeface="Arial Black" panose="020B0604020202020204" pitchFamily="34" charset="0"/>
                <a:cs typeface="Arial Black" panose="020B0604020202020204" pitchFamily="34" charset="0"/>
              </a:rPr>
              <a:t>FEATURES OF THE APP:</a:t>
            </a:r>
            <a:endParaRPr lang="en-US" sz="2000">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70D762D2-302B-DD49-A0EE-59AB656460D7}"/>
              </a:ext>
            </a:extLst>
          </p:cNvPr>
          <p:cNvSpPr txBox="1"/>
          <p:nvPr/>
        </p:nvSpPr>
        <p:spPr>
          <a:xfrm>
            <a:off x="3125186" y="3429002"/>
            <a:ext cx="7236035" cy="1754326"/>
          </a:xfrm>
          <a:prstGeom prst="rect">
            <a:avLst/>
          </a:prstGeom>
          <a:noFill/>
        </p:spPr>
        <p:txBody>
          <a:bodyPr wrap="square" rtlCol="0">
            <a:spAutoFit/>
          </a:bodyPr>
          <a:lstStyle/>
          <a:p>
            <a:pPr algn="l"/>
            <a:r>
              <a:rPr lang="en-GB"/>
              <a:t>●This app as it can access the drone will identify and display the pollution percentage, type and amount of the hazardous material, highly hazardous material and also the duration or age of that materials.</a:t>
            </a:r>
          </a:p>
          <a:p>
            <a:pPr algn="l"/>
            <a:r>
              <a:rPr lang="en-GB"/>
              <a:t>●This app identifies the problems and displays us the solution to prevent the problems and also provides us with the solution to remove those hazardous materials. </a:t>
            </a:r>
            <a:endParaRPr lang="en-US"/>
          </a:p>
        </p:txBody>
      </p:sp>
    </p:spTree>
    <p:extLst>
      <p:ext uri="{BB962C8B-B14F-4D97-AF65-F5344CB8AC3E}">
        <p14:creationId xmlns:p14="http://schemas.microsoft.com/office/powerpoint/2010/main" val="398753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7C7F22-21AA-1B44-B5A9-4EEBA46D114B}"/>
              </a:ext>
            </a:extLst>
          </p:cNvPr>
          <p:cNvSpPr txBox="1"/>
          <p:nvPr/>
        </p:nvSpPr>
        <p:spPr>
          <a:xfrm>
            <a:off x="1385453" y="941119"/>
            <a:ext cx="9470573" cy="1015663"/>
          </a:xfrm>
          <a:prstGeom prst="rect">
            <a:avLst/>
          </a:prstGeom>
          <a:noFill/>
        </p:spPr>
        <p:txBody>
          <a:bodyPr wrap="square" rtlCol="0">
            <a:spAutoFit/>
          </a:bodyPr>
          <a:lstStyle/>
          <a:p>
            <a:pPr algn="l"/>
            <a:r>
              <a:rPr lang="en-GB" sz="2000">
                <a:latin typeface="Arial Black" panose="020B0604020202020204" pitchFamily="34" charset="0"/>
                <a:cs typeface="Arial Black" panose="020B0604020202020204" pitchFamily="34" charset="0"/>
              </a:rPr>
              <a:t>This drone also has an laser and a sensor which helps us to identify the water quality index, water purity and also the water level of the water body by finding it’s depth using the laser.</a:t>
            </a:r>
          </a:p>
        </p:txBody>
      </p:sp>
      <p:pic>
        <p:nvPicPr>
          <p:cNvPr id="5" name="Picture 5">
            <a:extLst>
              <a:ext uri="{FF2B5EF4-FFF2-40B4-BE49-F238E27FC236}">
                <a16:creationId xmlns:a16="http://schemas.microsoft.com/office/drawing/2014/main" id="{D1B18663-9C8F-864A-93BF-F50527202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4" y="2174497"/>
            <a:ext cx="3133767" cy="2029540"/>
          </a:xfrm>
          <a:prstGeom prst="rect">
            <a:avLst/>
          </a:prstGeom>
        </p:spPr>
      </p:pic>
      <p:sp>
        <p:nvSpPr>
          <p:cNvPr id="6" name="TextBox 5">
            <a:extLst>
              <a:ext uri="{FF2B5EF4-FFF2-40B4-BE49-F238E27FC236}">
                <a16:creationId xmlns:a16="http://schemas.microsoft.com/office/drawing/2014/main" id="{4D8B8FE4-289A-0C48-ACBF-055A8E7AD539}"/>
              </a:ext>
            </a:extLst>
          </p:cNvPr>
          <p:cNvSpPr txBox="1"/>
          <p:nvPr/>
        </p:nvSpPr>
        <p:spPr>
          <a:xfrm>
            <a:off x="1761507" y="4783430"/>
            <a:ext cx="8223662" cy="369332"/>
          </a:xfrm>
          <a:prstGeom prst="rect">
            <a:avLst/>
          </a:prstGeom>
          <a:noFill/>
        </p:spPr>
        <p:txBody>
          <a:bodyPr wrap="square" rtlCol="0">
            <a:spAutoFit/>
          </a:bodyPr>
          <a:lstStyle/>
          <a:p>
            <a:pPr algn="l"/>
            <a:r>
              <a:rPr lang="en-GB"/>
              <a:t>BY MAKING THIS IDEA POSSIBLE WE CAN CREATE A POLLUTION FREE ENVIRONMENT</a:t>
            </a:r>
            <a:endParaRPr lang="en-US"/>
          </a:p>
        </p:txBody>
      </p:sp>
    </p:spTree>
    <p:extLst>
      <p:ext uri="{BB962C8B-B14F-4D97-AF65-F5344CB8AC3E}">
        <p14:creationId xmlns:p14="http://schemas.microsoft.com/office/powerpoint/2010/main" val="398267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258</TotalTime>
  <Words>138</Words>
  <Application>Microsoft Office PowerPoint</Application>
  <PresentationFormat>Widescreen</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 LEVERAGING  AI/ML  FOR PLASTIC MARINE  DEBRIS                                                             </vt:lpstr>
      <vt:lpstr>INDEX:</vt:lpstr>
      <vt:lpstr>PowerPoint Presentation</vt:lpstr>
      <vt:lpstr>How is our project different??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 Bhagwat</dc:creator>
  <cp:lastModifiedBy>917904947796</cp:lastModifiedBy>
  <cp:revision>11</cp:revision>
  <dcterms:created xsi:type="dcterms:W3CDTF">2021-08-02T11:01:38Z</dcterms:created>
  <dcterms:modified xsi:type="dcterms:W3CDTF">2021-10-02T16:58:02Z</dcterms:modified>
</cp:coreProperties>
</file>