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5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F1D7D9-CA96-4CAC-BE06-80E26B015ED6}" v="6" dt="2024-08-30T05:16:05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850" y="6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deep Kumar" userId="1d5850d60d29c393" providerId="LiveId" clId="{38F1D7D9-CA96-4CAC-BE06-80E26B015ED6}"/>
    <pc:docChg chg="custSel delSld modSld">
      <pc:chgData name="Pradeep Kumar" userId="1d5850d60d29c393" providerId="LiveId" clId="{38F1D7D9-CA96-4CAC-BE06-80E26B015ED6}" dt="2024-08-30T05:39:52.621" v="289" actId="14100"/>
      <pc:docMkLst>
        <pc:docMk/>
      </pc:docMkLst>
      <pc:sldChg chg="modSp mod">
        <pc:chgData name="Pradeep Kumar" userId="1d5850d60d29c393" providerId="LiveId" clId="{38F1D7D9-CA96-4CAC-BE06-80E26B015ED6}" dt="2024-08-30T05:38:39.787" v="282" actId="20577"/>
        <pc:sldMkLst>
          <pc:docMk/>
          <pc:sldMk cId="0" sldId="256"/>
        </pc:sldMkLst>
        <pc:spChg chg="mod">
          <ac:chgData name="Pradeep Kumar" userId="1d5850d60d29c393" providerId="LiveId" clId="{38F1D7D9-CA96-4CAC-BE06-80E26B015ED6}" dt="2024-08-30T05:38:39.787" v="282" actId="20577"/>
          <ac:spMkLst>
            <pc:docMk/>
            <pc:sldMk cId="0" sldId="256"/>
            <ac:spMk id="14" creationId="{00000000-0000-0000-0000-000000000000}"/>
          </ac:spMkLst>
        </pc:spChg>
      </pc:sldChg>
      <pc:sldChg chg="addSp delSp modSp mod">
        <pc:chgData name="Pradeep Kumar" userId="1d5850d60d29c393" providerId="LiveId" clId="{38F1D7D9-CA96-4CAC-BE06-80E26B015ED6}" dt="2024-08-30T05:39:52.621" v="289" actId="14100"/>
        <pc:sldMkLst>
          <pc:docMk/>
          <pc:sldMk cId="0" sldId="265"/>
        </pc:sldMkLst>
        <pc:graphicFrameChg chg="del">
          <ac:chgData name="Pradeep Kumar" userId="1d5850d60d29c393" providerId="LiveId" clId="{38F1D7D9-CA96-4CAC-BE06-80E26B015ED6}" dt="2024-08-30T05:03:55.113" v="58" actId="478"/>
          <ac:graphicFrameMkLst>
            <pc:docMk/>
            <pc:sldMk cId="0" sldId="265"/>
            <ac:graphicFrameMk id="2" creationId="{00000000-0000-0000-0000-000000000000}"/>
          </ac:graphicFrameMkLst>
        </pc:graphicFrameChg>
        <pc:graphicFrameChg chg="add del mod">
          <ac:chgData name="Pradeep Kumar" userId="1d5850d60d29c393" providerId="LiveId" clId="{38F1D7D9-CA96-4CAC-BE06-80E26B015ED6}" dt="2024-08-30T05:39:52.621" v="289" actId="14100"/>
          <ac:graphicFrameMkLst>
            <pc:docMk/>
            <pc:sldMk cId="0" sldId="265"/>
            <ac:graphicFrameMk id="2" creationId="{00000000-0008-0000-0000-000003000000}"/>
          </ac:graphicFrameMkLst>
        </pc:graphicFrameChg>
        <pc:graphicFrameChg chg="add del mod ord">
          <ac:chgData name="Pradeep Kumar" userId="1d5850d60d29c393" providerId="LiveId" clId="{38F1D7D9-CA96-4CAC-BE06-80E26B015ED6}" dt="2024-08-30T05:16:07.643" v="119" actId="478"/>
          <ac:graphicFrameMkLst>
            <pc:docMk/>
            <pc:sldMk cId="0" sldId="265"/>
            <ac:graphicFrameMk id="8" creationId="{00000000-0008-0000-0000-000003000000}"/>
          </ac:graphicFrameMkLst>
        </pc:graphicFrameChg>
        <pc:graphicFrameChg chg="add mod">
          <ac:chgData name="Pradeep Kumar" userId="1d5850d60d29c393" providerId="LiveId" clId="{38F1D7D9-CA96-4CAC-BE06-80E26B015ED6}" dt="2024-08-30T05:39:27.922" v="287" actId="571"/>
          <ac:graphicFrameMkLst>
            <pc:docMk/>
            <pc:sldMk cId="0" sldId="265"/>
            <ac:graphicFrameMk id="8" creationId="{02ADF053-ABB3-8536-A330-FDC716CC462C}"/>
          </ac:graphicFrameMkLst>
        </pc:graphicFrameChg>
        <pc:picChg chg="add del mod">
          <ac:chgData name="Pradeep Kumar" userId="1d5850d60d29c393" providerId="LiveId" clId="{38F1D7D9-CA96-4CAC-BE06-80E26B015ED6}" dt="2024-08-30T05:26:44.770" v="199" actId="478"/>
          <ac:picMkLst>
            <pc:docMk/>
            <pc:sldMk cId="0" sldId="265"/>
            <ac:picMk id="10" creationId="{3CDFBD9C-0312-BE4A-AB6E-8E952FA17912}"/>
          </ac:picMkLst>
        </pc:picChg>
        <pc:picChg chg="add del mod">
          <ac:chgData name="Pradeep Kumar" userId="1d5850d60d29c393" providerId="LiveId" clId="{38F1D7D9-CA96-4CAC-BE06-80E26B015ED6}" dt="2024-08-30T05:38:50.771" v="283" actId="478"/>
          <ac:picMkLst>
            <pc:docMk/>
            <pc:sldMk cId="0" sldId="265"/>
            <ac:picMk id="10" creationId="{6DE6F828-AEF5-7EE8-3868-BD2E0AE83CEA}"/>
          </ac:picMkLst>
        </pc:picChg>
      </pc:sldChg>
      <pc:sldChg chg="del">
        <pc:chgData name="Pradeep Kumar" userId="1d5850d60d29c393" providerId="LiveId" clId="{38F1D7D9-CA96-4CAC-BE06-80E26B015ED6}" dt="2024-08-30T05:08:27.129" v="67" actId="47"/>
        <pc:sldMkLst>
          <pc:docMk/>
          <pc:sldMk cId="0" sldId="274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ownloads\rakshitha.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[rakshitha.p.xlsx]Sheet2!PivotTable1</c:name>
    <c:fmtId val="4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employee</a:t>
            </a:r>
            <a:r>
              <a:rPr lang="en-US" baseline="0"/>
              <a:t> performance</a:t>
            </a:r>
            <a:endParaRPr lang="en-US"/>
          </a:p>
        </c:rich>
      </c:tx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"/>
        <c:marker>
          <c:symbol val="none"/>
        </c:marker>
      </c:pivotFmt>
      <c:pivotFmt>
        <c:idx val="24"/>
        <c:marker>
          <c:symbol val="none"/>
        </c:marker>
      </c:pivotFmt>
      <c:pivotFmt>
        <c:idx val="25"/>
        <c:marker>
          <c:symbol val="none"/>
        </c:marker>
      </c:pivotFmt>
      <c:pivotFmt>
        <c:idx val="26"/>
        <c:marker>
          <c:symbol val="none"/>
        </c:marker>
      </c:pivotFmt>
      <c:pivotFmt>
        <c:idx val="27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9"/>
        <c:marker>
          <c:symbol val="none"/>
        </c:marker>
      </c:pivotFmt>
      <c:pivotFmt>
        <c:idx val="40"/>
        <c:marker>
          <c:symbol val="none"/>
        </c:marker>
      </c:pivotFmt>
      <c:pivotFmt>
        <c:idx val="41"/>
        <c:marker>
          <c:symbol val="none"/>
        </c:marker>
      </c:pivotFmt>
      <c:pivotFmt>
        <c:idx val="42"/>
        <c:marker>
          <c:symbol val="none"/>
        </c:marker>
      </c:pivotFmt>
      <c:pivotFmt>
        <c:idx val="43"/>
        <c:marker>
          <c:symbol val="none"/>
        </c:marker>
      </c:pivotFmt>
      <c:pivotFmt>
        <c:idx val="44"/>
        <c:marker>
          <c:symbol val="none"/>
        </c:marker>
      </c:pivotFmt>
      <c:pivotFmt>
        <c:idx val="45"/>
        <c:marker>
          <c:symbol val="none"/>
        </c:marker>
      </c:pivotFmt>
      <c:pivotFmt>
        <c:idx val="46"/>
        <c:marker>
          <c:symbol val="none"/>
        </c:marker>
      </c:pivotFmt>
      <c:pivotFmt>
        <c:idx val="47"/>
        <c:marker>
          <c:symbol val="none"/>
        </c:marker>
      </c:pivotFmt>
      <c:pivotFmt>
        <c:idx val="48"/>
        <c:marker>
          <c:symbol val="none"/>
        </c:marker>
      </c:pivotFmt>
      <c:pivotFmt>
        <c:idx val="49"/>
        <c:marker>
          <c:symbol val="none"/>
        </c:marker>
      </c:pivotFmt>
      <c:pivotFmt>
        <c:idx val="50"/>
        <c:marker>
          <c:symbol val="none"/>
        </c:marker>
      </c:pivotFmt>
      <c:pivotFmt>
        <c:idx val="51"/>
        <c:marker>
          <c:symbol val="none"/>
        </c:marker>
      </c:pivotFmt>
      <c:pivotFmt>
        <c:idx val="52"/>
        <c:marker>
          <c:symbol val="none"/>
        </c:marker>
      </c:pivotFmt>
      <c:pivotFmt>
        <c:idx val="53"/>
        <c:marker>
          <c:symbol val="none"/>
        </c:marker>
      </c:pivotFmt>
      <c:pivotFmt>
        <c:idx val="54"/>
        <c:marker>
          <c:symbol val="none"/>
        </c:marker>
      </c:pivotFmt>
      <c:pivotFmt>
        <c:idx val="55"/>
        <c:marker>
          <c:symbol val="none"/>
        </c:marker>
      </c:pivotFmt>
      <c:pivotFmt>
        <c:idx val="56"/>
        <c:marker>
          <c:symbol val="none"/>
        </c:marker>
      </c:pivotFmt>
      <c:pivotFmt>
        <c:idx val="57"/>
        <c:marker>
          <c:symbol val="none"/>
        </c:marker>
      </c:pivotFmt>
      <c:pivotFmt>
        <c:idx val="5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Exceeds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24</c:v>
                </c:pt>
                <c:pt idx="1">
                  <c:v>21</c:v>
                </c:pt>
                <c:pt idx="2">
                  <c:v>18</c:v>
                </c:pt>
                <c:pt idx="3">
                  <c:v>19</c:v>
                </c:pt>
                <c:pt idx="4">
                  <c:v>15</c:v>
                </c:pt>
                <c:pt idx="5">
                  <c:v>13</c:v>
                </c:pt>
                <c:pt idx="6">
                  <c:v>19</c:v>
                </c:pt>
                <c:pt idx="7">
                  <c:v>33</c:v>
                </c:pt>
                <c:pt idx="8">
                  <c:v>16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49-4360-9214-96E5AAF45E69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Fully Meets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109</c:v>
                </c:pt>
                <c:pt idx="1">
                  <c:v>113</c:v>
                </c:pt>
                <c:pt idx="2">
                  <c:v>124</c:v>
                </c:pt>
                <c:pt idx="3">
                  <c:v>117</c:v>
                </c:pt>
                <c:pt idx="4">
                  <c:v>129</c:v>
                </c:pt>
                <c:pt idx="5">
                  <c:v>115</c:v>
                </c:pt>
                <c:pt idx="6">
                  <c:v>123</c:v>
                </c:pt>
                <c:pt idx="7">
                  <c:v>116</c:v>
                </c:pt>
                <c:pt idx="8">
                  <c:v>122</c:v>
                </c:pt>
                <c:pt idx="9">
                  <c:v>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49-4360-9214-96E5AAF45E69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Needs Improvement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12</c:v>
                </c:pt>
                <c:pt idx="1">
                  <c:v>9</c:v>
                </c:pt>
                <c:pt idx="2">
                  <c:v>8</c:v>
                </c:pt>
                <c:pt idx="3">
                  <c:v>14</c:v>
                </c:pt>
                <c:pt idx="4">
                  <c:v>4</c:v>
                </c:pt>
                <c:pt idx="5">
                  <c:v>8</c:v>
                </c:pt>
                <c:pt idx="6">
                  <c:v>8</c:v>
                </c:pt>
                <c:pt idx="7">
                  <c:v>14</c:v>
                </c:pt>
                <c:pt idx="8">
                  <c:v>9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049-4360-9214-96E5AAF45E69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PIP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5</c:v>
                </c:pt>
                <c:pt idx="1">
                  <c:v>2</c:v>
                </c:pt>
                <c:pt idx="2">
                  <c:v>4</c:v>
                </c:pt>
                <c:pt idx="3">
                  <c:v>7</c:v>
                </c:pt>
                <c:pt idx="4">
                  <c:v>6</c:v>
                </c:pt>
                <c:pt idx="5">
                  <c:v>7</c:v>
                </c:pt>
                <c:pt idx="6">
                  <c:v>7</c:v>
                </c:pt>
                <c:pt idx="7">
                  <c:v>4</c:v>
                </c:pt>
                <c:pt idx="8">
                  <c:v>3</c:v>
                </c:pt>
                <c:pt idx="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049-4360-9214-96E5AAF45E6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altLang="en-US" sz="2400" dirty="0"/>
              <a:t> RAKSHITHA.P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altLang="en-US" sz="2400" dirty="0"/>
              <a:t> 312212849  [unm14512022g99]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altLang="en-US" sz="2400" dirty="0"/>
              <a:t> B.COM[GENERAL]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altLang="en-US" sz="2400" dirty="0"/>
              <a:t> : Mahalashmi Women’s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67475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094DA3-DFB5-A915-444C-F76228D4B5CD}"/>
              </a:ext>
            </a:extLst>
          </p:cNvPr>
          <p:cNvSpPr txBox="1"/>
          <p:nvPr/>
        </p:nvSpPr>
        <p:spPr>
          <a:xfrm>
            <a:off x="739775" y="982341"/>
            <a:ext cx="828556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30370-A663-D74E-B598-071D68133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839392"/>
            <a:ext cx="8766572" cy="4801314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</a:p>
        </p:txBody>
      </p:sp>
    </p:spTree>
    <p:extLst>
      <p:ext uri="{BB962C8B-B14F-4D97-AF65-F5344CB8AC3E}">
        <p14:creationId xmlns:p14="http://schemas.microsoft.com/office/powerpoint/2010/main" val="2664707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94126"/>
              </p:ext>
            </p:extLst>
          </p:nvPr>
        </p:nvGraphicFramePr>
        <p:xfrm>
          <a:off x="1493796" y="2373628"/>
          <a:ext cx="6278604" cy="3798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2C39FC3-B80F-C3A3-C181-8160BD257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1023222" y="1649769"/>
            <a:ext cx="7340203" cy="2585323"/>
          </a:xfrm>
        </p:spPr>
        <p:txBody>
          <a:bodyPr/>
          <a:lstStyle/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lang="en-IN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1125855" y="2059940"/>
            <a:ext cx="7470775" cy="33616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lang="en-IN" alt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883285" y="2043430"/>
            <a:ext cx="7630160" cy="17081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1830070" y="2235835"/>
            <a:ext cx="665289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5480" y="2122170"/>
            <a:ext cx="6859270" cy="2786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</a:p>
          <a:p>
            <a:pPr marL="342900" indent="-342900">
              <a:buFont typeface="Wingdings" panose="05000000000000000000" charset="0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826770" y="1459230"/>
            <a:ext cx="9493250" cy="43764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559</Words>
  <Application>Microsoft Office PowerPoint</Application>
  <PresentationFormat>Widescreen</PresentationFormat>
  <Paragraphs>94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Pradeep Kumar</cp:lastModifiedBy>
  <cp:revision>16</cp:revision>
  <dcterms:created xsi:type="dcterms:W3CDTF">2024-03-29T15:07:00Z</dcterms:created>
  <dcterms:modified xsi:type="dcterms:W3CDTF">2024-08-30T05:40:12Z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4E1D0C94CD794151A3231D89483DEA2A_13</vt:lpwstr>
  </property>
  <property fmtid="{D5CDD505-2E9C-101B-9397-08002B2CF9AE}" pid="5" name="KSOProductBuildVer">
    <vt:lpwstr>1033-12.2.0.18165</vt:lpwstr>
  </property>
</Properties>
</file>