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8" r:id="rId6"/>
    <p:sldId id="269" r:id="rId7"/>
    <p:sldId id="267" r:id="rId8"/>
    <p:sldId id="260" r:id="rId9"/>
    <p:sldId id="265" r:id="rId10"/>
    <p:sldId id="266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54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D2337-4567-4E37-89ED-E8F5ED9D2689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DBE67-1B7E-4B4F-AB93-5EE157B6A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42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426-EE4D-43D1-8728-B9CD7A12F331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0C3D-166A-464C-BDF2-BBE901CFD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37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426-EE4D-43D1-8728-B9CD7A12F331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0C3D-166A-464C-BDF2-BBE901CFD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70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426-EE4D-43D1-8728-B9CD7A12F331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0C3D-166A-464C-BDF2-BBE901CFDDA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8610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426-EE4D-43D1-8728-B9CD7A12F331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0C3D-166A-464C-BDF2-BBE901CFD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34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426-EE4D-43D1-8728-B9CD7A12F331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0C3D-166A-464C-BDF2-BBE901CFDDA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9474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426-EE4D-43D1-8728-B9CD7A12F331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0C3D-166A-464C-BDF2-BBE901CFD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855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426-EE4D-43D1-8728-B9CD7A12F331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0C3D-166A-464C-BDF2-BBE901CFD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334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426-EE4D-43D1-8728-B9CD7A12F331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0C3D-166A-464C-BDF2-BBE901CFD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2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426-EE4D-43D1-8728-B9CD7A12F331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0C3D-166A-464C-BDF2-BBE901CFD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38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426-EE4D-43D1-8728-B9CD7A12F331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0C3D-166A-464C-BDF2-BBE901CFD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8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426-EE4D-43D1-8728-B9CD7A12F331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0C3D-166A-464C-BDF2-BBE901CFD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44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426-EE4D-43D1-8728-B9CD7A12F331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0C3D-166A-464C-BDF2-BBE901CFD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88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426-EE4D-43D1-8728-B9CD7A12F331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0C3D-166A-464C-BDF2-BBE901CFD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07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426-EE4D-43D1-8728-B9CD7A12F331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0C3D-166A-464C-BDF2-BBE901CFD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03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426-EE4D-43D1-8728-B9CD7A12F331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0C3D-166A-464C-BDF2-BBE901CFD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956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0C3D-166A-464C-BDF2-BBE901CFDDA7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426-EE4D-43D1-8728-B9CD7A12F331}" type="datetimeFigureOut">
              <a:rPr lang="en-IN" smtClean="0"/>
              <a:t>08-06-2022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45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88426-EE4D-43D1-8728-B9CD7A12F331}" type="datetimeFigureOut">
              <a:rPr lang="en-IN" smtClean="0"/>
              <a:t>08-06-2022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AE0C3D-166A-464C-BDF2-BBE901CFD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46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A288D6-73C1-46BF-B4F9-A3C0A5504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4" y="684740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FACE RECOGNITION SYSTEM USING PYTHON</a:t>
            </a:r>
            <a:endParaRPr lang="en-IN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B4B1D8F-5213-49BB-AF43-2116E904D3F4}"/>
              </a:ext>
            </a:extLst>
          </p:cNvPr>
          <p:cNvSpPr txBox="1"/>
          <p:nvPr/>
        </p:nvSpPr>
        <p:spPr>
          <a:xfrm>
            <a:off x="585925" y="3939069"/>
            <a:ext cx="861668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Authors 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en-IN" sz="20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Sowmyashree</a:t>
            </a:r>
            <a:r>
              <a:rPr lang="en-I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 O A </a:t>
            </a:r>
            <a:r>
              <a:rPr lang="en-IN" sz="20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  </a:t>
            </a:r>
            <a:r>
              <a:rPr lang="en-IN" sz="20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Rakshitha</a:t>
            </a:r>
            <a:r>
              <a:rPr lang="en-IN" sz="2000" b="1" i="1" smtClean="0">
                <a:latin typeface="Calibri" panose="020F0502020204030204" pitchFamily="34" charset="0"/>
                <a:cs typeface="Calibri" panose="020F0502020204030204" pitchFamily="34" charset="0"/>
              </a:rPr>
              <a:t>  Shankar</a:t>
            </a:r>
            <a:r>
              <a:rPr lang="en-IN" sz="2000" b="1" i="1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  </a:t>
            </a:r>
            <a:r>
              <a:rPr lang="en-I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Sagar T V , </a:t>
            </a:r>
            <a:r>
              <a:rPr lang="en-IN" sz="20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2000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Thrupthi</a:t>
            </a:r>
            <a:r>
              <a:rPr lang="en-IN" sz="20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M S</a:t>
            </a:r>
            <a:endParaRPr lang="en-IN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Dept. of Computer Science &amp;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Engineering </a:t>
            </a:r>
          </a:p>
          <a:p>
            <a:pPr>
              <a:lnSpc>
                <a:spcPct val="150000"/>
              </a:lnSpc>
            </a:pP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Channabasaveshwara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Institute 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of  Technology, 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Gubbi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,  Karnataka,  India.</a:t>
            </a:r>
          </a:p>
        </p:txBody>
      </p:sp>
    </p:spTree>
    <p:extLst>
      <p:ext uri="{BB962C8B-B14F-4D97-AF65-F5344CB8AC3E}">
        <p14:creationId xmlns:p14="http://schemas.microsoft.com/office/powerpoint/2010/main" val="193663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46400" y="215898"/>
            <a:ext cx="44069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alibri" pitchFamily="34" charset="0"/>
                <a:cs typeface="Calibri" pitchFamily="34" charset="0"/>
              </a:rPr>
              <a:t>IMPLEMENTATION</a:t>
            </a:r>
            <a:endParaRPr lang="en-IN" sz="4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122" name="Picture 2" descr="C:\Users\Admin\Downloads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3797300"/>
            <a:ext cx="3048000" cy="229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01800" y="6345237"/>
            <a:ext cx="3151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Fig 6: types of cascade features</a:t>
            </a:r>
          </a:p>
          <a:p>
            <a:endParaRPr lang="en-IN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2207" y="1046895"/>
            <a:ext cx="4095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Haar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Cascade Classifier:</a:t>
            </a:r>
            <a:endParaRPr lang="en-IN" sz="2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123" name="Picture 3" descr="C:\Users\Admin\Downloads\download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987" y="3683000"/>
            <a:ext cx="3430013" cy="266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798919" y="6345237"/>
            <a:ext cx="376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Fig 7: feature based on face detection</a:t>
            </a:r>
            <a:endParaRPr lang="en-IN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080" y="1730731"/>
            <a:ext cx="1061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>
                <a:latin typeface="Calibri" pitchFamily="34" charset="0"/>
                <a:cs typeface="Calibri" pitchFamily="34" charset="0"/>
              </a:rPr>
              <a:t>Haar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Cascade is an Object Detection Algorithm that can be used to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recognise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faces in images or real-time videos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It’s a machine-learning approach in which a cascade function is learned using a large number of positive and negative photos.</a:t>
            </a:r>
            <a:endParaRPr lang="en-IN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36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7049" y="504091"/>
            <a:ext cx="5746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  <a:cs typeface="Calibri" pitchFamily="34" charset="0"/>
              </a:rPr>
              <a:t>RESULT AND ANALYSIS</a:t>
            </a:r>
            <a:endParaRPr lang="en-IN" sz="4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214" y="1651977"/>
            <a:ext cx="100115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Massive databases and noticing emerging patterns to make sense of images.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After looping over the detections, draw boxes around the detected faces.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Show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the image that results. The recognition technique is straightforward and effective</a:t>
            </a:r>
            <a:r>
              <a:rPr lang="en-US" dirty="0">
                <a:latin typeface="Calibri" pitchFamily="34" charset="0"/>
                <a:cs typeface="Calibri" pitchFamily="34" charset="0"/>
              </a:rPr>
              <a:t>.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7" y="3554137"/>
            <a:ext cx="4314356" cy="2400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 descr="C:\Users\Admin\Downloads\WhatsApp Image 2022-05-31 at 12.12.54 AM (1)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970" y="3567905"/>
            <a:ext cx="4634045" cy="237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0218" y="6084863"/>
            <a:ext cx="387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Fig 8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Read, Resize and display images</a:t>
            </a:r>
            <a:endParaRPr lang="en-IN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91492" y="6095392"/>
            <a:ext cx="241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Calibri" pitchFamily="34" charset="0"/>
                <a:cs typeface="Calibri" pitchFamily="34" charset="0"/>
              </a:rPr>
              <a:t>Fig 9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: Resulting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image</a:t>
            </a:r>
            <a:endParaRPr lang="en-IN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49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4108" y="746372"/>
            <a:ext cx="3522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  <a:cs typeface="Calibri" pitchFamily="34" charset="0"/>
              </a:rPr>
              <a:t>CONCLUSION</a:t>
            </a:r>
            <a:endParaRPr lang="en-IN" sz="4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0077" y="2060326"/>
            <a:ext cx="100784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Face detection is used in a variety of areas, including security and human tracking.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better decisions on datasets and enhance facial recognition accuracy by taking more and more images of each person.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In the future, a specific camera for face recognition may be developed, which will increase image quality and tackle challenges such as image filtering, image reconstruction, and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de-noising.</a:t>
            </a:r>
            <a:endParaRPr lang="en-IN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68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0245" y="2456037"/>
            <a:ext cx="84757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    </a:t>
            </a:r>
            <a:r>
              <a:rPr lang="en-US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THANK YOU</a:t>
            </a:r>
            <a:endParaRPr lang="en-IN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35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3693" y="2881587"/>
            <a:ext cx="6363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ANY QUESTIONS</a:t>
            </a:r>
            <a:endParaRPr lang="en-IN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C:\Users\Admin\Downloads\5471047557_4dc13f537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266" y="2356336"/>
            <a:ext cx="2345001" cy="227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56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A58F92C-96DE-42D1-995A-41666CA7301F}"/>
              </a:ext>
            </a:extLst>
          </p:cNvPr>
          <p:cNvSpPr txBox="1"/>
          <p:nvPr/>
        </p:nvSpPr>
        <p:spPr>
          <a:xfrm>
            <a:off x="3826392" y="306070"/>
            <a:ext cx="3939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Calibri" pitchFamily="34" charset="0"/>
                <a:cs typeface="Calibri" pitchFamily="34" charset="0"/>
              </a:rPr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2100" y="1532824"/>
            <a:ext cx="9831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RESEARCH GAP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FLOWCHART OF FACE RECOGNITION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ADVANTAGES  AND DISADVANTAGES  OF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FACE RECOGNITION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RELATED WORK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RESULT AND ANALYSIS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16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9F7F9BE-F45A-41DA-B7AE-3B5624AC348A}"/>
              </a:ext>
            </a:extLst>
          </p:cNvPr>
          <p:cNvSpPr txBox="1"/>
          <p:nvPr/>
        </p:nvSpPr>
        <p:spPr>
          <a:xfrm>
            <a:off x="2860203" y="730210"/>
            <a:ext cx="5088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4800" dirty="0" smtClean="0">
                <a:latin typeface="Calibri" pitchFamily="34" charset="0"/>
                <a:cs typeface="Calibri" pitchFamily="34" charset="0"/>
              </a:rPr>
              <a:t>INTRODUCTION</a:t>
            </a:r>
            <a:endParaRPr lang="en-US" sz="4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76FAEE6-7114-4240-A94E-AEF5A9338280}"/>
              </a:ext>
            </a:extLst>
          </p:cNvPr>
          <p:cNvSpPr txBox="1"/>
          <p:nvPr/>
        </p:nvSpPr>
        <p:spPr>
          <a:xfrm>
            <a:off x="949569" y="2192211"/>
            <a:ext cx="1001150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Calibri" pitchFamily="34" charset="0"/>
                <a:cs typeface="Calibri" pitchFamily="34" charset="0"/>
              </a:rPr>
              <a:t>O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ne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of the best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technology.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Performing  difficult tasks.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Live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video and video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cam images.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rapid increase in computational resources 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Calibri" pitchFamily="34" charset="0"/>
                <a:cs typeface="Calibri" pitchFamily="34" charset="0"/>
              </a:rPr>
              <a:t>Face recognition in Python with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openCV</a:t>
            </a:r>
            <a:r>
              <a:rPr lang="en-US" dirty="0">
                <a:latin typeface="Calibri" pitchFamily="34" charset="0"/>
                <a:cs typeface="Calibri" pitchFamily="34" charset="0"/>
              </a:rPr>
              <a:t> and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Haar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cascade.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Calibri" pitchFamily="34" charset="0"/>
                <a:cs typeface="Calibri" pitchFamily="34" charset="0"/>
              </a:rPr>
              <a:t>D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etect people’s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faces in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images</a:t>
            </a:r>
            <a:r>
              <a:rPr lang="en-US" dirty="0">
                <a:latin typeface="Calibri" pitchFamily="34" charset="0"/>
                <a:cs typeface="Calibri" pitchFamily="34" charset="0"/>
              </a:rPr>
              <a:t>.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face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is a list of coordinates for rectangular regions where faces were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found.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09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758" y="366166"/>
            <a:ext cx="3989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alibri" pitchFamily="34" charset="0"/>
                <a:cs typeface="Calibri" pitchFamily="34" charset="0"/>
              </a:rPr>
              <a:t>RESEARCH GAP</a:t>
            </a:r>
            <a:endParaRPr lang="en-IN" sz="48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34818"/>
              </p:ext>
            </p:extLst>
          </p:nvPr>
        </p:nvGraphicFramePr>
        <p:xfrm>
          <a:off x="1104900" y="1333500"/>
          <a:ext cx="9918700" cy="4998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636"/>
                <a:gridCol w="5667830"/>
                <a:gridCol w="3306234"/>
              </a:tblGrid>
              <a:tr h="6095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Referred</a:t>
                      </a:r>
                      <a:r>
                        <a:rPr lang="en-US" baseline="0" dirty="0" smtClean="0"/>
                        <a:t> Projects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Technique</a:t>
                      </a:r>
                      <a:endParaRPr lang="en-IN" dirty="0"/>
                    </a:p>
                  </a:txBody>
                  <a:tcPr/>
                </a:tc>
              </a:tr>
              <a:tr h="868695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“Real Time Face Detection and Tracking Using </a:t>
                      </a:r>
                      <a:r>
                        <a:rPr lang="en-US" dirty="0" err="1" smtClean="0"/>
                        <a:t>OpenCV</a:t>
                      </a:r>
                      <a:r>
                        <a:rPr lang="en-US" dirty="0" smtClean="0"/>
                        <a:t>”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Haar</a:t>
                      </a:r>
                      <a:r>
                        <a:rPr lang="en-IN" dirty="0" smtClean="0"/>
                        <a:t> Classifier, </a:t>
                      </a:r>
                      <a:r>
                        <a:rPr lang="en-US" dirty="0" err="1" smtClean="0"/>
                        <a:t>SimpleCV</a:t>
                      </a:r>
                      <a:r>
                        <a:rPr lang="en-US" dirty="0" smtClean="0"/>
                        <a:t> and </a:t>
                      </a:r>
                      <a:r>
                        <a:rPr lang="en-US" dirty="0" err="1" smtClean="0"/>
                        <a:t>OpenCV</a:t>
                      </a:r>
                      <a:r>
                        <a:rPr lang="en-US" dirty="0" smtClean="0"/>
                        <a:t> framework libraries.</a:t>
                      </a:r>
                      <a:endParaRPr lang="en-IN" dirty="0"/>
                    </a:p>
                  </a:txBody>
                  <a:tcPr/>
                </a:tc>
              </a:tr>
              <a:tr h="868695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”Facial Detection Recognition Using Open CV library”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3D Face Recognition (or) Active Appearance Models</a:t>
                      </a:r>
                      <a:endParaRPr lang="en-IN" dirty="0"/>
                    </a:p>
                  </a:txBody>
                  <a:tcPr/>
                </a:tc>
              </a:tr>
              <a:tr h="868695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”Face Detection and Tracking Using </a:t>
                      </a:r>
                      <a:r>
                        <a:rPr lang="en-US" dirty="0" err="1" smtClean="0"/>
                        <a:t>OpenCV</a:t>
                      </a:r>
                      <a:r>
                        <a:rPr lang="en-US" dirty="0" smtClean="0"/>
                        <a:t> ”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image-based approaches</a:t>
                      </a:r>
                      <a:r>
                        <a:rPr lang="en-US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</a:tr>
              <a:tr h="868695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”Human Face Detection Techniques”,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face detection algorithms</a:t>
                      </a:r>
                      <a:endParaRPr lang="en-IN" dirty="0"/>
                    </a:p>
                  </a:txBody>
                  <a:tcPr/>
                </a:tc>
              </a:tr>
              <a:tr h="868695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”Face Recognition System”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KLT Algorithm, Viola-Jones Algorithm, and Haar cascade classifier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03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lob:https://web.whatsapp.com/371cd5d0-a6ed-400d-b5f0-f741279707c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1028" name="Picture 4" descr="C:\Users\Admin\Downloads\WhatsApp Image 2022-06-03 at 8.23.59 P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49" y="1251125"/>
            <a:ext cx="4367308" cy="538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21025" y="205385"/>
            <a:ext cx="92469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alibri" pitchFamily="34" charset="0"/>
                <a:cs typeface="Calibri" pitchFamily="34" charset="0"/>
              </a:rPr>
              <a:t>FLOWCHART OF FACE RECOGNITION</a:t>
            </a:r>
            <a:endParaRPr lang="en-IN" sz="4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26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6.googleusercontent.com/AzugBd70hQykTBgAaY3nspCOKUZ6JmVbP3LtmkYXLXzRyKBoWXw62m9b3TX6_-LDAzCMwL6ohDo8gL81M3AI7adVGr75GVorCHODNAcF1SxQpYwoO56XxtpAyI3c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4" y="1606550"/>
            <a:ext cx="8175625" cy="319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57600" y="5449332"/>
            <a:ext cx="392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Fig 1: example of an face detection</a:t>
            </a:r>
            <a:endParaRPr lang="en-IN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15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FBE736F-BEAE-4E77-B63F-B411BB030DAB}"/>
              </a:ext>
            </a:extLst>
          </p:cNvPr>
          <p:cNvSpPr txBox="1"/>
          <p:nvPr/>
        </p:nvSpPr>
        <p:spPr>
          <a:xfrm>
            <a:off x="1145219" y="1438183"/>
            <a:ext cx="4367814" cy="100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F8C39E1-CC49-4A63-A1A1-D8D35466E9CD}"/>
              </a:ext>
            </a:extLst>
          </p:cNvPr>
          <p:cNvSpPr txBox="1"/>
          <p:nvPr/>
        </p:nvSpPr>
        <p:spPr>
          <a:xfrm>
            <a:off x="720996" y="2095265"/>
            <a:ext cx="40157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Helps find missing people.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Protects businesses against theft.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Improves medical treatment.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Strengthens security measures.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Makes shopping more efficient.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Improves photo organization.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BDCD596-4232-4E96-B096-F358D704DD22}"/>
              </a:ext>
            </a:extLst>
          </p:cNvPr>
          <p:cNvSpPr txBox="1"/>
          <p:nvPr/>
        </p:nvSpPr>
        <p:spPr>
          <a:xfrm>
            <a:off x="933349" y="924226"/>
            <a:ext cx="3591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alibri" pitchFamily="34" charset="0"/>
                <a:cs typeface="Calibri" pitchFamily="34" charset="0"/>
              </a:rPr>
              <a:t>ADVANTAGES</a:t>
            </a:r>
            <a:endParaRPr lang="en-IN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F58FBA7-9AB2-49BE-98E6-98E7C0FB09ED}"/>
              </a:ext>
            </a:extLst>
          </p:cNvPr>
          <p:cNvSpPr txBox="1"/>
          <p:nvPr/>
        </p:nvSpPr>
        <p:spPr>
          <a:xfrm>
            <a:off x="5848289" y="2107730"/>
            <a:ext cx="52200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Threatens 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privacy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Imposes on personal freedom.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Violates personal rights.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Data vulnerabilities.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Misuse causing fraud and other crimes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Technology can be manipulated.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1A22DEA-023E-44DD-8C58-924AB9B5E148}"/>
              </a:ext>
            </a:extLst>
          </p:cNvPr>
          <p:cNvSpPr txBox="1"/>
          <p:nvPr/>
        </p:nvSpPr>
        <p:spPr>
          <a:xfrm>
            <a:off x="5683189" y="924226"/>
            <a:ext cx="45911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alibri" pitchFamily="34" charset="0"/>
                <a:cs typeface="Calibri" pitchFamily="34" charset="0"/>
              </a:rPr>
              <a:t>DISADVANTAGES</a:t>
            </a:r>
          </a:p>
          <a:p>
            <a:endParaRPr lang="en-IN" sz="4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89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4F29C96-FD46-4EF7-95E5-3FBE9D145895}"/>
              </a:ext>
            </a:extLst>
          </p:cNvPr>
          <p:cNvSpPr txBox="1"/>
          <p:nvPr/>
        </p:nvSpPr>
        <p:spPr>
          <a:xfrm>
            <a:off x="3474374" y="184063"/>
            <a:ext cx="43615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RELATED WORK</a:t>
            </a:r>
            <a:endParaRPr lang="en-IN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74D3A7C-0007-461B-986D-916ED16D9BFA}"/>
              </a:ext>
            </a:extLst>
          </p:cNvPr>
          <p:cNvSpPr txBox="1"/>
          <p:nvPr/>
        </p:nvSpPr>
        <p:spPr>
          <a:xfrm>
            <a:off x="635000" y="1774505"/>
            <a:ext cx="10756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err="1">
                <a:latin typeface="Calibri" pitchFamily="34" charset="0"/>
                <a:cs typeface="Calibri" pitchFamily="34" charset="0"/>
              </a:rPr>
              <a:t>OpenCV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(Open Source Computer Vision Library) is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a programming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function library primarily aimed at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real-time computer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vision.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Reading </a:t>
            </a:r>
            <a:r>
              <a:rPr lang="en-IN" sz="2000" b="1" dirty="0">
                <a:latin typeface="Calibri" pitchFamily="34" charset="0"/>
                <a:cs typeface="Calibri" pitchFamily="34" charset="0"/>
              </a:rPr>
              <a:t>an </a:t>
            </a:r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Image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Color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photos, grey-scale images, binary images, and multi spectral images are all types of digital images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1400" y="1208993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openCV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:</a:t>
            </a:r>
            <a:endParaRPr lang="en-IN" sz="2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 descr="C:\Users\Admin\Downloads\image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801" y="3863515"/>
            <a:ext cx="4737099" cy="195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min\Downloads\download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099" y="3915444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dmin\Downloads\8byt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90" y="3914055"/>
            <a:ext cx="3676909" cy="190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69186" y="5999889"/>
            <a:ext cx="204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Fig 2: Binary image </a:t>
            </a:r>
            <a:endParaRPr lang="en-IN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9114" y="5999889"/>
            <a:ext cx="185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Fig 3: color image</a:t>
            </a:r>
            <a:endParaRPr lang="en-IN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19726" y="6019110"/>
            <a:ext cx="231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Fig 4:Grey-scale image</a:t>
            </a:r>
            <a:endParaRPr lang="en-IN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65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135300B-E9F3-4380-8703-C8031E1CC1D7}"/>
              </a:ext>
            </a:extLst>
          </p:cNvPr>
          <p:cNvSpPr txBox="1"/>
          <p:nvPr/>
        </p:nvSpPr>
        <p:spPr>
          <a:xfrm>
            <a:off x="1053360" y="259782"/>
            <a:ext cx="395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Properties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f Image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77EB907-3410-4D40-B222-F40EFF7B2E3B}"/>
              </a:ext>
            </a:extLst>
          </p:cNvPr>
          <p:cNvSpPr txBox="1"/>
          <p:nvPr/>
        </p:nvSpPr>
        <p:spPr>
          <a:xfrm>
            <a:off x="770876" y="904782"/>
            <a:ext cx="943992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Shape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: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There is a shape to every image. The shape of the picture’s boundaries, i.e. the height ,width and length.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The ”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type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” method provides information on how picture data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is represented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dirty="0">
                <a:latin typeface="Calibri" pitchFamily="34" charset="0"/>
                <a:cs typeface="Calibri" pitchFamily="34" charset="0"/>
              </a:rPr>
              <a:t>The data type of the image you have just read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IN" dirty="0">
                <a:latin typeface="Calibri" pitchFamily="34" charset="0"/>
                <a:cs typeface="Calibri" pitchFamily="34" charset="0"/>
              </a:rPr>
              <a:t>Image pixel values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IN" dirty="0">
                <a:latin typeface="Calibri" pitchFamily="34" charset="0"/>
                <a:cs typeface="Calibri" pitchFamily="34" charset="0"/>
              </a:rPr>
              <a:t>Image Resolution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IN" dirty="0">
                <a:latin typeface="Calibri" pitchFamily="34" charset="0"/>
                <a:cs typeface="Calibri" pitchFamily="34" charset="0"/>
              </a:rPr>
              <a:t>Viewing the Image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IN" dirty="0">
                <a:latin typeface="Calibri" pitchFamily="34" charset="0"/>
                <a:cs typeface="Calibri" pitchFamily="34" charset="0"/>
              </a:rPr>
              <a:t>Saving the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Image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 descr="C:\Users\Admin\Downloads\46036ab3f1ba6965ae01d7cf6cf6848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838106"/>
            <a:ext cx="7079411" cy="354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49799" y="6419334"/>
            <a:ext cx="479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Fig 5: converting local to normalized coordinates</a:t>
            </a:r>
            <a:endParaRPr lang="en-IN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48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720</TotalTime>
  <Words>598</Words>
  <Application>Microsoft Office PowerPoint</Application>
  <PresentationFormat>Custom</PresentationFormat>
  <Paragraphs>90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FACE RECOGNITION SYSTEM USING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SYSTEM USING PYTHON</dc:title>
  <dc:creator>sowmya shree</dc:creator>
  <cp:lastModifiedBy>Admin</cp:lastModifiedBy>
  <cp:revision>46</cp:revision>
  <dcterms:created xsi:type="dcterms:W3CDTF">2022-05-31T16:41:30Z</dcterms:created>
  <dcterms:modified xsi:type="dcterms:W3CDTF">2022-06-08T04:11:43Z</dcterms:modified>
</cp:coreProperties>
</file>