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279" r:id="rId3"/>
    <p:sldId id="347" r:id="rId4"/>
    <p:sldId id="348" r:id="rId5"/>
    <p:sldId id="355" r:id="rId6"/>
    <p:sldId id="349" r:id="rId7"/>
    <p:sldId id="350" r:id="rId8"/>
    <p:sldId id="351" r:id="rId9"/>
    <p:sldId id="352" r:id="rId10"/>
    <p:sldId id="354" r:id="rId11"/>
    <p:sldId id="35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973A7-89B7-4A97-9E73-F6B1B454DC5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22FB-2E49-4FC3-BE1B-4CE6565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3B3C-2F84-4AB5-83FE-6F18D31698D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875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62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550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228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459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7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75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1082-7024-4C8F-AA86-A6BFD484B3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700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2388-D60B-4774-88FB-9A939753707C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14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1A16-7EFA-43E0-98AD-02DA2B929294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075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0403-7C08-423C-B740-2E10E3AFB5F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65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E7B1-4557-448F-8BD2-62B1C42B8C0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51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65E-6A16-48F6-8519-CA2C14B1826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292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C5DD-6795-486D-9052-496244CBCB2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85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27AF-A44F-4CFA-BD54-117A58250A8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92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F2C5A-218B-4976-8C58-D4B8B55813D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21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0D27-3E67-4CB9-BEC1-2A1160A927B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487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8039-35B2-41D0-A686-CBF189AEC5E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69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FEFFCDC-978F-4B04-B85C-D52F79754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7" y="161867"/>
            <a:ext cx="7856012" cy="14840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 defTabSz="457200">
              <a:lnSpc>
                <a:spcPct val="90000"/>
              </a:lnSpc>
            </a:pPr>
            <a:r>
              <a:rPr lang="en-US" alt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Biometrics Assignment 03</a:t>
            </a:r>
            <a:br>
              <a:rPr lang="en-US" alt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Design and Evaluation of a</a:t>
            </a:r>
            <a:b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Face Recognition System</a:t>
            </a:r>
            <a:endParaRPr lang="en-US" alt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56" name="Freeform: Shape 15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61A337-EF0A-4AA4-B6E9-D14FFFA1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5257799"/>
            <a:ext cx="4355976" cy="1738051"/>
          </a:xfrm>
        </p:spPr>
        <p:txBody>
          <a:bodyPr vert="horz" lIns="91440" tIns="45720" rIns="91440" bIns="45720" rtlCol="0">
            <a:normAutofit/>
          </a:bodyPr>
          <a:lstStyle/>
          <a:p>
            <a:pPr marL="114306" indent="0" defTabSz="457200">
              <a:buNone/>
            </a:pPr>
            <a:r>
              <a:rPr lang="en-US" altLang="en-US" sz="1800" b="1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marL="114306" indent="0" defTabSz="457200">
              <a:buNone/>
            </a:pPr>
            <a:r>
              <a: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Urvi Chandreshkumar Sheth [A20430232]</a:t>
            </a:r>
          </a:p>
          <a:p>
            <a:pPr marL="114306" indent="0" defTabSz="457200">
              <a:buNone/>
            </a:pPr>
            <a:r>
              <a: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Rakshith </a:t>
            </a:r>
            <a:r>
              <a:rPr lang="en-US" sz="1600" b="0" i="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Churchagundi</a:t>
            </a:r>
            <a:r>
              <a: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Amarnath [A20424771]</a:t>
            </a:r>
          </a:p>
          <a:p>
            <a:pPr marL="114306" indent="0" defTabSz="45720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Aditya Yaji [A20426486]</a:t>
            </a:r>
          </a:p>
          <a:p>
            <a:pPr indent="-228600" defTabSz="457200"/>
            <a:endParaRPr lang="en-US" sz="1800" b="0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457200"/>
            <a:endParaRPr lang="en-US" sz="1800" b="0" i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99A8C-53C3-4C86-AB98-408991535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" r="18481"/>
          <a:stretch/>
        </p:blipFill>
        <p:spPr>
          <a:xfrm>
            <a:off x="4211960" y="2502331"/>
            <a:ext cx="4752527" cy="4117763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0EADB-C66C-4645-B532-873A0E48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7" y="1447799"/>
            <a:ext cx="2814392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Imposter and Genuine Distribution</a:t>
            </a:r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703491" y="417491"/>
            <a:ext cx="6858001" cy="602301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FB344CD-4676-4393-AE64-08D2A944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2385"/>
            <a:ext cx="3491879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From the data of Euclidian Distance, we plot the Imposter and Genuine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are taking a threshold value of 25 for Genuine and Imposter Distribution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Blue represents Imposters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Orange represents Genuine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4D63F-1261-422E-B311-19AA8720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338" y="2080838"/>
            <a:ext cx="4871885" cy="33059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41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36FEA-41CC-4679-BE5D-7006765D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452718"/>
            <a:ext cx="3124185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9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CMC and ROC Curves</a:t>
            </a: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2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8AC23AD-06B3-455E-BB3A-3950578B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463" y="1152983"/>
            <a:ext cx="3754731" cy="2683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59880-2D62-453D-892E-E2A5D925EAA1}"/>
              </a:ext>
            </a:extLst>
          </p:cNvPr>
          <p:cNvSpPr txBox="1"/>
          <p:nvPr/>
        </p:nvSpPr>
        <p:spPr>
          <a:xfrm>
            <a:off x="484584" y="2052918"/>
            <a:ext cx="312386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b="0" i="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For ROC, we calculated by considering the True match region and False match region from the distribution and the data table.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b="0" i="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b="0" i="0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For CMC, Each probe image is sorted and ranked based on ED. Rank is allotted for the true matches. True Positive Identification Rate is calculated. </a:t>
            </a:r>
            <a:r>
              <a:rPr lang="en-US" sz="1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</a:t>
            </a:r>
            <a:r>
              <a:rPr lang="en-US" sz="14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Curve is plot between TPRI and ranks</a:t>
            </a: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C8A084B7-D3A4-4AB2-8907-507889E2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463" y="3913818"/>
            <a:ext cx="3778671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4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175AC1-1132-4EE5-8368-EE62E1D3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92696"/>
            <a:ext cx="7000538" cy="116055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E5649-2624-43C1-A271-F8695159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700807"/>
            <a:ext cx="6711654" cy="454759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ROC and CMC Curves</a:t>
            </a:r>
          </a:p>
        </p:txBody>
      </p:sp>
    </p:spTree>
    <p:extLst>
      <p:ext uri="{BB962C8B-B14F-4D97-AF65-F5344CB8AC3E}">
        <p14:creationId xmlns:p14="http://schemas.microsoft.com/office/powerpoint/2010/main" val="4712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F73-50E3-4E26-B4A5-7E165D91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FDC6-1005-48D0-A60D-1E71A355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74" y="1556793"/>
            <a:ext cx="8552522" cy="46916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Face Recognition System is developed using MATLAB Image Processing and Computer Vision tools for coding.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 is to design and evaluate a face recognition system using the data provided and the open source face recognition software.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dataset is given in which 2D-face images taken from the different subjects.</a:t>
            </a:r>
          </a:p>
        </p:txBody>
      </p:sp>
    </p:spTree>
    <p:extLst>
      <p:ext uri="{BB962C8B-B14F-4D97-AF65-F5344CB8AC3E}">
        <p14:creationId xmlns:p14="http://schemas.microsoft.com/office/powerpoint/2010/main" val="129718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DD9F-596F-4F04-B683-3AC56FCC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6D70-2FCF-4944-AF6C-09C33D7B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56793"/>
            <a:ext cx="6711654" cy="4691614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Gallery and probes using given database.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 Software for implementation of the system which is doing face matching and recognition.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Genuine and Imposter Distributions.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Extract ROC and CMC curves from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8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3708DC-0B14-4CEA-86A0-57E5000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ABA542-D435-451B-A441-46D6FBCC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848756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Testmask.m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(Code to create Eigen values for Gallery &amp; Find Euclidean distance for Probe)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Face_recognition.pptx (The file containing findings and graphs)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Graph.ipynb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(Code to generate ROC,CMC and Histogram)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Mmatrix_val.xlsx (All Euclidean distances for probe to Gallery)(Folder-wise)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 Source code (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EigenfaceCore.m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Recognition.m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D1F-3351-4A67-8419-45E4E680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52718"/>
            <a:ext cx="6928530" cy="1464114"/>
          </a:xfrm>
        </p:spPr>
        <p:txBody>
          <a:bodyPr/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en-US"/>
            </a:br>
            <a:br>
              <a:rPr lang="en-US"/>
            </a:b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Step-1: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0C12-AD1E-4150-90AE-98A4D126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43" y="2204864"/>
            <a:ext cx="8480514" cy="4248471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this assignment, we have used </a:t>
            </a:r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MATLAB Image Processing and Computer Vision tools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for coding. 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144 subjects. We have used Gallery/Training set of all 144 subjects and probe for all 144 subjects. So each subject has image in gallery and probe subject is matched against all subjects from gallery. 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identification is achieved firstly by extracting features using Principal Component Analysis (PCA) and the resulting eigenfaces are matched with the probe to get Euclidean Distance (ED) between the 2 templates. The minimum ED confirms a match.</a:t>
            </a:r>
          </a:p>
        </p:txBody>
      </p:sp>
    </p:spTree>
    <p:extLst>
      <p:ext uri="{BB962C8B-B14F-4D97-AF65-F5344CB8AC3E}">
        <p14:creationId xmlns:p14="http://schemas.microsoft.com/office/powerpoint/2010/main" val="4571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65B1-4F14-4F4C-B9BB-00F48AD6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218419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(contd.)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Step-2: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7A4-F7EF-40D5-81BC-1BC6716C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708920"/>
            <a:ext cx="8064896" cy="353948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implementation for generating eigen values for the gallery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Taking the image from gallery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Convert it into grayscale 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Reshape 2D image of the training database into 1D column vector named ‘T’ and merged it into 2D matrix.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dirty="0"/>
              <a:t>EigenfaceCore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 gets a 2D matrix, containing all training image-vectors and returns 3 outputs which are extracted from training database which are 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values named m , A and eigenfaces.</a:t>
            </a:r>
          </a:p>
        </p:txBody>
      </p:sp>
    </p:spTree>
    <p:extLst>
      <p:ext uri="{BB962C8B-B14F-4D97-AF65-F5344CB8AC3E}">
        <p14:creationId xmlns:p14="http://schemas.microsoft.com/office/powerpoint/2010/main" val="39263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65B1-4F14-4F4C-B9BB-00F48AD6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604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77A4-F7EF-40D5-81BC-1BC6716C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352928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Step-3: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Taking all the testing images from the probe, we took images from each folder and calculated the ED between each match.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array named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Euc_dist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stores all the ED and is copied in an MS Excel sheet named Mmatrix_val.xlsx for plotting the ROC and CMC curves.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9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5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8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6B04F-FBF8-4746-B35C-1488AE8F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33" y="-285393"/>
            <a:ext cx="6888454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39567-0427-4BE7-B823-B48EF9442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093" y="1916832"/>
            <a:ext cx="8537861" cy="4616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2C2EC-6357-4496-B535-4260385E2C06}"/>
              </a:ext>
            </a:extLst>
          </p:cNvPr>
          <p:cNvSpPr/>
          <p:nvPr/>
        </p:nvSpPr>
        <p:spPr>
          <a:xfrm>
            <a:off x="395536" y="3068960"/>
            <a:ext cx="8477371" cy="72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AC317-085C-4553-95D2-F726567AD158}"/>
              </a:ext>
            </a:extLst>
          </p:cNvPr>
          <p:cNvSpPr/>
          <p:nvPr/>
        </p:nvSpPr>
        <p:spPr>
          <a:xfrm>
            <a:off x="395536" y="3068960"/>
            <a:ext cx="288032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BBD61-16E6-4B73-985A-0094575CB37B}"/>
              </a:ext>
            </a:extLst>
          </p:cNvPr>
          <p:cNvSpPr txBox="1"/>
          <p:nvPr/>
        </p:nvSpPr>
        <p:spPr>
          <a:xfrm>
            <a:off x="325859" y="1059268"/>
            <a:ext cx="741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and Columns are highlighted in red are the folder names.</a:t>
            </a:r>
          </a:p>
          <a:p>
            <a:r>
              <a:rPr lang="en-US" dirty="0"/>
              <a:t>The other values are ED between the corresponding rows &amp; cols.</a:t>
            </a:r>
          </a:p>
        </p:txBody>
      </p:sp>
    </p:spTree>
    <p:extLst>
      <p:ext uri="{BB962C8B-B14F-4D97-AF65-F5344CB8AC3E}">
        <p14:creationId xmlns:p14="http://schemas.microsoft.com/office/powerpoint/2010/main" val="53704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570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Biometrics Assignment 03  Design and Evaluation of a Face Recognition System</vt:lpstr>
      <vt:lpstr>Contents</vt:lpstr>
      <vt:lpstr>Problem Statement</vt:lpstr>
      <vt:lpstr>Approach</vt:lpstr>
      <vt:lpstr>Files</vt:lpstr>
      <vt:lpstr>Implementation  Step-1: </vt:lpstr>
      <vt:lpstr>Implementation (contd.)  Step-2:</vt:lpstr>
      <vt:lpstr>Implementation (contd.)</vt:lpstr>
      <vt:lpstr>Results</vt:lpstr>
      <vt:lpstr>Imposter and Genuine Distribution</vt:lpstr>
      <vt:lpstr>CMC and ROC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Biometrics Assignment 03  Design and Evaluation of a Face Recognition System</dc:title>
  <dc:creator>rakshith ca</dc:creator>
  <cp:lastModifiedBy>rakshith ca</cp:lastModifiedBy>
  <cp:revision>17</cp:revision>
  <dcterms:created xsi:type="dcterms:W3CDTF">2019-11-02T01:38:35Z</dcterms:created>
  <dcterms:modified xsi:type="dcterms:W3CDTF">2019-11-02T02:04:19Z</dcterms:modified>
</cp:coreProperties>
</file>