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58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2/16/2023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2/16/2023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309091"/>
            <a:ext cx="7766936" cy="1741745"/>
          </a:xfrm>
        </p:spPr>
        <p:txBody>
          <a:bodyPr/>
          <a:lstStyle/>
          <a:p>
            <a:r>
              <a:rPr lang="en-US" dirty="0" smtClean="0"/>
              <a:t>Ross Automation Testing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046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Automation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Automation Testing</a:t>
            </a:r>
            <a:r>
              <a:rPr lang="en-US" dirty="0"/>
              <a:t> is a software testing technique that performs using special automated testing software tools to execute a test case suite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b="1" u="sng" dirty="0" smtClean="0"/>
              <a:t>Famous Automation Tools in Market:-</a:t>
            </a:r>
          </a:p>
          <a:p>
            <a:r>
              <a:rPr lang="en-US" dirty="0" smtClean="0"/>
              <a:t>Selenium, QTP , </a:t>
            </a:r>
            <a:r>
              <a:rPr lang="en-US" dirty="0" err="1" smtClean="0"/>
              <a:t>Kobiton</a:t>
            </a:r>
            <a:r>
              <a:rPr lang="en-US" dirty="0" smtClean="0"/>
              <a:t>, </a:t>
            </a:r>
            <a:r>
              <a:rPr lang="en-US" dirty="0" err="1" smtClean="0"/>
              <a:t>testrigor</a:t>
            </a:r>
            <a:r>
              <a:rPr lang="en-US" dirty="0" smtClean="0"/>
              <a:t>, Auto God etc..,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326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do we go for Automation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691" y="1533236"/>
            <a:ext cx="11813309" cy="5324763"/>
          </a:xfrm>
        </p:spPr>
        <p:txBody>
          <a:bodyPr/>
          <a:lstStyle/>
          <a:p>
            <a:r>
              <a:rPr lang="en-US" dirty="0"/>
              <a:t>High Risk – Business Critical test cases</a:t>
            </a:r>
          </a:p>
          <a:p>
            <a:r>
              <a:rPr lang="en-US" dirty="0"/>
              <a:t>Test cases that are repeatedly executed</a:t>
            </a:r>
          </a:p>
          <a:p>
            <a:r>
              <a:rPr lang="en-US" dirty="0"/>
              <a:t>Test Cases that are very tedious or difficult to perform manually</a:t>
            </a:r>
          </a:p>
          <a:p>
            <a:r>
              <a:rPr lang="en-US" dirty="0"/>
              <a:t>Test Cases which are </a:t>
            </a:r>
            <a:r>
              <a:rPr lang="en-US" dirty="0" smtClean="0"/>
              <a:t>time-consuming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05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 do we not go for Automation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1" y="1440873"/>
            <a:ext cx="11600872" cy="5504872"/>
          </a:xfrm>
        </p:spPr>
        <p:txBody>
          <a:bodyPr/>
          <a:lstStyle/>
          <a:p>
            <a:r>
              <a:rPr lang="en-US" dirty="0"/>
              <a:t>Test Cases that are newly designed and not executed manually at least once</a:t>
            </a:r>
          </a:p>
          <a:p>
            <a:r>
              <a:rPr lang="en-US" dirty="0"/>
              <a:t>Test Cases for which the requirements are frequently changing</a:t>
            </a:r>
          </a:p>
          <a:p>
            <a:r>
              <a:rPr lang="en-US" dirty="0"/>
              <a:t>Test cases which are executed on an ad-hoc basis.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142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891" y="0"/>
            <a:ext cx="12118109" cy="969818"/>
          </a:xfrm>
        </p:spPr>
        <p:txBody>
          <a:bodyPr/>
          <a:lstStyle/>
          <a:p>
            <a:r>
              <a:rPr lang="en-US" dirty="0" smtClean="0"/>
              <a:t>Benefits of Automation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0" y="969819"/>
            <a:ext cx="11988800" cy="6022108"/>
          </a:xfrm>
        </p:spPr>
        <p:txBody>
          <a:bodyPr/>
          <a:lstStyle/>
          <a:p>
            <a:r>
              <a:rPr lang="en-US" dirty="0"/>
              <a:t>70% faster than the manual testing</a:t>
            </a:r>
          </a:p>
          <a:p>
            <a:r>
              <a:rPr lang="en-US" dirty="0"/>
              <a:t>Wider test coverage of application features</a:t>
            </a:r>
          </a:p>
          <a:p>
            <a:r>
              <a:rPr lang="en-US" dirty="0"/>
              <a:t>Reliable in results</a:t>
            </a:r>
          </a:p>
          <a:p>
            <a:r>
              <a:rPr lang="en-US" dirty="0"/>
              <a:t>Ensure Consistency</a:t>
            </a:r>
          </a:p>
          <a:p>
            <a:r>
              <a:rPr lang="en-US" dirty="0"/>
              <a:t>Saves Time and Cost</a:t>
            </a:r>
          </a:p>
          <a:p>
            <a:r>
              <a:rPr lang="en-US" dirty="0"/>
              <a:t>Improves accuracy</a:t>
            </a:r>
          </a:p>
          <a:p>
            <a:r>
              <a:rPr lang="en-US" dirty="0"/>
              <a:t>Human Intervention is not required while execution</a:t>
            </a:r>
          </a:p>
          <a:p>
            <a:r>
              <a:rPr lang="en-US" dirty="0"/>
              <a:t>Increases Efficiency</a:t>
            </a:r>
          </a:p>
          <a:p>
            <a:r>
              <a:rPr lang="en-US" dirty="0"/>
              <a:t>Better speed in executing tests</a:t>
            </a:r>
          </a:p>
          <a:p>
            <a:r>
              <a:rPr lang="en-US" dirty="0"/>
              <a:t>Re-usable test scripts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236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12330545" cy="56341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Environments using for Automation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" y="563418"/>
            <a:ext cx="12192001" cy="6294581"/>
          </a:xfrm>
        </p:spPr>
        <p:txBody>
          <a:bodyPr/>
          <a:lstStyle/>
          <a:p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934691" y="766618"/>
            <a:ext cx="3888509" cy="11822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Creation </a:t>
            </a:r>
            <a:r>
              <a:rPr lang="en-US" dirty="0" smtClean="0"/>
              <a:t>Environment(</a:t>
            </a:r>
            <a:r>
              <a:rPr lang="en-US" dirty="0" err="1" smtClean="0"/>
              <a:t>Atriob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Down Arrow 4"/>
          <p:cNvSpPr/>
          <p:nvPr/>
        </p:nvSpPr>
        <p:spPr>
          <a:xfrm>
            <a:off x="5874327" y="1976582"/>
            <a:ext cx="166255" cy="10714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2992582" y="3048000"/>
            <a:ext cx="5948218" cy="646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own Arrow 7"/>
          <p:cNvSpPr/>
          <p:nvPr/>
        </p:nvSpPr>
        <p:spPr>
          <a:xfrm>
            <a:off x="2946400" y="3140364"/>
            <a:ext cx="147782" cy="6465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/>
          <p:cNvSpPr/>
          <p:nvPr/>
        </p:nvSpPr>
        <p:spPr>
          <a:xfrm>
            <a:off x="8940800" y="3048000"/>
            <a:ext cx="83127" cy="5911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440873" y="3786909"/>
            <a:ext cx="3749963" cy="135774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De-Bug Environment(App22)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666182" y="3731491"/>
            <a:ext cx="3038763" cy="14131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Pipeline environment(</a:t>
            </a:r>
            <a:r>
              <a:rPr lang="en-US" dirty="0" err="1" smtClean="0"/>
              <a:t>Atrem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209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840509"/>
          </a:xfrm>
        </p:spPr>
        <p:txBody>
          <a:bodyPr/>
          <a:lstStyle/>
          <a:p>
            <a:r>
              <a:rPr lang="en-US" dirty="0" smtClean="0"/>
              <a:t>Process following for Ross Automation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2583" y="932873"/>
            <a:ext cx="11610108" cy="5925127"/>
          </a:xfrm>
        </p:spPr>
        <p:txBody>
          <a:bodyPr/>
          <a:lstStyle/>
          <a:p>
            <a:r>
              <a:rPr lang="en-US" dirty="0" smtClean="0"/>
              <a:t>Test Data Creation in the </a:t>
            </a:r>
            <a:r>
              <a:rPr lang="en-US" dirty="0" err="1" smtClean="0"/>
              <a:t>Atriob</a:t>
            </a:r>
            <a:r>
              <a:rPr lang="en-US" dirty="0" smtClean="0"/>
              <a:t> </a:t>
            </a:r>
            <a:r>
              <a:rPr lang="en-US" dirty="0" smtClean="0"/>
              <a:t>environment.</a:t>
            </a:r>
          </a:p>
          <a:p>
            <a:r>
              <a:rPr lang="en-US" dirty="0" smtClean="0"/>
              <a:t>Execute DB Back pipeline.</a:t>
            </a:r>
          </a:p>
          <a:p>
            <a:r>
              <a:rPr lang="en-US" dirty="0" smtClean="0"/>
              <a:t>Execute DB restore to App22 environment.</a:t>
            </a:r>
          </a:p>
          <a:p>
            <a:r>
              <a:rPr lang="en-US" dirty="0" smtClean="0"/>
              <a:t>Develop the scripts in the Auto God</a:t>
            </a:r>
            <a:endParaRPr lang="en-US" dirty="0"/>
          </a:p>
          <a:p>
            <a:r>
              <a:rPr lang="en-US" dirty="0" smtClean="0"/>
              <a:t>All the scripts will be executed on the daily basis in the pipeline execution.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578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1192</TotalTime>
  <Words>231</Words>
  <Application>Microsoft Office PowerPoint</Application>
  <PresentationFormat>Widescreen</PresentationFormat>
  <Paragraphs>38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</vt:lpstr>
      <vt:lpstr>Ross Automation Testing</vt:lpstr>
      <vt:lpstr>What is Automation Testing</vt:lpstr>
      <vt:lpstr>When do we go for Automation Testing</vt:lpstr>
      <vt:lpstr>When  do we not go for Automation</vt:lpstr>
      <vt:lpstr>Benefits of Automation Testing</vt:lpstr>
      <vt:lpstr>Environments using for Automation</vt:lpstr>
      <vt:lpstr>Process following for Ross Automation</vt:lpstr>
    </vt:vector>
  </TitlesOfParts>
  <Company>Aptean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Rakshith Chandregowda</dc:creator>
  <cp:lastModifiedBy>Rakshith Chandregowda</cp:lastModifiedBy>
  <cp:revision>11</cp:revision>
  <dcterms:created xsi:type="dcterms:W3CDTF">2022-11-21T15:05:46Z</dcterms:created>
  <dcterms:modified xsi:type="dcterms:W3CDTF">2023-02-16T09:10:14Z</dcterms:modified>
</cp:coreProperties>
</file>