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Lobster"/>
      <p:regular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95F8135-CD13-492B-972E-EB043D9E866E}">
  <a:tblStyle styleId="{C95F8135-CD13-492B-972E-EB043D9E86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Lobster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f791541e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f791541e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ee587be0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ee587be0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ee587be04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ee587be0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ee587be04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ee587be04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ee587be04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ee587be04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ee587be0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ee587be0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f791541e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f791541e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ee587be04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ee587be04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ee587be04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ee587be04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ee587be0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ee587be0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e587be04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e587be04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ee587be0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ee587be0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ee587be0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ee587be0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ee587be0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ee587be0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ee587be0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ee587be0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ee587be04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ee587be0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ee587be0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ee587be0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edium.freecodecamp.org/what-is-git-and-how-to-use-it-c341b049ae61" TargetMode="External"/><Relationship Id="rId4" Type="http://schemas.openxmlformats.org/officeDocument/2006/relationships/hyperlink" Target="https://github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Repository_(version_control)" TargetMode="External"/><Relationship Id="rId10" Type="http://schemas.openxmlformats.org/officeDocument/2006/relationships/hyperlink" Target="https://en.wikipedia.org/wiki/Node_(networking)" TargetMode="External"/><Relationship Id="rId13" Type="http://schemas.openxmlformats.org/officeDocument/2006/relationships/hyperlink" Target="https://en.wikipedia.org/wiki/Free_and_open-source_software" TargetMode="External"/><Relationship Id="rId1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Distributed_version_control" TargetMode="External"/><Relationship Id="rId4" Type="http://schemas.openxmlformats.org/officeDocument/2006/relationships/hyperlink" Target="https://en.wikipedia.org/wiki/Source_code" TargetMode="External"/><Relationship Id="rId9" Type="http://schemas.openxmlformats.org/officeDocument/2006/relationships/hyperlink" Target="https://en.wikipedia.org/wiki/Directory_(computing)" TargetMode="External"/><Relationship Id="rId5" Type="http://schemas.openxmlformats.org/officeDocument/2006/relationships/hyperlink" Target="https://en.wikipedia.org/wiki/Software_development" TargetMode="External"/><Relationship Id="rId6" Type="http://schemas.openxmlformats.org/officeDocument/2006/relationships/hyperlink" Target="https://en.wikipedia.org/wiki/Programmer" TargetMode="External"/><Relationship Id="rId7" Type="http://schemas.openxmlformats.org/officeDocument/2006/relationships/hyperlink" Target="https://en.wikipedia.org/wiki/Computer_file" TargetMode="External"/><Relationship Id="rId8" Type="http://schemas.openxmlformats.org/officeDocument/2006/relationships/hyperlink" Target="https://en.wikipedia.org/wiki/Data_integrit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Version_control" TargetMode="External"/><Relationship Id="rId4" Type="http://schemas.openxmlformats.org/officeDocument/2006/relationships/hyperlink" Target="https://en.wikipedia.org/wiki/Codebase" TargetMode="External"/><Relationship Id="rId5" Type="http://schemas.openxmlformats.org/officeDocument/2006/relationships/hyperlink" Target="https://en.wikipedia.org/wiki/Branching_(version_control)" TargetMode="External"/><Relationship Id="rId6" Type="http://schemas.openxmlformats.org/officeDocument/2006/relationships/hyperlink" Target="https://en.wikipedia.org/wiki/Merge_(version_control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-scm.com/book/en/v2/Getting-Started-Installing-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60175" y="1527325"/>
            <a:ext cx="67533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Welcome to</a:t>
            </a:r>
            <a:endParaRPr sz="7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496525" y="2713825"/>
            <a:ext cx="55722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latin typeface="Maven Pro"/>
                <a:ea typeface="Maven Pro"/>
                <a:cs typeface="Maven Pro"/>
                <a:sym typeface="Maven Pro"/>
              </a:rPr>
              <a:t>Git Session</a:t>
            </a:r>
            <a:endParaRPr b="1" sz="7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2100" cy="47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 and Git Log</a:t>
            </a:r>
            <a:endParaRPr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Now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modify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the </a:t>
            </a:r>
            <a:r>
              <a:rPr b="1" lang="en-GB" sz="1400">
                <a:solidFill>
                  <a:srgbClr val="000000"/>
                </a:solidFill>
              </a:rPr>
              <a:t>demo.txt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file.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b="1" lang="en-GB" sz="1400">
                <a:solidFill>
                  <a:srgbClr val="000000"/>
                </a:solidFill>
              </a:rPr>
              <a:t>git status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to find out information regarding what files are modified and what files are there in the staging area.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demo.txt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to the staging area and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commit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it using the following commands: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00"/>
                </a:solidFill>
              </a:rPr>
              <a:t>               git add demo.txt</a:t>
            </a:r>
            <a:endParaRPr b="1" sz="1400">
              <a:solidFill>
                <a:srgbClr val="000000"/>
              </a:solidFill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               git commit -m "demo.txt file is modified"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marR="190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b="1" lang="en-GB" sz="1400">
                <a:solidFill>
                  <a:srgbClr val="000000"/>
                </a:solidFill>
              </a:rPr>
              <a:t>git log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to print out all the commits which have been done up until now.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1303800" y="175625"/>
            <a:ext cx="70305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Branches</a:t>
            </a:r>
            <a:endParaRPr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1303800" y="853075"/>
            <a:ext cx="70305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A branch is nothing but a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pointer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to the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latest commit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in the Git repository.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Multiple branches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are needed to support multiple parallel developments. Image below will show how it works;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43" name="Google Shape;3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00" y="1718675"/>
            <a:ext cx="6552900" cy="318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1303800" y="170350"/>
            <a:ext cx="7615800" cy="4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Create a new branch called </a:t>
            </a: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test</a:t>
            </a:r>
            <a:r>
              <a:rPr b="0"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using the following command:</a:t>
            </a:r>
            <a:endParaRPr b="0"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     </a:t>
            </a: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git branch test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We are still in the cont</a:t>
            </a: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</a:t>
            </a: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 of the master branch. In order to switch to the </a:t>
            </a:r>
            <a:r>
              <a:rPr b="0"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test </a:t>
            </a: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branch. use the following command: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</a:t>
            </a: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git checkout test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You can list out all the branches in local using the following command: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           </a:t>
            </a: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git branch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Do some commit in new branch by Modifying </a:t>
            </a: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demo.txt</a:t>
            </a: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stage and commit the </a:t>
            </a: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changes</a:t>
            </a: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You can verify the commit history in Test Branch using: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git log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we want all the code in the Test Branch to be brought back to the Master Branch  </a:t>
            </a: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git merge </a:t>
            </a: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.(Merging)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order to merge the code from the test branch into the master branch, follow these steps: 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   </a:t>
            </a: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1.   First go back to the master branch:  </a:t>
            </a: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git checkout master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  </a:t>
            </a:r>
            <a:r>
              <a:rPr b="0"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  </a:t>
            </a: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Then run the </a:t>
            </a:r>
            <a:r>
              <a:rPr b="0"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merge</a:t>
            </a:r>
            <a:r>
              <a:rPr b="0" lang="en-GB" sz="14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command:  </a:t>
            </a: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git merge test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303800" y="598575"/>
            <a:ext cx="70305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Remote Git Repository</a:t>
            </a:r>
            <a:endParaRPr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303800" y="1292175"/>
            <a:ext cx="70305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Each developer will work in their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local repository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but eventually, they will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push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the code into a remote repository.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Once the code is in the remote repository, other developers can see and modify that code.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50" y="2371050"/>
            <a:ext cx="6412424" cy="24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303800" y="598575"/>
            <a:ext cx="70305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is </a:t>
            </a:r>
            <a:r>
              <a:rPr lang="en-GB">
                <a:solidFill>
                  <a:srgbClr val="000000"/>
                </a:solidFill>
              </a:rPr>
              <a:t>github</a:t>
            </a:r>
            <a:r>
              <a:rPr lang="en-GB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1303800" y="1367425"/>
            <a:ext cx="7030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Github is a remote repository to store the project.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Go to </a:t>
            </a:r>
            <a:r>
              <a:rPr b="1" lang="en-GB" sz="1400" u="sng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https://github.com/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and create an account.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After registering in the GitHub homepage, click on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Start a Project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to create a new Git repository. Give the repository a name and click “Create Repository”.(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ex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: Git demo project)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Point your local repository to the remote repository, use the following command: </a:t>
            </a:r>
            <a:r>
              <a:rPr b="1" lang="en-GB" sz="1400">
                <a:solidFill>
                  <a:srgbClr val="000000"/>
                </a:solidFill>
              </a:rPr>
              <a:t>git remote add origin [repository url]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push all the code from the local repository into the remote repository, use the following command: </a:t>
            </a:r>
            <a:r>
              <a:rPr b="1" lang="en-GB" sz="1400">
                <a:solidFill>
                  <a:srgbClr val="000000"/>
                </a:solidFill>
              </a:rPr>
              <a:t>git push -u origin master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git pull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is used to pull the latest changes from the remote repository into the local repository:  </a:t>
            </a:r>
            <a:r>
              <a:rPr b="1" lang="en-GB" sz="1400">
                <a:solidFill>
                  <a:srgbClr val="000000"/>
                </a:solidFill>
              </a:rPr>
              <a:t>git pull origin master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-GB" sz="1400">
                <a:solidFill>
                  <a:srgbClr val="000000"/>
                </a:solidFill>
              </a:rPr>
              <a:t>git clone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is used to clone an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ex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isting remote repository into your computer. The command for this is: </a:t>
            </a:r>
            <a:r>
              <a:rPr b="1" lang="en-GB" sz="1400">
                <a:solidFill>
                  <a:srgbClr val="000000"/>
                </a:solidFill>
              </a:rPr>
              <a:t>git clone [repository url]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p28"/>
          <p:cNvGraphicFramePr/>
          <p:nvPr/>
        </p:nvGraphicFramePr>
        <p:xfrm>
          <a:off x="124500" y="21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{C95F8135-CD13-492B-972E-EB043D9E866E}</a:tableStyleId>
              </a:tblPr>
              <a:tblGrid>
                <a:gridCol w="1337975"/>
                <a:gridCol w="3120825"/>
              </a:tblGrid>
              <a:tr h="43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Cmd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git config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sets the author name and email address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git init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start a new repository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git clone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obtain a repository from an </a:t>
                      </a: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ex</a:t>
                      </a: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isting URL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git add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adds a file to the staging area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git commit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fi</a:t>
                      </a: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le permanently in the version history.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git diff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file differences which are not yet staged.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git reset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unstages the file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git status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lists all the files that have to be committed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git rm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deletes the file from your directory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git log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list the version history of current branch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7" name="Google Shape;367;p28"/>
          <p:cNvGraphicFramePr/>
          <p:nvPr/>
        </p:nvGraphicFramePr>
        <p:xfrm>
          <a:off x="4547175" y="21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{C95F8135-CD13-492B-972E-EB043D9E866E}</a:tableStyleId>
              </a:tblPr>
              <a:tblGrid>
                <a:gridCol w="1057200"/>
                <a:gridCol w="3401600"/>
              </a:tblGrid>
              <a:tr h="44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Cmd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22635"/>
                          </a:solidFill>
                        </a:rPr>
                        <a:t>git show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shows the metadata and content changes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22635"/>
                          </a:solidFill>
                        </a:rPr>
                        <a:t>git tag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Give tags to the </a:t>
                      </a: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specific</a:t>
                      </a: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 commit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22635"/>
                          </a:solidFill>
                        </a:rPr>
                        <a:t>git branch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Lists all the local branches in repository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22635"/>
                          </a:solidFill>
                        </a:rPr>
                        <a:t>git checkout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switch from one branch to another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22635"/>
                          </a:solidFill>
                        </a:rPr>
                        <a:t>git merge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merges the branch’s histo</a:t>
                      </a: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ry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22635"/>
                          </a:solidFill>
                        </a:rPr>
                        <a:t>git remote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Connect your local </a:t>
                      </a: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server</a:t>
                      </a: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 to the remote server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22635"/>
                          </a:solidFill>
                        </a:rPr>
                        <a:t>git push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sends committed changes to remote server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22635"/>
                          </a:solidFill>
                        </a:rPr>
                        <a:t>git pull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</a:rPr>
                        <a:t>fetches/merges changes on the remote server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222635"/>
                          </a:solidFill>
                        </a:rPr>
                        <a:t>git stash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222635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temporarily stores all the modified tracked files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62725" y="313625"/>
            <a:ext cx="9081300" cy="4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</a:rPr>
              <a:t>Links to know about Git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★"/>
            </a:pPr>
            <a:r>
              <a:rPr lang="en-GB" sz="1400">
                <a:solidFill>
                  <a:srgbClr val="000000"/>
                </a:solidFill>
              </a:rPr>
              <a:t> You can visit to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https://medium.freecodecamp.org/what-is-git-and-how-to-use-it-c341b049ae61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  to know more about git.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★"/>
            </a:pPr>
            <a:r>
              <a:rPr lang="en-GB" sz="1400">
                <a:solidFill>
                  <a:srgbClr val="000000"/>
                </a:solidFill>
              </a:rPr>
              <a:t>Visit  </a:t>
            </a:r>
            <a:r>
              <a:rPr lang="en-GB" sz="1400" u="sng">
                <a:solidFill>
                  <a:srgbClr val="000000"/>
                </a:solidFill>
              </a:rPr>
              <a:t>https://www.siteground.com/tutorials/git/commands/</a:t>
            </a:r>
            <a:r>
              <a:rPr lang="en-GB" sz="1400" u="sng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to know more about git commands.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★"/>
            </a:pPr>
            <a:r>
              <a:rPr lang="en-GB" sz="1400">
                <a:solidFill>
                  <a:srgbClr val="000000"/>
                </a:solidFill>
              </a:rPr>
              <a:t>To create account in </a:t>
            </a:r>
            <a:r>
              <a:rPr lang="en-GB" sz="1400">
                <a:solidFill>
                  <a:srgbClr val="000000"/>
                </a:solidFill>
              </a:rPr>
              <a:t>github</a:t>
            </a:r>
            <a:r>
              <a:rPr lang="en-GB" sz="1400">
                <a:solidFill>
                  <a:srgbClr val="000000"/>
                </a:solidFill>
              </a:rPr>
              <a:t> visit </a:t>
            </a:r>
            <a:r>
              <a:rPr lang="en-GB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https://github.com/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0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Overview of Git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What is Git?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What is 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</a:rPr>
              <a:t>distributed version control?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How does Git Work?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How to install Git?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What is Github?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GB" sz="2000">
                <a:solidFill>
                  <a:srgbClr val="000000"/>
                </a:solidFill>
              </a:rPr>
              <a:t>Sample project creation using Git.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11125"/>
            <a:ext cx="70305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is Git?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54875"/>
            <a:ext cx="70305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Git</a:t>
            </a:r>
            <a:r>
              <a:rPr lang="en-GB" sz="1500">
                <a:solidFill>
                  <a:srgbClr val="000000"/>
                </a:solidFill>
              </a:rPr>
              <a:t> started in 2005 by </a:t>
            </a:r>
            <a:r>
              <a:rPr b="1" lang="en-GB" sz="1500">
                <a:solidFill>
                  <a:srgbClr val="000000"/>
                </a:solidFill>
              </a:rPr>
              <a:t>Linus Torvald </a:t>
            </a:r>
            <a:r>
              <a:rPr lang="en-GB" sz="1500">
                <a:solidFill>
                  <a:srgbClr val="000000"/>
                </a:solidFill>
              </a:rPr>
              <a:t>aid in </a:t>
            </a:r>
            <a:r>
              <a:rPr b="1" lang="en-GB" sz="1500">
                <a:solidFill>
                  <a:srgbClr val="000000"/>
                </a:solidFill>
              </a:rPr>
              <a:t>linux </a:t>
            </a:r>
            <a:r>
              <a:rPr lang="en-GB" sz="1500">
                <a:solidFill>
                  <a:srgbClr val="000000"/>
                </a:solidFill>
              </a:rPr>
              <a:t>kernel</a:t>
            </a:r>
            <a:r>
              <a:rPr lang="en-GB" sz="1500">
                <a:solidFill>
                  <a:srgbClr val="000000"/>
                </a:solidFill>
              </a:rPr>
              <a:t> development.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Git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is a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distributed version-control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 system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for tracking changes in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source code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during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software development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Git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is designed for coordinating work among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programmers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, but it can be used to track changes in any set of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files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Git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goals include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speed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data integrity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and support for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distributed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non-linear workflows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Git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directory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on every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computer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is a full-fledged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repository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with complete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full version-tracking abilities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, independent of network access or a central server.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Git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is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  <a:t>free and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13"/>
              </a:rPr>
              <a:t>open-source software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is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distributed version control?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80325"/>
            <a:ext cx="7030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It is a form of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version control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where the complete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codebase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,including its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full history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 and it is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mirrored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on every developer's computer.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This allows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branching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merging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to be managed automatically, increases speeds of most operations (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ex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cept for pushing and pulling).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Improves the ability to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</a:rPr>
              <a:t>work offline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, and does not rely on a single location for backups.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It is used to store different versions of a file in a remote or local repository.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It is used to </a:t>
            </a:r>
            <a:r>
              <a:rPr b="1" lang="en-GB" sz="1500">
                <a:solidFill>
                  <a:srgbClr val="000000"/>
                </a:solidFill>
              </a:rPr>
              <a:t>track changes in the source code</a:t>
            </a:r>
            <a:r>
              <a:rPr lang="en-GB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It allows multiple developers to work together.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49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How does git work?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Git is an </a:t>
            </a: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Open Source Distributed Version Control System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Control System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means it is</a:t>
            </a: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is a content tracker.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Version Control System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means code which is stored in Git keeps changing as more code is added and also many developers can add code in parallel so, it helps to maintain the history.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Git provides features like </a:t>
            </a: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branches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merges.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Distributed Version Control System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means it has a remote repository which is stored in a server and a local repository which is stored in the computer of each developer.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How to install git?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8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Download git </a:t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Command in the command prompt 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b="1" lang="en-GB" sz="2000" u="sng">
                <a:solidFill>
                  <a:srgbClr val="000000"/>
                </a:solidFill>
                <a:highlight>
                  <a:srgbClr val="FFFFFF"/>
                </a:highlight>
              </a:rPr>
              <a:t>Command Line</a:t>
            </a:r>
            <a:r>
              <a:rPr b="1" lang="en-GB" sz="200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b="1" lang="en-GB" sz="2400">
                <a:solidFill>
                  <a:srgbClr val="000000"/>
                </a:solidFill>
              </a:rPr>
              <a:t>git --version</a:t>
            </a:r>
            <a:endParaRPr b="1" sz="24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URL is as follows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          </a:t>
            </a:r>
            <a:r>
              <a:rPr b="1" lang="en-GB" sz="2000" u="sng">
                <a:solidFill>
                  <a:srgbClr val="000000"/>
                </a:solidFill>
              </a:rPr>
              <a:t> URL</a:t>
            </a:r>
            <a:r>
              <a:rPr b="1" lang="en-GB" sz="1500">
                <a:solidFill>
                  <a:srgbClr val="000000"/>
                </a:solidFill>
              </a:rPr>
              <a:t> : </a:t>
            </a:r>
            <a:r>
              <a:rPr b="1" lang="en-GB" sz="1500" u="sng">
                <a:solidFill>
                  <a:srgbClr val="000000"/>
                </a:solidFill>
              </a:rPr>
              <a:t>h</a:t>
            </a:r>
            <a:r>
              <a:rPr b="1" lang="en-GB" sz="1600" u="sng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ttps://git-scm.com/book/en/v2/Getting-Started-Installing-Git</a:t>
            </a:r>
            <a:endParaRPr b="1" sz="1500" u="sng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your local Git repository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In your computer, create a folder for your project : Eg:--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git_sample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Go into your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project folder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and add a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local Git repository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to the project using the commands:  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    1.  </a:t>
            </a:r>
            <a:r>
              <a:rPr b="1" lang="en-GB" sz="1800">
                <a:solidFill>
                  <a:srgbClr val="000000"/>
                </a:solidFill>
              </a:rPr>
              <a:t>cd </a:t>
            </a: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</a:rPr>
              <a:t>git_sample</a:t>
            </a:r>
            <a:endParaRPr b="1" sz="1800">
              <a:solidFill>
                <a:srgbClr val="000000"/>
              </a:solidFill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    2.  </a:t>
            </a:r>
            <a:r>
              <a:rPr b="1" lang="en-GB" sz="1800">
                <a:solidFill>
                  <a:srgbClr val="000000"/>
                </a:solidFill>
              </a:rPr>
              <a:t>git init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 marR="190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Create a file called </a:t>
            </a:r>
            <a:r>
              <a:rPr b="1" lang="en-GB" sz="1400">
                <a:solidFill>
                  <a:srgbClr val="000000"/>
                </a:solidFill>
              </a:rPr>
              <a:t>demo.txt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in the project folder and add some text to it.(Eg:-- Hi my first git project)</a:t>
            </a:r>
            <a:endParaRPr b="1" sz="1400">
              <a:solidFill>
                <a:srgbClr val="000000"/>
              </a:solidFill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358525"/>
            <a:ext cx="70305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Staging and Committing the code</a:t>
            </a:r>
            <a:endParaRPr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010725"/>
            <a:ext cx="72393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Committing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is the process in which the code is added to the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local repository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Before committing the code, it has to be in the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staging area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,is there to keep track of all the files which are to be committed.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Any file which is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not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added to the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staging area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will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not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be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committed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. This gives the developer control over which files need to be committed.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Use the following command for staging the file:</a:t>
            </a:r>
            <a:endParaRPr sz="1400">
              <a:solidFill>
                <a:srgbClr val="000000"/>
              </a:solidFill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     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b="1" lang="en-GB" sz="1400">
                <a:solidFill>
                  <a:srgbClr val="000000"/>
                </a:solidFill>
              </a:rPr>
              <a:t>git add </a:t>
            </a:r>
            <a:r>
              <a:rPr b="1" lang="en-GB" sz="1400">
                <a:solidFill>
                  <a:srgbClr val="000000"/>
                </a:solidFill>
              </a:rPr>
              <a:t>file_name</a:t>
            </a:r>
            <a:endParaRPr b="1" sz="1400">
              <a:solidFill>
                <a:srgbClr val="000000"/>
              </a:solidFill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                </a:t>
            </a:r>
            <a:r>
              <a:rPr b="1" lang="en-GB" sz="1400">
                <a:solidFill>
                  <a:srgbClr val="000000"/>
                </a:solidFill>
              </a:rPr>
              <a:t>Or</a:t>
            </a:r>
            <a:endParaRPr b="1" sz="1400">
              <a:solidFill>
                <a:srgbClr val="000000"/>
              </a:solidFill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         git add file1 file2 file3</a:t>
            </a:r>
            <a:endParaRPr b="1" sz="1400">
              <a:solidFill>
                <a:srgbClr val="000000"/>
              </a:solidFill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               Or</a:t>
            </a:r>
            <a:endParaRPr b="1" sz="1400">
              <a:solidFill>
                <a:srgbClr val="000000"/>
              </a:solidFill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         </a:t>
            </a:r>
            <a:r>
              <a:rPr b="1" lang="en-GB" sz="1400">
                <a:solidFill>
                  <a:srgbClr val="000000"/>
                </a:solidFill>
              </a:rPr>
              <a:t>git add .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Committing </a:t>
            </a:r>
            <a:r>
              <a:rPr lang="en-GB" sz="1400">
                <a:solidFill>
                  <a:srgbClr val="000000"/>
                </a:solidFill>
              </a:rPr>
              <a:t>Use the following command to commit the file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                        </a:t>
            </a:r>
            <a:r>
              <a:rPr b="1" lang="en-GB" sz="1400">
                <a:solidFill>
                  <a:srgbClr val="000000"/>
                </a:solidFill>
              </a:rPr>
              <a:t> git commit -m "Initial Commit"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190500" marR="190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8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