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11309350" cx="20104100"/>
  <p:notesSz cx="20104100" cy="1130935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Helvetica Neue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B6A374-5A69-4F37-B5A6-945C192AF85B}">
  <a:tblStyle styleId="{51B6A374-5A69-4F37-B5A6-945C192AF8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7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7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9da3fac06_1_3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99da3fac06_1_35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00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5405437" y="1841500"/>
            <a:ext cx="14271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IoT enabled Monitoring of EV Charging Station</a:t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6350" y="15875"/>
            <a:ext cx="9377362" cy="6477000"/>
          </a:xfrm>
          <a:custGeom>
            <a:rect b="b" l="l" r="r" t="t"/>
            <a:pathLst>
              <a:path extrusionOk="0" h="5134610" w="7436484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471487" y="415925"/>
            <a:ext cx="1846262" cy="18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5603875" y="1336675"/>
            <a:ext cx="146050" cy="1476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1" i="0" lang="en-US" sz="4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12700" marR="0" rtl="0" algn="l">
              <a:lnSpc>
                <a:spcPct val="111904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1" i="0" lang="en-US" sz="4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16117888" y="407987"/>
            <a:ext cx="3405187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6775450" y="4251325"/>
            <a:ext cx="106110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16EC73P : BE Minor Project Phase </a:t>
            </a:r>
            <a:r>
              <a:rPr b="1" lang="en-US" sz="40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4000" u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6318250" y="5402262"/>
            <a:ext cx="114300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Manjunath G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1RV17EC071	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Rakshith J.C	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V17EC120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Srivaths J.M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1RV17EC1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6132512" y="7772400"/>
            <a:ext cx="110061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Name:Dr.Govinda Raju 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Assistant Professor	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6835775" y="10517187"/>
            <a:ext cx="6432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79675" y="3687651"/>
            <a:ext cx="15497100" cy="5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Development of efficient, safe and economical methods for  monitoring mass EV charging through public charging stations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88" name="Google Shape;188;p14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1712888" y="3576661"/>
            <a:ext cx="15497100" cy="6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locate the nearest available charging station by taking into consideration the energy remaining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To calculate the energy consumed from the charging grid and generating invoice according to the user’s billing details with a centralized cloud computing server.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To alert the user at the event of unexpected outcome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Easy access to variety of options via dedicated  application/software interface to minimize human interference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/>
          </a:p>
        </p:txBody>
      </p:sp>
      <p:sp>
        <p:nvSpPr>
          <p:cNvPr id="204" name="Google Shape;204;p15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1008050" y="3715000"/>
            <a:ext cx="11609400" cy="5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node consisting of sensors and control unit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to establish internet connection to the IOT node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a firewall encryption to ensure network security and data privacy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remote data center and cloud database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User-Interactive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Development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/>
          </a:p>
        </p:txBody>
      </p:sp>
      <p:sp>
        <p:nvSpPr>
          <p:cNvPr id="220" name="Google Shape;220;p16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3650" y="3362390"/>
            <a:ext cx="7182926" cy="520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35" name="Google Shape;235;p17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825" y="1231087"/>
            <a:ext cx="14546170" cy="892494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9199450" y="10194900"/>
            <a:ext cx="1705200" cy="327000"/>
          </a:xfrm>
          <a:prstGeom prst="rect">
            <a:avLst/>
          </a:prstGeom>
          <a:solidFill>
            <a:schemeClr val="lt1">
              <a:alpha val="9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Fig 1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2479675" y="3687721"/>
            <a:ext cx="15497100" cy="6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ESP32 Development board with Wifi and Bluetooth connectivity.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Firebase - Cloud server database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Visual Studio - Software Development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Studio 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Software / Hardware </a:t>
            </a:r>
            <a:endParaRPr/>
          </a:p>
        </p:txBody>
      </p:sp>
      <p:sp>
        <p:nvSpPr>
          <p:cNvPr id="253" name="Google Shape;253;p18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-8750" y="0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02" y="1011225"/>
            <a:ext cx="14692410" cy="102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of the Project</a:t>
            </a:r>
            <a:endParaRPr/>
          </a:p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4013875" y="6668200"/>
            <a:ext cx="1371600" cy="709500"/>
          </a:xfrm>
          <a:prstGeom prst="rect">
            <a:avLst/>
          </a:prstGeom>
          <a:solidFill>
            <a:schemeClr val="lt1">
              <a:alpha val="9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Sept,2020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7197725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20-10-2020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9578225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30-10-2020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1941938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20-11-2020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15022738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10-12-2020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2605087" y="161290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89" name="Google Shape;289;p20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292" name="Google Shape;292;p20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293" name="Google Shape;293;p20"/>
          <p:cNvGraphicFramePr/>
          <p:nvPr/>
        </p:nvGraphicFramePr>
        <p:xfrm>
          <a:off x="2082800" y="2773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{51B6A374-5A69-4F37-B5A6-945C192AF85B}</a:tableStyleId>
              </a:tblPr>
              <a:tblGrid>
                <a:gridCol w="935025"/>
                <a:gridCol w="13615975"/>
                <a:gridCol w="1387475"/>
              </a:tblGrid>
              <a:tr h="1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Author, Title of paper, Journal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Karpenko. A., Kinnunen.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Framling.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K, &amp; Dave:-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IoT Ecosystem for Smart EV Charging.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Ambilpure S., Chhapra  U., Chavan  A., &amp; Kapse  D..:- 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Charging Buddy - A Secured Charging Station Using Internet of Things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ESP32 Datasheet, 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Espressif Systems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Fachechi  A., Mainetti  L., Palano  L., Patrono  L., Stefanizzi M. L., Vergallo, R.Gadh:-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new vehicle-to-grid system for battery charging exploiting IoT protocols.</a:t>
                      </a:r>
                      <a:endParaRPr b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D. Sbordone  I. Bertin ,B. Di Pietra  ,M.C. Flavo, A. Genovese, L. Martirano :- </a:t>
                      </a:r>
                      <a:r>
                        <a:rPr b="1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fast charging stations and energy storage technologies: A real implementation in the smart micro grid paradigm. </a:t>
                      </a:r>
                      <a:endParaRPr b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Dinh-Duc A.V.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 efficient scheduling for low power in real-time embedded systems.</a:t>
                      </a:r>
                      <a:endParaRPr b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2303462" y="4654550"/>
            <a:ext cx="15497176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0" i="0" lang="en-US" sz="9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/>
        </p:nvSpPr>
        <p:spPr>
          <a:xfrm>
            <a:off x="0" y="-15875"/>
            <a:ext cx="20104200" cy="1130940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2608262" y="2954337"/>
            <a:ext cx="14887500" cy="5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2762250" y="1962150"/>
            <a:ext cx="163369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2479675" y="3687639"/>
            <a:ext cx="15497100" cy="6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increasing popularity and demand for Electric Vehicles,we arrive at a commonly raised issue which is the charging of vehicles.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is a system of interconnected devices connected to the internet,so they can interact,collaborate exchange data with each other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introduction of IOT has revolutionized the global industries in each and every aspect making electronics and network engineers a crucial element required to maintain the proper functioning of this diverse ecosystem of machines.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makes it a must for proper collaboration among engineers of various disciplines and reduces human interaction with machine.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/>
        </p:nvSpPr>
        <p:spPr>
          <a:xfrm>
            <a:off x="-50" y="-25"/>
            <a:ext cx="20104200" cy="1130940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2479675" y="3687675"/>
            <a:ext cx="15497100" cy="6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with cloud integration provides a user-friendly platform to monitor process of charging.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real-time data collected by this process allows us to calculate various parameters with the combined effort of cloud computing and estimation algorithms 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above points into considerations and put together can be defined as a smart system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2523363" y="3722725"/>
            <a:ext cx="15497100" cy="4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drawbacks associated with extensive charging time of electric vehicles on which sustainable solution is the need of the hour.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Lithium ion batteries are highly inflammable which poses a fatal security risk while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operating and hence requires constant monitoring while charging.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user-friendly and foolproof interface to monitor the charging at fingertips.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2762250" y="1614475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26" name="Google Shape;126;p10"/>
          <p:cNvGraphicFramePr/>
          <p:nvPr/>
        </p:nvGraphicFramePr>
        <p:xfrm>
          <a:off x="2004213" y="288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{51B6A374-5A69-4F37-B5A6-945C192AF85B}</a:tableStyleId>
              </a:tblPr>
              <a:tblGrid>
                <a:gridCol w="1263650"/>
                <a:gridCol w="8549300"/>
                <a:gridCol w="6722450"/>
              </a:tblGrid>
              <a:tr h="81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47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IoT Ecosystem for Smart EV Charging. 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Internet of Things Summit (GIoTS) </a:t>
                      </a:r>
                      <a:r>
                        <a:rPr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building blocks of IoT Specifi communication protocols(MQTT)i.e O-MI/O-DF using API resource access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Intercommunication between edge/node and handling the services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8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Committee Report on Standardization of Public EV Chargers. Government of India, 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Ministry of Heavy Industries and Public Enterprises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 AC metered outlets and public DC fast chargers specifications.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Billing and Tariffs requirements.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Interface and display requirement.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standards and functional requirements.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40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2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fast charging stations and energy storage technologies: A real implementation in the smart micro grid paradigm.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</a:t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 charger levels (lvl 1 &amp; 2).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 micro-grid implementation using LabView.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10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2762250" y="16573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2051050" y="26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{51B6A374-5A69-4F37-B5A6-945C192AF85B}</a:tableStyleId>
              </a:tblPr>
              <a:tblGrid>
                <a:gridCol w="1263650"/>
                <a:gridCol w="8477550"/>
                <a:gridCol w="6794200"/>
              </a:tblGrid>
              <a:tr h="14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84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Charging Buddy - A Secured Charging Station Using Internet of Things. 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International Conference on Innovative Mechanisms for Industry Applications (ICIMIA).</a:t>
                      </a:r>
                      <a:r>
                        <a:rPr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b="1" i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800" u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Creation Of A Django Server for storage of registered customers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Checking the availability of slots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•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uiding to the nearest available station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new vehicle-to-grid system for battery charging exploiting IoT protocols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.IEEE International Conference on Industrial Technology (ICIT)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a Pusblish/Subscribe paradigm for request access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Maintaining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low power 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microcontroller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using various power saving methods such as sleep during inactivity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2762250" y="1581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7" name="Google Shape;157;p12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59" name="Google Shape;159;p12"/>
          <p:cNvGraphicFramePr/>
          <p:nvPr/>
        </p:nvGraphicFramePr>
        <p:xfrm>
          <a:off x="2051050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{51B6A374-5A69-4F37-B5A6-945C192AF85B}</a:tableStyleId>
              </a:tblPr>
              <a:tblGrid>
                <a:gridCol w="1263650"/>
                <a:gridCol w="8471125"/>
                <a:gridCol w="6800625"/>
              </a:tblGrid>
              <a:tr h="12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9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 Management Systems in Electric and Hybrid Vehicles.</a:t>
                      </a:r>
                      <a:r>
                        <a:rPr b="1"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Energies — Open Access Journal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5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  <a:endParaRPr b="1" sz="25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 management system.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of charge of battery.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of health and  state of life of battery.</a:t>
                      </a:r>
                      <a:endParaRPr b="0" i="0" sz="2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efficient scheduling for low power in real-time embedded systems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Conference on Advanced Technologies for Communications</a:t>
                      </a:r>
                      <a:r>
                        <a:rPr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</a:t>
                      </a:r>
                      <a:endParaRPr b="1" sz="2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edge(node) must consume as little power as possible.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can be 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achieved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by keeping the node inactive as long as possible and 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also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implementation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efficient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scheduling algorithms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0" y="0"/>
            <a:ext cx="20104200" cy="11309400"/>
          </a:xfrm>
          <a:prstGeom prst="rect">
            <a:avLst/>
          </a:prstGeom>
          <a:solidFill>
            <a:schemeClr val="lt1">
              <a:alpha val="98430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/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2762250" y="1581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</p:txBody>
      </p:sp>
      <p:sp>
        <p:nvSpPr>
          <p:cNvPr id="171" name="Google Shape;171;p13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75" name="Google Shape;175;p13"/>
          <p:cNvGraphicFramePr/>
          <p:nvPr/>
        </p:nvGraphicFramePr>
        <p:xfrm>
          <a:off x="2051050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{51B6A374-5A69-4F37-B5A6-945C192AF85B}</a:tableStyleId>
              </a:tblPr>
              <a:tblGrid>
                <a:gridCol w="1263650"/>
                <a:gridCol w="9517925"/>
                <a:gridCol w="5753825"/>
              </a:tblGrid>
              <a:tr h="120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8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2800"/>
                        <a:t> 8</a:t>
                      </a:r>
                      <a:endParaRPr sz="2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of Electric Vehicle Charging Stations to University Campuses: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Case Study for the University of Georgia</a:t>
                      </a: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b="1" sz="25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 vehicle usage analysis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ctric vehicle charging station charging behaviour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Calibri"/>
                        <a:buChar char="●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charging infrastructure to college campus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