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8" r:id="rId3"/>
    <p:sldId id="257" r:id="rId4"/>
    <p:sldId id="258" r:id="rId5"/>
    <p:sldId id="286" r:id="rId6"/>
    <p:sldId id="287" r:id="rId7"/>
    <p:sldId id="285" r:id="rId8"/>
    <p:sldId id="256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C161-337D-4B00-8BF5-93E72F921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71559-B357-469E-A1D3-764716361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709E-B36A-49AD-BBD3-D9848A77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1B04-FA88-41C2-9523-5F6E12C45BCC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3EA68-2B96-4D0B-BA60-2753DEB7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292AC-76EC-4E1C-A795-DCD1896F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AC11-26A6-4BC1-8F99-3E6FCEAAA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98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9CF5-59B6-4BF9-91C1-112AB5D0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C9776-981C-405B-93F3-E31EA7265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3AD47-C624-4549-A582-41D4F974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1B04-FA88-41C2-9523-5F6E12C45BCC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9ECFE-C817-4002-B3D2-3233087B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0DB0B-1364-4897-9025-C6A4777D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AC11-26A6-4BC1-8F99-3E6FCEAAA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60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F8E42-6B8D-468C-98E7-4869CA090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1BD32-946B-49A7-B52F-C1C7827B3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DC881-3BC8-4132-8D90-A99E8D8F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1B04-FA88-41C2-9523-5F6E12C45BCC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597AB-973F-4340-B714-3B217026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17DDF-0433-4112-89E6-A9FEDA8E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AC11-26A6-4BC1-8F99-3E6FCEAAA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3914-C943-4085-A1FD-1B25521E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9F62-82B9-4F20-9EDE-5F129AFB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3E0D9-339F-4ACA-92AC-89A3DCC6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1B04-FA88-41C2-9523-5F6E12C45BCC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19EB2-0BC1-4F47-8B27-ACFB01DE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2F2B-350E-4643-9A05-486C6589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AC11-26A6-4BC1-8F99-3E6FCEAAA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8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49F9-EE80-4198-A7F9-B8F27AAB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E361A-01E6-403C-8FA5-70630580B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FCF8A-8D5F-4FFE-91D5-1411A082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1B04-FA88-41C2-9523-5F6E12C45BCC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20FD-BFBD-4CF2-BC6A-F129B8BB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2113-F70A-4F21-B8A8-DD48EA41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AC11-26A6-4BC1-8F99-3E6FCEAAA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B4F7-22B4-4488-8AD3-4296C065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FCD0-17CA-4705-B8F1-E27DD204E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80521-CCD8-460A-AFFF-14F83EF27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5E479-E0F3-48A1-8A5B-1CF81860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1B04-FA88-41C2-9523-5F6E12C45BCC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86162-4B59-45CE-BFA5-496DCFA6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6B2B5-D883-4575-B311-DB1C46F4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AC11-26A6-4BC1-8F99-3E6FCEAAA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0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47E2-3B21-4CA8-86D8-3FCB5980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E1635-BB2D-4FC4-951C-78C239DA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C30AD-C95B-4578-A277-8B0A69612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A76C0-BA2A-4303-8A35-2152DBCE0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F3B18-00F7-4EAD-ACC8-5791E87E1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3B0D4-FF16-409C-ABC2-C90DACD4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1B04-FA88-41C2-9523-5F6E12C45BCC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5DD0A-F79C-43A9-961C-72C630CB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3ADCA-7A2A-4366-B31A-A192F973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AC11-26A6-4BC1-8F99-3E6FCEAAA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92AF-650E-42D2-BC63-C98EECE7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516EF-3219-4257-AAD1-7ADAD50B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1B04-FA88-41C2-9523-5F6E12C45BCC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20063-F702-45C3-801C-78AF87AD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E9873-39DD-4752-B038-9D1E9977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AC11-26A6-4BC1-8F99-3E6FCEAAA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6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873ED-D47F-45CD-B371-25190B16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1B04-FA88-41C2-9523-5F6E12C45BCC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E5963-1FF5-429C-BD38-4EDD5E8D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FE5FF-34BC-46A4-9F3B-65A06701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AC11-26A6-4BC1-8F99-3E6FCEAAA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50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0E69-BCD3-4CD1-8FAB-853CAB55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14A9-54C5-4C64-AF4F-4523158E8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4ED79-9AD0-40BE-9FFF-CCFA9A16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BE4AD-88FE-4834-B30B-C86EBD25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1B04-FA88-41C2-9523-5F6E12C45BCC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94C22-B3AF-4756-90C7-3EF96560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3A231-8056-4D91-9F7E-9E2C2226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AC11-26A6-4BC1-8F99-3E6FCEAAA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04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D36B-E0CA-47E9-B3E9-DB510DE5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9FEEB-53AA-49DD-A186-48D9C185C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1A59-9288-4636-BB76-7BD0C38D7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0CCC9-BE49-4F0F-AB10-CF407951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1B04-FA88-41C2-9523-5F6E12C45BCC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61D33-FDD5-42E9-8F29-4AABFF42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ABA75-ABA8-41E7-AA46-258D741A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AC11-26A6-4BC1-8F99-3E6FCEAAA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58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59E04B-85C8-4CB7-9B55-D03C4A9A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A24CA-63DB-4174-9690-DA48218D1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E2F41-AEC9-4AEA-BECF-577A215FF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C1B04-FA88-41C2-9523-5F6E12C45BCC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66247-16B5-468C-B8EB-3659C35A5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29EF-28A4-45D2-8544-712C61CF0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AC11-26A6-4BC1-8F99-3E6FCEAAA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34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AB76-DFDB-48C4-95CC-B3AF6E5BD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69871"/>
            <a:ext cx="10725364" cy="1356187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energy meter and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A4C90-9FA3-4F69-B8FC-07F7D04D9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1" y="2005264"/>
            <a:ext cx="11313694" cy="4210602"/>
          </a:xfrm>
        </p:spPr>
        <p:txBody>
          <a:bodyPr>
            <a:normAutofit/>
          </a:bodyPr>
          <a:lstStyle/>
          <a:p>
            <a:pPr algn="just"/>
            <a:r>
              <a:rPr lang="en-IN" sz="4800" b="1" dirty="0"/>
              <a:t>Intelligent supervision of home appliances with energy consumption monitoring and energy saving mechanism using IoT with a mobile app interface to control and notify usage trends.            </a:t>
            </a:r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3519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97CD-E306-4E9A-B330-136DFC65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: ThingSenz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D7B1-067B-41DB-9073-8A2565037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Rakshith N V</a:t>
            </a:r>
          </a:p>
          <a:p>
            <a:r>
              <a:rPr lang="en-IN" dirty="0"/>
              <a:t>Chiranth K N</a:t>
            </a:r>
          </a:p>
          <a:p>
            <a:r>
              <a:rPr lang="en-IN" dirty="0"/>
              <a:t>Elizabeth </a:t>
            </a:r>
          </a:p>
          <a:p>
            <a:r>
              <a:rPr lang="en-IN" dirty="0"/>
              <a:t>Teressa</a:t>
            </a:r>
          </a:p>
          <a:p>
            <a:r>
              <a:rPr lang="en-IN" dirty="0"/>
              <a:t>Imran Mohammed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C858B-AAD2-4C64-88BC-BB7F101FD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7" y="1203569"/>
            <a:ext cx="6588369" cy="413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3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BCBF-E0AB-4D0F-8471-88F197DF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8C1F-82DB-4CD6-8C6B-041BE435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To monitor the energy consumption by the domestic appliances.(Here we use 40, 60 </a:t>
            </a:r>
            <a:r>
              <a:rPr lang="en-US" sz="4000">
                <a:latin typeface="Georgia" panose="02040502050405020303" pitchFamily="18" charset="0"/>
              </a:rPr>
              <a:t>and 100 </a:t>
            </a:r>
            <a:r>
              <a:rPr lang="en-US" sz="4000" dirty="0">
                <a:latin typeface="Georgia" panose="02040502050405020303" pitchFamily="18" charset="0"/>
              </a:rPr>
              <a:t>Watts bulbs) via an application.</a:t>
            </a:r>
          </a:p>
          <a:p>
            <a:r>
              <a:rPr lang="en-US" sz="4000" dirty="0">
                <a:latin typeface="Georgia" panose="02040502050405020303" pitchFamily="18" charset="0"/>
              </a:rPr>
              <a:t>To automate the devices using the application.</a:t>
            </a:r>
          </a:p>
          <a:p>
            <a:r>
              <a:rPr lang="en-US" sz="4000" dirty="0">
                <a:latin typeface="Georgia" panose="02040502050405020303" pitchFamily="18" charset="0"/>
              </a:rPr>
              <a:t>To implement energy saving mechanism.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3200" dirty="0"/>
              <a:t> 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0448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356D-F93B-409C-BB00-78FF402E8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636909"/>
            <a:ext cx="9780998" cy="963291"/>
          </a:xfrm>
        </p:spPr>
        <p:txBody>
          <a:bodyPr/>
          <a:lstStyle/>
          <a:p>
            <a:r>
              <a:rPr lang="en-IN" dirty="0"/>
              <a:t>Features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8B203-AD10-4E9B-A205-97FB8761B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582" y="1600200"/>
            <a:ext cx="9144000" cy="4772435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n-IN" dirty="0"/>
              <a:t>Realtime energy analysis</a:t>
            </a:r>
          </a:p>
          <a:p>
            <a:pPr marL="457200" indent="-457200" algn="just">
              <a:buAutoNum type="arabicPeriod"/>
            </a:pPr>
            <a:r>
              <a:rPr lang="en-IN" dirty="0"/>
              <a:t>IoT enabled</a:t>
            </a:r>
          </a:p>
          <a:p>
            <a:pPr marL="457200" indent="-457200" algn="just">
              <a:buAutoNum type="arabicPeriod"/>
            </a:pPr>
            <a:r>
              <a:rPr lang="en-IN" dirty="0"/>
              <a:t>App interface</a:t>
            </a:r>
          </a:p>
          <a:p>
            <a:pPr marL="457200" indent="-457200" algn="just">
              <a:buAutoNum type="arabicPeriod"/>
            </a:pPr>
            <a:r>
              <a:rPr lang="en-IN" dirty="0"/>
              <a:t>Threshold alerts</a:t>
            </a:r>
          </a:p>
          <a:p>
            <a:pPr marL="457200" indent="-457200" algn="just">
              <a:buAutoNum type="arabicPeriod"/>
            </a:pPr>
            <a:r>
              <a:rPr lang="en-IN" dirty="0"/>
              <a:t>Bill payments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IN" dirty="0"/>
              <a:t>Energy saver- uses diming method via Pulse Width Modulation technique.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IN" dirty="0"/>
              <a:t>Data Security</a:t>
            </a:r>
          </a:p>
          <a:p>
            <a:pPr algn="just"/>
            <a:endParaRPr lang="en-IN" dirty="0"/>
          </a:p>
          <a:p>
            <a:pPr marL="457200" indent="-457200" algn="just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13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CBC4-339B-471C-81EA-7A354DEB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62" y="97997"/>
            <a:ext cx="10515600" cy="1325563"/>
          </a:xfrm>
        </p:spPr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07788B-6AB5-4884-899A-9AD0DFC57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20" y="1222626"/>
            <a:ext cx="8866598" cy="5392586"/>
          </a:xfrm>
        </p:spPr>
      </p:pic>
    </p:spTree>
    <p:extLst>
      <p:ext uri="{BB962C8B-B14F-4D97-AF65-F5344CB8AC3E}">
        <p14:creationId xmlns:p14="http://schemas.microsoft.com/office/powerpoint/2010/main" val="356853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746A-4DB6-4616-9781-250D13E7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E0C3-ED33-4D02-BEC6-69AE970AB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Integrate ML algorithms to predict the kWh units of energy required ion a particular location.</a:t>
            </a:r>
          </a:p>
          <a:p>
            <a:r>
              <a:rPr lang="en-IN" dirty="0"/>
              <a:t>Predicting Usage trends.</a:t>
            </a:r>
          </a:p>
          <a:p>
            <a:r>
              <a:rPr lang="en-IN" dirty="0"/>
              <a:t>Integrate our present energy meter with water usage analysis and bill payments notifier.</a:t>
            </a:r>
          </a:p>
          <a:p>
            <a:r>
              <a:rPr lang="en-IN" dirty="0"/>
              <a:t>Monitor  home Temperature and gas detection.</a:t>
            </a:r>
          </a:p>
          <a:p>
            <a:r>
              <a:rPr lang="en-IN" dirty="0"/>
              <a:t>Time based control and auto cut off of appliances. </a:t>
            </a:r>
          </a:p>
        </p:txBody>
      </p:sp>
    </p:spTree>
    <p:extLst>
      <p:ext uri="{BB962C8B-B14F-4D97-AF65-F5344CB8AC3E}">
        <p14:creationId xmlns:p14="http://schemas.microsoft.com/office/powerpoint/2010/main" val="78880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B9ECDF-EE0D-44CD-BB0A-5CA38D8A4206}"/>
              </a:ext>
            </a:extLst>
          </p:cNvPr>
          <p:cNvSpPr/>
          <p:nvPr/>
        </p:nvSpPr>
        <p:spPr>
          <a:xfrm>
            <a:off x="1777429" y="1304818"/>
            <a:ext cx="7325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link: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https://github.com/rakshithnv/makeathon_4.0 </a:t>
            </a:r>
          </a:p>
        </p:txBody>
      </p:sp>
    </p:spTree>
    <p:extLst>
      <p:ext uri="{BB962C8B-B14F-4D97-AF65-F5344CB8AC3E}">
        <p14:creationId xmlns:p14="http://schemas.microsoft.com/office/powerpoint/2010/main" val="386749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E4EB-79A0-4E1D-8CF3-0865416E4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52519" y="79628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IN" dirty="0"/>
              <a:t>Prototype Snaps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079B3-1FA4-4E0D-985E-9622B9ACC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62527" y="786065"/>
            <a:ext cx="13972673" cy="657726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8C9E9-1274-469C-91AA-E9496FD91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5" y="4422739"/>
            <a:ext cx="6442688" cy="2310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746D6-D0D3-4D32-910E-9C2912C9F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365" y="786065"/>
            <a:ext cx="3857625" cy="6200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2A6E8F-3118-4EA0-AB89-53F75FB34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1" y="1138990"/>
            <a:ext cx="7172603" cy="32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0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E563-0291-44A5-A092-F8DCF388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8930"/>
            <a:ext cx="10515600" cy="3380198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Georgia" panose="02040502050405020303" pitchFamily="18" charset="0"/>
              </a:rPr>
              <a:t>            THANK YOU </a:t>
            </a:r>
          </a:p>
        </p:txBody>
      </p:sp>
    </p:spTree>
    <p:extLst>
      <p:ext uri="{BB962C8B-B14F-4D97-AF65-F5344CB8AC3E}">
        <p14:creationId xmlns:p14="http://schemas.microsoft.com/office/powerpoint/2010/main" val="407382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187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Times New Roman</vt:lpstr>
      <vt:lpstr>Office Theme</vt:lpstr>
      <vt:lpstr>Smart energy meter and automation</vt:lpstr>
      <vt:lpstr>Team : ThingSenz</vt:lpstr>
      <vt:lpstr>OBJECTIVE:</vt:lpstr>
      <vt:lpstr>Features </vt:lpstr>
      <vt:lpstr>Block Diagram</vt:lpstr>
      <vt:lpstr>Further Scope</vt:lpstr>
      <vt:lpstr>PowerPoint Presentation</vt:lpstr>
      <vt:lpstr>Prototype Snaps</vt:lpstr>
      <vt:lpstr>     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energy meter and automation</dc:title>
  <dc:creator>elizabethalphonsadominic@outlook.com</dc:creator>
  <cp:lastModifiedBy>rakshith nv</cp:lastModifiedBy>
  <cp:revision>5</cp:revision>
  <dcterms:created xsi:type="dcterms:W3CDTF">2020-01-12T07:43:52Z</dcterms:created>
  <dcterms:modified xsi:type="dcterms:W3CDTF">2020-01-12T08:27:28Z</dcterms:modified>
</cp:coreProperties>
</file>