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Default Extension="svg" ContentType="image/svg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8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AF3B52-B15D-6045-AF7F-CCD1869FC4E7}" v="1395" dt="2021-08-28T05:18:48.697"/>
    <p1510:client id="{EF7BB400-9890-D982-A436-E636A8283481}" v="28" dt="2021-08-27T03:50:24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771" autoAdjust="0"/>
    <p:restoredTop sz="94660"/>
  </p:normalViewPr>
  <p:slideViewPr>
    <p:cSldViewPr>
      <p:cViewPr varScale="1">
        <p:scale>
          <a:sx n="83" d="100"/>
          <a:sy n="83" d="100"/>
        </p:scale>
        <p:origin x="-137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5.png"/><Relationship Id="rId6" Type="http://schemas.openxmlformats.org/officeDocument/2006/relationships/image" Target="../media/image9.svg"/><Relationship Id="rId5" Type="http://schemas.openxmlformats.org/officeDocument/2006/relationships/image" Target="../media/image7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0.png"/><Relationship Id="rId6" Type="http://schemas.openxmlformats.org/officeDocument/2006/relationships/image" Target="../media/image17.sv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.svg"/><Relationship Id="rId1" Type="http://schemas.openxmlformats.org/officeDocument/2006/relationships/image" Target="../media/image41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1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1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C166BF-2C46-49AC-A8B4-6121A0FD6E7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BC8292-AF84-49DD-A471-0D55DD636EF1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A99D89-95A7-4DB5-8F02-05C09B480506}" type="parTrans" cxnId="{E449026B-AAB0-422D-B485-2CAF59F19FF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26D704-1063-4115-B221-6333890C927C}" type="sibTrans" cxnId="{E449026B-AAB0-422D-B485-2CAF59F19FF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482145-8F4B-43C4-B48A-E9E48330651E}">
      <dgm:prSet/>
      <dgm:spPr/>
      <dgm:t>
        <a:bodyPr/>
        <a:lstStyle/>
        <a:p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10003B-BEC9-47C0-AB1B-20C13BA43ACF}" type="parTrans" cxnId="{6BF06316-B6C5-4C82-ACD2-E48BBF0151C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F49D81-4DEC-44AE-BBDD-6266138D05DE}" type="sibTrans" cxnId="{6BF06316-B6C5-4C82-ACD2-E48BBF0151C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95A4E1-FE73-4FCA-B215-29BB2F50E60B}">
      <dgm:prSet/>
      <dgm:spPr/>
      <dgm:t>
        <a:bodyPr/>
        <a:lstStyle/>
        <a:p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PROJECT  OVERVIEW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E99912-430D-4736-9B3E-D4D00CEE7892}" type="parTrans" cxnId="{944F9B26-349D-48F0-942C-25FE5E38CBF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C87851-7385-4717-BC32-1B29A444A54E}" type="sibTrans" cxnId="{944F9B26-349D-48F0-942C-25FE5E38CBF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76C189-593E-49A2-A0F1-0BEB47A52805}">
      <dgm:prSet/>
      <dgm:spPr/>
      <dgm:t>
        <a:bodyPr/>
        <a:lstStyle/>
        <a:p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DETAILS OF THE PROJECT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36DF4B-DC09-49E4-BBCE-9A12734ACC05}" type="parTrans" cxnId="{1F7029C3-6DBB-4A77-B23E-4A9ED1D8BE3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EB5588-7F58-4DC2-B200-6A0BE127964A}" type="sibTrans" cxnId="{1F7029C3-6DBB-4A77-B23E-4A9ED1D8BE3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0EAC69-87DE-41C2-BB17-00CE0FC627DC}">
      <dgm:prSet/>
      <dgm:spPr/>
      <dgm:t>
        <a:bodyPr/>
        <a:lstStyle/>
        <a:p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8C3CF8-428D-418B-B160-1DCA8CC69AFE}" type="parTrans" cxnId="{2B2352DE-06F6-4C52-A596-42087BC0F1E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155B1D-E181-4646-AC10-AD4BC85322DB}" type="sibTrans" cxnId="{2B2352DE-06F6-4C52-A596-42087BC0F1E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94F0E2-CE08-438B-9F89-F0F409CB4F3F}" type="pres">
      <dgm:prSet presAssocID="{09C166BF-2C46-49AC-A8B4-6121A0FD6E7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3470FD-FE3F-4F57-978E-96C15ACF42DF}" type="pres">
      <dgm:prSet presAssocID="{86BC8292-AF84-49DD-A471-0D55DD636EF1}" presName="parentLin" presStyleCnt="0"/>
      <dgm:spPr/>
    </dgm:pt>
    <dgm:pt modelId="{1BCFF9C9-617C-4097-A6D6-6D1390D5099E}" type="pres">
      <dgm:prSet presAssocID="{86BC8292-AF84-49DD-A471-0D55DD636EF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39F5537-0666-48A8-9976-906F02E2AAF5}" type="pres">
      <dgm:prSet presAssocID="{86BC8292-AF84-49DD-A471-0D55DD636EF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1D4BAD-2435-4A97-BDCB-B4A7575A177A}" type="pres">
      <dgm:prSet presAssocID="{86BC8292-AF84-49DD-A471-0D55DD636EF1}" presName="negativeSpace" presStyleCnt="0"/>
      <dgm:spPr/>
    </dgm:pt>
    <dgm:pt modelId="{03F3953F-1AE5-4189-B8E0-ABED21C997C1}" type="pres">
      <dgm:prSet presAssocID="{86BC8292-AF84-49DD-A471-0D55DD636EF1}" presName="childText" presStyleLbl="conFgAcc1" presStyleIdx="0" presStyleCnt="5">
        <dgm:presLayoutVars>
          <dgm:bulletEnabled val="1"/>
        </dgm:presLayoutVars>
      </dgm:prSet>
      <dgm:spPr/>
    </dgm:pt>
    <dgm:pt modelId="{615A3FF7-06F8-4BAC-ACFF-81673C30BADF}" type="pres">
      <dgm:prSet presAssocID="{AF26D704-1063-4115-B221-6333890C927C}" presName="spaceBetweenRectangles" presStyleCnt="0"/>
      <dgm:spPr/>
    </dgm:pt>
    <dgm:pt modelId="{ADC68503-B9EE-4CB0-A758-0A9026728B71}" type="pres">
      <dgm:prSet presAssocID="{6F482145-8F4B-43C4-B48A-E9E48330651E}" presName="parentLin" presStyleCnt="0"/>
      <dgm:spPr/>
    </dgm:pt>
    <dgm:pt modelId="{B6F59BEE-F745-4E6A-9545-7179EE105623}" type="pres">
      <dgm:prSet presAssocID="{6F482145-8F4B-43C4-B48A-E9E48330651E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B1B0AEC0-FCAC-48BD-AE44-8AE0EDA7BFE1}" type="pres">
      <dgm:prSet presAssocID="{6F482145-8F4B-43C4-B48A-E9E48330651E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B651B2-7CFF-443D-882F-D9E5A284EF28}" type="pres">
      <dgm:prSet presAssocID="{6F482145-8F4B-43C4-B48A-E9E48330651E}" presName="negativeSpace" presStyleCnt="0"/>
      <dgm:spPr/>
    </dgm:pt>
    <dgm:pt modelId="{3EC39D03-669B-448F-B4FD-75E9A498417B}" type="pres">
      <dgm:prSet presAssocID="{6F482145-8F4B-43C4-B48A-E9E48330651E}" presName="childText" presStyleLbl="conFgAcc1" presStyleIdx="1" presStyleCnt="5">
        <dgm:presLayoutVars>
          <dgm:bulletEnabled val="1"/>
        </dgm:presLayoutVars>
      </dgm:prSet>
      <dgm:spPr/>
    </dgm:pt>
    <dgm:pt modelId="{CC23D237-B844-47DF-BE18-73143523623A}" type="pres">
      <dgm:prSet presAssocID="{6DF49D81-4DEC-44AE-BBDD-6266138D05DE}" presName="spaceBetweenRectangles" presStyleCnt="0"/>
      <dgm:spPr/>
    </dgm:pt>
    <dgm:pt modelId="{956B56E2-CE37-41CE-9176-34BF6306FCA0}" type="pres">
      <dgm:prSet presAssocID="{F295A4E1-FE73-4FCA-B215-29BB2F50E60B}" presName="parentLin" presStyleCnt="0"/>
      <dgm:spPr/>
    </dgm:pt>
    <dgm:pt modelId="{867E9A06-D594-42CF-AD0B-5929C1735CB6}" type="pres">
      <dgm:prSet presAssocID="{F295A4E1-FE73-4FCA-B215-29BB2F50E60B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C97674DB-3D90-43F4-A603-85DD12D09540}" type="pres">
      <dgm:prSet presAssocID="{F295A4E1-FE73-4FCA-B215-29BB2F50E60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61EC4D-6F8E-47EA-A564-03FD0C063BE6}" type="pres">
      <dgm:prSet presAssocID="{F295A4E1-FE73-4FCA-B215-29BB2F50E60B}" presName="negativeSpace" presStyleCnt="0"/>
      <dgm:spPr/>
    </dgm:pt>
    <dgm:pt modelId="{F1427622-E986-4274-96A9-D60C293891E3}" type="pres">
      <dgm:prSet presAssocID="{F295A4E1-FE73-4FCA-B215-29BB2F50E60B}" presName="childText" presStyleLbl="conFgAcc1" presStyleIdx="2" presStyleCnt="5">
        <dgm:presLayoutVars>
          <dgm:bulletEnabled val="1"/>
        </dgm:presLayoutVars>
      </dgm:prSet>
      <dgm:spPr/>
    </dgm:pt>
    <dgm:pt modelId="{0365C2FB-4C36-4D10-A30D-A422B9A15752}" type="pres">
      <dgm:prSet presAssocID="{99C87851-7385-4717-BC32-1B29A444A54E}" presName="spaceBetweenRectangles" presStyleCnt="0"/>
      <dgm:spPr/>
    </dgm:pt>
    <dgm:pt modelId="{9BCB3E60-75BE-4E48-87BA-41C42EF0C6B9}" type="pres">
      <dgm:prSet presAssocID="{5676C189-593E-49A2-A0F1-0BEB47A52805}" presName="parentLin" presStyleCnt="0"/>
      <dgm:spPr/>
    </dgm:pt>
    <dgm:pt modelId="{EF7E9770-5445-4F97-9950-737209EF412B}" type="pres">
      <dgm:prSet presAssocID="{5676C189-593E-49A2-A0F1-0BEB47A52805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11B7E5BB-D76D-4421-ACCC-AD7C90482087}" type="pres">
      <dgm:prSet presAssocID="{5676C189-593E-49A2-A0F1-0BEB47A5280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9A228B-CF3E-4BA7-9851-10E5FB656F43}" type="pres">
      <dgm:prSet presAssocID="{5676C189-593E-49A2-A0F1-0BEB47A52805}" presName="negativeSpace" presStyleCnt="0"/>
      <dgm:spPr/>
    </dgm:pt>
    <dgm:pt modelId="{BF49A181-BBB5-4435-A27C-45EA751F629B}" type="pres">
      <dgm:prSet presAssocID="{5676C189-593E-49A2-A0F1-0BEB47A52805}" presName="childText" presStyleLbl="conFgAcc1" presStyleIdx="3" presStyleCnt="5">
        <dgm:presLayoutVars>
          <dgm:bulletEnabled val="1"/>
        </dgm:presLayoutVars>
      </dgm:prSet>
      <dgm:spPr/>
    </dgm:pt>
    <dgm:pt modelId="{A0DA4803-1F94-4535-BEC4-E3ED1BB95EA4}" type="pres">
      <dgm:prSet presAssocID="{3EEB5588-7F58-4DC2-B200-6A0BE127964A}" presName="spaceBetweenRectangles" presStyleCnt="0"/>
      <dgm:spPr/>
    </dgm:pt>
    <dgm:pt modelId="{3D3D91F3-F4EB-4533-899A-8799F4ED4177}" type="pres">
      <dgm:prSet presAssocID="{B10EAC69-87DE-41C2-BB17-00CE0FC627DC}" presName="parentLin" presStyleCnt="0"/>
      <dgm:spPr/>
    </dgm:pt>
    <dgm:pt modelId="{6C04665F-718D-4BB0-9B25-CD33690A909D}" type="pres">
      <dgm:prSet presAssocID="{B10EAC69-87DE-41C2-BB17-00CE0FC627DC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8E2BBCFC-C155-4E4A-9654-8E255ECB34C3}" type="pres">
      <dgm:prSet presAssocID="{B10EAC69-87DE-41C2-BB17-00CE0FC627D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78CE6-6DB6-4198-968B-37B1622C1449}" type="pres">
      <dgm:prSet presAssocID="{B10EAC69-87DE-41C2-BB17-00CE0FC627DC}" presName="negativeSpace" presStyleCnt="0"/>
      <dgm:spPr/>
    </dgm:pt>
    <dgm:pt modelId="{0DB78130-5C95-4D78-9B8B-BB770C5423A9}" type="pres">
      <dgm:prSet presAssocID="{B10EAC69-87DE-41C2-BB17-00CE0FC627D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5526BEB-1DFC-45AB-8EAC-2D396BA2920C}" type="presOf" srcId="{5676C189-593E-49A2-A0F1-0BEB47A52805}" destId="{11B7E5BB-D76D-4421-ACCC-AD7C90482087}" srcOrd="1" destOrd="0" presId="urn:microsoft.com/office/officeart/2005/8/layout/list1"/>
    <dgm:cxn modelId="{F1144E0A-4EED-4474-8080-78CC5BE251DD}" type="presOf" srcId="{09C166BF-2C46-49AC-A8B4-6121A0FD6E7F}" destId="{DA94F0E2-CE08-438B-9F89-F0F409CB4F3F}" srcOrd="0" destOrd="0" presId="urn:microsoft.com/office/officeart/2005/8/layout/list1"/>
    <dgm:cxn modelId="{89B226C0-E751-4D28-9D65-48869ED486DA}" type="presOf" srcId="{B10EAC69-87DE-41C2-BB17-00CE0FC627DC}" destId="{8E2BBCFC-C155-4E4A-9654-8E255ECB34C3}" srcOrd="1" destOrd="0" presId="urn:microsoft.com/office/officeart/2005/8/layout/list1"/>
    <dgm:cxn modelId="{EF0E3D6E-F870-4D74-8B7A-FF986AA6263C}" type="presOf" srcId="{6F482145-8F4B-43C4-B48A-E9E48330651E}" destId="{B6F59BEE-F745-4E6A-9545-7179EE105623}" srcOrd="0" destOrd="0" presId="urn:microsoft.com/office/officeart/2005/8/layout/list1"/>
    <dgm:cxn modelId="{C87F0398-2C16-4DDF-9D65-342BACB3C917}" type="presOf" srcId="{5676C189-593E-49A2-A0F1-0BEB47A52805}" destId="{EF7E9770-5445-4F97-9950-737209EF412B}" srcOrd="0" destOrd="0" presId="urn:microsoft.com/office/officeart/2005/8/layout/list1"/>
    <dgm:cxn modelId="{72802EFE-A392-44A2-B773-5E7EC85E40C4}" type="presOf" srcId="{86BC8292-AF84-49DD-A471-0D55DD636EF1}" destId="{1BCFF9C9-617C-4097-A6D6-6D1390D5099E}" srcOrd="0" destOrd="0" presId="urn:microsoft.com/office/officeart/2005/8/layout/list1"/>
    <dgm:cxn modelId="{2B2352DE-06F6-4C52-A596-42087BC0F1EF}" srcId="{09C166BF-2C46-49AC-A8B4-6121A0FD6E7F}" destId="{B10EAC69-87DE-41C2-BB17-00CE0FC627DC}" srcOrd="4" destOrd="0" parTransId="{AE8C3CF8-428D-418B-B160-1DCA8CC69AFE}" sibTransId="{4C155B1D-E181-4646-AC10-AD4BC85322DB}"/>
    <dgm:cxn modelId="{97EE8161-AF05-4630-81A3-FBFD0B6CFC64}" type="presOf" srcId="{F295A4E1-FE73-4FCA-B215-29BB2F50E60B}" destId="{C97674DB-3D90-43F4-A603-85DD12D09540}" srcOrd="1" destOrd="0" presId="urn:microsoft.com/office/officeart/2005/8/layout/list1"/>
    <dgm:cxn modelId="{67F7326F-3129-463F-B33C-B61B2AA986B5}" type="presOf" srcId="{6F482145-8F4B-43C4-B48A-E9E48330651E}" destId="{B1B0AEC0-FCAC-48BD-AE44-8AE0EDA7BFE1}" srcOrd="1" destOrd="0" presId="urn:microsoft.com/office/officeart/2005/8/layout/list1"/>
    <dgm:cxn modelId="{6BF06316-B6C5-4C82-ACD2-E48BBF0151C1}" srcId="{09C166BF-2C46-49AC-A8B4-6121A0FD6E7F}" destId="{6F482145-8F4B-43C4-B48A-E9E48330651E}" srcOrd="1" destOrd="0" parTransId="{0C10003B-BEC9-47C0-AB1B-20C13BA43ACF}" sibTransId="{6DF49D81-4DEC-44AE-BBDD-6266138D05DE}"/>
    <dgm:cxn modelId="{944F9B26-349D-48F0-942C-25FE5E38CBF9}" srcId="{09C166BF-2C46-49AC-A8B4-6121A0FD6E7F}" destId="{F295A4E1-FE73-4FCA-B215-29BB2F50E60B}" srcOrd="2" destOrd="0" parTransId="{22E99912-430D-4736-9B3E-D4D00CEE7892}" sibTransId="{99C87851-7385-4717-BC32-1B29A444A54E}"/>
    <dgm:cxn modelId="{B12D98B2-9418-4820-9BA4-89EB8C92EE04}" type="presOf" srcId="{F295A4E1-FE73-4FCA-B215-29BB2F50E60B}" destId="{867E9A06-D594-42CF-AD0B-5929C1735CB6}" srcOrd="0" destOrd="0" presId="urn:microsoft.com/office/officeart/2005/8/layout/list1"/>
    <dgm:cxn modelId="{E449026B-AAB0-422D-B485-2CAF59F19FF8}" srcId="{09C166BF-2C46-49AC-A8B4-6121A0FD6E7F}" destId="{86BC8292-AF84-49DD-A471-0D55DD636EF1}" srcOrd="0" destOrd="0" parTransId="{5EA99D89-95A7-4DB5-8F02-05C09B480506}" sibTransId="{AF26D704-1063-4115-B221-6333890C927C}"/>
    <dgm:cxn modelId="{48DA2B5A-9A8E-4058-89E4-4B0598DD0E22}" type="presOf" srcId="{B10EAC69-87DE-41C2-BB17-00CE0FC627DC}" destId="{6C04665F-718D-4BB0-9B25-CD33690A909D}" srcOrd="0" destOrd="0" presId="urn:microsoft.com/office/officeart/2005/8/layout/list1"/>
    <dgm:cxn modelId="{1F7029C3-6DBB-4A77-B23E-4A9ED1D8BE3B}" srcId="{09C166BF-2C46-49AC-A8B4-6121A0FD6E7F}" destId="{5676C189-593E-49A2-A0F1-0BEB47A52805}" srcOrd="3" destOrd="0" parTransId="{A136DF4B-DC09-49E4-BBCE-9A12734ACC05}" sibTransId="{3EEB5588-7F58-4DC2-B200-6A0BE127964A}"/>
    <dgm:cxn modelId="{0001503C-E8B3-4E15-96D6-22B1837A7286}" type="presOf" srcId="{86BC8292-AF84-49DD-A471-0D55DD636EF1}" destId="{B39F5537-0666-48A8-9976-906F02E2AAF5}" srcOrd="1" destOrd="0" presId="urn:microsoft.com/office/officeart/2005/8/layout/list1"/>
    <dgm:cxn modelId="{B641DD6D-8886-43BD-B882-07A354A12FBD}" type="presParOf" srcId="{DA94F0E2-CE08-438B-9F89-F0F409CB4F3F}" destId="{5E3470FD-FE3F-4F57-978E-96C15ACF42DF}" srcOrd="0" destOrd="0" presId="urn:microsoft.com/office/officeart/2005/8/layout/list1"/>
    <dgm:cxn modelId="{D6BF2D10-652A-4301-9565-358D142F3B69}" type="presParOf" srcId="{5E3470FD-FE3F-4F57-978E-96C15ACF42DF}" destId="{1BCFF9C9-617C-4097-A6D6-6D1390D5099E}" srcOrd="0" destOrd="0" presId="urn:microsoft.com/office/officeart/2005/8/layout/list1"/>
    <dgm:cxn modelId="{B3CB8E0B-F570-4313-B17B-FCA2A8E932A5}" type="presParOf" srcId="{5E3470FD-FE3F-4F57-978E-96C15ACF42DF}" destId="{B39F5537-0666-48A8-9976-906F02E2AAF5}" srcOrd="1" destOrd="0" presId="urn:microsoft.com/office/officeart/2005/8/layout/list1"/>
    <dgm:cxn modelId="{654DC387-5A8C-45A6-B724-3E41E799589B}" type="presParOf" srcId="{DA94F0E2-CE08-438B-9F89-F0F409CB4F3F}" destId="{0C1D4BAD-2435-4A97-BDCB-B4A7575A177A}" srcOrd="1" destOrd="0" presId="urn:microsoft.com/office/officeart/2005/8/layout/list1"/>
    <dgm:cxn modelId="{2486A745-F9C3-40D6-B763-655245FB97F3}" type="presParOf" srcId="{DA94F0E2-CE08-438B-9F89-F0F409CB4F3F}" destId="{03F3953F-1AE5-4189-B8E0-ABED21C997C1}" srcOrd="2" destOrd="0" presId="urn:microsoft.com/office/officeart/2005/8/layout/list1"/>
    <dgm:cxn modelId="{EEF912AC-4DF3-47F2-8B73-67E42EA36DFD}" type="presParOf" srcId="{DA94F0E2-CE08-438B-9F89-F0F409CB4F3F}" destId="{615A3FF7-06F8-4BAC-ACFF-81673C30BADF}" srcOrd="3" destOrd="0" presId="urn:microsoft.com/office/officeart/2005/8/layout/list1"/>
    <dgm:cxn modelId="{E95B898F-869B-45F1-B9EB-C6F10EB52050}" type="presParOf" srcId="{DA94F0E2-CE08-438B-9F89-F0F409CB4F3F}" destId="{ADC68503-B9EE-4CB0-A758-0A9026728B71}" srcOrd="4" destOrd="0" presId="urn:microsoft.com/office/officeart/2005/8/layout/list1"/>
    <dgm:cxn modelId="{FE78CE8B-EAD4-43E7-B9EC-2AB48719CBA2}" type="presParOf" srcId="{ADC68503-B9EE-4CB0-A758-0A9026728B71}" destId="{B6F59BEE-F745-4E6A-9545-7179EE105623}" srcOrd="0" destOrd="0" presId="urn:microsoft.com/office/officeart/2005/8/layout/list1"/>
    <dgm:cxn modelId="{76773D7D-6B51-4F3E-B381-3EA3F49BDC4B}" type="presParOf" srcId="{ADC68503-B9EE-4CB0-A758-0A9026728B71}" destId="{B1B0AEC0-FCAC-48BD-AE44-8AE0EDA7BFE1}" srcOrd="1" destOrd="0" presId="urn:microsoft.com/office/officeart/2005/8/layout/list1"/>
    <dgm:cxn modelId="{5CD2457E-437B-49DF-88F9-458E83205765}" type="presParOf" srcId="{DA94F0E2-CE08-438B-9F89-F0F409CB4F3F}" destId="{A0B651B2-7CFF-443D-882F-D9E5A284EF28}" srcOrd="5" destOrd="0" presId="urn:microsoft.com/office/officeart/2005/8/layout/list1"/>
    <dgm:cxn modelId="{48A59829-9EEB-4A52-BAEE-46BB54411C0B}" type="presParOf" srcId="{DA94F0E2-CE08-438B-9F89-F0F409CB4F3F}" destId="{3EC39D03-669B-448F-B4FD-75E9A498417B}" srcOrd="6" destOrd="0" presId="urn:microsoft.com/office/officeart/2005/8/layout/list1"/>
    <dgm:cxn modelId="{FFE1FC70-D6D4-4F87-B4A3-16AF272D0C83}" type="presParOf" srcId="{DA94F0E2-CE08-438B-9F89-F0F409CB4F3F}" destId="{CC23D237-B844-47DF-BE18-73143523623A}" srcOrd="7" destOrd="0" presId="urn:microsoft.com/office/officeart/2005/8/layout/list1"/>
    <dgm:cxn modelId="{F97C9C2A-B5AE-4572-BD88-35B0FF199452}" type="presParOf" srcId="{DA94F0E2-CE08-438B-9F89-F0F409CB4F3F}" destId="{956B56E2-CE37-41CE-9176-34BF6306FCA0}" srcOrd="8" destOrd="0" presId="urn:microsoft.com/office/officeart/2005/8/layout/list1"/>
    <dgm:cxn modelId="{D86090BC-1C7F-46D6-93E6-CEE679FBD471}" type="presParOf" srcId="{956B56E2-CE37-41CE-9176-34BF6306FCA0}" destId="{867E9A06-D594-42CF-AD0B-5929C1735CB6}" srcOrd="0" destOrd="0" presId="urn:microsoft.com/office/officeart/2005/8/layout/list1"/>
    <dgm:cxn modelId="{61B25FB9-B149-439F-8A64-348D77349EB8}" type="presParOf" srcId="{956B56E2-CE37-41CE-9176-34BF6306FCA0}" destId="{C97674DB-3D90-43F4-A603-85DD12D09540}" srcOrd="1" destOrd="0" presId="urn:microsoft.com/office/officeart/2005/8/layout/list1"/>
    <dgm:cxn modelId="{0EB0DF33-1C84-415B-8374-0B40C36408E7}" type="presParOf" srcId="{DA94F0E2-CE08-438B-9F89-F0F409CB4F3F}" destId="{8A61EC4D-6F8E-47EA-A564-03FD0C063BE6}" srcOrd="9" destOrd="0" presId="urn:microsoft.com/office/officeart/2005/8/layout/list1"/>
    <dgm:cxn modelId="{36E520BF-EF06-4D92-A679-0A3691F23F99}" type="presParOf" srcId="{DA94F0E2-CE08-438B-9F89-F0F409CB4F3F}" destId="{F1427622-E986-4274-96A9-D60C293891E3}" srcOrd="10" destOrd="0" presId="urn:microsoft.com/office/officeart/2005/8/layout/list1"/>
    <dgm:cxn modelId="{D61C38CB-5564-4C13-BCE4-E465886290A5}" type="presParOf" srcId="{DA94F0E2-CE08-438B-9F89-F0F409CB4F3F}" destId="{0365C2FB-4C36-4D10-A30D-A422B9A15752}" srcOrd="11" destOrd="0" presId="urn:microsoft.com/office/officeart/2005/8/layout/list1"/>
    <dgm:cxn modelId="{ED64C1A7-4C13-404A-AE31-0BCE39055EC6}" type="presParOf" srcId="{DA94F0E2-CE08-438B-9F89-F0F409CB4F3F}" destId="{9BCB3E60-75BE-4E48-87BA-41C42EF0C6B9}" srcOrd="12" destOrd="0" presId="urn:microsoft.com/office/officeart/2005/8/layout/list1"/>
    <dgm:cxn modelId="{F1383F3E-CF9B-4FC5-B941-E765163D7922}" type="presParOf" srcId="{9BCB3E60-75BE-4E48-87BA-41C42EF0C6B9}" destId="{EF7E9770-5445-4F97-9950-737209EF412B}" srcOrd="0" destOrd="0" presId="urn:microsoft.com/office/officeart/2005/8/layout/list1"/>
    <dgm:cxn modelId="{02D17B2A-4505-4EDC-A52A-ABD00E43569B}" type="presParOf" srcId="{9BCB3E60-75BE-4E48-87BA-41C42EF0C6B9}" destId="{11B7E5BB-D76D-4421-ACCC-AD7C90482087}" srcOrd="1" destOrd="0" presId="urn:microsoft.com/office/officeart/2005/8/layout/list1"/>
    <dgm:cxn modelId="{EA02B5F3-15F2-4B5B-B5FE-5AB88BFF0C13}" type="presParOf" srcId="{DA94F0E2-CE08-438B-9F89-F0F409CB4F3F}" destId="{DA9A228B-CF3E-4BA7-9851-10E5FB656F43}" srcOrd="13" destOrd="0" presId="urn:microsoft.com/office/officeart/2005/8/layout/list1"/>
    <dgm:cxn modelId="{268B03B8-EC55-4957-9711-E954000EFF69}" type="presParOf" srcId="{DA94F0E2-CE08-438B-9F89-F0F409CB4F3F}" destId="{BF49A181-BBB5-4435-A27C-45EA751F629B}" srcOrd="14" destOrd="0" presId="urn:microsoft.com/office/officeart/2005/8/layout/list1"/>
    <dgm:cxn modelId="{BB2C99A6-3E1B-4BAE-A64D-5DA119962BE7}" type="presParOf" srcId="{DA94F0E2-CE08-438B-9F89-F0F409CB4F3F}" destId="{A0DA4803-1F94-4535-BEC4-E3ED1BB95EA4}" srcOrd="15" destOrd="0" presId="urn:microsoft.com/office/officeart/2005/8/layout/list1"/>
    <dgm:cxn modelId="{EF9E7A95-C608-49DD-96C7-55C6EB3AF01A}" type="presParOf" srcId="{DA94F0E2-CE08-438B-9F89-F0F409CB4F3F}" destId="{3D3D91F3-F4EB-4533-899A-8799F4ED4177}" srcOrd="16" destOrd="0" presId="urn:microsoft.com/office/officeart/2005/8/layout/list1"/>
    <dgm:cxn modelId="{C7F2C5E4-3335-4DFD-83C5-83461FBE2E8B}" type="presParOf" srcId="{3D3D91F3-F4EB-4533-899A-8799F4ED4177}" destId="{6C04665F-718D-4BB0-9B25-CD33690A909D}" srcOrd="0" destOrd="0" presId="urn:microsoft.com/office/officeart/2005/8/layout/list1"/>
    <dgm:cxn modelId="{72899462-1DE1-44FD-8720-0459CE40E015}" type="presParOf" srcId="{3D3D91F3-F4EB-4533-899A-8799F4ED4177}" destId="{8E2BBCFC-C155-4E4A-9654-8E255ECB34C3}" srcOrd="1" destOrd="0" presId="urn:microsoft.com/office/officeart/2005/8/layout/list1"/>
    <dgm:cxn modelId="{EE49B133-6B3E-4748-8125-EEA6157097B9}" type="presParOf" srcId="{DA94F0E2-CE08-438B-9F89-F0F409CB4F3F}" destId="{15778CE6-6DB6-4198-968B-37B1622C1449}" srcOrd="17" destOrd="0" presId="urn:microsoft.com/office/officeart/2005/8/layout/list1"/>
    <dgm:cxn modelId="{31AC04C5-83AE-4AC2-839B-757D2658CDEB}" type="presParOf" srcId="{DA94F0E2-CE08-438B-9F89-F0F409CB4F3F}" destId="{0DB78130-5C95-4D78-9B8B-BB770C5423A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50A280-6BE2-41CA-94B0-A2208C9F75A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664F92-401E-49EF-948B-8B2E161384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JavaScript is high-level, often just-in-time compiled, and multi-paradigm. It has curly-bracket syntax, dynamic typing, prototype-based object-orientation.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646C68-F8C1-4D4C-8E59-8213CF3AA09B}" type="parTrans" cxnId="{E8653307-B78C-4F07-A137-8A92FB55249F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88F818-4E5F-42EC-8D27-102BAE98FE56}" type="sibTrans" cxnId="{E8653307-B78C-4F07-A137-8A92FB55249F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E511FD-CC25-4672-96E1-A8115278CF9B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This is a simple video-chatting application developed using  HTML5, CSS3 &amp; JavaScript.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E6C62C-5AAA-4F95-96E4-483D751B6B14}" type="parTrans" cxnId="{55959A05-3C3B-464B-89C6-45D86A12554A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3E31EE-8C87-4EAD-8FD7-73510F865397}" type="sibTrans" cxnId="{55959A05-3C3B-464B-89C6-45D86A12554A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B0E015-2DD4-4EFB-9DA0-452E7563DB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It lets any two people around the globe to place a video call to each other. Although video chat mainly refers to point-to-point interaction. </a:t>
          </a:r>
        </a:p>
      </dgm:t>
    </dgm:pt>
    <dgm:pt modelId="{CA54E624-8E1F-424C-909C-9497317D3D00}" type="parTrans" cxnId="{7BA387B1-ACA7-47CF-8436-843958DFDC97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B9BE19-38AF-480B-8063-27150C3A943B}" type="sibTrans" cxnId="{7BA387B1-ACA7-47CF-8436-843958DFDC97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541640-859F-4197-9745-5290EE2234C2}" type="pres">
      <dgm:prSet presAssocID="{0750A280-6BE2-41CA-94B0-A2208C9F75A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CA8896-9D6F-4554-A862-7AB7F5955EDD}" type="pres">
      <dgm:prSet presAssocID="{03664F92-401E-49EF-948B-8B2E16138473}" presName="compNode" presStyleCnt="0"/>
      <dgm:spPr/>
    </dgm:pt>
    <dgm:pt modelId="{47381C1A-8FD6-480F-B675-920CC3D2FF6B}" type="pres">
      <dgm:prSet presAssocID="{03664F92-401E-49EF-948B-8B2E16138473}" presName="bgRect" presStyleLbl="bgShp" presStyleIdx="0" presStyleCnt="3" custScaleY="102503" custLinFactNeighborX="568" custLinFactNeighborY="-1341"/>
      <dgm:spPr/>
    </dgm:pt>
    <dgm:pt modelId="{BCB0CB3F-8AD5-4B8C-8EE0-B76F06D4EA10}" type="pres">
      <dgm:prSet presAssocID="{03664F92-401E-49EF-948B-8B2E161384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Shield Tick with solid fill"/>
        </a:ext>
      </dgm:extLst>
    </dgm:pt>
    <dgm:pt modelId="{587155E4-69A6-4D53-89E1-98AABB495D73}" type="pres">
      <dgm:prSet presAssocID="{03664F92-401E-49EF-948B-8B2E16138473}" presName="spaceRect" presStyleCnt="0"/>
      <dgm:spPr/>
    </dgm:pt>
    <dgm:pt modelId="{393DC75C-E064-4BE5-A11A-C1656354776D}" type="pres">
      <dgm:prSet presAssocID="{03664F92-401E-49EF-948B-8B2E16138473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3FBAF93-AC0B-4EFF-B626-C7CAB5C62659}" type="pres">
      <dgm:prSet presAssocID="{1388F818-4E5F-42EC-8D27-102BAE98FE56}" presName="sibTrans" presStyleCnt="0"/>
      <dgm:spPr/>
    </dgm:pt>
    <dgm:pt modelId="{A48CEE22-9072-457A-82DA-36688FF86C30}" type="pres">
      <dgm:prSet presAssocID="{49E511FD-CC25-4672-96E1-A8115278CF9B}" presName="compNode" presStyleCnt="0"/>
      <dgm:spPr/>
    </dgm:pt>
    <dgm:pt modelId="{DB916565-5883-483E-AAC2-DE533CFD92ED}" type="pres">
      <dgm:prSet presAssocID="{49E511FD-CC25-4672-96E1-A8115278CF9B}" presName="bgRect" presStyleLbl="bgShp" presStyleIdx="1" presStyleCnt="3"/>
      <dgm:spPr/>
    </dgm:pt>
    <dgm:pt modelId="{17CFEB8F-0FF4-47D2-98E4-1FA2C5EB96F5}" type="pres">
      <dgm:prSet presAssocID="{49E511FD-CC25-4672-96E1-A8115278CF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Chat with solid fill"/>
        </a:ext>
      </dgm:extLst>
    </dgm:pt>
    <dgm:pt modelId="{0D605906-7CD4-4C41-B4E7-F9E5BF6CC4F4}" type="pres">
      <dgm:prSet presAssocID="{49E511FD-CC25-4672-96E1-A8115278CF9B}" presName="spaceRect" presStyleCnt="0"/>
      <dgm:spPr/>
    </dgm:pt>
    <dgm:pt modelId="{C52E79CA-5621-436F-B549-475A2769FA29}" type="pres">
      <dgm:prSet presAssocID="{49E511FD-CC25-4672-96E1-A8115278CF9B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3A89F52-A19F-43D4-BB5A-0ABEF96EACBC}" type="pres">
      <dgm:prSet presAssocID="{4B3E31EE-8C87-4EAD-8FD7-73510F865397}" presName="sibTrans" presStyleCnt="0"/>
      <dgm:spPr/>
    </dgm:pt>
    <dgm:pt modelId="{51968427-CBB4-4649-A485-56E8382CAEEC}" type="pres">
      <dgm:prSet presAssocID="{6DB0E015-2DD4-4EFB-9DA0-452E7563DB39}" presName="compNode" presStyleCnt="0"/>
      <dgm:spPr/>
    </dgm:pt>
    <dgm:pt modelId="{C6F5954F-21F9-4257-AA5D-CB443D443392}" type="pres">
      <dgm:prSet presAssocID="{6DB0E015-2DD4-4EFB-9DA0-452E7563DB39}" presName="bgRect" presStyleLbl="bgShp" presStyleIdx="2" presStyleCnt="3"/>
      <dgm:spPr/>
    </dgm:pt>
    <dgm:pt modelId="{468805E1-316B-4F90-A14D-7ED373775927}" type="pres">
      <dgm:prSet presAssocID="{6DB0E015-2DD4-4EFB-9DA0-452E7563DB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Ui Ux with solid fill"/>
        </a:ext>
      </dgm:extLst>
    </dgm:pt>
    <dgm:pt modelId="{DFDA205C-31E1-4169-A912-3142726BCD60}" type="pres">
      <dgm:prSet presAssocID="{6DB0E015-2DD4-4EFB-9DA0-452E7563DB39}" presName="spaceRect" presStyleCnt="0"/>
      <dgm:spPr/>
    </dgm:pt>
    <dgm:pt modelId="{15CDEEE1-E3C5-4578-AC93-18E60A54CF64}" type="pres">
      <dgm:prSet presAssocID="{6DB0E015-2DD4-4EFB-9DA0-452E7563DB39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B6390C7-D7A0-47D6-B640-422A4109425A}" type="presOf" srcId="{03664F92-401E-49EF-948B-8B2E16138473}" destId="{393DC75C-E064-4BE5-A11A-C1656354776D}" srcOrd="0" destOrd="0" presId="urn:microsoft.com/office/officeart/2018/2/layout/IconVerticalSolidList"/>
    <dgm:cxn modelId="{B9BB45E7-9AC1-4352-B4A6-2C70AC2C2B96}" type="presOf" srcId="{49E511FD-CC25-4672-96E1-A8115278CF9B}" destId="{C52E79CA-5621-436F-B549-475A2769FA29}" srcOrd="0" destOrd="0" presId="urn:microsoft.com/office/officeart/2018/2/layout/IconVerticalSolidList"/>
    <dgm:cxn modelId="{55959A05-3C3B-464B-89C6-45D86A12554A}" srcId="{0750A280-6BE2-41CA-94B0-A2208C9F75A6}" destId="{49E511FD-CC25-4672-96E1-A8115278CF9B}" srcOrd="1" destOrd="0" parTransId="{59E6C62C-5AAA-4F95-96E4-483D751B6B14}" sibTransId="{4B3E31EE-8C87-4EAD-8FD7-73510F865397}"/>
    <dgm:cxn modelId="{80E29C4F-EC44-4789-9B08-0E1F707D9069}" type="presOf" srcId="{0750A280-6BE2-41CA-94B0-A2208C9F75A6}" destId="{76541640-859F-4197-9745-5290EE2234C2}" srcOrd="0" destOrd="0" presId="urn:microsoft.com/office/officeart/2018/2/layout/IconVerticalSolidList"/>
    <dgm:cxn modelId="{7BA387B1-ACA7-47CF-8436-843958DFDC97}" srcId="{0750A280-6BE2-41CA-94B0-A2208C9F75A6}" destId="{6DB0E015-2DD4-4EFB-9DA0-452E7563DB39}" srcOrd="2" destOrd="0" parTransId="{CA54E624-8E1F-424C-909C-9497317D3D00}" sibTransId="{94B9BE19-38AF-480B-8063-27150C3A943B}"/>
    <dgm:cxn modelId="{E8653307-B78C-4F07-A137-8A92FB55249F}" srcId="{0750A280-6BE2-41CA-94B0-A2208C9F75A6}" destId="{03664F92-401E-49EF-948B-8B2E16138473}" srcOrd="0" destOrd="0" parTransId="{7C646C68-F8C1-4D4C-8E59-8213CF3AA09B}" sibTransId="{1388F818-4E5F-42EC-8D27-102BAE98FE56}"/>
    <dgm:cxn modelId="{A8DA22CD-D703-46B2-9610-8798851C5020}" type="presOf" srcId="{6DB0E015-2DD4-4EFB-9DA0-452E7563DB39}" destId="{15CDEEE1-E3C5-4578-AC93-18E60A54CF64}" srcOrd="0" destOrd="0" presId="urn:microsoft.com/office/officeart/2018/2/layout/IconVerticalSolidList"/>
    <dgm:cxn modelId="{17933357-77A3-4AC4-A115-FA21920C2BB0}" type="presParOf" srcId="{76541640-859F-4197-9745-5290EE2234C2}" destId="{D8CA8896-9D6F-4554-A862-7AB7F5955EDD}" srcOrd="0" destOrd="0" presId="urn:microsoft.com/office/officeart/2018/2/layout/IconVerticalSolidList"/>
    <dgm:cxn modelId="{8D0AFEEB-0638-4C09-BFAD-128DB123312D}" type="presParOf" srcId="{D8CA8896-9D6F-4554-A862-7AB7F5955EDD}" destId="{47381C1A-8FD6-480F-B675-920CC3D2FF6B}" srcOrd="0" destOrd="0" presId="urn:microsoft.com/office/officeart/2018/2/layout/IconVerticalSolidList"/>
    <dgm:cxn modelId="{758DAEED-964F-4263-89EB-B32D2C433B63}" type="presParOf" srcId="{D8CA8896-9D6F-4554-A862-7AB7F5955EDD}" destId="{BCB0CB3F-8AD5-4B8C-8EE0-B76F06D4EA10}" srcOrd="1" destOrd="0" presId="urn:microsoft.com/office/officeart/2018/2/layout/IconVerticalSolidList"/>
    <dgm:cxn modelId="{C558583A-6A9C-47C2-A607-D7469ED172CA}" type="presParOf" srcId="{D8CA8896-9D6F-4554-A862-7AB7F5955EDD}" destId="{587155E4-69A6-4D53-89E1-98AABB495D73}" srcOrd="2" destOrd="0" presId="urn:microsoft.com/office/officeart/2018/2/layout/IconVerticalSolidList"/>
    <dgm:cxn modelId="{5B69E938-DF77-49B6-81E4-1D416DA8C1A9}" type="presParOf" srcId="{D8CA8896-9D6F-4554-A862-7AB7F5955EDD}" destId="{393DC75C-E064-4BE5-A11A-C1656354776D}" srcOrd="3" destOrd="0" presId="urn:microsoft.com/office/officeart/2018/2/layout/IconVerticalSolidList"/>
    <dgm:cxn modelId="{7CCB36ED-A979-47A8-9103-9CCE16A8E059}" type="presParOf" srcId="{76541640-859F-4197-9745-5290EE2234C2}" destId="{13FBAF93-AC0B-4EFF-B626-C7CAB5C62659}" srcOrd="1" destOrd="0" presId="urn:microsoft.com/office/officeart/2018/2/layout/IconVerticalSolidList"/>
    <dgm:cxn modelId="{41300D66-54EE-4286-AAE7-A9467E1C7B05}" type="presParOf" srcId="{76541640-859F-4197-9745-5290EE2234C2}" destId="{A48CEE22-9072-457A-82DA-36688FF86C30}" srcOrd="2" destOrd="0" presId="urn:microsoft.com/office/officeart/2018/2/layout/IconVerticalSolidList"/>
    <dgm:cxn modelId="{A6461FFE-6323-41D4-BB00-1D071271A5F1}" type="presParOf" srcId="{A48CEE22-9072-457A-82DA-36688FF86C30}" destId="{DB916565-5883-483E-AAC2-DE533CFD92ED}" srcOrd="0" destOrd="0" presId="urn:microsoft.com/office/officeart/2018/2/layout/IconVerticalSolidList"/>
    <dgm:cxn modelId="{433DBD8E-6A50-4E5B-A87F-03147D5E57BB}" type="presParOf" srcId="{A48CEE22-9072-457A-82DA-36688FF86C30}" destId="{17CFEB8F-0FF4-47D2-98E4-1FA2C5EB96F5}" srcOrd="1" destOrd="0" presId="urn:microsoft.com/office/officeart/2018/2/layout/IconVerticalSolidList"/>
    <dgm:cxn modelId="{00BDAE54-ECC6-4051-AC73-80A5B5343C19}" type="presParOf" srcId="{A48CEE22-9072-457A-82DA-36688FF86C30}" destId="{0D605906-7CD4-4C41-B4E7-F9E5BF6CC4F4}" srcOrd="2" destOrd="0" presId="urn:microsoft.com/office/officeart/2018/2/layout/IconVerticalSolidList"/>
    <dgm:cxn modelId="{FCD87870-2D5A-4303-BF06-271948A7E528}" type="presParOf" srcId="{A48CEE22-9072-457A-82DA-36688FF86C30}" destId="{C52E79CA-5621-436F-B549-475A2769FA29}" srcOrd="3" destOrd="0" presId="urn:microsoft.com/office/officeart/2018/2/layout/IconVerticalSolidList"/>
    <dgm:cxn modelId="{143E8BE2-4E9F-4BDC-A096-11D48620A22E}" type="presParOf" srcId="{76541640-859F-4197-9745-5290EE2234C2}" destId="{63A89F52-A19F-43D4-BB5A-0ABEF96EACBC}" srcOrd="3" destOrd="0" presId="urn:microsoft.com/office/officeart/2018/2/layout/IconVerticalSolidList"/>
    <dgm:cxn modelId="{869B8A3B-6214-4FC4-BF1B-530A85ABF8E1}" type="presParOf" srcId="{76541640-859F-4197-9745-5290EE2234C2}" destId="{51968427-CBB4-4649-A485-56E8382CAEEC}" srcOrd="4" destOrd="0" presId="urn:microsoft.com/office/officeart/2018/2/layout/IconVerticalSolidList"/>
    <dgm:cxn modelId="{B8B699C8-9FEC-4B57-A8D9-449E687F8983}" type="presParOf" srcId="{51968427-CBB4-4649-A485-56E8382CAEEC}" destId="{C6F5954F-21F9-4257-AA5D-CB443D443392}" srcOrd="0" destOrd="0" presId="urn:microsoft.com/office/officeart/2018/2/layout/IconVerticalSolidList"/>
    <dgm:cxn modelId="{A7D9A486-7DE1-4C60-A427-1300608903AF}" type="presParOf" srcId="{51968427-CBB4-4649-A485-56E8382CAEEC}" destId="{468805E1-316B-4F90-A14D-7ED373775927}" srcOrd="1" destOrd="0" presId="urn:microsoft.com/office/officeart/2018/2/layout/IconVerticalSolidList"/>
    <dgm:cxn modelId="{8DD475A9-7708-4888-8282-42CFE097CBA9}" type="presParOf" srcId="{51968427-CBB4-4649-A485-56E8382CAEEC}" destId="{DFDA205C-31E1-4169-A912-3142726BCD60}" srcOrd="2" destOrd="0" presId="urn:microsoft.com/office/officeart/2018/2/layout/IconVerticalSolidList"/>
    <dgm:cxn modelId="{74ADD387-0B61-4EE5-B96B-C482C7C3A068}" type="presParOf" srcId="{51968427-CBB4-4649-A485-56E8382CAEEC}" destId="{15CDEEE1-E3C5-4578-AC93-18E60A54CF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1466A9-AFFD-466F-B6EA-B5C2BA12513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68A1CC-BD0C-4F34-B5A8-DDA9329250FB}">
      <dgm:prSet phldr="0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First</a:t>
          </a:r>
        </a:p>
      </dgm:t>
    </dgm:pt>
    <dgm:pt modelId="{14A9E77C-47E8-49A2-BD47-1331CD4415FB}" type="parTrans" cxnId="{E30C8F5C-928F-4B54-8999-AC7C51AA26B0}">
      <dgm:prSet/>
      <dgm:spPr/>
      <dgm:t>
        <a:bodyPr/>
        <a:lstStyle/>
        <a:p>
          <a:endParaRPr lang="en-US"/>
        </a:p>
      </dgm:t>
    </dgm:pt>
    <dgm:pt modelId="{29956526-7D49-4904-92DC-9E805336DA2D}" type="sibTrans" cxnId="{E30C8F5C-928F-4B54-8999-AC7C51AA26B0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D7D4EDDD-14A7-4AB3-95E2-8B3D614A901C}">
      <dgm:prSet/>
      <dgm:spPr/>
      <dgm:t>
        <a:bodyPr/>
        <a:lstStyle/>
        <a:p>
          <a:r>
            <a:rPr lang="en-US" dirty="0"/>
            <a:t>Through this App you can make Video calls and live chats at the same time.</a:t>
          </a:r>
        </a:p>
      </dgm:t>
    </dgm:pt>
    <dgm:pt modelId="{EFF9883F-A3EA-4FC1-9727-C2E9F8E532A5}" type="parTrans" cxnId="{57465694-2532-434C-A9B0-7CA0ABB02FF7}">
      <dgm:prSet/>
      <dgm:spPr/>
      <dgm:t>
        <a:bodyPr/>
        <a:lstStyle/>
        <a:p>
          <a:endParaRPr lang="en-US"/>
        </a:p>
      </dgm:t>
    </dgm:pt>
    <dgm:pt modelId="{D080292B-F3AC-441E-8E03-3F0FA256F3F1}" type="sibTrans" cxnId="{57465694-2532-434C-A9B0-7CA0ABB02FF7}">
      <dgm:prSet/>
      <dgm:spPr/>
      <dgm:t>
        <a:bodyPr/>
        <a:lstStyle/>
        <a:p>
          <a:endParaRPr lang="en-US"/>
        </a:p>
      </dgm:t>
    </dgm:pt>
    <dgm:pt modelId="{E947147D-A6CA-423F-B7A9-A4B0A488C3BA}">
      <dgm:prSet phldr="0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Second</a:t>
          </a:r>
        </a:p>
      </dgm:t>
    </dgm:pt>
    <dgm:pt modelId="{E023FD48-E65F-452C-A2DA-88711D028C71}" type="parTrans" cxnId="{19058619-6AA8-426A-92FC-9036826E9315}">
      <dgm:prSet/>
      <dgm:spPr/>
      <dgm:t>
        <a:bodyPr/>
        <a:lstStyle/>
        <a:p>
          <a:endParaRPr lang="en-US"/>
        </a:p>
      </dgm:t>
    </dgm:pt>
    <dgm:pt modelId="{FF6EEAEA-FFC6-491D-AB54-64A3A38455A6}" type="sibTrans" cxnId="{19058619-6AA8-426A-92FC-9036826E931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1CC6B13-5133-4ED9-9A3A-222EC440C6EE}">
      <dgm:prSet/>
      <dgm:spPr/>
      <dgm:t>
        <a:bodyPr/>
        <a:lstStyle/>
        <a:p>
          <a:r>
            <a:rPr lang="en-US" dirty="0"/>
            <a:t>Just enter the username and get connected to anyone you need</a:t>
          </a:r>
        </a:p>
      </dgm:t>
    </dgm:pt>
    <dgm:pt modelId="{21BC2E98-A256-41D6-B668-D768613F602D}" type="parTrans" cxnId="{D48F0616-3D8D-4739-A568-6765E3CD860E}">
      <dgm:prSet/>
      <dgm:spPr/>
      <dgm:t>
        <a:bodyPr/>
        <a:lstStyle/>
        <a:p>
          <a:endParaRPr lang="en-US"/>
        </a:p>
      </dgm:t>
    </dgm:pt>
    <dgm:pt modelId="{56892E4E-A0A0-4992-84DA-FA7C357AFABA}" type="sibTrans" cxnId="{D48F0616-3D8D-4739-A568-6765E3CD860E}">
      <dgm:prSet/>
      <dgm:spPr/>
      <dgm:t>
        <a:bodyPr/>
        <a:lstStyle/>
        <a:p>
          <a:endParaRPr lang="en-US"/>
        </a:p>
      </dgm:t>
    </dgm:pt>
    <dgm:pt modelId="{2880A357-697D-4D8D-843B-75C1309EEF1F}">
      <dgm:prSet phldr="0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Third</a:t>
          </a:r>
        </a:p>
      </dgm:t>
    </dgm:pt>
    <dgm:pt modelId="{ACB0ADF4-56A4-42F5-BC5E-1218B87D1F58}" type="parTrans" cxnId="{30B38D21-95D8-4D99-BC55-01F421090618}">
      <dgm:prSet/>
      <dgm:spPr/>
      <dgm:t>
        <a:bodyPr/>
        <a:lstStyle/>
        <a:p>
          <a:endParaRPr lang="en-US"/>
        </a:p>
      </dgm:t>
    </dgm:pt>
    <dgm:pt modelId="{D44103FF-09FF-479F-AD66-00728FAD90D0}" type="sibTrans" cxnId="{30B38D21-95D8-4D99-BC55-01F42109061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BB3E96D-623F-4FF3-9B1A-50E320DB895E}">
      <dgm:prSet/>
      <dgm:spPr/>
      <dgm:t>
        <a:bodyPr/>
        <a:lstStyle/>
        <a:p>
          <a:pPr rtl="0"/>
          <a:r>
            <a:rPr lang="en-US" dirty="0"/>
            <a:t>Make use of the app without any </a:t>
          </a:r>
          <a:r>
            <a:rPr lang="en-US" dirty="0">
              <a:latin typeface="Century Schoolbook"/>
            </a:rPr>
            <a:t>Ads and without sacrificing your personal data</a:t>
          </a:r>
          <a:endParaRPr lang="en-US" dirty="0"/>
        </a:p>
      </dgm:t>
    </dgm:pt>
    <dgm:pt modelId="{5047C702-1CA1-4277-9003-F6A379EDF1B4}" type="parTrans" cxnId="{83E039B3-5DDB-46A5-A0F0-71B6465A6E9C}">
      <dgm:prSet/>
      <dgm:spPr/>
      <dgm:t>
        <a:bodyPr/>
        <a:lstStyle/>
        <a:p>
          <a:endParaRPr lang="en-US"/>
        </a:p>
      </dgm:t>
    </dgm:pt>
    <dgm:pt modelId="{0963D11B-5099-4AE7-A992-831335FB608B}" type="sibTrans" cxnId="{83E039B3-5DDB-46A5-A0F0-71B6465A6E9C}">
      <dgm:prSet/>
      <dgm:spPr/>
      <dgm:t>
        <a:bodyPr/>
        <a:lstStyle/>
        <a:p>
          <a:endParaRPr lang="en-US"/>
        </a:p>
      </dgm:t>
    </dgm:pt>
    <dgm:pt modelId="{B2C6B1D8-FCAF-4B79-884E-A79D42C31F81}" type="pres">
      <dgm:prSet presAssocID="{9F1466A9-AFFD-466F-B6EA-B5C2BA125132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1EA03A-4A39-482C-8731-9821E0E8D27C}" type="pres">
      <dgm:prSet presAssocID="{D368A1CC-BD0C-4F34-B5A8-DDA9329250FB}" presName="compositeNode" presStyleCnt="0">
        <dgm:presLayoutVars>
          <dgm:bulletEnabled val="1"/>
        </dgm:presLayoutVars>
      </dgm:prSet>
      <dgm:spPr/>
    </dgm:pt>
    <dgm:pt modelId="{740D51CD-1660-4F00-B56F-C252F3C32649}" type="pres">
      <dgm:prSet presAssocID="{D368A1CC-BD0C-4F34-B5A8-DDA9329250FB}" presName="bgRect" presStyleLbl="bgAccFollowNode1" presStyleIdx="0" presStyleCnt="3"/>
      <dgm:spPr/>
      <dgm:t>
        <a:bodyPr/>
        <a:lstStyle/>
        <a:p>
          <a:endParaRPr lang="en-US"/>
        </a:p>
      </dgm:t>
    </dgm:pt>
    <dgm:pt modelId="{A417AFB1-E3D4-422A-BCD3-0195C4DC85C7}" type="pres">
      <dgm:prSet presAssocID="{29956526-7D49-4904-92DC-9E805336DA2D}" presName="sibTransNodeCircle" presStyleLbl="alignNode1" presStyleIdx="0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C8BA92C0-2569-4C98-A564-F88D45B06CDB}" type="pres">
      <dgm:prSet presAssocID="{D368A1CC-BD0C-4F34-B5A8-DDA9329250FB}" presName="bottomLine" presStyleLbl="alignNode1" presStyleIdx="1" presStyleCnt="6">
        <dgm:presLayoutVars/>
      </dgm:prSet>
      <dgm:spPr/>
    </dgm:pt>
    <dgm:pt modelId="{8389A4DD-58A5-4E8A-916F-15C127D070FF}" type="pres">
      <dgm:prSet presAssocID="{D368A1CC-BD0C-4F34-B5A8-DDA9329250FB}" presName="nodeText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3F55C-DF26-42B6-99B4-01C132351D61}" type="pres">
      <dgm:prSet presAssocID="{29956526-7D49-4904-92DC-9E805336DA2D}" presName="sibTrans" presStyleCnt="0"/>
      <dgm:spPr/>
    </dgm:pt>
    <dgm:pt modelId="{6A83FF8A-759B-4CF4-8295-BBA71ED30DAB}" type="pres">
      <dgm:prSet presAssocID="{E947147D-A6CA-423F-B7A9-A4B0A488C3BA}" presName="compositeNode" presStyleCnt="0">
        <dgm:presLayoutVars>
          <dgm:bulletEnabled val="1"/>
        </dgm:presLayoutVars>
      </dgm:prSet>
      <dgm:spPr/>
    </dgm:pt>
    <dgm:pt modelId="{236DE2C0-1EAC-416F-A10F-1088DD2A32A6}" type="pres">
      <dgm:prSet presAssocID="{E947147D-A6CA-423F-B7A9-A4B0A488C3BA}" presName="bgRect" presStyleLbl="bgAccFollowNode1" presStyleIdx="1" presStyleCnt="3"/>
      <dgm:spPr/>
      <dgm:t>
        <a:bodyPr/>
        <a:lstStyle/>
        <a:p>
          <a:endParaRPr lang="en-US"/>
        </a:p>
      </dgm:t>
    </dgm:pt>
    <dgm:pt modelId="{5F44979D-3433-48A9-A7A6-127745B2C46F}" type="pres">
      <dgm:prSet presAssocID="{FF6EEAEA-FFC6-491D-AB54-64A3A38455A6}" presName="sibTransNodeCircle" presStyleLbl="alignNode1" presStyleIdx="2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47B9D509-88C1-4587-A41B-893B46A442AA}" type="pres">
      <dgm:prSet presAssocID="{E947147D-A6CA-423F-B7A9-A4B0A488C3BA}" presName="bottomLine" presStyleLbl="alignNode1" presStyleIdx="3" presStyleCnt="6">
        <dgm:presLayoutVars/>
      </dgm:prSet>
      <dgm:spPr/>
    </dgm:pt>
    <dgm:pt modelId="{85507448-8856-4CCF-810E-CF3A25B94563}" type="pres">
      <dgm:prSet presAssocID="{E947147D-A6CA-423F-B7A9-A4B0A488C3BA}" presName="nodeText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843F1-BDAC-4189-AA00-F24B4DAE7B32}" type="pres">
      <dgm:prSet presAssocID="{FF6EEAEA-FFC6-491D-AB54-64A3A38455A6}" presName="sibTrans" presStyleCnt="0"/>
      <dgm:spPr/>
    </dgm:pt>
    <dgm:pt modelId="{43721BDD-2B5F-49FC-A53B-46AA3BF4E0A7}" type="pres">
      <dgm:prSet presAssocID="{2880A357-697D-4D8D-843B-75C1309EEF1F}" presName="compositeNode" presStyleCnt="0">
        <dgm:presLayoutVars>
          <dgm:bulletEnabled val="1"/>
        </dgm:presLayoutVars>
      </dgm:prSet>
      <dgm:spPr/>
    </dgm:pt>
    <dgm:pt modelId="{8C53FE29-2385-491F-B38C-348C6B89AD32}" type="pres">
      <dgm:prSet presAssocID="{2880A357-697D-4D8D-843B-75C1309EEF1F}" presName="bgRect" presStyleLbl="bgAccFollowNode1" presStyleIdx="2" presStyleCnt="3"/>
      <dgm:spPr/>
      <dgm:t>
        <a:bodyPr/>
        <a:lstStyle/>
        <a:p>
          <a:endParaRPr lang="en-US"/>
        </a:p>
      </dgm:t>
    </dgm:pt>
    <dgm:pt modelId="{77373B98-CF86-4E09-9016-BA79E071A335}" type="pres">
      <dgm:prSet presAssocID="{D44103FF-09FF-479F-AD66-00728FAD90D0}" presName="sibTransNodeCircle" presStyleLbl="alignNode1" presStyleIdx="4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31A91E27-5CE8-42BF-8B55-685ABCB7EB52}" type="pres">
      <dgm:prSet presAssocID="{2880A357-697D-4D8D-843B-75C1309EEF1F}" presName="bottomLine" presStyleLbl="alignNode1" presStyleIdx="5" presStyleCnt="6">
        <dgm:presLayoutVars/>
      </dgm:prSet>
      <dgm:spPr/>
    </dgm:pt>
    <dgm:pt modelId="{100CE920-6215-4BCC-85F4-F17BA0F26973}" type="pres">
      <dgm:prSet presAssocID="{2880A357-697D-4D8D-843B-75C1309EEF1F}" presName="nodeText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374F63-7696-4C21-9BFF-9EECFB1291A1}" type="presOf" srcId="{29956526-7D49-4904-92DC-9E805336DA2D}" destId="{A417AFB1-E3D4-422A-BCD3-0195C4DC85C7}" srcOrd="0" destOrd="0" presId="urn:microsoft.com/office/officeart/2016/7/layout/BasicLinearProcessNumbered"/>
    <dgm:cxn modelId="{D81D07B6-128C-4066-9B84-63FB6B4F465A}" type="presOf" srcId="{FF6EEAEA-FFC6-491D-AB54-64A3A38455A6}" destId="{5F44979D-3433-48A9-A7A6-127745B2C46F}" srcOrd="0" destOrd="0" presId="urn:microsoft.com/office/officeart/2016/7/layout/BasicLinearProcessNumbered"/>
    <dgm:cxn modelId="{19058619-6AA8-426A-92FC-9036826E9315}" srcId="{9F1466A9-AFFD-466F-B6EA-B5C2BA125132}" destId="{E947147D-A6CA-423F-B7A9-A4B0A488C3BA}" srcOrd="1" destOrd="0" parTransId="{E023FD48-E65F-452C-A2DA-88711D028C71}" sibTransId="{FF6EEAEA-FFC6-491D-AB54-64A3A38455A6}"/>
    <dgm:cxn modelId="{57465694-2532-434C-A9B0-7CA0ABB02FF7}" srcId="{D368A1CC-BD0C-4F34-B5A8-DDA9329250FB}" destId="{D7D4EDDD-14A7-4AB3-95E2-8B3D614A901C}" srcOrd="0" destOrd="0" parTransId="{EFF9883F-A3EA-4FC1-9727-C2E9F8E532A5}" sibTransId="{D080292B-F3AC-441E-8E03-3F0FA256F3F1}"/>
    <dgm:cxn modelId="{3CE4F954-E12D-41C5-99D8-EDA95F122255}" type="presOf" srcId="{D44103FF-09FF-479F-AD66-00728FAD90D0}" destId="{77373B98-CF86-4E09-9016-BA79E071A335}" srcOrd="0" destOrd="0" presId="urn:microsoft.com/office/officeart/2016/7/layout/BasicLinearProcessNumbered"/>
    <dgm:cxn modelId="{E03D0579-0BB5-4F58-9870-CAACC5AC7725}" type="presOf" srcId="{E947147D-A6CA-423F-B7A9-A4B0A488C3BA}" destId="{85507448-8856-4CCF-810E-CF3A25B94563}" srcOrd="1" destOrd="0" presId="urn:microsoft.com/office/officeart/2016/7/layout/BasicLinearProcessNumbered"/>
    <dgm:cxn modelId="{EE2B2478-5EFF-4669-ABCC-CCC73904737D}" type="presOf" srcId="{EBB3E96D-623F-4FF3-9B1A-50E320DB895E}" destId="{100CE920-6215-4BCC-85F4-F17BA0F26973}" srcOrd="0" destOrd="1" presId="urn:microsoft.com/office/officeart/2016/7/layout/BasicLinearProcessNumbered"/>
    <dgm:cxn modelId="{30B38D21-95D8-4D99-BC55-01F421090618}" srcId="{9F1466A9-AFFD-466F-B6EA-B5C2BA125132}" destId="{2880A357-697D-4D8D-843B-75C1309EEF1F}" srcOrd="2" destOrd="0" parTransId="{ACB0ADF4-56A4-42F5-BC5E-1218B87D1F58}" sibTransId="{D44103FF-09FF-479F-AD66-00728FAD90D0}"/>
    <dgm:cxn modelId="{D48F0616-3D8D-4739-A568-6765E3CD860E}" srcId="{E947147D-A6CA-423F-B7A9-A4B0A488C3BA}" destId="{C1CC6B13-5133-4ED9-9A3A-222EC440C6EE}" srcOrd="0" destOrd="0" parTransId="{21BC2E98-A256-41D6-B668-D768613F602D}" sibTransId="{56892E4E-A0A0-4992-84DA-FA7C357AFABA}"/>
    <dgm:cxn modelId="{5EB11E4C-2C70-49F0-A42A-FF158E360AD3}" type="presOf" srcId="{D7D4EDDD-14A7-4AB3-95E2-8B3D614A901C}" destId="{8389A4DD-58A5-4E8A-916F-15C127D070FF}" srcOrd="0" destOrd="1" presId="urn:microsoft.com/office/officeart/2016/7/layout/BasicLinearProcessNumbered"/>
    <dgm:cxn modelId="{7B0B40D7-DF56-4B51-8B63-254803201BE5}" type="presOf" srcId="{2880A357-697D-4D8D-843B-75C1309EEF1F}" destId="{100CE920-6215-4BCC-85F4-F17BA0F26973}" srcOrd="1" destOrd="0" presId="urn:microsoft.com/office/officeart/2016/7/layout/BasicLinearProcessNumbered"/>
    <dgm:cxn modelId="{83E039B3-5DDB-46A5-A0F0-71B6465A6E9C}" srcId="{2880A357-697D-4D8D-843B-75C1309EEF1F}" destId="{EBB3E96D-623F-4FF3-9B1A-50E320DB895E}" srcOrd="0" destOrd="0" parTransId="{5047C702-1CA1-4277-9003-F6A379EDF1B4}" sibTransId="{0963D11B-5099-4AE7-A992-831335FB608B}"/>
    <dgm:cxn modelId="{85AF3410-1604-4848-BD96-03E9C7D06C47}" type="presOf" srcId="{D368A1CC-BD0C-4F34-B5A8-DDA9329250FB}" destId="{8389A4DD-58A5-4E8A-916F-15C127D070FF}" srcOrd="1" destOrd="0" presId="urn:microsoft.com/office/officeart/2016/7/layout/BasicLinearProcessNumbered"/>
    <dgm:cxn modelId="{02A2F225-8334-4E76-BFDF-C48A41D7B59C}" type="presOf" srcId="{D368A1CC-BD0C-4F34-B5A8-DDA9329250FB}" destId="{740D51CD-1660-4F00-B56F-C252F3C32649}" srcOrd="0" destOrd="0" presId="urn:microsoft.com/office/officeart/2016/7/layout/BasicLinearProcessNumbered"/>
    <dgm:cxn modelId="{973C2BA9-43A2-4735-BC2F-BE525440CCFA}" type="presOf" srcId="{C1CC6B13-5133-4ED9-9A3A-222EC440C6EE}" destId="{85507448-8856-4CCF-810E-CF3A25B94563}" srcOrd="0" destOrd="1" presId="urn:microsoft.com/office/officeart/2016/7/layout/BasicLinearProcessNumbered"/>
    <dgm:cxn modelId="{20BFC2D6-52F5-4329-865E-55C03B3A34A6}" type="presOf" srcId="{2880A357-697D-4D8D-843B-75C1309EEF1F}" destId="{8C53FE29-2385-491F-B38C-348C6B89AD32}" srcOrd="0" destOrd="0" presId="urn:microsoft.com/office/officeart/2016/7/layout/BasicLinearProcessNumbered"/>
    <dgm:cxn modelId="{78A9F76E-2423-47E8-A50E-86FB07A606F3}" type="presOf" srcId="{E947147D-A6CA-423F-B7A9-A4B0A488C3BA}" destId="{236DE2C0-1EAC-416F-A10F-1088DD2A32A6}" srcOrd="0" destOrd="0" presId="urn:microsoft.com/office/officeart/2016/7/layout/BasicLinearProcessNumbered"/>
    <dgm:cxn modelId="{609D60FD-A62E-47D0-916E-A8F130427B73}" type="presOf" srcId="{9F1466A9-AFFD-466F-B6EA-B5C2BA125132}" destId="{B2C6B1D8-FCAF-4B79-884E-A79D42C31F81}" srcOrd="0" destOrd="0" presId="urn:microsoft.com/office/officeart/2016/7/layout/BasicLinearProcessNumbered"/>
    <dgm:cxn modelId="{E30C8F5C-928F-4B54-8999-AC7C51AA26B0}" srcId="{9F1466A9-AFFD-466F-B6EA-B5C2BA125132}" destId="{D368A1CC-BD0C-4F34-B5A8-DDA9329250FB}" srcOrd="0" destOrd="0" parTransId="{14A9E77C-47E8-49A2-BD47-1331CD4415FB}" sibTransId="{29956526-7D49-4904-92DC-9E805336DA2D}"/>
    <dgm:cxn modelId="{EE6EF06C-5294-4087-987A-DDE639633E5D}" type="presParOf" srcId="{B2C6B1D8-FCAF-4B79-884E-A79D42C31F81}" destId="{8F1EA03A-4A39-482C-8731-9821E0E8D27C}" srcOrd="0" destOrd="0" presId="urn:microsoft.com/office/officeart/2016/7/layout/BasicLinearProcessNumbered"/>
    <dgm:cxn modelId="{56256413-E15E-424F-8B85-63D638C3CE4F}" type="presParOf" srcId="{8F1EA03A-4A39-482C-8731-9821E0E8D27C}" destId="{740D51CD-1660-4F00-B56F-C252F3C32649}" srcOrd="0" destOrd="0" presId="urn:microsoft.com/office/officeart/2016/7/layout/BasicLinearProcessNumbered"/>
    <dgm:cxn modelId="{A26DDEBC-6E37-41DD-8459-9C4E6EACBDA4}" type="presParOf" srcId="{8F1EA03A-4A39-482C-8731-9821E0E8D27C}" destId="{A417AFB1-E3D4-422A-BCD3-0195C4DC85C7}" srcOrd="1" destOrd="0" presId="urn:microsoft.com/office/officeart/2016/7/layout/BasicLinearProcessNumbered"/>
    <dgm:cxn modelId="{9EE38982-2A08-4961-A855-7F23BBDE11D1}" type="presParOf" srcId="{8F1EA03A-4A39-482C-8731-9821E0E8D27C}" destId="{C8BA92C0-2569-4C98-A564-F88D45B06CDB}" srcOrd="2" destOrd="0" presId="urn:microsoft.com/office/officeart/2016/7/layout/BasicLinearProcessNumbered"/>
    <dgm:cxn modelId="{156F8262-6292-44BD-AB89-713C0B923C23}" type="presParOf" srcId="{8F1EA03A-4A39-482C-8731-9821E0E8D27C}" destId="{8389A4DD-58A5-4E8A-916F-15C127D070FF}" srcOrd="3" destOrd="0" presId="urn:microsoft.com/office/officeart/2016/7/layout/BasicLinearProcessNumbered"/>
    <dgm:cxn modelId="{F15D655A-E98E-4ACE-8EDD-D4716851B8DC}" type="presParOf" srcId="{B2C6B1D8-FCAF-4B79-884E-A79D42C31F81}" destId="{B833F55C-DF26-42B6-99B4-01C132351D61}" srcOrd="1" destOrd="0" presId="urn:microsoft.com/office/officeart/2016/7/layout/BasicLinearProcessNumbered"/>
    <dgm:cxn modelId="{5D323A0C-04C0-478D-889E-4FF8B450D914}" type="presParOf" srcId="{B2C6B1D8-FCAF-4B79-884E-A79D42C31F81}" destId="{6A83FF8A-759B-4CF4-8295-BBA71ED30DAB}" srcOrd="2" destOrd="0" presId="urn:microsoft.com/office/officeart/2016/7/layout/BasicLinearProcessNumbered"/>
    <dgm:cxn modelId="{007685D0-C512-4DC3-AF36-2E2E56A3D9D3}" type="presParOf" srcId="{6A83FF8A-759B-4CF4-8295-BBA71ED30DAB}" destId="{236DE2C0-1EAC-416F-A10F-1088DD2A32A6}" srcOrd="0" destOrd="0" presId="urn:microsoft.com/office/officeart/2016/7/layout/BasicLinearProcessNumbered"/>
    <dgm:cxn modelId="{F3DB990A-A2F1-4309-A335-26131322ACC0}" type="presParOf" srcId="{6A83FF8A-759B-4CF4-8295-BBA71ED30DAB}" destId="{5F44979D-3433-48A9-A7A6-127745B2C46F}" srcOrd="1" destOrd="0" presId="urn:microsoft.com/office/officeart/2016/7/layout/BasicLinearProcessNumbered"/>
    <dgm:cxn modelId="{618B9046-8C48-472C-9AEA-A50D937C5EE3}" type="presParOf" srcId="{6A83FF8A-759B-4CF4-8295-BBA71ED30DAB}" destId="{47B9D509-88C1-4587-A41B-893B46A442AA}" srcOrd="2" destOrd="0" presId="urn:microsoft.com/office/officeart/2016/7/layout/BasicLinearProcessNumbered"/>
    <dgm:cxn modelId="{DB4DF909-D755-484B-956E-20B6088D9268}" type="presParOf" srcId="{6A83FF8A-759B-4CF4-8295-BBA71ED30DAB}" destId="{85507448-8856-4CCF-810E-CF3A25B94563}" srcOrd="3" destOrd="0" presId="urn:microsoft.com/office/officeart/2016/7/layout/BasicLinearProcessNumbered"/>
    <dgm:cxn modelId="{A252EDA0-96AB-4911-B5F6-9AAE69DBB164}" type="presParOf" srcId="{B2C6B1D8-FCAF-4B79-884E-A79D42C31F81}" destId="{287843F1-BDAC-4189-AA00-F24B4DAE7B32}" srcOrd="3" destOrd="0" presId="urn:microsoft.com/office/officeart/2016/7/layout/BasicLinearProcessNumbered"/>
    <dgm:cxn modelId="{901B8DB1-B8C0-497A-81C6-BC2E63C5937B}" type="presParOf" srcId="{B2C6B1D8-FCAF-4B79-884E-A79D42C31F81}" destId="{43721BDD-2B5F-49FC-A53B-46AA3BF4E0A7}" srcOrd="4" destOrd="0" presId="urn:microsoft.com/office/officeart/2016/7/layout/BasicLinearProcessNumbered"/>
    <dgm:cxn modelId="{EC8A9432-652E-48CC-A4C9-AA0C91E88B6D}" type="presParOf" srcId="{43721BDD-2B5F-49FC-A53B-46AA3BF4E0A7}" destId="{8C53FE29-2385-491F-B38C-348C6B89AD32}" srcOrd="0" destOrd="0" presId="urn:microsoft.com/office/officeart/2016/7/layout/BasicLinearProcessNumbered"/>
    <dgm:cxn modelId="{EF3486A8-6C21-4E88-A445-13DC79D72F13}" type="presParOf" srcId="{43721BDD-2B5F-49FC-A53B-46AA3BF4E0A7}" destId="{77373B98-CF86-4E09-9016-BA79E071A335}" srcOrd="1" destOrd="0" presId="urn:microsoft.com/office/officeart/2016/7/layout/BasicLinearProcessNumbered"/>
    <dgm:cxn modelId="{3EAFDF9C-792A-4AE8-A9C5-D4D58ABD752D}" type="presParOf" srcId="{43721BDD-2B5F-49FC-A53B-46AA3BF4E0A7}" destId="{31A91E27-5CE8-42BF-8B55-685ABCB7EB52}" srcOrd="2" destOrd="0" presId="urn:microsoft.com/office/officeart/2016/7/layout/BasicLinearProcessNumbered"/>
    <dgm:cxn modelId="{E34E9323-7C91-4F16-BA49-B3AD5F113B02}" type="presParOf" srcId="{43721BDD-2B5F-49FC-A53B-46AA3BF4E0A7}" destId="{100CE920-6215-4BCC-85F4-F17BA0F2697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71C686-806E-43DF-9BD6-1D5BEE69582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4F50A8-A1A0-4743-BBDA-EA76AE5EB83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Video-chatting websites are best for business.</a:t>
          </a:r>
          <a:endParaRPr lang="en-US"/>
        </a:p>
      </dgm:t>
    </dgm:pt>
    <dgm:pt modelId="{3928AE9B-4DDF-4834-97DC-0FDAAAD540A7}" type="parTrans" cxnId="{56A940E4-FBCF-4F3F-955A-37058E8BBD53}">
      <dgm:prSet/>
      <dgm:spPr/>
      <dgm:t>
        <a:bodyPr/>
        <a:lstStyle/>
        <a:p>
          <a:endParaRPr lang="en-US"/>
        </a:p>
      </dgm:t>
    </dgm:pt>
    <dgm:pt modelId="{E082CA46-C410-42E5-AE8A-2DEE42FC51A2}" type="sibTrans" cxnId="{56A940E4-FBCF-4F3F-955A-37058E8BBD53}">
      <dgm:prSet/>
      <dgm:spPr/>
      <dgm:t>
        <a:bodyPr/>
        <a:lstStyle/>
        <a:p>
          <a:endParaRPr lang="en-US"/>
        </a:p>
      </dgm:t>
    </dgm:pt>
    <dgm:pt modelId="{C4B8CDCB-3C0B-4F37-9567-A09E2C8CD5B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Nowadays video chatting became very essential for study and business purpose.</a:t>
          </a:r>
          <a:endParaRPr lang="en-US"/>
        </a:p>
      </dgm:t>
    </dgm:pt>
    <dgm:pt modelId="{0073AC91-839E-4356-80C6-8D12FCC57479}" type="parTrans" cxnId="{BC27F910-3849-44B7-A101-1D1779CE4C3D}">
      <dgm:prSet/>
      <dgm:spPr/>
      <dgm:t>
        <a:bodyPr/>
        <a:lstStyle/>
        <a:p>
          <a:endParaRPr lang="en-US"/>
        </a:p>
      </dgm:t>
    </dgm:pt>
    <dgm:pt modelId="{459C8631-AD44-4666-9404-A4F7FB4B212A}" type="sibTrans" cxnId="{BC27F910-3849-44B7-A101-1D1779CE4C3D}">
      <dgm:prSet/>
      <dgm:spPr/>
      <dgm:t>
        <a:bodyPr/>
        <a:lstStyle/>
        <a:p>
          <a:endParaRPr lang="en-US"/>
        </a:p>
      </dgm:t>
    </dgm:pt>
    <dgm:pt modelId="{B7FC64CA-9B2E-41E0-BEE1-9B49741DD7B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As more and more people were confined to their homes,this video chatting platform popularity rose exponentially.</a:t>
          </a:r>
          <a:endParaRPr lang="en-US"/>
        </a:p>
      </dgm:t>
    </dgm:pt>
    <dgm:pt modelId="{76491020-DAC3-4EDA-8465-34BB87281071}" type="parTrans" cxnId="{9B58E1CE-CCD6-4FDF-BC5E-6A6132B7C71A}">
      <dgm:prSet/>
      <dgm:spPr/>
      <dgm:t>
        <a:bodyPr/>
        <a:lstStyle/>
        <a:p>
          <a:endParaRPr lang="en-US"/>
        </a:p>
      </dgm:t>
    </dgm:pt>
    <dgm:pt modelId="{FE1AC2C3-29E4-4632-8932-30A356823812}" type="sibTrans" cxnId="{9B58E1CE-CCD6-4FDF-BC5E-6A6132B7C71A}">
      <dgm:prSet/>
      <dgm:spPr/>
      <dgm:t>
        <a:bodyPr/>
        <a:lstStyle/>
        <a:p>
          <a:endParaRPr lang="en-US"/>
        </a:p>
      </dgm:t>
    </dgm:pt>
    <dgm:pt modelId="{C701C067-7362-4EAA-A29E-CC5AB8D3ADA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Its the most effective and efficient ways for companies to communicate.</a:t>
          </a:r>
          <a:endParaRPr lang="en-US"/>
        </a:p>
      </dgm:t>
    </dgm:pt>
    <dgm:pt modelId="{1316C0EF-87A4-4703-ABE4-3F42A7285FAF}" type="parTrans" cxnId="{C1BC6879-E7FD-452B-9E06-BDDCC3650194}">
      <dgm:prSet/>
      <dgm:spPr/>
      <dgm:t>
        <a:bodyPr/>
        <a:lstStyle/>
        <a:p>
          <a:endParaRPr lang="en-US"/>
        </a:p>
      </dgm:t>
    </dgm:pt>
    <dgm:pt modelId="{92A178EC-F6B2-4740-8E05-179A1D50CBA4}" type="sibTrans" cxnId="{C1BC6879-E7FD-452B-9E06-BDDCC3650194}">
      <dgm:prSet/>
      <dgm:spPr/>
      <dgm:t>
        <a:bodyPr/>
        <a:lstStyle/>
        <a:p>
          <a:endParaRPr lang="en-US"/>
        </a:p>
      </dgm:t>
    </dgm:pt>
    <dgm:pt modelId="{829348A8-D09B-4439-AE7C-B9206ED1B06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It saves companies a huge amount on travel costs , promotes face to face interactions.</a:t>
          </a:r>
          <a:endParaRPr lang="en-US"/>
        </a:p>
      </dgm:t>
    </dgm:pt>
    <dgm:pt modelId="{C1B44CD6-8F15-4C2B-A4A4-653D974C82A0}" type="parTrans" cxnId="{A270365C-9917-4186-BF04-78288C395F4E}">
      <dgm:prSet/>
      <dgm:spPr/>
      <dgm:t>
        <a:bodyPr/>
        <a:lstStyle/>
        <a:p>
          <a:endParaRPr lang="en-US"/>
        </a:p>
      </dgm:t>
    </dgm:pt>
    <dgm:pt modelId="{EBF9B4DD-FE67-4349-B874-03AD52BBCCCB}" type="sibTrans" cxnId="{A270365C-9917-4186-BF04-78288C395F4E}">
      <dgm:prSet/>
      <dgm:spPr/>
      <dgm:t>
        <a:bodyPr/>
        <a:lstStyle/>
        <a:p>
          <a:endParaRPr lang="en-US"/>
        </a:p>
      </dgm:t>
    </dgm:pt>
    <dgm:pt modelId="{269E8A54-0B53-4CF7-B3AE-1ABDAD7F880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Enhances collaboration by, making participants feel as though they are in the same room.</a:t>
          </a:r>
          <a:endParaRPr lang="en-US"/>
        </a:p>
      </dgm:t>
    </dgm:pt>
    <dgm:pt modelId="{AFCE223A-42CD-48F5-80AB-9861A2FDF21F}" type="parTrans" cxnId="{C6E8F517-DADD-4222-82C3-D8F55B19FD22}">
      <dgm:prSet/>
      <dgm:spPr/>
      <dgm:t>
        <a:bodyPr/>
        <a:lstStyle/>
        <a:p>
          <a:endParaRPr lang="en-US"/>
        </a:p>
      </dgm:t>
    </dgm:pt>
    <dgm:pt modelId="{937D5910-E00E-4120-86FE-538C8C02A3D4}" type="sibTrans" cxnId="{C6E8F517-DADD-4222-82C3-D8F55B19FD22}">
      <dgm:prSet/>
      <dgm:spPr/>
      <dgm:t>
        <a:bodyPr/>
        <a:lstStyle/>
        <a:p>
          <a:endParaRPr lang="en-US"/>
        </a:p>
      </dgm:t>
    </dgm:pt>
    <dgm:pt modelId="{54494372-FD28-4D4A-8712-6E37AB8ADF5D}" type="pres">
      <dgm:prSet presAssocID="{3D71C686-806E-43DF-9BD6-1D5BEE69582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1687DC-36C6-483E-A0D1-E39D3C35E9A3}" type="pres">
      <dgm:prSet presAssocID="{614F50A8-A1A0-4743-BBDA-EA76AE5EB83D}" presName="compNode" presStyleCnt="0"/>
      <dgm:spPr/>
    </dgm:pt>
    <dgm:pt modelId="{8E3318B4-65D5-48EA-BC26-1B4FDBD69DA4}" type="pres">
      <dgm:prSet presAssocID="{614F50A8-A1A0-4743-BBDA-EA76AE5EB83D}" presName="bgRect" presStyleLbl="bgShp" presStyleIdx="0" presStyleCnt="6"/>
      <dgm:spPr/>
    </dgm:pt>
    <dgm:pt modelId="{DCF15BA5-3501-4386-875C-45D1BF2DDB91}" type="pres">
      <dgm:prSet presAssocID="{614F50A8-A1A0-4743-BBDA-EA76AE5EB83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Board Room"/>
        </a:ext>
      </dgm:extLst>
    </dgm:pt>
    <dgm:pt modelId="{C0A09517-C662-42A0-AC07-F7D70214BECA}" type="pres">
      <dgm:prSet presAssocID="{614F50A8-A1A0-4743-BBDA-EA76AE5EB83D}" presName="spaceRect" presStyleCnt="0"/>
      <dgm:spPr/>
    </dgm:pt>
    <dgm:pt modelId="{58B5316D-87C6-484B-B79E-B0A52BF8BF81}" type="pres">
      <dgm:prSet presAssocID="{614F50A8-A1A0-4743-BBDA-EA76AE5EB83D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35CE8F8-3C39-4503-BCC4-21828E6EF21E}" type="pres">
      <dgm:prSet presAssocID="{E082CA46-C410-42E5-AE8A-2DEE42FC51A2}" presName="sibTrans" presStyleCnt="0"/>
      <dgm:spPr/>
    </dgm:pt>
    <dgm:pt modelId="{E1D15B6B-7CEC-40BB-8B51-402AFA0D4575}" type="pres">
      <dgm:prSet presAssocID="{C4B8CDCB-3C0B-4F37-9567-A09E2C8CD5BE}" presName="compNode" presStyleCnt="0"/>
      <dgm:spPr/>
    </dgm:pt>
    <dgm:pt modelId="{C02129D9-D729-4F39-ADF8-E1E76E2C12FE}" type="pres">
      <dgm:prSet presAssocID="{C4B8CDCB-3C0B-4F37-9567-A09E2C8CD5BE}" presName="bgRect" presStyleLbl="bgShp" presStyleIdx="1" presStyleCnt="6"/>
      <dgm:spPr/>
    </dgm:pt>
    <dgm:pt modelId="{9A8D31B4-ACFE-4498-9950-F5781A16DD87}" type="pres">
      <dgm:prSet presAssocID="{C4B8CDCB-3C0B-4F37-9567-A09E2C8CD5B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Video camera"/>
        </a:ext>
      </dgm:extLst>
    </dgm:pt>
    <dgm:pt modelId="{6917AA68-66D4-43E4-A7B2-6D1885FA602A}" type="pres">
      <dgm:prSet presAssocID="{C4B8CDCB-3C0B-4F37-9567-A09E2C8CD5BE}" presName="spaceRect" presStyleCnt="0"/>
      <dgm:spPr/>
    </dgm:pt>
    <dgm:pt modelId="{E9F8C424-A47D-452F-BE82-CDFDB044ECA8}" type="pres">
      <dgm:prSet presAssocID="{C4B8CDCB-3C0B-4F37-9567-A09E2C8CD5BE}" presName="parTx" presStyleLbl="revTx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02852EC-426C-411B-B6ED-67EA26B066CB}" type="pres">
      <dgm:prSet presAssocID="{459C8631-AD44-4666-9404-A4F7FB4B212A}" presName="sibTrans" presStyleCnt="0"/>
      <dgm:spPr/>
    </dgm:pt>
    <dgm:pt modelId="{FAB18CDC-9891-48FF-A02F-FD38C7DDFAE9}" type="pres">
      <dgm:prSet presAssocID="{B7FC64CA-9B2E-41E0-BEE1-9B49741DD7B7}" presName="compNode" presStyleCnt="0"/>
      <dgm:spPr/>
    </dgm:pt>
    <dgm:pt modelId="{31C9A1A6-398C-49CF-8617-51A40B352F78}" type="pres">
      <dgm:prSet presAssocID="{B7FC64CA-9B2E-41E0-BEE1-9B49741DD7B7}" presName="bgRect" presStyleLbl="bgShp" presStyleIdx="2" presStyleCnt="6"/>
      <dgm:spPr/>
    </dgm:pt>
    <dgm:pt modelId="{1F614A7D-32A9-42F2-9AD4-2A7094E65882}" type="pres">
      <dgm:prSet presAssocID="{B7FC64CA-9B2E-41E0-BEE1-9B49741DD7B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Television"/>
        </a:ext>
      </dgm:extLst>
    </dgm:pt>
    <dgm:pt modelId="{7779961E-7543-44C2-9D40-B62015817E09}" type="pres">
      <dgm:prSet presAssocID="{B7FC64CA-9B2E-41E0-BEE1-9B49741DD7B7}" presName="spaceRect" presStyleCnt="0"/>
      <dgm:spPr/>
    </dgm:pt>
    <dgm:pt modelId="{11D5FAAA-91C8-4285-950F-D4B6475DBCD7}" type="pres">
      <dgm:prSet presAssocID="{B7FC64CA-9B2E-41E0-BEE1-9B49741DD7B7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30B6EDC-38D5-4739-810E-E77FA5026323}" type="pres">
      <dgm:prSet presAssocID="{FE1AC2C3-29E4-4632-8932-30A356823812}" presName="sibTrans" presStyleCnt="0"/>
      <dgm:spPr/>
    </dgm:pt>
    <dgm:pt modelId="{8E80AD4F-E517-43F1-9B9E-EA716E8B95F4}" type="pres">
      <dgm:prSet presAssocID="{C701C067-7362-4EAA-A29E-CC5AB8D3ADA9}" presName="compNode" presStyleCnt="0"/>
      <dgm:spPr/>
    </dgm:pt>
    <dgm:pt modelId="{8AEA1E68-7B47-4EC2-A5B0-9ED547527563}" type="pres">
      <dgm:prSet presAssocID="{C701C067-7362-4EAA-A29E-CC5AB8D3ADA9}" presName="bgRect" presStyleLbl="bgShp" presStyleIdx="3" presStyleCnt="6"/>
      <dgm:spPr/>
    </dgm:pt>
    <dgm:pt modelId="{FB7D12D5-FE58-45CE-9A49-2B3B657381FB}" type="pres">
      <dgm:prSet presAssocID="{C701C067-7362-4EAA-A29E-CC5AB8D3ADA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Connections"/>
        </a:ext>
      </dgm:extLst>
    </dgm:pt>
    <dgm:pt modelId="{42037ACB-8CAA-4CD9-8572-D146C4BB3246}" type="pres">
      <dgm:prSet presAssocID="{C701C067-7362-4EAA-A29E-CC5AB8D3ADA9}" presName="spaceRect" presStyleCnt="0"/>
      <dgm:spPr/>
    </dgm:pt>
    <dgm:pt modelId="{955B9947-5993-4099-99E7-6F2381532C27}" type="pres">
      <dgm:prSet presAssocID="{C701C067-7362-4EAA-A29E-CC5AB8D3ADA9}" presName="parTx" presStyleLbl="revTx" presStyleIdx="3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FFE9732-F4B2-4F44-9F43-6A8AA413913F}" type="pres">
      <dgm:prSet presAssocID="{92A178EC-F6B2-4740-8E05-179A1D50CBA4}" presName="sibTrans" presStyleCnt="0"/>
      <dgm:spPr/>
    </dgm:pt>
    <dgm:pt modelId="{19232314-A993-4A70-9FBF-23656D0D9BEF}" type="pres">
      <dgm:prSet presAssocID="{829348A8-D09B-4439-AE7C-B9206ED1B066}" presName="compNode" presStyleCnt="0"/>
      <dgm:spPr/>
    </dgm:pt>
    <dgm:pt modelId="{3EAD04E9-B7AF-481C-8A2E-D5F1F926DD5A}" type="pres">
      <dgm:prSet presAssocID="{829348A8-D09B-4439-AE7C-B9206ED1B066}" presName="bgRect" presStyleLbl="bgShp" presStyleIdx="4" presStyleCnt="6"/>
      <dgm:spPr/>
    </dgm:pt>
    <dgm:pt modelId="{B609CF77-EDEB-4BD8-99C5-0CEF8A88C1C5}" type="pres">
      <dgm:prSet presAssocID="{829348A8-D09B-4439-AE7C-B9206ED1B06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Euro"/>
        </a:ext>
      </dgm:extLst>
    </dgm:pt>
    <dgm:pt modelId="{CD989FCA-5006-4EC1-A3AA-CC3F3ED641F1}" type="pres">
      <dgm:prSet presAssocID="{829348A8-D09B-4439-AE7C-B9206ED1B066}" presName="spaceRect" presStyleCnt="0"/>
      <dgm:spPr/>
    </dgm:pt>
    <dgm:pt modelId="{67B38545-7EC2-4A5E-A458-B0BC0C30BB02}" type="pres">
      <dgm:prSet presAssocID="{829348A8-D09B-4439-AE7C-B9206ED1B066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C1DC6A6-675F-4FF5-8824-D8E4A137697D}" type="pres">
      <dgm:prSet presAssocID="{EBF9B4DD-FE67-4349-B874-03AD52BBCCCB}" presName="sibTrans" presStyleCnt="0"/>
      <dgm:spPr/>
    </dgm:pt>
    <dgm:pt modelId="{740C097A-F79F-470F-91E8-8ABA8B44A1A8}" type="pres">
      <dgm:prSet presAssocID="{269E8A54-0B53-4CF7-B3AE-1ABDAD7F8809}" presName="compNode" presStyleCnt="0"/>
      <dgm:spPr/>
    </dgm:pt>
    <dgm:pt modelId="{45EE774D-3433-4B15-904E-31F3F769A8A6}" type="pres">
      <dgm:prSet presAssocID="{269E8A54-0B53-4CF7-B3AE-1ABDAD7F8809}" presName="bgRect" presStyleLbl="bgShp" presStyleIdx="5" presStyleCnt="6"/>
      <dgm:spPr/>
    </dgm:pt>
    <dgm:pt modelId="{8279AA10-6086-4F27-A7B6-73ABD0EB2466}" type="pres">
      <dgm:prSet presAssocID="{269E8A54-0B53-4CF7-B3AE-1ABDAD7F880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Group of People"/>
        </a:ext>
      </dgm:extLst>
    </dgm:pt>
    <dgm:pt modelId="{DAD12BCF-1CEA-44E0-B94A-70DF5E07130E}" type="pres">
      <dgm:prSet presAssocID="{269E8A54-0B53-4CF7-B3AE-1ABDAD7F8809}" presName="spaceRect" presStyleCnt="0"/>
      <dgm:spPr/>
    </dgm:pt>
    <dgm:pt modelId="{F6E59C95-51AF-4125-B034-C2D254F6530C}" type="pres">
      <dgm:prSet presAssocID="{269E8A54-0B53-4CF7-B3AE-1ABDAD7F8809}" presName="parTx" presStyleLbl="revTx" presStyleIdx="5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6F84DCA7-F6FA-4AD7-8B7E-B4894CAD7756}" type="presOf" srcId="{C4B8CDCB-3C0B-4F37-9567-A09E2C8CD5BE}" destId="{E9F8C424-A47D-452F-BE82-CDFDB044ECA8}" srcOrd="0" destOrd="0" presId="urn:microsoft.com/office/officeart/2018/2/layout/IconVerticalSolidList"/>
    <dgm:cxn modelId="{A270365C-9917-4186-BF04-78288C395F4E}" srcId="{3D71C686-806E-43DF-9BD6-1D5BEE69582C}" destId="{829348A8-D09B-4439-AE7C-B9206ED1B066}" srcOrd="4" destOrd="0" parTransId="{C1B44CD6-8F15-4C2B-A4A4-653D974C82A0}" sibTransId="{EBF9B4DD-FE67-4349-B874-03AD52BBCCCB}"/>
    <dgm:cxn modelId="{9B58E1CE-CCD6-4FDF-BC5E-6A6132B7C71A}" srcId="{3D71C686-806E-43DF-9BD6-1D5BEE69582C}" destId="{B7FC64CA-9B2E-41E0-BEE1-9B49741DD7B7}" srcOrd="2" destOrd="0" parTransId="{76491020-DAC3-4EDA-8465-34BB87281071}" sibTransId="{FE1AC2C3-29E4-4632-8932-30A356823812}"/>
    <dgm:cxn modelId="{56A940E4-FBCF-4F3F-955A-37058E8BBD53}" srcId="{3D71C686-806E-43DF-9BD6-1D5BEE69582C}" destId="{614F50A8-A1A0-4743-BBDA-EA76AE5EB83D}" srcOrd="0" destOrd="0" parTransId="{3928AE9B-4DDF-4834-97DC-0FDAAAD540A7}" sibTransId="{E082CA46-C410-42E5-AE8A-2DEE42FC51A2}"/>
    <dgm:cxn modelId="{C1BC6879-E7FD-452B-9E06-BDDCC3650194}" srcId="{3D71C686-806E-43DF-9BD6-1D5BEE69582C}" destId="{C701C067-7362-4EAA-A29E-CC5AB8D3ADA9}" srcOrd="3" destOrd="0" parTransId="{1316C0EF-87A4-4703-ABE4-3F42A7285FAF}" sibTransId="{92A178EC-F6B2-4740-8E05-179A1D50CBA4}"/>
    <dgm:cxn modelId="{28F5262E-B7B3-428D-82D7-6EF3F22967E2}" type="presOf" srcId="{3D71C686-806E-43DF-9BD6-1D5BEE69582C}" destId="{54494372-FD28-4D4A-8712-6E37AB8ADF5D}" srcOrd="0" destOrd="0" presId="urn:microsoft.com/office/officeart/2018/2/layout/IconVerticalSolidList"/>
    <dgm:cxn modelId="{C8AB7991-3CD6-4C35-8579-358B5F3B4AF7}" type="presOf" srcId="{614F50A8-A1A0-4743-BBDA-EA76AE5EB83D}" destId="{58B5316D-87C6-484B-B79E-B0A52BF8BF81}" srcOrd="0" destOrd="0" presId="urn:microsoft.com/office/officeart/2018/2/layout/IconVerticalSolidList"/>
    <dgm:cxn modelId="{ADB9C095-F05D-4B12-A28B-6EEAA859EC94}" type="presOf" srcId="{C701C067-7362-4EAA-A29E-CC5AB8D3ADA9}" destId="{955B9947-5993-4099-99E7-6F2381532C27}" srcOrd="0" destOrd="0" presId="urn:microsoft.com/office/officeart/2018/2/layout/IconVerticalSolidList"/>
    <dgm:cxn modelId="{3FF96951-06A4-4563-B795-6C01D4919F7D}" type="presOf" srcId="{829348A8-D09B-4439-AE7C-B9206ED1B066}" destId="{67B38545-7EC2-4A5E-A458-B0BC0C30BB02}" srcOrd="0" destOrd="0" presId="urn:microsoft.com/office/officeart/2018/2/layout/IconVerticalSolidList"/>
    <dgm:cxn modelId="{6B2BE1BF-3858-4B0E-AAAA-D57669E6E9AC}" type="presOf" srcId="{269E8A54-0B53-4CF7-B3AE-1ABDAD7F8809}" destId="{F6E59C95-51AF-4125-B034-C2D254F6530C}" srcOrd="0" destOrd="0" presId="urn:microsoft.com/office/officeart/2018/2/layout/IconVerticalSolidList"/>
    <dgm:cxn modelId="{BC27F910-3849-44B7-A101-1D1779CE4C3D}" srcId="{3D71C686-806E-43DF-9BD6-1D5BEE69582C}" destId="{C4B8CDCB-3C0B-4F37-9567-A09E2C8CD5BE}" srcOrd="1" destOrd="0" parTransId="{0073AC91-839E-4356-80C6-8D12FCC57479}" sibTransId="{459C8631-AD44-4666-9404-A4F7FB4B212A}"/>
    <dgm:cxn modelId="{B6FE0112-3993-4EB8-8E94-360C10B112DD}" type="presOf" srcId="{B7FC64CA-9B2E-41E0-BEE1-9B49741DD7B7}" destId="{11D5FAAA-91C8-4285-950F-D4B6475DBCD7}" srcOrd="0" destOrd="0" presId="urn:microsoft.com/office/officeart/2018/2/layout/IconVerticalSolidList"/>
    <dgm:cxn modelId="{C6E8F517-DADD-4222-82C3-D8F55B19FD22}" srcId="{3D71C686-806E-43DF-9BD6-1D5BEE69582C}" destId="{269E8A54-0B53-4CF7-B3AE-1ABDAD7F8809}" srcOrd="5" destOrd="0" parTransId="{AFCE223A-42CD-48F5-80AB-9861A2FDF21F}" sibTransId="{937D5910-E00E-4120-86FE-538C8C02A3D4}"/>
    <dgm:cxn modelId="{6D4B726B-C583-47F1-AF41-86AF381DEDAD}" type="presParOf" srcId="{54494372-FD28-4D4A-8712-6E37AB8ADF5D}" destId="{ED1687DC-36C6-483E-A0D1-E39D3C35E9A3}" srcOrd="0" destOrd="0" presId="urn:microsoft.com/office/officeart/2018/2/layout/IconVerticalSolidList"/>
    <dgm:cxn modelId="{84446446-11A5-41E8-A778-A5F8C8BF2A51}" type="presParOf" srcId="{ED1687DC-36C6-483E-A0D1-E39D3C35E9A3}" destId="{8E3318B4-65D5-48EA-BC26-1B4FDBD69DA4}" srcOrd="0" destOrd="0" presId="urn:microsoft.com/office/officeart/2018/2/layout/IconVerticalSolidList"/>
    <dgm:cxn modelId="{8D20ECA9-4BF0-4742-87D5-1E5B9EEB3685}" type="presParOf" srcId="{ED1687DC-36C6-483E-A0D1-E39D3C35E9A3}" destId="{DCF15BA5-3501-4386-875C-45D1BF2DDB91}" srcOrd="1" destOrd="0" presId="urn:microsoft.com/office/officeart/2018/2/layout/IconVerticalSolidList"/>
    <dgm:cxn modelId="{67D04DE7-9430-45C3-8356-D81E8411D916}" type="presParOf" srcId="{ED1687DC-36C6-483E-A0D1-E39D3C35E9A3}" destId="{C0A09517-C662-42A0-AC07-F7D70214BECA}" srcOrd="2" destOrd="0" presId="urn:microsoft.com/office/officeart/2018/2/layout/IconVerticalSolidList"/>
    <dgm:cxn modelId="{4490E8E6-5FE7-4D64-ADB2-3EE04F284855}" type="presParOf" srcId="{ED1687DC-36C6-483E-A0D1-E39D3C35E9A3}" destId="{58B5316D-87C6-484B-B79E-B0A52BF8BF81}" srcOrd="3" destOrd="0" presId="urn:microsoft.com/office/officeart/2018/2/layout/IconVerticalSolidList"/>
    <dgm:cxn modelId="{2D2D9944-878F-4C08-9DE9-EAF511CED593}" type="presParOf" srcId="{54494372-FD28-4D4A-8712-6E37AB8ADF5D}" destId="{435CE8F8-3C39-4503-BCC4-21828E6EF21E}" srcOrd="1" destOrd="0" presId="urn:microsoft.com/office/officeart/2018/2/layout/IconVerticalSolidList"/>
    <dgm:cxn modelId="{01B3011D-0805-423E-9AA5-35BFBD09BF77}" type="presParOf" srcId="{54494372-FD28-4D4A-8712-6E37AB8ADF5D}" destId="{E1D15B6B-7CEC-40BB-8B51-402AFA0D4575}" srcOrd="2" destOrd="0" presId="urn:microsoft.com/office/officeart/2018/2/layout/IconVerticalSolidList"/>
    <dgm:cxn modelId="{A5F75594-7D78-4BB6-8260-E2BAD6C406C9}" type="presParOf" srcId="{E1D15B6B-7CEC-40BB-8B51-402AFA0D4575}" destId="{C02129D9-D729-4F39-ADF8-E1E76E2C12FE}" srcOrd="0" destOrd="0" presId="urn:microsoft.com/office/officeart/2018/2/layout/IconVerticalSolidList"/>
    <dgm:cxn modelId="{0500E86C-1ABE-4FB7-85BA-0DEC16682901}" type="presParOf" srcId="{E1D15B6B-7CEC-40BB-8B51-402AFA0D4575}" destId="{9A8D31B4-ACFE-4498-9950-F5781A16DD87}" srcOrd="1" destOrd="0" presId="urn:microsoft.com/office/officeart/2018/2/layout/IconVerticalSolidList"/>
    <dgm:cxn modelId="{5B41AFB7-A6E9-4289-BAE9-6C2EBEB10296}" type="presParOf" srcId="{E1D15B6B-7CEC-40BB-8B51-402AFA0D4575}" destId="{6917AA68-66D4-43E4-A7B2-6D1885FA602A}" srcOrd="2" destOrd="0" presId="urn:microsoft.com/office/officeart/2018/2/layout/IconVerticalSolidList"/>
    <dgm:cxn modelId="{084F1996-69E9-4870-A896-6729ACE58FDD}" type="presParOf" srcId="{E1D15B6B-7CEC-40BB-8B51-402AFA0D4575}" destId="{E9F8C424-A47D-452F-BE82-CDFDB044ECA8}" srcOrd="3" destOrd="0" presId="urn:microsoft.com/office/officeart/2018/2/layout/IconVerticalSolidList"/>
    <dgm:cxn modelId="{55C6A58B-C99C-41A4-8A35-164DF9B9EB4B}" type="presParOf" srcId="{54494372-FD28-4D4A-8712-6E37AB8ADF5D}" destId="{602852EC-426C-411B-B6ED-67EA26B066CB}" srcOrd="3" destOrd="0" presId="urn:microsoft.com/office/officeart/2018/2/layout/IconVerticalSolidList"/>
    <dgm:cxn modelId="{AA8FA4BF-AA0E-4C7C-8A8F-B70384D8CF5B}" type="presParOf" srcId="{54494372-FD28-4D4A-8712-6E37AB8ADF5D}" destId="{FAB18CDC-9891-48FF-A02F-FD38C7DDFAE9}" srcOrd="4" destOrd="0" presId="urn:microsoft.com/office/officeart/2018/2/layout/IconVerticalSolidList"/>
    <dgm:cxn modelId="{5695A0F5-8B03-4F6A-B0CC-970B206A487F}" type="presParOf" srcId="{FAB18CDC-9891-48FF-A02F-FD38C7DDFAE9}" destId="{31C9A1A6-398C-49CF-8617-51A40B352F78}" srcOrd="0" destOrd="0" presId="urn:microsoft.com/office/officeart/2018/2/layout/IconVerticalSolidList"/>
    <dgm:cxn modelId="{CB530926-BE7E-4E4A-84D4-536A8DAC656D}" type="presParOf" srcId="{FAB18CDC-9891-48FF-A02F-FD38C7DDFAE9}" destId="{1F614A7D-32A9-42F2-9AD4-2A7094E65882}" srcOrd="1" destOrd="0" presId="urn:microsoft.com/office/officeart/2018/2/layout/IconVerticalSolidList"/>
    <dgm:cxn modelId="{C1316131-5898-4980-82AD-1FFCB8F604CE}" type="presParOf" srcId="{FAB18CDC-9891-48FF-A02F-FD38C7DDFAE9}" destId="{7779961E-7543-44C2-9D40-B62015817E09}" srcOrd="2" destOrd="0" presId="urn:microsoft.com/office/officeart/2018/2/layout/IconVerticalSolidList"/>
    <dgm:cxn modelId="{36B66414-F982-450D-9884-DBA726468745}" type="presParOf" srcId="{FAB18CDC-9891-48FF-A02F-FD38C7DDFAE9}" destId="{11D5FAAA-91C8-4285-950F-D4B6475DBCD7}" srcOrd="3" destOrd="0" presId="urn:microsoft.com/office/officeart/2018/2/layout/IconVerticalSolidList"/>
    <dgm:cxn modelId="{72E31FEC-90EA-45CB-AF9B-67E0B7F414FE}" type="presParOf" srcId="{54494372-FD28-4D4A-8712-6E37AB8ADF5D}" destId="{730B6EDC-38D5-4739-810E-E77FA5026323}" srcOrd="5" destOrd="0" presId="urn:microsoft.com/office/officeart/2018/2/layout/IconVerticalSolidList"/>
    <dgm:cxn modelId="{56A691F0-C16A-408D-8B73-36D30D0CD033}" type="presParOf" srcId="{54494372-FD28-4D4A-8712-6E37AB8ADF5D}" destId="{8E80AD4F-E517-43F1-9B9E-EA716E8B95F4}" srcOrd="6" destOrd="0" presId="urn:microsoft.com/office/officeart/2018/2/layout/IconVerticalSolidList"/>
    <dgm:cxn modelId="{7ED7E924-989E-47A4-9B06-B94EC454750A}" type="presParOf" srcId="{8E80AD4F-E517-43F1-9B9E-EA716E8B95F4}" destId="{8AEA1E68-7B47-4EC2-A5B0-9ED547527563}" srcOrd="0" destOrd="0" presId="urn:microsoft.com/office/officeart/2018/2/layout/IconVerticalSolidList"/>
    <dgm:cxn modelId="{8F3C2F3A-74BF-4C76-A329-79523ADBF479}" type="presParOf" srcId="{8E80AD4F-E517-43F1-9B9E-EA716E8B95F4}" destId="{FB7D12D5-FE58-45CE-9A49-2B3B657381FB}" srcOrd="1" destOrd="0" presId="urn:microsoft.com/office/officeart/2018/2/layout/IconVerticalSolidList"/>
    <dgm:cxn modelId="{56FDBAD8-DE36-4C99-8E63-91BC40BA5972}" type="presParOf" srcId="{8E80AD4F-E517-43F1-9B9E-EA716E8B95F4}" destId="{42037ACB-8CAA-4CD9-8572-D146C4BB3246}" srcOrd="2" destOrd="0" presId="urn:microsoft.com/office/officeart/2018/2/layout/IconVerticalSolidList"/>
    <dgm:cxn modelId="{7C251FC8-5915-43D3-BF6E-5F0CF0D02D8D}" type="presParOf" srcId="{8E80AD4F-E517-43F1-9B9E-EA716E8B95F4}" destId="{955B9947-5993-4099-99E7-6F2381532C27}" srcOrd="3" destOrd="0" presId="urn:microsoft.com/office/officeart/2018/2/layout/IconVerticalSolidList"/>
    <dgm:cxn modelId="{6DCEDB75-53A8-4B90-ACB6-9D0F4332FF51}" type="presParOf" srcId="{54494372-FD28-4D4A-8712-6E37AB8ADF5D}" destId="{AFFE9732-F4B2-4F44-9F43-6A8AA413913F}" srcOrd="7" destOrd="0" presId="urn:microsoft.com/office/officeart/2018/2/layout/IconVerticalSolidList"/>
    <dgm:cxn modelId="{CFB0AFAD-46D2-4C18-B685-56FA51C7F872}" type="presParOf" srcId="{54494372-FD28-4D4A-8712-6E37AB8ADF5D}" destId="{19232314-A993-4A70-9FBF-23656D0D9BEF}" srcOrd="8" destOrd="0" presId="urn:microsoft.com/office/officeart/2018/2/layout/IconVerticalSolidList"/>
    <dgm:cxn modelId="{CEB5A276-3ABB-4A72-ADC3-05F7B36D1C18}" type="presParOf" srcId="{19232314-A993-4A70-9FBF-23656D0D9BEF}" destId="{3EAD04E9-B7AF-481C-8A2E-D5F1F926DD5A}" srcOrd="0" destOrd="0" presId="urn:microsoft.com/office/officeart/2018/2/layout/IconVerticalSolidList"/>
    <dgm:cxn modelId="{CCF9D76B-4727-4560-B1D6-F14520181F31}" type="presParOf" srcId="{19232314-A993-4A70-9FBF-23656D0D9BEF}" destId="{B609CF77-EDEB-4BD8-99C5-0CEF8A88C1C5}" srcOrd="1" destOrd="0" presId="urn:microsoft.com/office/officeart/2018/2/layout/IconVerticalSolidList"/>
    <dgm:cxn modelId="{8D5E0DE2-821F-4065-888D-2954014CCD0A}" type="presParOf" srcId="{19232314-A993-4A70-9FBF-23656D0D9BEF}" destId="{CD989FCA-5006-4EC1-A3AA-CC3F3ED641F1}" srcOrd="2" destOrd="0" presId="urn:microsoft.com/office/officeart/2018/2/layout/IconVerticalSolidList"/>
    <dgm:cxn modelId="{341124C6-D724-4433-A526-58E453F1FF98}" type="presParOf" srcId="{19232314-A993-4A70-9FBF-23656D0D9BEF}" destId="{67B38545-7EC2-4A5E-A458-B0BC0C30BB02}" srcOrd="3" destOrd="0" presId="urn:microsoft.com/office/officeart/2018/2/layout/IconVerticalSolidList"/>
    <dgm:cxn modelId="{EB7F4270-1F54-46B1-9246-0CC8E758C649}" type="presParOf" srcId="{54494372-FD28-4D4A-8712-6E37AB8ADF5D}" destId="{9C1DC6A6-675F-4FF5-8824-D8E4A137697D}" srcOrd="9" destOrd="0" presId="urn:microsoft.com/office/officeart/2018/2/layout/IconVerticalSolidList"/>
    <dgm:cxn modelId="{9547AD36-26F6-4F18-9976-58562A67F38B}" type="presParOf" srcId="{54494372-FD28-4D4A-8712-6E37AB8ADF5D}" destId="{740C097A-F79F-470F-91E8-8ABA8B44A1A8}" srcOrd="10" destOrd="0" presId="urn:microsoft.com/office/officeart/2018/2/layout/IconVerticalSolidList"/>
    <dgm:cxn modelId="{D3EAD404-A52F-4A1E-B8BA-C32319F7C8F7}" type="presParOf" srcId="{740C097A-F79F-470F-91E8-8ABA8B44A1A8}" destId="{45EE774D-3433-4B15-904E-31F3F769A8A6}" srcOrd="0" destOrd="0" presId="urn:microsoft.com/office/officeart/2018/2/layout/IconVerticalSolidList"/>
    <dgm:cxn modelId="{357C9610-30CE-489D-B0FC-E475067EF67C}" type="presParOf" srcId="{740C097A-F79F-470F-91E8-8ABA8B44A1A8}" destId="{8279AA10-6086-4F27-A7B6-73ABD0EB2466}" srcOrd="1" destOrd="0" presId="urn:microsoft.com/office/officeart/2018/2/layout/IconVerticalSolidList"/>
    <dgm:cxn modelId="{5DD3977E-6409-432F-A98D-97203AAA1FF2}" type="presParOf" srcId="{740C097A-F79F-470F-91E8-8ABA8B44A1A8}" destId="{DAD12BCF-1CEA-44E0-B94A-70DF5E07130E}" srcOrd="2" destOrd="0" presId="urn:microsoft.com/office/officeart/2018/2/layout/IconVerticalSolidList"/>
    <dgm:cxn modelId="{EDEDEF83-E1DF-4C09-AE8E-B54F96D403EF}" type="presParOf" srcId="{740C097A-F79F-470F-91E8-8ABA8B44A1A8}" destId="{F6E59C95-51AF-4125-B034-C2D254F653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3953F-1AE5-4189-B8E0-ABED21C997C1}">
      <dsp:nvSpPr>
        <dsp:cNvPr id="0" name=""/>
        <dsp:cNvSpPr/>
      </dsp:nvSpPr>
      <dsp:spPr>
        <a:xfrm>
          <a:off x="0" y="310740"/>
          <a:ext cx="7620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F5537-0666-48A8-9976-906F02E2AAF5}">
      <dsp:nvSpPr>
        <dsp:cNvPr id="0" name=""/>
        <dsp:cNvSpPr/>
      </dsp:nvSpPr>
      <dsp:spPr>
        <a:xfrm>
          <a:off x="381000" y="30300"/>
          <a:ext cx="533400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8380" y="57680"/>
        <a:ext cx="5279240" cy="506120"/>
      </dsp:txXfrm>
    </dsp:sp>
    <dsp:sp modelId="{3EC39D03-669B-448F-B4FD-75E9A498417B}">
      <dsp:nvSpPr>
        <dsp:cNvPr id="0" name=""/>
        <dsp:cNvSpPr/>
      </dsp:nvSpPr>
      <dsp:spPr>
        <a:xfrm>
          <a:off x="0" y="1172580"/>
          <a:ext cx="7620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B0AEC0-FCAC-48BD-AE44-8AE0EDA7BFE1}">
      <dsp:nvSpPr>
        <dsp:cNvPr id="0" name=""/>
        <dsp:cNvSpPr/>
      </dsp:nvSpPr>
      <dsp:spPr>
        <a:xfrm>
          <a:off x="381000" y="892140"/>
          <a:ext cx="533400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OBJECTIVE</a:t>
          </a:r>
          <a:endParaRPr lang="en-US" sz="1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8380" y="919520"/>
        <a:ext cx="5279240" cy="506120"/>
      </dsp:txXfrm>
    </dsp:sp>
    <dsp:sp modelId="{F1427622-E986-4274-96A9-D60C293891E3}">
      <dsp:nvSpPr>
        <dsp:cNvPr id="0" name=""/>
        <dsp:cNvSpPr/>
      </dsp:nvSpPr>
      <dsp:spPr>
        <a:xfrm>
          <a:off x="0" y="2034420"/>
          <a:ext cx="7620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674DB-3D90-43F4-A603-85DD12D09540}">
      <dsp:nvSpPr>
        <dsp:cNvPr id="0" name=""/>
        <dsp:cNvSpPr/>
      </dsp:nvSpPr>
      <dsp:spPr>
        <a:xfrm>
          <a:off x="381000" y="1753980"/>
          <a:ext cx="533400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PROJECT  OVERVIEW</a:t>
          </a:r>
          <a:endParaRPr lang="en-US" sz="1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8380" y="1781360"/>
        <a:ext cx="5279240" cy="506120"/>
      </dsp:txXfrm>
    </dsp:sp>
    <dsp:sp modelId="{BF49A181-BBB5-4435-A27C-45EA751F629B}">
      <dsp:nvSpPr>
        <dsp:cNvPr id="0" name=""/>
        <dsp:cNvSpPr/>
      </dsp:nvSpPr>
      <dsp:spPr>
        <a:xfrm>
          <a:off x="0" y="2896260"/>
          <a:ext cx="7620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7E5BB-D76D-4421-ACCC-AD7C90482087}">
      <dsp:nvSpPr>
        <dsp:cNvPr id="0" name=""/>
        <dsp:cNvSpPr/>
      </dsp:nvSpPr>
      <dsp:spPr>
        <a:xfrm>
          <a:off x="381000" y="2615820"/>
          <a:ext cx="533400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DETAILS OF THE PROJECT</a:t>
          </a:r>
          <a:endParaRPr lang="en-US" sz="1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8380" y="2643200"/>
        <a:ext cx="5279240" cy="506120"/>
      </dsp:txXfrm>
    </dsp:sp>
    <dsp:sp modelId="{0DB78130-5C95-4D78-9B8B-BB770C5423A9}">
      <dsp:nvSpPr>
        <dsp:cNvPr id="0" name=""/>
        <dsp:cNvSpPr/>
      </dsp:nvSpPr>
      <dsp:spPr>
        <a:xfrm>
          <a:off x="0" y="3758100"/>
          <a:ext cx="7620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2BBCFC-C155-4E4A-9654-8E255ECB34C3}">
      <dsp:nvSpPr>
        <dsp:cNvPr id="0" name=""/>
        <dsp:cNvSpPr/>
      </dsp:nvSpPr>
      <dsp:spPr>
        <a:xfrm>
          <a:off x="381000" y="3477660"/>
          <a:ext cx="533400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en-US" sz="1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8380" y="3505040"/>
        <a:ext cx="527924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81C1A-8FD6-480F-B675-920CC3D2FF6B}">
      <dsp:nvSpPr>
        <dsp:cNvPr id="0" name=""/>
        <dsp:cNvSpPr/>
      </dsp:nvSpPr>
      <dsp:spPr>
        <a:xfrm>
          <a:off x="0" y="0"/>
          <a:ext cx="4878606" cy="14167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0CB3F-8AD5-4B8C-8EE0-B76F06D4EA10}">
      <dsp:nvSpPr>
        <dsp:cNvPr id="0" name=""/>
        <dsp:cNvSpPr/>
      </dsp:nvSpPr>
      <dsp:spPr>
        <a:xfrm>
          <a:off x="418105" y="329073"/>
          <a:ext cx="760191" cy="760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DC75C-E064-4BE5-A11A-C1656354776D}">
      <dsp:nvSpPr>
        <dsp:cNvPr id="0" name=""/>
        <dsp:cNvSpPr/>
      </dsp:nvSpPr>
      <dsp:spPr>
        <a:xfrm>
          <a:off x="1596401" y="18086"/>
          <a:ext cx="3282204" cy="1382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279" tIns="146279" rIns="146279" bIns="14627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JavaScript is high-level, often just-in-time compiled, and multi-paradigm. It has curly-bracket syntax, dynamic typing, prototype-based object-orientation.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96401" y="18086"/>
        <a:ext cx="3282204" cy="1382165"/>
      </dsp:txXfrm>
    </dsp:sp>
    <dsp:sp modelId="{DB916565-5883-483E-AAC2-DE533CFD92ED}">
      <dsp:nvSpPr>
        <dsp:cNvPr id="0" name=""/>
        <dsp:cNvSpPr/>
      </dsp:nvSpPr>
      <dsp:spPr>
        <a:xfrm>
          <a:off x="0" y="1763090"/>
          <a:ext cx="4878606" cy="13821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FEB8F-0FF4-47D2-98E4-1FA2C5EB96F5}">
      <dsp:nvSpPr>
        <dsp:cNvPr id="0" name=""/>
        <dsp:cNvSpPr/>
      </dsp:nvSpPr>
      <dsp:spPr>
        <a:xfrm>
          <a:off x="418105" y="2074078"/>
          <a:ext cx="760191" cy="760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E79CA-5621-436F-B549-475A2769FA29}">
      <dsp:nvSpPr>
        <dsp:cNvPr id="0" name=""/>
        <dsp:cNvSpPr/>
      </dsp:nvSpPr>
      <dsp:spPr>
        <a:xfrm>
          <a:off x="1596401" y="1763090"/>
          <a:ext cx="3282204" cy="1382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279" tIns="146279" rIns="146279" bIns="146279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is a simple video-chatting application developed using  HTML5, CSS3 &amp; JavaScript.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96401" y="1763090"/>
        <a:ext cx="3282204" cy="1382165"/>
      </dsp:txXfrm>
    </dsp:sp>
    <dsp:sp modelId="{C6F5954F-21F9-4257-AA5D-CB443D443392}">
      <dsp:nvSpPr>
        <dsp:cNvPr id="0" name=""/>
        <dsp:cNvSpPr/>
      </dsp:nvSpPr>
      <dsp:spPr>
        <a:xfrm>
          <a:off x="0" y="3490798"/>
          <a:ext cx="4878606" cy="13821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805E1-316B-4F90-A14D-7ED373775927}">
      <dsp:nvSpPr>
        <dsp:cNvPr id="0" name=""/>
        <dsp:cNvSpPr/>
      </dsp:nvSpPr>
      <dsp:spPr>
        <a:xfrm>
          <a:off x="418105" y="3801785"/>
          <a:ext cx="760191" cy="760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DEEE1-E3C5-4578-AC93-18E60A54CF64}">
      <dsp:nvSpPr>
        <dsp:cNvPr id="0" name=""/>
        <dsp:cNvSpPr/>
      </dsp:nvSpPr>
      <dsp:spPr>
        <a:xfrm>
          <a:off x="1596401" y="3490798"/>
          <a:ext cx="3282204" cy="1382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279" tIns="146279" rIns="146279" bIns="14627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lets any two people around the globe to place a video call to each other. Although video chat mainly refers to point-to-point interaction. </a:t>
          </a:r>
        </a:p>
      </dsp:txBody>
      <dsp:txXfrm>
        <a:off x="1596401" y="3490798"/>
        <a:ext cx="3282204" cy="13821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D51CD-1660-4F00-B56F-C252F3C32649}">
      <dsp:nvSpPr>
        <dsp:cNvPr id="0" name=""/>
        <dsp:cNvSpPr/>
      </dsp:nvSpPr>
      <dsp:spPr>
        <a:xfrm>
          <a:off x="0" y="870374"/>
          <a:ext cx="2624791" cy="36747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639" tIns="330200" rIns="20463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First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Through this App you can make Video calls and live chats at the same time.</a:t>
          </a:r>
        </a:p>
      </dsp:txBody>
      <dsp:txXfrm>
        <a:off x="0" y="2266763"/>
        <a:ext cx="2624791" cy="2204824"/>
      </dsp:txXfrm>
    </dsp:sp>
    <dsp:sp modelId="{A417AFB1-E3D4-422A-BCD3-0195C4DC85C7}">
      <dsp:nvSpPr>
        <dsp:cNvPr id="0" name=""/>
        <dsp:cNvSpPr/>
      </dsp:nvSpPr>
      <dsp:spPr>
        <a:xfrm>
          <a:off x="761189" y="1237845"/>
          <a:ext cx="1102412" cy="11024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48" tIns="12700" rIns="8594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922633" y="1399289"/>
        <a:ext cx="779524" cy="779524"/>
      </dsp:txXfrm>
    </dsp:sp>
    <dsp:sp modelId="{C8BA92C0-2569-4C98-A564-F88D45B06CDB}">
      <dsp:nvSpPr>
        <dsp:cNvPr id="0" name=""/>
        <dsp:cNvSpPr/>
      </dsp:nvSpPr>
      <dsp:spPr>
        <a:xfrm>
          <a:off x="0" y="4545010"/>
          <a:ext cx="262479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DE2C0-1EAC-416F-A10F-1088DD2A32A6}">
      <dsp:nvSpPr>
        <dsp:cNvPr id="0" name=""/>
        <dsp:cNvSpPr/>
      </dsp:nvSpPr>
      <dsp:spPr>
        <a:xfrm>
          <a:off x="2887270" y="870374"/>
          <a:ext cx="2624791" cy="36747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639" tIns="330200" rIns="20463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Second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Just enter the username and get connected to anyone you need</a:t>
          </a:r>
        </a:p>
      </dsp:txBody>
      <dsp:txXfrm>
        <a:off x="2887270" y="2266763"/>
        <a:ext cx="2624791" cy="2204824"/>
      </dsp:txXfrm>
    </dsp:sp>
    <dsp:sp modelId="{5F44979D-3433-48A9-A7A6-127745B2C46F}">
      <dsp:nvSpPr>
        <dsp:cNvPr id="0" name=""/>
        <dsp:cNvSpPr/>
      </dsp:nvSpPr>
      <dsp:spPr>
        <a:xfrm>
          <a:off x="3648460" y="1237845"/>
          <a:ext cx="1102412" cy="11024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48" tIns="12700" rIns="8594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809904" y="1399289"/>
        <a:ext cx="779524" cy="779524"/>
      </dsp:txXfrm>
    </dsp:sp>
    <dsp:sp modelId="{47B9D509-88C1-4587-A41B-893B46A442AA}">
      <dsp:nvSpPr>
        <dsp:cNvPr id="0" name=""/>
        <dsp:cNvSpPr/>
      </dsp:nvSpPr>
      <dsp:spPr>
        <a:xfrm>
          <a:off x="2887270" y="4545010"/>
          <a:ext cx="262479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3FE29-2385-491F-B38C-348C6B89AD32}">
      <dsp:nvSpPr>
        <dsp:cNvPr id="0" name=""/>
        <dsp:cNvSpPr/>
      </dsp:nvSpPr>
      <dsp:spPr>
        <a:xfrm>
          <a:off x="5774541" y="870374"/>
          <a:ext cx="2624791" cy="36747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639" tIns="330200" rIns="20463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Third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Make use of the app without any </a:t>
          </a:r>
          <a:r>
            <a:rPr lang="en-US" sz="1600" kern="1200" dirty="0">
              <a:latin typeface="Century Schoolbook"/>
            </a:rPr>
            <a:t>Ads and without sacrificing your personal data</a:t>
          </a:r>
          <a:endParaRPr lang="en-US" sz="1600" kern="1200" dirty="0"/>
        </a:p>
      </dsp:txBody>
      <dsp:txXfrm>
        <a:off x="5774541" y="2266763"/>
        <a:ext cx="2624791" cy="2204824"/>
      </dsp:txXfrm>
    </dsp:sp>
    <dsp:sp modelId="{77373B98-CF86-4E09-9016-BA79E071A335}">
      <dsp:nvSpPr>
        <dsp:cNvPr id="0" name=""/>
        <dsp:cNvSpPr/>
      </dsp:nvSpPr>
      <dsp:spPr>
        <a:xfrm>
          <a:off x="6535730" y="1237845"/>
          <a:ext cx="1102412" cy="11024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948" tIns="12700" rIns="8594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697174" y="1399289"/>
        <a:ext cx="779524" cy="779524"/>
      </dsp:txXfrm>
    </dsp:sp>
    <dsp:sp modelId="{31A91E27-5CE8-42BF-8B55-685ABCB7EB52}">
      <dsp:nvSpPr>
        <dsp:cNvPr id="0" name=""/>
        <dsp:cNvSpPr/>
      </dsp:nvSpPr>
      <dsp:spPr>
        <a:xfrm>
          <a:off x="5774541" y="4545010"/>
          <a:ext cx="262479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318B4-65D5-48EA-BC26-1B4FDBD69DA4}">
      <dsp:nvSpPr>
        <dsp:cNvPr id="0" name=""/>
        <dsp:cNvSpPr/>
      </dsp:nvSpPr>
      <dsp:spPr>
        <a:xfrm>
          <a:off x="0" y="1576"/>
          <a:ext cx="8077200" cy="6718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15BA5-3501-4386-875C-45D1BF2DDB91}">
      <dsp:nvSpPr>
        <dsp:cNvPr id="0" name=""/>
        <dsp:cNvSpPr/>
      </dsp:nvSpPr>
      <dsp:spPr>
        <a:xfrm>
          <a:off x="203221" y="152733"/>
          <a:ext cx="369493" cy="3694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5316D-87C6-484B-B79E-B0A52BF8BF81}">
      <dsp:nvSpPr>
        <dsp:cNvPr id="0" name=""/>
        <dsp:cNvSpPr/>
      </dsp:nvSpPr>
      <dsp:spPr>
        <a:xfrm>
          <a:off x="775936" y="1576"/>
          <a:ext cx="7301263" cy="67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00" tIns="71100" rIns="71100" bIns="7110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Video-chatting websites are best for business.</a:t>
          </a:r>
          <a:endParaRPr lang="en-US" sz="1700" kern="1200"/>
        </a:p>
      </dsp:txBody>
      <dsp:txXfrm>
        <a:off x="775936" y="1576"/>
        <a:ext cx="7301263" cy="671806"/>
      </dsp:txXfrm>
    </dsp:sp>
    <dsp:sp modelId="{C02129D9-D729-4F39-ADF8-E1E76E2C12FE}">
      <dsp:nvSpPr>
        <dsp:cNvPr id="0" name=""/>
        <dsp:cNvSpPr/>
      </dsp:nvSpPr>
      <dsp:spPr>
        <a:xfrm>
          <a:off x="0" y="841335"/>
          <a:ext cx="8077200" cy="6718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D31B4-ACFE-4498-9950-F5781A16DD87}">
      <dsp:nvSpPr>
        <dsp:cNvPr id="0" name=""/>
        <dsp:cNvSpPr/>
      </dsp:nvSpPr>
      <dsp:spPr>
        <a:xfrm>
          <a:off x="203221" y="992491"/>
          <a:ext cx="369493" cy="3694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8C424-A47D-452F-BE82-CDFDB044ECA8}">
      <dsp:nvSpPr>
        <dsp:cNvPr id="0" name=""/>
        <dsp:cNvSpPr/>
      </dsp:nvSpPr>
      <dsp:spPr>
        <a:xfrm>
          <a:off x="775936" y="841335"/>
          <a:ext cx="7301263" cy="67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00" tIns="71100" rIns="71100" bIns="7110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Nowadays video chatting became very essential for study and business purpose.</a:t>
          </a:r>
          <a:endParaRPr lang="en-US" sz="1700" kern="1200"/>
        </a:p>
      </dsp:txBody>
      <dsp:txXfrm>
        <a:off x="775936" y="841335"/>
        <a:ext cx="7301263" cy="671806"/>
      </dsp:txXfrm>
    </dsp:sp>
    <dsp:sp modelId="{31C9A1A6-398C-49CF-8617-51A40B352F78}">
      <dsp:nvSpPr>
        <dsp:cNvPr id="0" name=""/>
        <dsp:cNvSpPr/>
      </dsp:nvSpPr>
      <dsp:spPr>
        <a:xfrm>
          <a:off x="0" y="1681093"/>
          <a:ext cx="8077200" cy="6718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14A7D-32A9-42F2-9AD4-2A7094E65882}">
      <dsp:nvSpPr>
        <dsp:cNvPr id="0" name=""/>
        <dsp:cNvSpPr/>
      </dsp:nvSpPr>
      <dsp:spPr>
        <a:xfrm>
          <a:off x="203221" y="1832249"/>
          <a:ext cx="369493" cy="3694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5FAAA-91C8-4285-950F-D4B6475DBCD7}">
      <dsp:nvSpPr>
        <dsp:cNvPr id="0" name=""/>
        <dsp:cNvSpPr/>
      </dsp:nvSpPr>
      <dsp:spPr>
        <a:xfrm>
          <a:off x="775936" y="1681093"/>
          <a:ext cx="7301263" cy="67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00" tIns="71100" rIns="71100" bIns="7110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As more and more people were confined to their homes,this video chatting platform popularity rose exponentially.</a:t>
          </a:r>
          <a:endParaRPr lang="en-US" sz="1700" kern="1200"/>
        </a:p>
      </dsp:txBody>
      <dsp:txXfrm>
        <a:off x="775936" y="1681093"/>
        <a:ext cx="7301263" cy="671806"/>
      </dsp:txXfrm>
    </dsp:sp>
    <dsp:sp modelId="{8AEA1E68-7B47-4EC2-A5B0-9ED547527563}">
      <dsp:nvSpPr>
        <dsp:cNvPr id="0" name=""/>
        <dsp:cNvSpPr/>
      </dsp:nvSpPr>
      <dsp:spPr>
        <a:xfrm>
          <a:off x="0" y="2520851"/>
          <a:ext cx="8077200" cy="6718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D12D5-FE58-45CE-9A49-2B3B657381FB}">
      <dsp:nvSpPr>
        <dsp:cNvPr id="0" name=""/>
        <dsp:cNvSpPr/>
      </dsp:nvSpPr>
      <dsp:spPr>
        <a:xfrm>
          <a:off x="203221" y="2672008"/>
          <a:ext cx="369493" cy="3694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B9947-5993-4099-99E7-6F2381532C27}">
      <dsp:nvSpPr>
        <dsp:cNvPr id="0" name=""/>
        <dsp:cNvSpPr/>
      </dsp:nvSpPr>
      <dsp:spPr>
        <a:xfrm>
          <a:off x="775936" y="2520851"/>
          <a:ext cx="7301263" cy="67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00" tIns="71100" rIns="71100" bIns="7110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Its the most effective and efficient ways for companies to communicate.</a:t>
          </a:r>
          <a:endParaRPr lang="en-US" sz="1700" kern="1200"/>
        </a:p>
      </dsp:txBody>
      <dsp:txXfrm>
        <a:off x="775936" y="2520851"/>
        <a:ext cx="7301263" cy="671806"/>
      </dsp:txXfrm>
    </dsp:sp>
    <dsp:sp modelId="{3EAD04E9-B7AF-481C-8A2E-D5F1F926DD5A}">
      <dsp:nvSpPr>
        <dsp:cNvPr id="0" name=""/>
        <dsp:cNvSpPr/>
      </dsp:nvSpPr>
      <dsp:spPr>
        <a:xfrm>
          <a:off x="0" y="3360610"/>
          <a:ext cx="8077200" cy="6718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9CF77-EDEB-4BD8-99C5-0CEF8A88C1C5}">
      <dsp:nvSpPr>
        <dsp:cNvPr id="0" name=""/>
        <dsp:cNvSpPr/>
      </dsp:nvSpPr>
      <dsp:spPr>
        <a:xfrm>
          <a:off x="203221" y="3511766"/>
          <a:ext cx="369493" cy="36949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38545-7EC2-4A5E-A458-B0BC0C30BB02}">
      <dsp:nvSpPr>
        <dsp:cNvPr id="0" name=""/>
        <dsp:cNvSpPr/>
      </dsp:nvSpPr>
      <dsp:spPr>
        <a:xfrm>
          <a:off x="775936" y="3360610"/>
          <a:ext cx="7301263" cy="67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00" tIns="71100" rIns="71100" bIns="7110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It saves companies a huge amount on travel costs , promotes face to face interactions.</a:t>
          </a:r>
          <a:endParaRPr lang="en-US" sz="1700" kern="1200"/>
        </a:p>
      </dsp:txBody>
      <dsp:txXfrm>
        <a:off x="775936" y="3360610"/>
        <a:ext cx="7301263" cy="671806"/>
      </dsp:txXfrm>
    </dsp:sp>
    <dsp:sp modelId="{45EE774D-3433-4B15-904E-31F3F769A8A6}">
      <dsp:nvSpPr>
        <dsp:cNvPr id="0" name=""/>
        <dsp:cNvSpPr/>
      </dsp:nvSpPr>
      <dsp:spPr>
        <a:xfrm>
          <a:off x="0" y="4200368"/>
          <a:ext cx="8077200" cy="6718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9AA10-6086-4F27-A7B6-73ABD0EB2466}">
      <dsp:nvSpPr>
        <dsp:cNvPr id="0" name=""/>
        <dsp:cNvSpPr/>
      </dsp:nvSpPr>
      <dsp:spPr>
        <a:xfrm>
          <a:off x="203221" y="4351525"/>
          <a:ext cx="369493" cy="36949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59C95-51AF-4125-B034-C2D254F6530C}">
      <dsp:nvSpPr>
        <dsp:cNvPr id="0" name=""/>
        <dsp:cNvSpPr/>
      </dsp:nvSpPr>
      <dsp:spPr>
        <a:xfrm>
          <a:off x="775936" y="4200368"/>
          <a:ext cx="7301263" cy="67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00" tIns="71100" rIns="71100" bIns="7110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Enhances collaboration by, making participants feel as though they are in the same room.</a:t>
          </a:r>
          <a:endParaRPr lang="en-US" sz="1700" kern="1200"/>
        </a:p>
      </dsp:txBody>
      <dsp:txXfrm>
        <a:off x="775936" y="4200368"/>
        <a:ext cx="7301263" cy="671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4FA6C-FE4D-4ACE-BF04-B837F55A602E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0BF4086-09C6-408E-A5DA-ADE960CB2D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4FA6C-FE4D-4ACE-BF04-B837F55A602E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4086-09C6-408E-A5DA-ADE960CB2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0BF4086-09C6-408E-A5DA-ADE960CB2D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4FA6C-FE4D-4ACE-BF04-B837F55A602E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4FA6C-FE4D-4ACE-BF04-B837F55A602E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0BF4086-09C6-408E-A5DA-ADE960CB2D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4FA6C-FE4D-4ACE-BF04-B837F55A602E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0BF4086-09C6-408E-A5DA-ADE960CB2D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8D4FA6C-FE4D-4ACE-BF04-B837F55A602E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4086-09C6-408E-A5DA-ADE960CB2D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4FA6C-FE4D-4ACE-BF04-B837F55A602E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0BF4086-09C6-408E-A5DA-ADE960CB2D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4FA6C-FE4D-4ACE-BF04-B837F55A602E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0BF4086-09C6-408E-A5DA-ADE960CB2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4FA6C-FE4D-4ACE-BF04-B837F55A602E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BF4086-09C6-408E-A5DA-ADE960CB2D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0BF4086-09C6-408E-A5DA-ADE960CB2D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4FA6C-FE4D-4ACE-BF04-B837F55A602E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0BF4086-09C6-408E-A5DA-ADE960CB2D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8D4FA6C-FE4D-4ACE-BF04-B837F55A602E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8D4FA6C-FE4D-4ACE-BF04-B837F55A602E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0BF4086-09C6-408E-A5DA-ADE960CB2D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microsoft.com/office/2007/relationships/diagramDrawing" Target="../diagrams/drawing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1191" y="714356"/>
            <a:ext cx="6931672" cy="1205451"/>
          </a:xfrm>
        </p:spPr>
        <p:txBody>
          <a:bodyPr vert="horz" lIns="91440" tIns="45720" rIns="91440" bIns="45720" anchor="t">
            <a:normAutofit fontScale="92500" lnSpcReduction="20000"/>
          </a:bodyPr>
          <a:lstStyle/>
          <a:p>
            <a:r>
              <a:rPr lang="en-IN" sz="1600" dirty="0">
                <a:solidFill>
                  <a:schemeClr val="tx1"/>
                </a:solidFill>
                <a:latin typeface="Times New Roman"/>
                <a:cs typeface="Times New Roman"/>
              </a:rPr>
              <a:t>    </a:t>
            </a:r>
            <a:r>
              <a:rPr lang="en-IN" sz="2400" dirty="0">
                <a:solidFill>
                  <a:schemeClr val="tx1"/>
                </a:solidFill>
                <a:latin typeface="Times New Roman"/>
                <a:cs typeface="Times New Roman"/>
              </a:rPr>
              <a:t>  A  PROJECT  ON DEVELOPING    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Times New Roman"/>
                <a:cs typeface="Times New Roman"/>
              </a:rPr>
              <a:t>    </a:t>
            </a:r>
            <a:r>
              <a:rPr lang="en-IN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          </a:t>
            </a:r>
            <a:r>
              <a:rPr lang="en-IN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       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VIDEO-CHATTING</a:t>
            </a:r>
            <a:r>
              <a:rPr lang="en-IN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WEBSITE</a:t>
            </a:r>
            <a:r>
              <a:rPr lang="en-IN" sz="2400" dirty="0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Times New Roman"/>
                <a:cs typeface="Times New Roman"/>
              </a:rPr>
              <a:t>        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WhatsApp Image 2021-12-10 at 8.17.08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1857364"/>
            <a:ext cx="6143668" cy="485778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216" y="152400"/>
            <a:ext cx="7869184" cy="836755"/>
          </a:xfrm>
        </p:spPr>
        <p:txBody>
          <a:bodyPr vert="horz" lIns="91440" tIns="45720" rIns="91440" bIns="45720" anchor="b">
            <a:noAutofit/>
          </a:bodyPr>
          <a:lstStyle/>
          <a:p>
            <a:r>
              <a:rPr lang="en-IN" sz="2800" b="1" i="1" dirty="0">
                <a:solidFill>
                  <a:schemeClr val="tx1"/>
                </a:solidFill>
                <a:latin typeface="Times New Roman"/>
                <a:cs typeface="Times New Roman"/>
              </a:rPr>
              <a:t>     Project   members   and </a:t>
            </a:r>
            <a:r>
              <a:rPr lang="en-IN" sz="28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   </a:t>
            </a:r>
            <a:r>
              <a:rPr lang="en-IN" sz="2800" b="1" i="1" dirty="0">
                <a:solidFill>
                  <a:schemeClr val="tx1"/>
                </a:solidFill>
                <a:latin typeface="Times New Roman"/>
                <a:cs typeface="Times New Roman"/>
              </a:rPr>
              <a:t>project guide  </a:t>
            </a:r>
            <a:endParaRPr lang="en-US" sz="2800" b="1" i="1" dirty="0">
              <a:solidFill>
                <a:schemeClr val="tx1"/>
              </a:solidFill>
              <a:latin typeface="Times New Roman"/>
              <a:cs typeface="Times New Roman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692F6C-BCDB-4D76-8737-AD3CD05E30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MEMBERS:</a:t>
            </a:r>
          </a:p>
          <a:p>
            <a:endParaRPr lang="en-IN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24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Rakshith</a:t>
            </a: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 N</a:t>
            </a:r>
            <a:endParaRPr lang="en-IN" sz="2400" b="1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2400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Janesh</a:t>
            </a: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S</a:t>
            </a:r>
            <a:endParaRPr lang="en-IN" sz="2400" b="1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b="1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</a:t>
            </a:r>
          </a:p>
          <a:p>
            <a:pPr marL="0" indent="0">
              <a:buNone/>
            </a:pPr>
            <a:endParaRPr lang="en-IN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Exposys</a:t>
            </a: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Lab</a:t>
            </a:r>
            <a:endParaRPr lang="en-IN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8F3B887-F66C-4145-9E7F-C2FC597F9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14810" y="3000372"/>
            <a:ext cx="4071966" cy="8185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406" y="207292"/>
            <a:ext cx="4800600" cy="739971"/>
          </a:xfrm>
        </p:spPr>
        <p:txBody>
          <a:bodyPr vert="horz" lIns="91440" tIns="45720" rIns="91440" bIns="45720" anchor="b"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2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C06FCFF5-961D-4350-A65E-9C65DBE0D070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797540286"/>
              </p:ext>
            </p:extLst>
          </p:nvPr>
        </p:nvGraphicFramePr>
        <p:xfrm>
          <a:off x="457200" y="1676400"/>
          <a:ext cx="7620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7467600" cy="609600"/>
          </a:xfrm>
        </p:spPr>
        <p:txBody>
          <a:bodyPr vert="horz" lIns="91440" tIns="45720" rIns="91440" bIns="45720" anchor="b"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Arial Black"/>
              </a:rPr>
              <a:t>                </a:t>
            </a: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Verdana Pro Black"/>
              </a:rPr>
              <a:t>  </a:t>
            </a:r>
            <a:r>
              <a:rPr lang="en-IN" sz="3200" b="1" dirty="0">
                <a:solidFill>
                  <a:schemeClr val="tx1"/>
                </a:solidFill>
                <a:latin typeface="Times New Roman"/>
                <a:cs typeface="Times New Roman"/>
              </a:rPr>
              <a:t>INTRODUCTION</a:t>
            </a:r>
            <a:endParaRPr lang="en-US" sz="3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987FE359-5444-406A-87A7-BC2DE01B825F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491833702"/>
              </p:ext>
            </p:extLst>
          </p:nvPr>
        </p:nvGraphicFramePr>
        <p:xfrm>
          <a:off x="196820" y="1643536"/>
          <a:ext cx="4878606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pic 4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0694" y="1571612"/>
            <a:ext cx="2928958" cy="49292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D9AD0B0-0F5F-48FA-88A9-9DDB49891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Benefits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44B9DA4-5768-4FAE-BDC1-24CCD8866A51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user friendly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268101-E44F-4C57-9E80-B4D2B90834B2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Get connected to anyone &amp; anywhere in the world</a:t>
            </a: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Our user's data is fully secured </a:t>
            </a: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Save your precious time</a:t>
            </a: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Talk to your loved once in a click</a:t>
            </a:r>
          </a:p>
        </p:txBody>
      </p:sp>
      <p:pic>
        <p:nvPicPr>
          <p:cNvPr id="8" name="Content Placeholder 7" descr="My Post.pn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4909344" y="2471738"/>
            <a:ext cx="3821112" cy="38211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1A06CD-EF7A-4A7E-BAE9-F71B1311E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02" y="285728"/>
            <a:ext cx="3071834" cy="629756"/>
          </a:xfrm>
        </p:spPr>
        <p:txBody>
          <a:bodyPr vert="horz" lIns="91440" tIns="45720" rIns="91440" bIns="45720" anchor="b">
            <a:normAutofit fontScale="90000"/>
          </a:bodyPr>
          <a:lstStyle/>
          <a:p>
            <a:r>
              <a:rPr lang="en-US" dirty="0"/>
              <a:t>                      </a:t>
            </a:r>
            <a:r>
              <a:rPr lang="en-US" sz="3200" b="1" dirty="0">
                <a:latin typeface="Times New Roman"/>
                <a:cs typeface="Times New Roman"/>
              </a:rPr>
              <a:t>  </a:t>
            </a:r>
            <a:r>
              <a:rPr lang="en-US" sz="3200" b="1" dirty="0" smtClean="0">
                <a:latin typeface="Times New Roman"/>
                <a:cs typeface="Times New Roman"/>
              </a:rPr>
              <a:t>      </a:t>
            </a:r>
            <a:r>
              <a:rPr lang="en-US" sz="32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Objective</a:t>
            </a:r>
            <a:endParaRPr lang="en-US" sz="3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265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926" y="357166"/>
            <a:ext cx="3505200" cy="558131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Arial Black" pitchFamily="34" charset="0"/>
              </a:rPr>
              <a:t>project  overview</a:t>
            </a:r>
            <a:endParaRPr lang="en-US" sz="2400" dirty="0">
              <a:solidFill>
                <a:schemeClr val="tx1"/>
              </a:solidFill>
              <a:latin typeface="Arial Black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5999BD4D-CE99-4B2F-BAB7-3AF589B15450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484206374"/>
              </p:ext>
            </p:extLst>
          </p:nvPr>
        </p:nvGraphicFramePr>
        <p:xfrm>
          <a:off x="240518" y="1134333"/>
          <a:ext cx="8399333" cy="5415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2B941C-49E3-4278-B2D3-922A990B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695308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chemeClr val="tx1"/>
                </a:solidFill>
                <a:latin typeface="Times New Roman"/>
                <a:cs typeface="Times New Roman"/>
              </a:rPr>
              <a:t>details of the project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97E48D-1E9C-4AEA-B4DF-0AA9906E087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0" y="2286000"/>
            <a:ext cx="7467600" cy="3962400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: video-chatting website.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Used : HTML,CSS,JAVASCRIPT.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866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User</a:t>
            </a:r>
          </a:p>
          <a:p>
            <a:pPr marL="70866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0866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 chat </a:t>
            </a:r>
          </a:p>
          <a:p>
            <a:pPr marL="70866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08660" lvl="1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134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64" y="285728"/>
            <a:ext cx="3274072" cy="714380"/>
          </a:xfrm>
        </p:spPr>
        <p:txBody>
          <a:bodyPr vert="horz" lIns="91440" tIns="45720" rIns="91440" bIns="45720" anchor="b"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Times New Roman"/>
                <a:cs typeface="Times New Roman"/>
              </a:rPr>
              <a:t>conclusion</a:t>
            </a:r>
            <a:endParaRPr lang="en-US" sz="32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33F64574-8BEB-4D5A-80A1-E807CD92C0BB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304800" y="1600200"/>
          <a:ext cx="80772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05493"/>
            <a:ext cx="3276600" cy="685800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Arial Black" pitchFamily="34" charset="0"/>
              </a:rPr>
              <a:t>T</a:t>
            </a:r>
            <a:r>
              <a:rPr lang="en-IN" sz="3600" dirty="0" smtClean="0">
                <a:solidFill>
                  <a:schemeClr val="tx1"/>
                </a:solidFill>
                <a:latin typeface="Arial Black" pitchFamily="34" charset="0"/>
              </a:rPr>
              <a:t>hank </a:t>
            </a:r>
            <a:r>
              <a:rPr lang="en-IN" sz="3600" dirty="0">
                <a:solidFill>
                  <a:schemeClr val="tx1"/>
                </a:solidFill>
                <a:latin typeface="Arial Black" pitchFamily="34" charset="0"/>
              </a:rPr>
              <a:t>Y</a:t>
            </a:r>
            <a:r>
              <a:rPr lang="en-IN" sz="3600" dirty="0" smtClean="0">
                <a:solidFill>
                  <a:schemeClr val="tx1"/>
                </a:solidFill>
                <a:latin typeface="Arial Black" pitchFamily="34" charset="0"/>
              </a:rPr>
              <a:t>ou </a:t>
            </a:r>
            <a:endParaRPr lang="en-US" sz="3600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227</TotalTime>
  <Words>235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Slide 1</vt:lpstr>
      <vt:lpstr>     Project   members   and    project guide  </vt:lpstr>
      <vt:lpstr>                 CONTENTS</vt:lpstr>
      <vt:lpstr>                  INTRODUCTION</vt:lpstr>
      <vt:lpstr>                              Objective</vt:lpstr>
      <vt:lpstr>project  overview</vt:lpstr>
      <vt:lpstr>details of the project</vt:lpstr>
      <vt:lpstr>conclusion</vt:lpstr>
      <vt:lpstr>Thank You 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USER</cp:lastModifiedBy>
  <cp:revision>250</cp:revision>
  <dcterms:created xsi:type="dcterms:W3CDTF">2021-08-22T05:40:19Z</dcterms:created>
  <dcterms:modified xsi:type="dcterms:W3CDTF">2021-12-11T10:02:14Z</dcterms:modified>
</cp:coreProperties>
</file>