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D1FD24-0165-4B1D-86C8-5B9902C76D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700D39-92A1-47BD-A71B-9C7DE2E552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3/28/2024 2:26:59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EAC177E-D538-4395-93D2-826346A5A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1"/>
            <a:ext cx="12192001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2024-03-28T18:27:02Z</dcterms:created>
  <dcterms:modified xsi:type="dcterms:W3CDTF">2024-03-28T18:27:02Z</dcterms:modified>
</cp:coreProperties>
</file>