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2" autoAdjust="0"/>
    <p:restoredTop sz="94660"/>
  </p:normalViewPr>
  <p:slideViewPr>
    <p:cSldViewPr snapToGrid="0">
      <p:cViewPr varScale="1">
        <p:scale>
          <a:sx n="76" d="100"/>
          <a:sy n="76" d="100"/>
        </p:scale>
        <p:origin x="232"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E721B670-5D43-4E4F-A894-1E1C3A1CFC3B}" type="presOf" srcId="{7F37D3DD-CAEA-466D-9900-8CCFF1F3CA33}" destId="{DC459E9F-D484-4484-B8FB-00CC0CA89397}" srcOrd="1"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5/8/20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5/8/20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dirty="0">
                <a:solidFill>
                  <a:srgbClr val="00B0F0"/>
                </a:solidFill>
              </a:rPr>
              <a:t>By: Rakshit Kumar Holehonnur Sheshagiri Jois</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865</Words>
  <Application>Microsoft Macintosh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Rakshit Kumar Holehonnur Sheshagiri Jois</cp:lastModifiedBy>
  <cp:revision>32</cp:revision>
  <dcterms:created xsi:type="dcterms:W3CDTF">2018-11-10T16:12:56Z</dcterms:created>
  <dcterms:modified xsi:type="dcterms:W3CDTF">2020-05-08T01:15:09Z</dcterms:modified>
</cp:coreProperties>
</file>