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2"/>
  </p:notesMasterIdLst>
  <p:handoutMasterIdLst>
    <p:handoutMasterId r:id="rId13"/>
  </p:handoutMasterIdLst>
  <p:sldIdLst>
    <p:sldId id="2524" r:id="rId5"/>
    <p:sldId id="2544" r:id="rId6"/>
    <p:sldId id="2533" r:id="rId7"/>
    <p:sldId id="2532" r:id="rId8"/>
    <p:sldId id="2540" r:id="rId9"/>
    <p:sldId id="2541" r:id="rId10"/>
    <p:sldId id="254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p:normalViewPr>
  <p:slideViewPr>
    <p:cSldViewPr snapToGrid="0" snapToObjects="1" showGuides="1">
      <p:cViewPr varScale="1">
        <p:scale>
          <a:sx n="67" d="100"/>
          <a:sy n="67" d="100"/>
        </p:scale>
        <p:origin x="644" y="32"/>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5/8/2020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5/8/2020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5/8/2020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105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233097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045092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2800915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3889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4272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34744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Tree>
    <p:extLst>
      <p:ext uri="{BB962C8B-B14F-4D97-AF65-F5344CB8AC3E}">
        <p14:creationId xmlns:p14="http://schemas.microsoft.com/office/powerpoint/2010/main" val="865092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4" name="Content Placeholder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 name="Picture Placeholder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406614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5/8/2020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572286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40106969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19268279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5/8/2020</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390853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40424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5/8/2020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noProof="0"/>
              <a:t>Add a footer</a:t>
            </a:r>
            <a:endParaRPr lang="en-US" noProof="0"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884535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5/8/2020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extLst>
      <p:ext uri="{BB962C8B-B14F-4D97-AF65-F5344CB8AC3E}">
        <p14:creationId xmlns:p14="http://schemas.microsoft.com/office/powerpoint/2010/main" val="230163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5/8/2020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hape 61">
            <a:extLst>
              <a:ext uri="{FF2B5EF4-FFF2-40B4-BE49-F238E27FC236}">
                <a16:creationId xmlns:a16="http://schemas.microsoft.com/office/drawing/2014/main" id="{A8900554-7452-4C40-9B93-9D8040B2AA8E}"/>
              </a:ext>
            </a:extLst>
          </p:cNvPr>
          <p:cNvSpPr/>
          <p:nvPr userDrawn="1"/>
        </p:nvSpPr>
        <p:spPr>
          <a:xfrm rot="16200000">
            <a:off x="-540747" y="4350527"/>
            <a:ext cx="1919693" cy="284693"/>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1600" b="1" i="0" spc="0" dirty="0">
                <a:solidFill>
                  <a:schemeClr val="tx2"/>
                </a:solidFill>
                <a:latin typeface="+mj-lt"/>
                <a:cs typeface="Gill Sans" panose="020B0502020104020203" pitchFamily="34" charset="-79"/>
              </a:rPr>
              <a:t>MARGIE'S TRAVEL</a:t>
            </a:r>
          </a:p>
        </p:txBody>
      </p:sp>
      <p:sp>
        <p:nvSpPr>
          <p:cNvPr id="10" name="Shape 62">
            <a:extLst>
              <a:ext uri="{FF2B5EF4-FFF2-40B4-BE49-F238E27FC236}">
                <a16:creationId xmlns:a16="http://schemas.microsoft.com/office/drawing/2014/main" id="{FF9BBB98-5A10-4BC1-A812-1FF681D022F9}"/>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Shape 42">
            <a:extLst>
              <a:ext uri="{FF2B5EF4-FFF2-40B4-BE49-F238E27FC236}">
                <a16:creationId xmlns:a16="http://schemas.microsoft.com/office/drawing/2014/main" id="{FFEF7AB7-59E4-4EE4-A93D-79048F2358A3}"/>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
        <p:nvSpPr>
          <p:cNvPr id="14" name="Shape 61">
            <a:extLst>
              <a:ext uri="{FF2B5EF4-FFF2-40B4-BE49-F238E27FC236}">
                <a16:creationId xmlns:a16="http://schemas.microsoft.com/office/drawing/2014/main" id="{C4A32540-D42A-44D5-A68D-CECB1E49B6AC}"/>
              </a:ext>
            </a:extLst>
          </p:cNvPr>
          <p:cNvSpPr/>
          <p:nvPr userDrawn="1"/>
        </p:nvSpPr>
        <p:spPr>
          <a:xfrm>
            <a:off x="129758" y="5998559"/>
            <a:ext cx="537006" cy="715581"/>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4400" b="1" i="0" spc="0" dirty="0">
                <a:solidFill>
                  <a:schemeClr val="tx2"/>
                </a:solidFill>
                <a:latin typeface="+mj-lt"/>
                <a:cs typeface="Gill Sans" panose="020B0502020104020203" pitchFamily="34" charset="-79"/>
              </a:rPr>
              <a:t>M</a:t>
            </a:r>
          </a:p>
        </p:txBody>
      </p:sp>
    </p:spTree>
    <p:extLst>
      <p:ext uri="{BB962C8B-B14F-4D97-AF65-F5344CB8AC3E}">
        <p14:creationId xmlns:p14="http://schemas.microsoft.com/office/powerpoint/2010/main" val="3523392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70" r:id="rId13"/>
    <p:sldLayoutId id="2147483680" r:id="rId14"/>
    <p:sldLayoutId id="2147483678" r:id="rId15"/>
    <p:sldLayoutId id="2147483679" r:id="rId16"/>
    <p:sldLayoutId id="2147483672" r:id="rId17"/>
    <p:sldLayoutId id="2147483681" r:id="rId18"/>
    <p:sldLayoutId id="2147483682" r:id="rId19"/>
    <p:sldLayoutId id="2147483671" r:id="rId20"/>
    <p:sldLayoutId id="2147483677" r:id="rId2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guide id="7" pos="528" userDrawn="1">
          <p15:clr>
            <a:srgbClr val="F26B43"/>
          </p15:clr>
        </p15:guide>
        <p15:guide id="8"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oman walking in big city">
            <a:extLst>
              <a:ext uri="{FF2B5EF4-FFF2-40B4-BE49-F238E27FC236}">
                <a16:creationId xmlns:a16="http://schemas.microsoft.com/office/drawing/2014/main" id="{ECA3BA48-F34B-6346-ABF0-1EE5BC4FF2B8}"/>
              </a:ext>
            </a:extLst>
          </p:cNvPr>
          <p:cNvPicPr>
            <a:picLocks noGrp="1" noChangeAspect="1"/>
          </p:cNvPicPr>
          <p:nvPr>
            <p:ph type="pic" sz="quarter" idx="13"/>
          </p:nvPr>
        </p:nvPicPr>
        <p:blipFill rotWithShape="1">
          <a:blip r:embed="rId3"/>
          <a:srcRect t="11745" b="11745"/>
          <a:stretch/>
        </p:blipFill>
        <p:spPr>
          <a:xfrm>
            <a:off x="714704" y="0"/>
            <a:ext cx="11477296" cy="6348248"/>
          </a:xfrm>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38200" y="2396359"/>
            <a:ext cx="6548438" cy="3090041"/>
          </a:xfrm>
        </p:spPr>
        <p:txBody>
          <a:bodyPr/>
          <a:lstStyle/>
          <a:p>
            <a:r>
              <a:rPr lang="en-US" sz="5400" dirty="0">
                <a:solidFill>
                  <a:srgbClr val="FFC000"/>
                </a:solidFill>
                <a:latin typeface="Arial" panose="020B0604020202020204" pitchFamily="34" charset="0"/>
                <a:cs typeface="Arial" panose="020B0604020202020204" pitchFamily="34" charset="0"/>
              </a:rPr>
              <a:t>“</a:t>
            </a:r>
            <a:r>
              <a:rPr lang="en-US" sz="5400" dirty="0">
                <a:solidFill>
                  <a:schemeClr val="tx1"/>
                </a:solidFill>
                <a:latin typeface="Arial" panose="020B0604020202020204" pitchFamily="34" charset="0"/>
                <a:cs typeface="Arial" panose="020B0604020202020204" pitchFamily="34" charset="0"/>
              </a:rPr>
              <a:t>Our paths will lead you to a</a:t>
            </a:r>
            <a:br>
              <a:rPr lang="en-US" sz="5400" dirty="0">
                <a:solidFill>
                  <a:schemeClr val="tx1"/>
                </a:solidFill>
                <a:latin typeface="Arial" panose="020B0604020202020204" pitchFamily="34" charset="0"/>
                <a:cs typeface="Arial" panose="020B0604020202020204" pitchFamily="34" charset="0"/>
              </a:rPr>
            </a:br>
            <a:r>
              <a:rPr lang="en-US" sz="5400" dirty="0">
                <a:solidFill>
                  <a:schemeClr val="tx1"/>
                </a:solidFill>
                <a:latin typeface="Arial" panose="020B0604020202020204" pitchFamily="34" charset="0"/>
                <a:cs typeface="Arial" panose="020B0604020202020204" pitchFamily="34" charset="0"/>
              </a:rPr>
              <a:t>safer world</a:t>
            </a:r>
            <a:r>
              <a:rPr lang="en-US" sz="5400" dirty="0">
                <a:solidFill>
                  <a:schemeClr val="accent1"/>
                </a:solidFill>
                <a:latin typeface="Arial" panose="020B0604020202020204" pitchFamily="34" charset="0"/>
                <a:cs typeface="Arial" panose="020B0604020202020204" pitchFamily="34" charset="0"/>
              </a:rPr>
              <a:t>”</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normAutofit fontScale="25000" lnSpcReduction="20000"/>
          </a:bodyPr>
          <a:lstStyle/>
          <a:p>
            <a:r>
              <a:rPr lang="en-US" sz="14400" dirty="0"/>
              <a:t>~</a:t>
            </a:r>
            <a:r>
              <a:rPr lang="en-US" sz="14400" dirty="0" err="1">
                <a:solidFill>
                  <a:srgbClr val="FFC000"/>
                </a:solidFill>
              </a:rPr>
              <a:t>Rakshit</a:t>
            </a:r>
            <a:r>
              <a:rPr lang="en-US" sz="14400">
                <a:solidFill>
                  <a:srgbClr val="FFC000"/>
                </a:solidFill>
              </a:rPr>
              <a:t> Maggon </a:t>
            </a:r>
            <a:endParaRPr lang="en-US" sz="14400" dirty="0">
              <a:solidFill>
                <a:srgbClr val="FFC000"/>
              </a:solidFill>
            </a:endParaRPr>
          </a:p>
          <a:p>
            <a:endParaRPr lang="en-US" dirty="0"/>
          </a:p>
        </p:txBody>
      </p:sp>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27952F8-2601-458D-A718-C016EBB9A9A7}"/>
              </a:ext>
            </a:extLst>
          </p:cNvPr>
          <p:cNvPicPr>
            <a:picLocks noGrp="1" noChangeAspect="1"/>
          </p:cNvPicPr>
          <p:nvPr>
            <p:ph type="pic" sz="quarter" idx="10"/>
          </p:nvPr>
        </p:nvPicPr>
        <p:blipFill>
          <a:blip r:embed="rId2"/>
          <a:srcRect t="7860" b="7860"/>
          <a:stretch>
            <a:fillRect/>
          </a:stretch>
        </p:blipFill>
        <p:spPr/>
      </p:pic>
    </p:spTree>
    <p:extLst>
      <p:ext uri="{BB962C8B-B14F-4D97-AF65-F5344CB8AC3E}">
        <p14:creationId xmlns:p14="http://schemas.microsoft.com/office/powerpoint/2010/main" val="393582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43-B74E-437A-B538-77BA9A47C6CA}"/>
              </a:ext>
            </a:extLst>
          </p:cNvPr>
          <p:cNvSpPr>
            <a:spLocks noGrp="1"/>
          </p:cNvSpPr>
          <p:nvPr>
            <p:ph type="title"/>
          </p:nvPr>
        </p:nvSpPr>
        <p:spPr>
          <a:xfrm>
            <a:off x="1535457" y="382385"/>
            <a:ext cx="10178322" cy="1492132"/>
          </a:xfrm>
        </p:spPr>
        <p:txBody>
          <a:bodyPr/>
          <a:lstStyle/>
          <a:p>
            <a:pPr algn="ctr"/>
            <a:r>
              <a:rPr lang="en-IN" dirty="0">
                <a:latin typeface="Arial" panose="020B0604020202020204" pitchFamily="34" charset="0"/>
                <a:cs typeface="Arial" panose="020B0604020202020204" pitchFamily="34" charset="0"/>
              </a:rPr>
              <a:t>The problem we are aiming to solve :-</a:t>
            </a:r>
          </a:p>
        </p:txBody>
      </p:sp>
      <p:sp>
        <p:nvSpPr>
          <p:cNvPr id="3" name="Content Placeholder 2">
            <a:extLst>
              <a:ext uri="{FF2B5EF4-FFF2-40B4-BE49-F238E27FC236}">
                <a16:creationId xmlns:a16="http://schemas.microsoft.com/office/drawing/2014/main" id="{C085EF68-1924-4241-AADB-63395186FC57}"/>
              </a:ext>
            </a:extLst>
          </p:cNvPr>
          <p:cNvSpPr>
            <a:spLocks noGrp="1"/>
          </p:cNvSpPr>
          <p:nvPr>
            <p:ph idx="1"/>
          </p:nvPr>
        </p:nvSpPr>
        <p:spPr/>
        <p:txBody>
          <a:bodyPr/>
          <a:lstStyle/>
          <a:p>
            <a:r>
              <a:rPr lang="en-IN" sz="2800" dirty="0"/>
              <a:t>Unfortunately, women who commute to work on foot also experience harassment on a regular basis. Catcalling and other forms of street harassment are common in cities all over the country. </a:t>
            </a:r>
          </a:p>
          <a:p>
            <a:r>
              <a:rPr lang="en-IN" sz="2800" dirty="0"/>
              <a:t>We are planning to build an application /web app using Google map API which will suggest the Safest and Shortest path /route in a locality for women to travel .  </a:t>
            </a:r>
          </a:p>
          <a:p>
            <a:endParaRPr lang="en-IN" dirty="0"/>
          </a:p>
        </p:txBody>
      </p:sp>
    </p:spTree>
    <p:extLst>
      <p:ext uri="{BB962C8B-B14F-4D97-AF65-F5344CB8AC3E}">
        <p14:creationId xmlns:p14="http://schemas.microsoft.com/office/powerpoint/2010/main" val="195644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AA358D-65F3-4398-8EF3-F70340E1B256}"/>
              </a:ext>
            </a:extLst>
          </p:cNvPr>
          <p:cNvPicPr>
            <a:picLocks noChangeAspect="1"/>
          </p:cNvPicPr>
          <p:nvPr/>
        </p:nvPicPr>
        <p:blipFill>
          <a:blip r:embed="rId2"/>
          <a:stretch>
            <a:fillRect/>
          </a:stretch>
        </p:blipFill>
        <p:spPr>
          <a:xfrm>
            <a:off x="-84083" y="0"/>
            <a:ext cx="12276083" cy="6858000"/>
          </a:xfrm>
          <a:prstGeom prst="rect">
            <a:avLst/>
          </a:prstGeom>
        </p:spPr>
      </p:pic>
    </p:spTree>
    <p:extLst>
      <p:ext uri="{BB962C8B-B14F-4D97-AF65-F5344CB8AC3E}">
        <p14:creationId xmlns:p14="http://schemas.microsoft.com/office/powerpoint/2010/main" val="34447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8DEB-3F54-4869-9742-6F23DAEB351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4B2A440-C931-441C-AD89-CEF316D9F0CB}"/>
              </a:ext>
            </a:extLst>
          </p:cNvPr>
          <p:cNvSpPr>
            <a:spLocks noGrp="1"/>
          </p:cNvSpPr>
          <p:nvPr>
            <p:ph idx="1"/>
          </p:nvPr>
        </p:nvSpPr>
        <p:spPr>
          <a:xfrm>
            <a:off x="466120" y="257503"/>
            <a:ext cx="6385034" cy="6087459"/>
          </a:xfrm>
        </p:spPr>
        <p:txBody>
          <a:bodyPr>
            <a:normAutofit/>
          </a:bodyPr>
          <a:lstStyle/>
          <a:p>
            <a:pPr marL="0" indent="0" algn="ctr">
              <a:buNone/>
            </a:pPr>
            <a:r>
              <a:rPr lang="en-IN" sz="3500" dirty="0"/>
              <a:t>Some additional features of our project :-</a:t>
            </a:r>
          </a:p>
          <a:p>
            <a:pPr algn="ctr"/>
            <a:r>
              <a:rPr lang="en-IN" sz="2800" dirty="0"/>
              <a:t>We can connect our users travelling on the same route. Like one girl will be confident if she knows that two more users are travelling by the same route as she is .</a:t>
            </a:r>
          </a:p>
          <a:p>
            <a:pPr algn="ctr"/>
            <a:r>
              <a:rPr lang="en-IN" sz="2800" dirty="0"/>
              <a:t>But we wouldn't disclose their positions to each other .In case the they want to connect then they will have to send a  request to each other for doing so.</a:t>
            </a:r>
          </a:p>
          <a:p>
            <a:pPr algn="ctr"/>
            <a:endParaRPr lang="en-IN" sz="2800" dirty="0"/>
          </a:p>
          <a:p>
            <a:pPr marL="0" indent="0">
              <a:buNone/>
            </a:pPr>
            <a:endParaRPr lang="en-IN" dirty="0"/>
          </a:p>
        </p:txBody>
      </p:sp>
      <p:sp>
        <p:nvSpPr>
          <p:cNvPr id="4" name="Text Placeholder 3">
            <a:extLst>
              <a:ext uri="{FF2B5EF4-FFF2-40B4-BE49-F238E27FC236}">
                <a16:creationId xmlns:a16="http://schemas.microsoft.com/office/drawing/2014/main" id="{028F0CBE-18AA-477B-9CB5-52210CA76BF5}"/>
              </a:ext>
            </a:extLst>
          </p:cNvPr>
          <p:cNvSpPr>
            <a:spLocks noGrp="1"/>
          </p:cNvSpPr>
          <p:nvPr>
            <p:ph type="body" sz="half" idx="2"/>
          </p:nvPr>
        </p:nvSpPr>
        <p:spPr/>
        <p:txBody>
          <a:bodyPr/>
          <a:lstStyle/>
          <a:p>
            <a:endParaRPr lang="en-IN" dirty="0"/>
          </a:p>
        </p:txBody>
      </p:sp>
      <p:pic>
        <p:nvPicPr>
          <p:cNvPr id="10" name="Picture 9">
            <a:extLst>
              <a:ext uri="{FF2B5EF4-FFF2-40B4-BE49-F238E27FC236}">
                <a16:creationId xmlns:a16="http://schemas.microsoft.com/office/drawing/2014/main" id="{7A13ED49-2654-4DCC-9545-A448F314F0EF}"/>
              </a:ext>
            </a:extLst>
          </p:cNvPr>
          <p:cNvPicPr>
            <a:picLocks noChangeAspect="1"/>
          </p:cNvPicPr>
          <p:nvPr/>
        </p:nvPicPr>
        <p:blipFill>
          <a:blip r:embed="rId2"/>
          <a:stretch>
            <a:fillRect/>
          </a:stretch>
        </p:blipFill>
        <p:spPr>
          <a:xfrm>
            <a:off x="8027173" y="385270"/>
            <a:ext cx="3881047" cy="6087459"/>
          </a:xfrm>
          <a:prstGeom prst="rect">
            <a:avLst/>
          </a:prstGeom>
        </p:spPr>
      </p:pic>
    </p:spTree>
    <p:extLst>
      <p:ext uri="{BB962C8B-B14F-4D97-AF65-F5344CB8AC3E}">
        <p14:creationId xmlns:p14="http://schemas.microsoft.com/office/powerpoint/2010/main" val="84097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16EF-A24A-47B4-8880-437AAB78D4BD}"/>
              </a:ext>
            </a:extLst>
          </p:cNvPr>
          <p:cNvSpPr>
            <a:spLocks noGrp="1"/>
          </p:cNvSpPr>
          <p:nvPr>
            <p:ph type="title"/>
          </p:nvPr>
        </p:nvSpPr>
        <p:spPr>
          <a:xfrm>
            <a:off x="8337884" y="1292772"/>
            <a:ext cx="3092115" cy="3610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EAF9DEC-7C72-484C-8B74-6EC0F1A0B1D2}"/>
              </a:ext>
            </a:extLst>
          </p:cNvPr>
          <p:cNvSpPr>
            <a:spLocks noGrp="1"/>
          </p:cNvSpPr>
          <p:nvPr>
            <p:ph idx="1"/>
          </p:nvPr>
        </p:nvSpPr>
        <p:spPr>
          <a:xfrm>
            <a:off x="641132" y="346841"/>
            <a:ext cx="6282338" cy="5728138"/>
          </a:xfrm>
        </p:spPr>
        <p:txBody>
          <a:bodyPr>
            <a:normAutofit lnSpcReduction="10000"/>
          </a:bodyPr>
          <a:lstStyle/>
          <a:p>
            <a:pPr marL="0" indent="0" algn="ctr">
              <a:buNone/>
            </a:pPr>
            <a:r>
              <a:rPr lang="en-IN" dirty="0"/>
              <a:t>Some additional features of our project :-</a:t>
            </a:r>
          </a:p>
          <a:p>
            <a:pPr lvl="0" algn="ctr"/>
            <a:endParaRPr lang="en-IN" sz="2800" dirty="0"/>
          </a:p>
          <a:p>
            <a:pPr lvl="0" algn="ctr"/>
            <a:r>
              <a:rPr lang="en-IN" sz="2800" dirty="0"/>
              <a:t>Our application will also keep a track that if a user is taking more time than expected or  if the user is going off track then an emergency signal can be send to their office , home or loved ones based on their choice . </a:t>
            </a:r>
          </a:p>
          <a:p>
            <a:endParaRPr lang="en-IN" dirty="0"/>
          </a:p>
          <a:p>
            <a:pPr algn="ctr"/>
            <a:r>
              <a:rPr lang="en-IN" sz="2800" dirty="0">
                <a:solidFill>
                  <a:srgbClr val="FF0000"/>
                </a:solidFill>
              </a:rPr>
              <a:t>SOS</a:t>
            </a:r>
            <a:r>
              <a:rPr lang="en-IN" sz="2800" dirty="0"/>
              <a:t> can also be added to this.</a:t>
            </a:r>
          </a:p>
          <a:p>
            <a:pPr marL="0" indent="0">
              <a:buNone/>
            </a:pPr>
            <a:endParaRPr lang="en-IN" sz="2800" dirty="0"/>
          </a:p>
          <a:p>
            <a:pPr marL="0" indent="0">
              <a:buNone/>
            </a:pPr>
            <a:endParaRPr lang="en-IN" dirty="0"/>
          </a:p>
        </p:txBody>
      </p:sp>
      <p:sp>
        <p:nvSpPr>
          <p:cNvPr id="4" name="Text Placeholder 3">
            <a:extLst>
              <a:ext uri="{FF2B5EF4-FFF2-40B4-BE49-F238E27FC236}">
                <a16:creationId xmlns:a16="http://schemas.microsoft.com/office/drawing/2014/main" id="{E168951C-FAEA-463A-8121-64A125D1856F}"/>
              </a:ext>
            </a:extLst>
          </p:cNvPr>
          <p:cNvSpPr>
            <a:spLocks noGrp="1"/>
          </p:cNvSpPr>
          <p:nvPr>
            <p:ph type="body" sz="half" idx="2"/>
          </p:nvPr>
        </p:nvSpPr>
        <p:spPr/>
        <p:txBody>
          <a:bodyPr/>
          <a:lstStyle/>
          <a:p>
            <a:endParaRPr lang="en-IN" dirty="0"/>
          </a:p>
        </p:txBody>
      </p:sp>
      <p:pic>
        <p:nvPicPr>
          <p:cNvPr id="5" name="Picture 4">
            <a:extLst>
              <a:ext uri="{FF2B5EF4-FFF2-40B4-BE49-F238E27FC236}">
                <a16:creationId xmlns:a16="http://schemas.microsoft.com/office/drawing/2014/main" id="{BE53B328-2DED-498E-A672-88580F417B6A}"/>
              </a:ext>
            </a:extLst>
          </p:cNvPr>
          <p:cNvPicPr>
            <a:picLocks noChangeAspect="1"/>
          </p:cNvPicPr>
          <p:nvPr/>
        </p:nvPicPr>
        <p:blipFill>
          <a:blip r:embed="rId2"/>
          <a:stretch>
            <a:fillRect/>
          </a:stretch>
        </p:blipFill>
        <p:spPr>
          <a:xfrm>
            <a:off x="7999826" y="857906"/>
            <a:ext cx="3768230" cy="5292843"/>
          </a:xfrm>
          <a:prstGeom prst="rect">
            <a:avLst/>
          </a:prstGeom>
        </p:spPr>
      </p:pic>
    </p:spTree>
    <p:extLst>
      <p:ext uri="{BB962C8B-B14F-4D97-AF65-F5344CB8AC3E}">
        <p14:creationId xmlns:p14="http://schemas.microsoft.com/office/powerpoint/2010/main" val="404236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4DDB-E947-4714-B63A-3418550DD714}"/>
              </a:ext>
            </a:extLst>
          </p:cNvPr>
          <p:cNvSpPr>
            <a:spLocks noGrp="1"/>
          </p:cNvSpPr>
          <p:nvPr>
            <p:ph type="title"/>
          </p:nvPr>
        </p:nvSpPr>
        <p:spPr>
          <a:xfrm>
            <a:off x="1598519" y="298302"/>
            <a:ext cx="10178322" cy="1492132"/>
          </a:xfrm>
        </p:spPr>
        <p:txBody>
          <a:bodyPr>
            <a:normAutofit/>
          </a:bodyPr>
          <a:lstStyle/>
          <a:p>
            <a:pPr algn="ctr"/>
            <a:r>
              <a:rPr lang="en-IN" sz="4400" dirty="0">
                <a:latin typeface="Arial" panose="020B0604020202020204" pitchFamily="34" charset="0"/>
                <a:cs typeface="Arial" panose="020B0604020202020204" pitchFamily="34" charset="0"/>
              </a:rPr>
              <a:t>Novelty of our solution :</a:t>
            </a:r>
            <a:br>
              <a:rPr lang="en-IN" sz="4400" dirty="0">
                <a:latin typeface="Arial" panose="020B0604020202020204" pitchFamily="34" charset="0"/>
                <a:cs typeface="Arial" panose="020B0604020202020204" pitchFamily="34" charset="0"/>
              </a:rPr>
            </a:br>
            <a:endParaRPr lang="en-IN" sz="4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DD4F737-A7D8-4A18-9E75-07D4063B7DC7}"/>
              </a:ext>
            </a:extLst>
          </p:cNvPr>
          <p:cNvSpPr/>
          <p:nvPr/>
        </p:nvSpPr>
        <p:spPr>
          <a:xfrm>
            <a:off x="2091559" y="2421006"/>
            <a:ext cx="8040413" cy="2527680"/>
          </a:xfrm>
          <a:prstGeom prst="rect">
            <a:avLst/>
          </a:prstGeom>
        </p:spPr>
        <p:txBody>
          <a:bodyPr wrap="square">
            <a:spAutoFit/>
          </a:bodyPr>
          <a:lstStyle/>
          <a:p>
            <a:pPr algn="ctr">
              <a:lnSpc>
                <a:spcPct val="107000"/>
              </a:lnSpc>
              <a:spcAft>
                <a:spcPts val="800"/>
              </a:spcAft>
            </a:pPr>
            <a:r>
              <a:rPr lang="en-IN" sz="2800" dirty="0">
                <a:latin typeface="Arial" panose="020B0604020202020204" pitchFamily="34" charset="0"/>
                <a:ea typeface="Calibri" panose="020F0502020204030204" pitchFamily="34" charset="0"/>
                <a:cs typeface="Arial" panose="020B0604020202020204" pitchFamily="34" charset="0"/>
              </a:rPr>
              <a:t>There is no such application which tells the Safest path for Women to travel . Using this application the users can stay safe and commute to work without any problem.</a:t>
            </a:r>
          </a:p>
          <a:p>
            <a:pPr algn="ctr">
              <a:lnSpc>
                <a:spcPct val="107000"/>
              </a:lnSpc>
              <a:spcAft>
                <a:spcPts val="800"/>
              </a:spcAft>
            </a:pPr>
            <a:r>
              <a:rPr lang="en-IN" sz="3200" dirty="0">
                <a:solidFill>
                  <a:schemeClr val="tx2">
                    <a:lumMod val="50000"/>
                    <a:lumOff val="50000"/>
                  </a:schemeClr>
                </a:solidFill>
                <a:latin typeface="Arial" panose="020B0604020202020204" pitchFamily="34" charset="0"/>
                <a:ea typeface="Calibri" panose="020F0502020204030204" pitchFamily="34" charset="0"/>
                <a:cs typeface="Arial" panose="020B0604020202020204" pitchFamily="34" charset="0"/>
              </a:rPr>
              <a:t>#</a:t>
            </a:r>
            <a:r>
              <a:rPr lang="en-IN" sz="3200" dirty="0" err="1">
                <a:solidFill>
                  <a:schemeClr val="tx2">
                    <a:lumMod val="50000"/>
                    <a:lumOff val="50000"/>
                  </a:schemeClr>
                </a:solidFill>
                <a:latin typeface="Arial" panose="020B0604020202020204" pitchFamily="34" charset="0"/>
                <a:ea typeface="Calibri" panose="020F0502020204030204" pitchFamily="34" charset="0"/>
                <a:cs typeface="Arial" panose="020B0604020202020204" pitchFamily="34" charset="0"/>
              </a:rPr>
              <a:t>Dontletthesenightsstopyou</a:t>
            </a:r>
            <a:endParaRPr lang="en-IN" sz="3200" dirty="0">
              <a:solidFill>
                <a:schemeClr val="tx2">
                  <a:lumMod val="50000"/>
                  <a:lumOff val="50000"/>
                </a:schemeClr>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2000479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A67AA4-7A39-4D54-84CA-5821BEF7F79E}">
  <ds:schemaRefs>
    <ds:schemaRef ds:uri="http://schemas.microsoft.com/sharepoint/v3/contenttype/forms"/>
  </ds:schemaRefs>
</ds:datastoreItem>
</file>

<file path=customXml/itemProps2.xml><?xml version="1.0" encoding="utf-8"?>
<ds:datastoreItem xmlns:ds="http://schemas.openxmlformats.org/officeDocument/2006/customXml" ds:itemID="{29DE6D2A-0A40-4DAB-B8AE-656243D6AB3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FE2D894-9887-4C6E-B664-EB7E082F34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TM10001106[[fn=Badge]]</Template>
  <TotalTime>0</TotalTime>
  <Words>260</Words>
  <Application>Microsoft Office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Helvetica Light</vt:lpstr>
      <vt:lpstr>Impact</vt:lpstr>
      <vt:lpstr>Badge</vt:lpstr>
      <vt:lpstr>“Our paths will lead you to a safer world”</vt:lpstr>
      <vt:lpstr>PowerPoint Presentation</vt:lpstr>
      <vt:lpstr>The problem we are aiming to solve :-</vt:lpstr>
      <vt:lpstr>PowerPoint Presentation</vt:lpstr>
      <vt:lpstr>PowerPoint Presentation</vt:lpstr>
      <vt:lpstr>PowerPoint Presentation</vt:lpstr>
      <vt:lpstr>Novelty of our solution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2020-03-06T16:12:08Z</dcterms:created>
  <dcterms:modified xsi:type="dcterms:W3CDTF">2020-05-07T19:18:36Z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