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74153-5910-40E3-8E20-069248AC9297}" v="1" dt="2024-07-10T12:02:25.0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akshitranax/Credit-card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</a:t>
            </a:r>
            <a:r>
              <a:rPr lang="en-US" dirty="0"/>
              <a:t>akshit Rana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12060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lang="en-IN"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spc="-1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https://github.com/rakshitranax/Credit-card-report</a:t>
            </a:r>
            <a:endParaRPr lang="en-IN" sz="2400" spc="-1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endParaRPr lang="en-IN"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</a:t>
            </a:r>
            <a:r>
              <a:rPr lang="en-US" dirty="0"/>
              <a:t>akshit Rana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https://github.com/rakshitranax/Credit-card-report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</a:t>
            </a:r>
            <a:r>
              <a:rPr lang="en-US" dirty="0"/>
              <a:t>akshit Rana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Rakshit Rana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 dirty="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 dirty="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</a:t>
            </a:r>
            <a:r>
              <a:rPr lang="en-US" dirty="0"/>
              <a:t>akshit Rana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</a:t>
            </a:r>
            <a:r>
              <a:rPr lang="en-US" dirty="0"/>
              <a:t>akshit Rana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536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Rakshit rana</cp:lastModifiedBy>
  <cp:revision>2</cp:revision>
  <dcterms:created xsi:type="dcterms:W3CDTF">2024-07-10T10:40:45Z</dcterms:created>
  <dcterms:modified xsi:type="dcterms:W3CDTF">2024-07-10T12:11:37Z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2024-07-10T00:00:00Z</vt:filetime>
  </property>
  <property fmtid="{D5CDD505-2E9C-101B-9397-08002B2CF9AE}" pid="5" name="Producer">
    <vt:lpwstr>Microsoft® PowerPoint® 2021</vt:lpwstr>
  </property>
</Properties>
</file>