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8"/>
  </p:notesMasterIdLst>
  <p:sldIdLst>
    <p:sldId id="321" r:id="rId5"/>
    <p:sldId id="352" r:id="rId6"/>
    <p:sldId id="349" r:id="rId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94622" autoAdjust="0"/>
  </p:normalViewPr>
  <p:slideViewPr>
    <p:cSldViewPr snapToGrid="0" showGuides="1">
      <p:cViewPr>
        <p:scale>
          <a:sx n="100" d="100"/>
          <a:sy n="100" d="100"/>
        </p:scale>
        <p:origin x="-480" y="12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913CB7F-C942-453C-B5C9-17C427461085}" type="datetimeFigureOut">
              <a:rPr lang="en-US"/>
              <a:pPr>
                <a:defRPr/>
              </a:pPr>
              <a:t>6/5/2016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773FB264-DDA5-4157-893E-7C7300CBDD96}" type="slidenum">
              <a:rPr lang="en-US"/>
              <a:pPr>
                <a:defRPr/>
              </a:pPr>
              <a:t>‹#›</a:t>
            </a:fld>
            <a:endParaRPr lang="en-US" dirty="0"/>
          </a:p>
        </p:txBody>
      </p:sp>
    </p:spTree>
    <p:extLst>
      <p:ext uri="{BB962C8B-B14F-4D97-AF65-F5344CB8AC3E}">
        <p14:creationId xmlns:p14="http://schemas.microsoft.com/office/powerpoint/2010/main" val="19926042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AC47AB4-42EB-4577-8D2E-F9FF0220EEF2}" type="slidenum">
              <a:rPr lang="en-US"/>
              <a:pPr fontAlgn="base">
                <a:spcBef>
                  <a:spcPct val="0"/>
                </a:spcBef>
                <a:spcAft>
                  <a:spcPct val="0"/>
                </a:spcAft>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CB2FFE75-C069-4F3F-B6FF-201F91F66277}"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7"/>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E9B6AED2-E616-4CD5-862A-CB15F603EB39}"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2014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Lst>
  <p:hf sldNum="0" hdr="0" dt="0"/>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ubtitle 1"/>
          <p:cNvSpPr>
            <a:spLocks noGrp="1"/>
          </p:cNvSpPr>
          <p:nvPr>
            <p:ph type="subTitle" idx="1"/>
          </p:nvPr>
        </p:nvSpPr>
        <p:spPr>
          <a:xfrm>
            <a:off x="1547813" y="3558143"/>
            <a:ext cx="5511800" cy="369332"/>
          </a:xfrm>
        </p:spPr>
        <p:txBody>
          <a:bodyPr>
            <a:spAutoFit/>
          </a:bodyPr>
          <a:lstStyle/>
          <a:p>
            <a:r>
              <a:rPr lang="en-US" sz="2400" dirty="0" err="1" smtClean="0">
                <a:latin typeface="Arial" charset="0"/>
                <a:cs typeface="Arial" charset="0"/>
              </a:rPr>
              <a:t>Hackathon</a:t>
            </a:r>
            <a:r>
              <a:rPr lang="en-US" sz="2400" dirty="0" smtClean="0">
                <a:latin typeface="Arial" charset="0"/>
                <a:cs typeface="Arial" charset="0"/>
              </a:rPr>
              <a:t> </a:t>
            </a:r>
            <a:endParaRPr sz="2400" dirty="0" smtClean="0">
              <a:latin typeface="Arial" charset="0"/>
              <a:cs typeface="Arial" charset="0"/>
            </a:endParaRPr>
          </a:p>
        </p:txBody>
      </p:sp>
      <p:sp>
        <p:nvSpPr>
          <p:cNvPr id="11267" name="Title 2"/>
          <p:cNvSpPr>
            <a:spLocks noGrp="1"/>
          </p:cNvSpPr>
          <p:nvPr>
            <p:ph type="title"/>
          </p:nvPr>
        </p:nvSpPr>
        <p:spPr>
          <a:xfrm>
            <a:off x="1517650" y="2805113"/>
            <a:ext cx="6680200" cy="614362"/>
          </a:xfrm>
        </p:spPr>
        <p:txBody>
          <a:bodyPr/>
          <a:lstStyle/>
          <a:p>
            <a:r>
              <a:rPr dirty="0" smtClean="0">
                <a:solidFill>
                  <a:srgbClr val="E31837"/>
                </a:solidFill>
                <a:latin typeface="Arial" charset="0"/>
                <a:cs typeface="Arial" charset="0"/>
              </a:rPr>
              <a:t>Mission Innovation 16</a:t>
            </a:r>
            <a:endParaRPr dirty="0" smtClean="0">
              <a:latin typeface="Arial" charset="0"/>
              <a:cs typeface="Arial" charset="0"/>
            </a:endParaRPr>
          </a:p>
        </p:txBody>
      </p:sp>
      <p:sp>
        <p:nvSpPr>
          <p:cNvPr id="2" name="TextBox 1"/>
          <p:cNvSpPr txBox="1"/>
          <p:nvPr/>
        </p:nvSpPr>
        <p:spPr>
          <a:xfrm>
            <a:off x="4200525" y="3667125"/>
            <a:ext cx="4219575" cy="147732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Solution Name </a:t>
            </a:r>
            <a:r>
              <a:rPr lang="en-US" sz="1200" dirty="0" smtClean="0">
                <a:latin typeface="+mj-lt"/>
              </a:rPr>
              <a:t>:</a:t>
            </a:r>
            <a:endParaRPr lang="en-US" sz="1200" dirty="0" smtClean="0">
              <a:latin typeface="+mj-lt"/>
            </a:endParaRPr>
          </a:p>
          <a:p>
            <a:pPr fontAlgn="base">
              <a:buClr>
                <a:schemeClr val="tx2"/>
              </a:buClr>
            </a:pPr>
            <a:r>
              <a:rPr lang="en-US" sz="1200" dirty="0" smtClean="0">
                <a:latin typeface="+mj-lt"/>
              </a:rPr>
              <a:t>Location </a:t>
            </a:r>
            <a:r>
              <a:rPr lang="en-US" sz="1200" dirty="0" smtClean="0">
                <a:latin typeface="+mj-lt"/>
              </a:rPr>
              <a:t>: Noida</a:t>
            </a:r>
            <a:endParaRPr lang="en-US" sz="1200" dirty="0" smtClean="0">
              <a:latin typeface="+mj-lt"/>
            </a:endParaRPr>
          </a:p>
          <a:p>
            <a:pPr fontAlgn="base">
              <a:buClr>
                <a:schemeClr val="tx2"/>
              </a:buClr>
            </a:pPr>
            <a:r>
              <a:rPr lang="en-US" sz="1200" dirty="0" smtClean="0">
                <a:latin typeface="+mj-lt"/>
              </a:rPr>
              <a:t>Team Name : </a:t>
            </a:r>
            <a:r>
              <a:rPr lang="en-US" sz="1200" dirty="0" smtClean="0">
                <a:latin typeface="+mj-lt"/>
              </a:rPr>
              <a:t>Creativity Crew</a:t>
            </a:r>
            <a:endParaRPr lang="en-US" sz="1200" dirty="0" smtClean="0">
              <a:latin typeface="+mj-lt"/>
            </a:endParaRPr>
          </a:p>
          <a:p>
            <a:pPr fontAlgn="base">
              <a:buClr>
                <a:schemeClr val="tx2"/>
              </a:buClr>
            </a:pPr>
            <a:r>
              <a:rPr lang="en-US" sz="1200" dirty="0" smtClean="0">
                <a:latin typeface="+mj-lt"/>
              </a:rPr>
              <a:t>Team lead Name : </a:t>
            </a:r>
            <a:r>
              <a:rPr lang="en-US" sz="1200" dirty="0" err="1" smtClean="0">
                <a:latin typeface="+mj-lt"/>
              </a:rPr>
              <a:t>Rakshit</a:t>
            </a:r>
            <a:r>
              <a:rPr lang="en-US" sz="1200" dirty="0" smtClean="0">
                <a:latin typeface="+mj-lt"/>
              </a:rPr>
              <a:t> </a:t>
            </a:r>
            <a:r>
              <a:rPr lang="en-US" sz="1200" dirty="0" err="1" smtClean="0">
                <a:latin typeface="+mj-lt"/>
              </a:rPr>
              <a:t>Sakhuja</a:t>
            </a:r>
            <a:r>
              <a:rPr lang="en-US" sz="1200" dirty="0" smtClean="0">
                <a:latin typeface="+mj-lt"/>
              </a:rPr>
              <a:t> (rakshitsakhuja@outlook.com)</a:t>
            </a:r>
          </a:p>
          <a:p>
            <a:pPr fontAlgn="base">
              <a:buClr>
                <a:schemeClr val="tx2"/>
              </a:buClr>
            </a:pPr>
            <a:endParaRPr lang="en-US" sz="1200" dirty="0">
              <a:latin typeface="+mj-lt"/>
            </a:endParaRPr>
          </a:p>
          <a:p>
            <a:pPr fontAlgn="base">
              <a:buClr>
                <a:schemeClr val="tx2"/>
              </a:buClr>
            </a:pPr>
            <a:endParaRPr lang="en-US" sz="1200" dirty="0" smtClean="0">
              <a:latin typeface="+mj-lt"/>
            </a:endParaRPr>
          </a:p>
          <a:p>
            <a:pPr fontAlgn="base">
              <a:buClr>
                <a:schemeClr val="tx2"/>
              </a:buClr>
            </a:pPr>
            <a:endParaRPr lang="en-US" sz="1200" dirty="0">
              <a:latin typeface="+mj-lt"/>
            </a:endParaRPr>
          </a:p>
        </p:txBody>
      </p:sp>
      <p:graphicFrame>
        <p:nvGraphicFramePr>
          <p:cNvPr id="6" name="Table 5"/>
          <p:cNvGraphicFramePr>
            <a:graphicFrameLocks noGrp="1"/>
          </p:cNvGraphicFramePr>
          <p:nvPr>
            <p:extLst>
              <p:ext uri="{D42A27DB-BD31-4B8C-83A1-F6EECF244321}">
                <p14:modId xmlns:p14="http://schemas.microsoft.com/office/powerpoint/2010/main" val="3725832361"/>
              </p:ext>
            </p:extLst>
          </p:nvPr>
        </p:nvGraphicFramePr>
        <p:xfrm>
          <a:off x="1885950" y="5029199"/>
          <a:ext cx="6086475" cy="1463040"/>
        </p:xfrm>
        <a:graphic>
          <a:graphicData uri="http://schemas.openxmlformats.org/drawingml/2006/table">
            <a:tbl>
              <a:tblPr firstRow="1" bandRow="1">
                <a:tableStyleId>{5C22544A-7EE6-4342-B048-85BDC9FD1C3A}</a:tableStyleId>
              </a:tblPr>
              <a:tblGrid>
                <a:gridCol w="2703676"/>
                <a:gridCol w="3382799"/>
              </a:tblGrid>
              <a:tr h="274795">
                <a:tc>
                  <a:txBody>
                    <a:bodyPr/>
                    <a:lstStyle/>
                    <a:p>
                      <a:r>
                        <a:rPr lang="en-US" dirty="0" err="1" smtClean="0">
                          <a:solidFill>
                            <a:schemeClr val="tx1"/>
                          </a:solidFill>
                        </a:rPr>
                        <a:t>Aditya</a:t>
                      </a:r>
                      <a:r>
                        <a:rPr lang="en-US" dirty="0" smtClean="0">
                          <a:solidFill>
                            <a:schemeClr val="tx1"/>
                          </a:solidFill>
                        </a:rPr>
                        <a:t> </a:t>
                      </a:r>
                      <a:r>
                        <a:rPr lang="en-US" dirty="0" err="1" smtClean="0">
                          <a:solidFill>
                            <a:schemeClr val="tx1"/>
                          </a:solidFill>
                        </a:rPr>
                        <a:t>Mehrotra</a:t>
                      </a:r>
                      <a:endParaRPr lang="en-US" dirty="0">
                        <a:solidFill>
                          <a:schemeClr val="tx1"/>
                        </a:solidFill>
                      </a:endParaRPr>
                    </a:p>
                  </a:txBody>
                  <a:tcPr/>
                </a:tc>
                <a:tc>
                  <a:txBody>
                    <a:bodyPr/>
                    <a:lstStyle/>
                    <a:p>
                      <a:r>
                        <a:rPr lang="en-US" dirty="0" smtClean="0">
                          <a:solidFill>
                            <a:schemeClr val="tx1"/>
                          </a:solidFill>
                        </a:rPr>
                        <a:t>mehrotraaditya@gmail.com</a:t>
                      </a:r>
                      <a:endParaRPr lang="en-US" dirty="0">
                        <a:solidFill>
                          <a:schemeClr val="tx1"/>
                        </a:solidFill>
                      </a:endParaRPr>
                    </a:p>
                  </a:txBody>
                  <a:tcPr/>
                </a:tc>
              </a:tr>
              <a:tr h="274795">
                <a:tc>
                  <a:txBody>
                    <a:bodyPr/>
                    <a:lstStyle/>
                    <a:p>
                      <a:r>
                        <a:rPr lang="en-US" dirty="0" smtClean="0"/>
                        <a:t>Ankit Khanna</a:t>
                      </a:r>
                      <a:endParaRPr lang="en-US" dirty="0"/>
                    </a:p>
                  </a:txBody>
                  <a:tcPr/>
                </a:tc>
                <a:tc>
                  <a:txBody>
                    <a:bodyPr/>
                    <a:lstStyle/>
                    <a:p>
                      <a:r>
                        <a:rPr lang="en-US" dirty="0" smtClean="0"/>
                        <a:t>ankitkhanna993@gmail.com</a:t>
                      </a:r>
                      <a:endParaRPr lang="en-US" dirty="0"/>
                    </a:p>
                  </a:txBody>
                  <a:tcPr/>
                </a:tc>
              </a:tr>
              <a:tr h="274795">
                <a:tc>
                  <a:txBody>
                    <a:bodyPr/>
                    <a:lstStyle/>
                    <a:p>
                      <a:r>
                        <a:rPr lang="en-US" dirty="0" err="1" smtClean="0"/>
                        <a:t>Hardik</a:t>
                      </a:r>
                      <a:r>
                        <a:rPr lang="en-US" dirty="0" smtClean="0"/>
                        <a:t> Bhatt</a:t>
                      </a:r>
                      <a:endParaRPr lang="en-US" dirty="0"/>
                    </a:p>
                  </a:txBody>
                  <a:tcPr/>
                </a:tc>
                <a:tc>
                  <a:txBody>
                    <a:bodyPr/>
                    <a:lstStyle/>
                    <a:p>
                      <a:r>
                        <a:rPr lang="en-US" u="none" dirty="0" smtClean="0">
                          <a:solidFill>
                            <a:schemeClr val="tx1"/>
                          </a:solidFill>
                        </a:rPr>
                        <a:t>hardik.bhatt999@gmail.com</a:t>
                      </a:r>
                      <a:endParaRPr lang="en-US" u="none" dirty="0">
                        <a:solidFill>
                          <a:schemeClr val="tx1"/>
                        </a:solidFill>
                      </a:endParaRPr>
                    </a:p>
                  </a:txBody>
                  <a:tcPr/>
                </a:tc>
              </a:tr>
              <a:tr h="278611">
                <a:tc>
                  <a:txBody>
                    <a:bodyPr/>
                    <a:lstStyle/>
                    <a:p>
                      <a:r>
                        <a:rPr lang="en-US" dirty="0" err="1" smtClean="0"/>
                        <a:t>Hardik</a:t>
                      </a:r>
                      <a:r>
                        <a:rPr lang="en-US" dirty="0" smtClean="0"/>
                        <a:t> </a:t>
                      </a:r>
                      <a:r>
                        <a:rPr lang="en-US" dirty="0" err="1" smtClean="0"/>
                        <a:t>Marya</a:t>
                      </a:r>
                      <a:endParaRPr lang="en-US" dirty="0"/>
                    </a:p>
                  </a:txBody>
                  <a:tcPr/>
                </a:tc>
                <a:tc>
                  <a:txBody>
                    <a:bodyPr/>
                    <a:lstStyle/>
                    <a:p>
                      <a:r>
                        <a:rPr lang="en-US" dirty="0" smtClean="0"/>
                        <a:t>hardik.marya@gmail.com</a:t>
                      </a:r>
                      <a:endParaRPr lang="en-US"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Summary</a:t>
            </a:r>
            <a:endParaRPr lang="en-US" dirty="0"/>
          </a:p>
        </p:txBody>
      </p:sp>
      <p:sp>
        <p:nvSpPr>
          <p:cNvPr id="4" name="TextBox 3"/>
          <p:cNvSpPr txBox="1"/>
          <p:nvPr/>
        </p:nvSpPr>
        <p:spPr>
          <a:xfrm>
            <a:off x="533397" y="2333625"/>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Brief Description</a:t>
            </a:r>
          </a:p>
        </p:txBody>
      </p:sp>
      <p:sp>
        <p:nvSpPr>
          <p:cNvPr id="5" name="TextBox 4"/>
          <p:cNvSpPr txBox="1"/>
          <p:nvPr/>
        </p:nvSpPr>
        <p:spPr>
          <a:xfrm>
            <a:off x="533398" y="4791075"/>
            <a:ext cx="3957637"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Technologies used</a:t>
            </a:r>
          </a:p>
        </p:txBody>
      </p:sp>
      <p:sp>
        <p:nvSpPr>
          <p:cNvPr id="6" name="TextBox 5"/>
          <p:cNvSpPr txBox="1"/>
          <p:nvPr/>
        </p:nvSpPr>
        <p:spPr>
          <a:xfrm>
            <a:off x="4524375" y="4791075"/>
            <a:ext cx="3957637"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Domains that can consume this solution</a:t>
            </a:r>
          </a:p>
        </p:txBody>
      </p:sp>
      <p:sp>
        <p:nvSpPr>
          <p:cNvPr id="7" name="TextBox 6"/>
          <p:cNvSpPr txBox="1"/>
          <p:nvPr/>
        </p:nvSpPr>
        <p:spPr>
          <a:xfrm>
            <a:off x="533400" y="1352550"/>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Problem statement</a:t>
            </a:r>
          </a:p>
        </p:txBody>
      </p:sp>
      <p:sp>
        <p:nvSpPr>
          <p:cNvPr id="8" name="TextBox 7"/>
          <p:cNvSpPr txBox="1"/>
          <p:nvPr/>
        </p:nvSpPr>
        <p:spPr>
          <a:xfrm>
            <a:off x="533396" y="3609975"/>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What is unique about </a:t>
            </a:r>
            <a:r>
              <a:rPr lang="en-US" sz="1200" smtClean="0">
                <a:latin typeface="+mj-lt"/>
              </a:rPr>
              <a:t>my solution?</a:t>
            </a:r>
            <a:endParaRPr lang="en-US" sz="1200" dirty="0" smtClean="0">
              <a:latin typeface="+mj-lt"/>
            </a:endParaRPr>
          </a:p>
        </p:txBody>
      </p:sp>
      <p:sp>
        <p:nvSpPr>
          <p:cNvPr id="3" name="Rectangle 2"/>
          <p:cNvSpPr/>
          <p:nvPr/>
        </p:nvSpPr>
        <p:spPr>
          <a:xfrm>
            <a:off x="533396" y="1531383"/>
            <a:ext cx="8134354" cy="830997"/>
          </a:xfrm>
          <a:prstGeom prst="rect">
            <a:avLst/>
          </a:prstGeom>
        </p:spPr>
        <p:txBody>
          <a:bodyPr wrap="square">
            <a:spAutoFit/>
          </a:bodyPr>
          <a:lstStyle/>
          <a:p>
            <a:r>
              <a:rPr lang="en-US" sz="1200" dirty="0"/>
              <a:t>Nowadays there is not enough time to know about their own country’s current makings, inventions and success in different fields be it Space, Technologies, Sports, Government.</a:t>
            </a:r>
          </a:p>
          <a:p>
            <a:r>
              <a:rPr lang="en-US" sz="1200" dirty="0" smtClean="0"/>
              <a:t>Thus </a:t>
            </a:r>
            <a:r>
              <a:rPr lang="en-US" sz="1200" dirty="0"/>
              <a:t>we aim to integrate all these into a single application where a person can know their country more, share this with others and also buy customized things related to these facts/knowledge.</a:t>
            </a:r>
            <a:endParaRPr lang="en-US" sz="1200" dirty="0"/>
          </a:p>
        </p:txBody>
      </p:sp>
      <p:sp>
        <p:nvSpPr>
          <p:cNvPr id="9" name="Rectangle 8"/>
          <p:cNvSpPr/>
          <p:nvPr/>
        </p:nvSpPr>
        <p:spPr>
          <a:xfrm>
            <a:off x="523869" y="2519392"/>
            <a:ext cx="7915271" cy="461665"/>
          </a:xfrm>
          <a:prstGeom prst="rect">
            <a:avLst/>
          </a:prstGeom>
        </p:spPr>
        <p:txBody>
          <a:bodyPr wrap="square">
            <a:spAutoFit/>
          </a:bodyPr>
          <a:lstStyle/>
          <a:p>
            <a:r>
              <a:rPr lang="en-US" sz="1200" dirty="0"/>
              <a:t>Our idea is to design an application to know all fields like Space, Technologies, Sports, </a:t>
            </a:r>
            <a:r>
              <a:rPr lang="en-US" sz="1200" dirty="0" smtClean="0"/>
              <a:t>Government, </a:t>
            </a:r>
            <a:r>
              <a:rPr lang="en-US" sz="1200" dirty="0" err="1" smtClean="0"/>
              <a:t>etc</a:t>
            </a:r>
            <a:r>
              <a:rPr lang="en-US" sz="1200" dirty="0" smtClean="0"/>
              <a:t> </a:t>
            </a:r>
            <a:r>
              <a:rPr lang="en-US" sz="1200" dirty="0"/>
              <a:t>in a place at a time and </a:t>
            </a:r>
            <a:r>
              <a:rPr lang="en-US" sz="1200" dirty="0" smtClean="0"/>
              <a:t>also these could be shared amongst subscribed members along with buying customized magazines.</a:t>
            </a:r>
            <a:endParaRPr lang="en-US" sz="1200" dirty="0"/>
          </a:p>
        </p:txBody>
      </p:sp>
      <p:sp>
        <p:nvSpPr>
          <p:cNvPr id="10" name="Rectangle 9"/>
          <p:cNvSpPr/>
          <p:nvPr/>
        </p:nvSpPr>
        <p:spPr>
          <a:xfrm>
            <a:off x="523869" y="3867745"/>
            <a:ext cx="7924806" cy="461665"/>
          </a:xfrm>
          <a:prstGeom prst="rect">
            <a:avLst/>
          </a:prstGeom>
        </p:spPr>
        <p:txBody>
          <a:bodyPr wrap="square">
            <a:spAutoFit/>
          </a:bodyPr>
          <a:lstStyle/>
          <a:p>
            <a:r>
              <a:rPr lang="en-US" sz="1200" dirty="0"/>
              <a:t>Offers current, past as well as historic facts/knowledge which can be shared and printed into customized magazines.</a:t>
            </a:r>
          </a:p>
        </p:txBody>
      </p:sp>
      <p:sp>
        <p:nvSpPr>
          <p:cNvPr id="11" name="Rectangle 10"/>
          <p:cNvSpPr/>
          <p:nvPr/>
        </p:nvSpPr>
        <p:spPr>
          <a:xfrm>
            <a:off x="381000" y="5082898"/>
            <a:ext cx="4143375" cy="1200329"/>
          </a:xfrm>
          <a:prstGeom prst="rect">
            <a:avLst/>
          </a:prstGeom>
        </p:spPr>
        <p:txBody>
          <a:bodyPr wrap="square">
            <a:spAutoFit/>
          </a:bodyPr>
          <a:lstStyle/>
          <a:p>
            <a:r>
              <a:rPr lang="en-US" sz="1200" dirty="0"/>
              <a:t>Platform	</a:t>
            </a:r>
          </a:p>
          <a:p>
            <a:pPr lvl="1"/>
            <a:r>
              <a:rPr lang="en-US" sz="1200" dirty="0"/>
              <a:t>Android</a:t>
            </a:r>
          </a:p>
          <a:p>
            <a:r>
              <a:rPr lang="en-US" sz="1200" dirty="0"/>
              <a:t> Databases</a:t>
            </a:r>
          </a:p>
          <a:p>
            <a:pPr lvl="1"/>
            <a:r>
              <a:rPr lang="en-US" sz="1200" dirty="0"/>
              <a:t>NoSQL (MongoDB, Neo4j</a:t>
            </a:r>
          </a:p>
          <a:p>
            <a:pPr lvl="1"/>
            <a:r>
              <a:rPr lang="en-US" sz="1200" dirty="0"/>
              <a:t>SQL</a:t>
            </a:r>
          </a:p>
          <a:p>
            <a:pPr marL="514350" indent="-457200"/>
            <a:r>
              <a:rPr lang="en-US" sz="1200" dirty="0"/>
              <a:t>Intelligent agents (Web Crawlers)</a:t>
            </a:r>
          </a:p>
        </p:txBody>
      </p:sp>
      <p:sp>
        <p:nvSpPr>
          <p:cNvPr id="12" name="Rectangle 11"/>
          <p:cNvSpPr/>
          <p:nvPr/>
        </p:nvSpPr>
        <p:spPr>
          <a:xfrm>
            <a:off x="4524375" y="5229136"/>
            <a:ext cx="4143375" cy="830997"/>
          </a:xfrm>
          <a:prstGeom prst="rect">
            <a:avLst/>
          </a:prstGeom>
        </p:spPr>
        <p:txBody>
          <a:bodyPr wrap="square">
            <a:spAutoFit/>
          </a:bodyPr>
          <a:lstStyle/>
          <a:p>
            <a:r>
              <a:rPr lang="en-US" sz="1200" dirty="0"/>
              <a:t>Big Data Analytics</a:t>
            </a:r>
          </a:p>
          <a:p>
            <a:r>
              <a:rPr lang="en-US" sz="1200" dirty="0"/>
              <a:t>News</a:t>
            </a:r>
          </a:p>
          <a:p>
            <a:r>
              <a:rPr lang="en-US" sz="1200" dirty="0"/>
              <a:t>Social Networking</a:t>
            </a:r>
          </a:p>
          <a:p>
            <a:r>
              <a:rPr lang="en-US" sz="1200" dirty="0"/>
              <a:t>E-Commerce</a:t>
            </a:r>
          </a:p>
        </p:txBody>
      </p:sp>
    </p:spTree>
    <p:extLst>
      <p:ext uri="{BB962C8B-B14F-4D97-AF65-F5344CB8AC3E}">
        <p14:creationId xmlns:p14="http://schemas.microsoft.com/office/powerpoint/2010/main" val="4263340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 </a:t>
            </a:r>
            <a:endParaRPr lang="en-US" dirty="0"/>
          </a:p>
        </p:txBody>
      </p:sp>
    </p:spTree>
    <p:extLst>
      <p:ext uri="{BB962C8B-B14F-4D97-AF65-F5344CB8AC3E}">
        <p14:creationId xmlns:p14="http://schemas.microsoft.com/office/powerpoint/2010/main" val="1818373366"/>
      </p:ext>
    </p:extLst>
  </p:cSld>
  <p:clrMapOvr>
    <a:masterClrMapping/>
  </p:clrMapOvr>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6" ma:contentTypeDescription="Create a new document." ma:contentTypeScope="" ma:versionID="794c642d3306e459c06e7ac5e1143cf0">
  <xsd:schema xmlns:xsd="http://www.w3.org/2001/XMLSchema" xmlns:xs="http://www.w3.org/2001/XMLSchema" xmlns:p="http://schemas.microsoft.com/office/2006/metadata/properties" xmlns:ns1="http://schemas.microsoft.com/sharepoint/v3" xmlns:ns2="fcfb129d-2c4d-4bcd-afb5-a92980dfa96d" xmlns:ns3="b6ae8028-3361-4878-ad09-deb2e128b95c" xmlns:ns4="fa210cbd-4d31-45da-a168-5b5ddf486e72" targetNamespace="http://schemas.microsoft.com/office/2006/metadata/properties" ma:root="true" ma:fieldsID="0daf71ebe71dccb3b2d0ca8534a229ea" ns1:_="" ns2:_="" ns3:_="" ns4:_="">
    <xsd:import namespace="http://schemas.microsoft.com/sharepoint/v3"/>
    <xsd:import namespace="fcfb129d-2c4d-4bcd-afb5-a92980dfa96d"/>
    <xsd:import namespace="b6ae8028-3361-4878-ad09-deb2e128b95c"/>
    <xsd:import namespace="fa210cbd-4d31-45da-a168-5b5ddf486e72"/>
    <xsd:element name="properties">
      <xsd:complexType>
        <xsd:sequence>
          <xsd:element name="documentManagement">
            <xsd:complexType>
              <xsd:all>
                <xsd:element ref="ns2:Document_x0020_Sub_x0020_Classification" minOccurs="0"/>
                <xsd:element ref="ns2:Document_x0020_Classification" minOccurs="0"/>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element ref="ns4:Uploaded_x0020_By" minOccurs="0"/>
                <xsd:element ref="ns4:Author_x0020_Name" minOccurs="0"/>
                <xsd:element ref="ns4:Target_x0020_Audien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nillable="true"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210cbd-4d31-45da-a168-5b5ddf486e72" elementFormDefault="qualified">
    <xsd:import namespace="http://schemas.microsoft.com/office/2006/documentManagement/types"/>
    <xsd:import namespace="http://schemas.microsoft.com/office/infopath/2007/PartnerControls"/>
    <xsd:element name="Uploaded_x0020_By" ma:index="20" nillable="true" ma:displayName="Uploaded By" ma:internalName="Uploaded_x0020_By">
      <xsd:simpleType>
        <xsd:restriction base="dms:Text">
          <xsd:maxLength value="255"/>
        </xsd:restriction>
      </xsd:simpleType>
    </xsd:element>
    <xsd:element name="Author_x0020_Name" ma:index="21" nillable="true" ma:displayName="Author Name" ma:internalName="Author_x0020_Name">
      <xsd:simpleType>
        <xsd:restriction base="dms:Text">
          <xsd:maxLength value="255"/>
        </xsd:restriction>
      </xsd:simpleType>
    </xsd:element>
    <xsd:element name="Target_x0020_Audience" ma:index="22" nillable="true" ma:displayName="Target Audience" ma:internalName="Target_x0020_Audienc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2"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Document_x0020_Classification xmlns="fcfb129d-2c4d-4bcd-afb5-a92980dfa96d" xsi:nil="true"/>
    <Author_x0020_Name xmlns="fa210cbd-4d31-45da-a168-5b5ddf486e72" xsi:nil="true"/>
    <Target_x0020_Audience xmlns="fa210cbd-4d31-45da-a168-5b5ddf486e72" xsi:nil="true"/>
    <Folder xmlns="b6ae8028-3361-4878-ad09-deb2e128b95c" xsi:nil="true"/>
    <Document_x0020_Sub_x0020_Classification xmlns="fcfb129d-2c4d-4bcd-afb5-a92980dfa96d">Delivery</Document_x0020_Sub_x0020_Classification>
    <Subfolder xmlns="b6ae8028-3361-4878-ad09-deb2e128b95c" xsi:nil="true"/>
    <Service_x0020_Line xmlns="fcfb129d-2c4d-4bcd-afb5-a92980dfa96d">NA</Service_x0020_Line>
    <Asset_x0020_Type xmlns="b6ae8028-3361-4878-ad09-deb2e128b95c" xsi:nil="true"/>
    <Uploaded_x0020_By xmlns="fa210cbd-4d31-45da-a168-5b5ddf486e72"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Props1.xml><?xml version="1.0" encoding="utf-8"?>
<ds:datastoreItem xmlns:ds="http://schemas.openxmlformats.org/officeDocument/2006/customXml" ds:itemID="{915338BE-039D-4850-A700-8F4149DE0C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fa210cbd-4d31-45da-a168-5b5ddf486e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C54D2C2B-F850-49D1-A5D2-72A070BA6982}">
  <ds:schemaRefs>
    <ds:schemaRef ds:uri="b6ae8028-3361-4878-ad09-deb2e128b95c"/>
    <ds:schemaRef ds:uri="http://www.w3.org/XML/1998/namespace"/>
    <ds:schemaRef ds:uri="http://purl.org/dc/terms/"/>
    <ds:schemaRef ds:uri="fcfb129d-2c4d-4bcd-afb5-a92980dfa96d"/>
    <ds:schemaRef ds:uri="http://schemas.microsoft.com/office/2006/metadata/properties"/>
    <ds:schemaRef ds:uri="http://purl.org/dc/dcmitype/"/>
    <ds:schemaRef ds:uri="http://schemas.microsoft.com/office/2006/documentManagement/types"/>
    <ds:schemaRef ds:uri="fa210cbd-4d31-45da-a168-5b5ddf486e72"/>
    <ds:schemaRef ds:uri="http://purl.org/dc/elements/1.1/"/>
    <ds:schemaRef ds:uri="http://schemas.microsoft.com/office/infopath/2007/PartnerControls"/>
    <ds:schemaRef ds:uri="http://schemas.openxmlformats.org/package/2006/metadata/core-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Tech Mahindra Powerpoint Template</Template>
  <TotalTime>0</TotalTime>
  <Words>194</Words>
  <Application>Microsoft Office PowerPoint</Application>
  <PresentationFormat>On-screen Show (4:3)</PresentationFormat>
  <Paragraphs>37</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Tech Mahindra Powerpoint Template</vt:lpstr>
      <vt:lpstr>Mission Innovation 16</vt:lpstr>
      <vt:lpstr>Solution Summary</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2014-06-17T11:23:23Z</dcterms:created>
  <dcterms:modified xsi:type="dcterms:W3CDTF">2016-06-05T07:27:02Z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y fmtid="{D5CDD505-2E9C-101B-9397-08002B2CF9AE}" pid="3" name="Data_Classification">
    <vt:lpwstr>AT&amp;T Proprietary (Internal Use Only)</vt:lpwstr>
  </property>
</Properties>
</file>