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76" r:id="rId2"/>
    <p:sldId id="277" r:id="rId3"/>
    <p:sldId id="275" r:id="rId4"/>
    <p:sldId id="271" r:id="rId5"/>
    <p:sldId id="258" r:id="rId6"/>
    <p:sldId id="272" r:id="rId7"/>
    <p:sldId id="273" r:id="rId8"/>
    <p:sldId id="274" r:id="rId9"/>
    <p:sldId id="259" r:id="rId10"/>
    <p:sldId id="268" r:id="rId11"/>
    <p:sldId id="262" r:id="rId12"/>
    <p:sldId id="260" r:id="rId13"/>
    <p:sldId id="269" r:id="rId14"/>
    <p:sldId id="267" r:id="rId15"/>
    <p:sldId id="263" r:id="rId16"/>
    <p:sldId id="264" r:id="rId17"/>
    <p:sldId id="265"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64E9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A1FA61-683E-4CBC-874B-02F1C527BBCC}" type="datetimeFigureOut">
              <a:rPr lang="en-IN" smtClean="0"/>
              <a:t>05-02-2020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0CDD79-79C6-4256-BC53-67A27125084E}" type="slidenum">
              <a:rPr lang="en-IN" smtClean="0"/>
              <a:t>‹#›</a:t>
            </a:fld>
            <a:endParaRPr lang="en-IN"/>
          </a:p>
        </p:txBody>
      </p:sp>
    </p:spTree>
    <p:extLst>
      <p:ext uri="{BB962C8B-B14F-4D97-AF65-F5344CB8AC3E}">
        <p14:creationId xmlns:p14="http://schemas.microsoft.com/office/powerpoint/2010/main" val="1671897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In a context where music collections grow and change rapidly, the similarity-based organization has also the advantage of providing easy navigation and retrieval of new items, even without knowing songs by name.</a:t>
            </a:r>
            <a:endParaRPr lang="en-US" dirty="0">
              <a:cs typeface="Arial" panose="020B0604020202020204" pitchFamily="34" charset="0"/>
            </a:endParaRPr>
          </a:p>
          <a:p>
            <a:r>
              <a:rPr lang="en-IN" dirty="0"/>
              <a:t>ACID Property</a:t>
            </a:r>
          </a:p>
        </p:txBody>
      </p:sp>
      <p:sp>
        <p:nvSpPr>
          <p:cNvPr id="4" name="Slide Number Placeholder 3"/>
          <p:cNvSpPr>
            <a:spLocks noGrp="1"/>
          </p:cNvSpPr>
          <p:nvPr>
            <p:ph type="sldNum" sz="quarter" idx="5"/>
          </p:nvPr>
        </p:nvSpPr>
        <p:spPr/>
        <p:txBody>
          <a:bodyPr/>
          <a:lstStyle/>
          <a:p>
            <a:fld id="{A30CDD79-79C6-4256-BC53-67A27125084E}" type="slidenum">
              <a:rPr lang="en-IN" smtClean="0"/>
              <a:t>3</a:t>
            </a:fld>
            <a:endParaRPr lang="en-IN"/>
          </a:p>
        </p:txBody>
      </p:sp>
    </p:spTree>
    <p:extLst>
      <p:ext uri="{BB962C8B-B14F-4D97-AF65-F5344CB8AC3E}">
        <p14:creationId xmlns:p14="http://schemas.microsoft.com/office/powerpoint/2010/main" val="1931455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High amount of unstructured data at high speed, scalable and reliable</a:t>
            </a:r>
          </a:p>
          <a:p>
            <a:r>
              <a:rPr lang="en-IN" dirty="0"/>
              <a:t>ACID – Atomicity, Consistency, Isolation, Durability, transaction between multiple collection even if the power </a:t>
            </a:r>
            <a:r>
              <a:rPr lang="en-IN" dirty="0" err="1"/>
              <a:t>failue</a:t>
            </a:r>
            <a:r>
              <a:rPr lang="en-IN" dirty="0"/>
              <a:t>.</a:t>
            </a:r>
          </a:p>
        </p:txBody>
      </p:sp>
      <p:sp>
        <p:nvSpPr>
          <p:cNvPr id="4" name="Slide Number Placeholder 3"/>
          <p:cNvSpPr>
            <a:spLocks noGrp="1"/>
          </p:cNvSpPr>
          <p:nvPr>
            <p:ph type="sldNum" sz="quarter" idx="5"/>
          </p:nvPr>
        </p:nvSpPr>
        <p:spPr/>
        <p:txBody>
          <a:bodyPr/>
          <a:lstStyle/>
          <a:p>
            <a:fld id="{A30CDD79-79C6-4256-BC53-67A27125084E}" type="slidenum">
              <a:rPr lang="en-IN" smtClean="0"/>
              <a:t>4</a:t>
            </a:fld>
            <a:endParaRPr lang="en-IN"/>
          </a:p>
        </p:txBody>
      </p:sp>
    </p:spTree>
    <p:extLst>
      <p:ext uri="{BB962C8B-B14F-4D97-AF65-F5344CB8AC3E}">
        <p14:creationId xmlns:p14="http://schemas.microsoft.com/office/powerpoint/2010/main" val="3381660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Remote Dictionary Server</a:t>
            </a:r>
          </a:p>
          <a:p>
            <a:r>
              <a:rPr lang="en-IN" dirty="0"/>
              <a:t>Asynchronous Replication - requests can be split among the servers provides improvement performance and faster recovery</a:t>
            </a:r>
          </a:p>
        </p:txBody>
      </p:sp>
      <p:sp>
        <p:nvSpPr>
          <p:cNvPr id="4" name="Slide Number Placeholder 3"/>
          <p:cNvSpPr>
            <a:spLocks noGrp="1"/>
          </p:cNvSpPr>
          <p:nvPr>
            <p:ph type="sldNum" sz="quarter" idx="5"/>
          </p:nvPr>
        </p:nvSpPr>
        <p:spPr/>
        <p:txBody>
          <a:bodyPr/>
          <a:lstStyle/>
          <a:p>
            <a:fld id="{A30CDD79-79C6-4256-BC53-67A27125084E}" type="slidenum">
              <a:rPr lang="en-IN" smtClean="0"/>
              <a:t>5</a:t>
            </a:fld>
            <a:endParaRPr lang="en-IN"/>
          </a:p>
        </p:txBody>
      </p:sp>
    </p:spTree>
    <p:extLst>
      <p:ext uri="{BB962C8B-B14F-4D97-AF65-F5344CB8AC3E}">
        <p14:creationId xmlns:p14="http://schemas.microsoft.com/office/powerpoint/2010/main" val="2996400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graph is composed by 2 elements: nodes (or vertices) and edges. A node represents an entity (like a person, institution, thing, or category) and the edges represent how the nodes are related to each other</a:t>
            </a:r>
          </a:p>
          <a:p>
            <a:r>
              <a:rPr lang="en-US" dirty="0"/>
              <a:t>Relationship type</a:t>
            </a:r>
            <a:endParaRPr lang="en-IN" dirty="0"/>
          </a:p>
        </p:txBody>
      </p:sp>
      <p:sp>
        <p:nvSpPr>
          <p:cNvPr id="4" name="Slide Number Placeholder 3"/>
          <p:cNvSpPr>
            <a:spLocks noGrp="1"/>
          </p:cNvSpPr>
          <p:nvPr>
            <p:ph type="sldNum" sz="quarter" idx="5"/>
          </p:nvPr>
        </p:nvSpPr>
        <p:spPr/>
        <p:txBody>
          <a:bodyPr/>
          <a:lstStyle/>
          <a:p>
            <a:fld id="{A30CDD79-79C6-4256-BC53-67A27125084E}" type="slidenum">
              <a:rPr lang="en-IN" smtClean="0"/>
              <a:t>6</a:t>
            </a:fld>
            <a:endParaRPr lang="en-IN"/>
          </a:p>
        </p:txBody>
      </p:sp>
    </p:spTree>
    <p:extLst>
      <p:ext uri="{BB962C8B-B14F-4D97-AF65-F5344CB8AC3E}">
        <p14:creationId xmlns:p14="http://schemas.microsoft.com/office/powerpoint/2010/main" val="952613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30CDD79-79C6-4256-BC53-67A27125084E}" type="slidenum">
              <a:rPr lang="en-IN" smtClean="0"/>
              <a:t>11</a:t>
            </a:fld>
            <a:endParaRPr lang="en-IN"/>
          </a:p>
        </p:txBody>
      </p:sp>
    </p:spTree>
    <p:extLst>
      <p:ext uri="{BB962C8B-B14F-4D97-AF65-F5344CB8AC3E}">
        <p14:creationId xmlns:p14="http://schemas.microsoft.com/office/powerpoint/2010/main" val="1349001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0BA88-91CC-4E85-AAB6-39004DB2CA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325C29C-7E24-4683-B87F-555AEDA6CF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FF2D77C-A3B3-4EE6-8629-8F3D9F2DEF66}"/>
              </a:ext>
            </a:extLst>
          </p:cNvPr>
          <p:cNvSpPr>
            <a:spLocks noGrp="1"/>
          </p:cNvSpPr>
          <p:nvPr>
            <p:ph type="dt" sz="half" idx="10"/>
          </p:nvPr>
        </p:nvSpPr>
        <p:spPr/>
        <p:txBody>
          <a:bodyPr/>
          <a:lstStyle/>
          <a:p>
            <a:fld id="{81C92D57-6D95-45DC-8322-39F1B8F32CB5}" type="datetimeFigureOut">
              <a:rPr lang="en-IN" smtClean="0"/>
              <a:t>05-02-2020</a:t>
            </a:fld>
            <a:endParaRPr lang="en-IN"/>
          </a:p>
        </p:txBody>
      </p:sp>
      <p:sp>
        <p:nvSpPr>
          <p:cNvPr id="5" name="Footer Placeholder 4">
            <a:extLst>
              <a:ext uri="{FF2B5EF4-FFF2-40B4-BE49-F238E27FC236}">
                <a16:creationId xmlns:a16="http://schemas.microsoft.com/office/drawing/2014/main" id="{7BD58C44-E2AC-4280-B407-3D1EBC742D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41EDE6-22F2-4496-9FE5-307EE3C86293}"/>
              </a:ext>
            </a:extLst>
          </p:cNvPr>
          <p:cNvSpPr>
            <a:spLocks noGrp="1"/>
          </p:cNvSpPr>
          <p:nvPr>
            <p:ph type="sldNum" sz="quarter" idx="12"/>
          </p:nvPr>
        </p:nvSpPr>
        <p:spPr/>
        <p:txBody>
          <a:bodyPr/>
          <a:lstStyle/>
          <a:p>
            <a:fld id="{561186D6-BFC5-4651-B43B-9EC1E185D8A9}" type="slidenum">
              <a:rPr lang="en-IN" smtClean="0"/>
              <a:t>‹#›</a:t>
            </a:fld>
            <a:endParaRPr lang="en-IN"/>
          </a:p>
        </p:txBody>
      </p:sp>
    </p:spTree>
    <p:extLst>
      <p:ext uri="{BB962C8B-B14F-4D97-AF65-F5344CB8AC3E}">
        <p14:creationId xmlns:p14="http://schemas.microsoft.com/office/powerpoint/2010/main" val="493576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978CC-8A83-426E-8595-5165AB8E257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BFAA7DA-6917-436B-AD5B-B7B18F483E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D6B45A-A83D-4BF4-ACF5-439F42EF8FBD}"/>
              </a:ext>
            </a:extLst>
          </p:cNvPr>
          <p:cNvSpPr>
            <a:spLocks noGrp="1"/>
          </p:cNvSpPr>
          <p:nvPr>
            <p:ph type="dt" sz="half" idx="10"/>
          </p:nvPr>
        </p:nvSpPr>
        <p:spPr/>
        <p:txBody>
          <a:bodyPr/>
          <a:lstStyle/>
          <a:p>
            <a:fld id="{81C92D57-6D95-45DC-8322-39F1B8F32CB5}" type="datetimeFigureOut">
              <a:rPr lang="en-IN" smtClean="0"/>
              <a:t>05-02-2020</a:t>
            </a:fld>
            <a:endParaRPr lang="en-IN"/>
          </a:p>
        </p:txBody>
      </p:sp>
      <p:sp>
        <p:nvSpPr>
          <p:cNvPr id="5" name="Footer Placeholder 4">
            <a:extLst>
              <a:ext uri="{FF2B5EF4-FFF2-40B4-BE49-F238E27FC236}">
                <a16:creationId xmlns:a16="http://schemas.microsoft.com/office/drawing/2014/main" id="{FEC1862B-34A8-4200-8387-54A4D1B612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576DB0-BAA6-42FA-A852-94F025DB63D6}"/>
              </a:ext>
            </a:extLst>
          </p:cNvPr>
          <p:cNvSpPr>
            <a:spLocks noGrp="1"/>
          </p:cNvSpPr>
          <p:nvPr>
            <p:ph type="sldNum" sz="quarter" idx="12"/>
          </p:nvPr>
        </p:nvSpPr>
        <p:spPr/>
        <p:txBody>
          <a:bodyPr/>
          <a:lstStyle/>
          <a:p>
            <a:fld id="{561186D6-BFC5-4651-B43B-9EC1E185D8A9}" type="slidenum">
              <a:rPr lang="en-IN" smtClean="0"/>
              <a:t>‹#›</a:t>
            </a:fld>
            <a:endParaRPr lang="en-IN"/>
          </a:p>
        </p:txBody>
      </p:sp>
    </p:spTree>
    <p:extLst>
      <p:ext uri="{BB962C8B-B14F-4D97-AF65-F5344CB8AC3E}">
        <p14:creationId xmlns:p14="http://schemas.microsoft.com/office/powerpoint/2010/main" val="4153107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F6987C-1E27-4B17-B590-83465939DDD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18AD87-B2B8-429A-B49F-D3A9CDBA11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CA1F6A-324F-4D86-85D6-C960DDF4F141}"/>
              </a:ext>
            </a:extLst>
          </p:cNvPr>
          <p:cNvSpPr>
            <a:spLocks noGrp="1"/>
          </p:cNvSpPr>
          <p:nvPr>
            <p:ph type="dt" sz="half" idx="10"/>
          </p:nvPr>
        </p:nvSpPr>
        <p:spPr/>
        <p:txBody>
          <a:bodyPr/>
          <a:lstStyle/>
          <a:p>
            <a:fld id="{81C92D57-6D95-45DC-8322-39F1B8F32CB5}" type="datetimeFigureOut">
              <a:rPr lang="en-IN" smtClean="0"/>
              <a:t>05-02-2020</a:t>
            </a:fld>
            <a:endParaRPr lang="en-IN"/>
          </a:p>
        </p:txBody>
      </p:sp>
      <p:sp>
        <p:nvSpPr>
          <p:cNvPr id="5" name="Footer Placeholder 4">
            <a:extLst>
              <a:ext uri="{FF2B5EF4-FFF2-40B4-BE49-F238E27FC236}">
                <a16:creationId xmlns:a16="http://schemas.microsoft.com/office/drawing/2014/main" id="{3DA72343-68C5-449B-BD43-8391C6E843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3895F5-F60B-4553-9421-7366D2E82AC2}"/>
              </a:ext>
            </a:extLst>
          </p:cNvPr>
          <p:cNvSpPr>
            <a:spLocks noGrp="1"/>
          </p:cNvSpPr>
          <p:nvPr>
            <p:ph type="sldNum" sz="quarter" idx="12"/>
          </p:nvPr>
        </p:nvSpPr>
        <p:spPr/>
        <p:txBody>
          <a:bodyPr/>
          <a:lstStyle/>
          <a:p>
            <a:fld id="{561186D6-BFC5-4651-B43B-9EC1E185D8A9}" type="slidenum">
              <a:rPr lang="en-IN" smtClean="0"/>
              <a:t>‹#›</a:t>
            </a:fld>
            <a:endParaRPr lang="en-IN"/>
          </a:p>
        </p:txBody>
      </p:sp>
    </p:spTree>
    <p:extLst>
      <p:ext uri="{BB962C8B-B14F-4D97-AF65-F5344CB8AC3E}">
        <p14:creationId xmlns:p14="http://schemas.microsoft.com/office/powerpoint/2010/main" val="2559732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B69F1-B7A2-4FBA-9390-1CA22BA34F4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0A61B0A-EA19-4820-A69B-82640821A6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48A601-920A-481E-8BDC-6B47DCFF60EA}"/>
              </a:ext>
            </a:extLst>
          </p:cNvPr>
          <p:cNvSpPr>
            <a:spLocks noGrp="1"/>
          </p:cNvSpPr>
          <p:nvPr>
            <p:ph type="dt" sz="half" idx="10"/>
          </p:nvPr>
        </p:nvSpPr>
        <p:spPr/>
        <p:txBody>
          <a:bodyPr/>
          <a:lstStyle/>
          <a:p>
            <a:fld id="{81C92D57-6D95-45DC-8322-39F1B8F32CB5}" type="datetimeFigureOut">
              <a:rPr lang="en-IN" smtClean="0"/>
              <a:t>05-02-2020</a:t>
            </a:fld>
            <a:endParaRPr lang="en-IN"/>
          </a:p>
        </p:txBody>
      </p:sp>
      <p:sp>
        <p:nvSpPr>
          <p:cNvPr id="5" name="Footer Placeholder 4">
            <a:extLst>
              <a:ext uri="{FF2B5EF4-FFF2-40B4-BE49-F238E27FC236}">
                <a16:creationId xmlns:a16="http://schemas.microsoft.com/office/drawing/2014/main" id="{A0E8FE75-4A44-4D5E-AC28-69F55DE22B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7D7A69-FF8A-4050-9B04-31A39E52E3D7}"/>
              </a:ext>
            </a:extLst>
          </p:cNvPr>
          <p:cNvSpPr>
            <a:spLocks noGrp="1"/>
          </p:cNvSpPr>
          <p:nvPr>
            <p:ph type="sldNum" sz="quarter" idx="12"/>
          </p:nvPr>
        </p:nvSpPr>
        <p:spPr/>
        <p:txBody>
          <a:bodyPr/>
          <a:lstStyle/>
          <a:p>
            <a:fld id="{561186D6-BFC5-4651-B43B-9EC1E185D8A9}" type="slidenum">
              <a:rPr lang="en-IN" smtClean="0"/>
              <a:t>‹#›</a:t>
            </a:fld>
            <a:endParaRPr lang="en-IN"/>
          </a:p>
        </p:txBody>
      </p:sp>
    </p:spTree>
    <p:extLst>
      <p:ext uri="{BB962C8B-B14F-4D97-AF65-F5344CB8AC3E}">
        <p14:creationId xmlns:p14="http://schemas.microsoft.com/office/powerpoint/2010/main" val="364810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4F89F-940D-426B-A1FC-9BCADDFA45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2D3F34B-3BF3-49D2-9E2B-A159677B50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8462A5-C6CF-4863-8E25-661B2A6FC275}"/>
              </a:ext>
            </a:extLst>
          </p:cNvPr>
          <p:cNvSpPr>
            <a:spLocks noGrp="1"/>
          </p:cNvSpPr>
          <p:nvPr>
            <p:ph type="dt" sz="half" idx="10"/>
          </p:nvPr>
        </p:nvSpPr>
        <p:spPr/>
        <p:txBody>
          <a:bodyPr/>
          <a:lstStyle/>
          <a:p>
            <a:fld id="{81C92D57-6D95-45DC-8322-39F1B8F32CB5}" type="datetimeFigureOut">
              <a:rPr lang="en-IN" smtClean="0"/>
              <a:t>05-02-2020</a:t>
            </a:fld>
            <a:endParaRPr lang="en-IN"/>
          </a:p>
        </p:txBody>
      </p:sp>
      <p:sp>
        <p:nvSpPr>
          <p:cNvPr id="5" name="Footer Placeholder 4">
            <a:extLst>
              <a:ext uri="{FF2B5EF4-FFF2-40B4-BE49-F238E27FC236}">
                <a16:creationId xmlns:a16="http://schemas.microsoft.com/office/drawing/2014/main" id="{8790E7A2-316F-4A7A-8F2C-1EA797B6AF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AB2EC2-2E29-4294-8D45-74D164C31147}"/>
              </a:ext>
            </a:extLst>
          </p:cNvPr>
          <p:cNvSpPr>
            <a:spLocks noGrp="1"/>
          </p:cNvSpPr>
          <p:nvPr>
            <p:ph type="sldNum" sz="quarter" idx="12"/>
          </p:nvPr>
        </p:nvSpPr>
        <p:spPr/>
        <p:txBody>
          <a:bodyPr/>
          <a:lstStyle/>
          <a:p>
            <a:fld id="{561186D6-BFC5-4651-B43B-9EC1E185D8A9}" type="slidenum">
              <a:rPr lang="en-IN" smtClean="0"/>
              <a:t>‹#›</a:t>
            </a:fld>
            <a:endParaRPr lang="en-IN"/>
          </a:p>
        </p:txBody>
      </p:sp>
    </p:spTree>
    <p:extLst>
      <p:ext uri="{BB962C8B-B14F-4D97-AF65-F5344CB8AC3E}">
        <p14:creationId xmlns:p14="http://schemas.microsoft.com/office/powerpoint/2010/main" val="1389420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26EE7-061E-4540-8670-5BA45F409D4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161F402-540C-49C0-AAEE-858C8D7B84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DEB6C16-F672-4D90-89C7-6C62F5CB38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AE52EA0-204B-4334-96FD-89C900F67F47}"/>
              </a:ext>
            </a:extLst>
          </p:cNvPr>
          <p:cNvSpPr>
            <a:spLocks noGrp="1"/>
          </p:cNvSpPr>
          <p:nvPr>
            <p:ph type="dt" sz="half" idx="10"/>
          </p:nvPr>
        </p:nvSpPr>
        <p:spPr/>
        <p:txBody>
          <a:bodyPr/>
          <a:lstStyle/>
          <a:p>
            <a:fld id="{81C92D57-6D95-45DC-8322-39F1B8F32CB5}" type="datetimeFigureOut">
              <a:rPr lang="en-IN" smtClean="0"/>
              <a:t>05-02-2020</a:t>
            </a:fld>
            <a:endParaRPr lang="en-IN"/>
          </a:p>
        </p:txBody>
      </p:sp>
      <p:sp>
        <p:nvSpPr>
          <p:cNvPr id="6" name="Footer Placeholder 5">
            <a:extLst>
              <a:ext uri="{FF2B5EF4-FFF2-40B4-BE49-F238E27FC236}">
                <a16:creationId xmlns:a16="http://schemas.microsoft.com/office/drawing/2014/main" id="{C24E112E-BF3C-49F2-A15A-F388C1C08D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700D44-D897-443E-BCEB-D5B6A454B76C}"/>
              </a:ext>
            </a:extLst>
          </p:cNvPr>
          <p:cNvSpPr>
            <a:spLocks noGrp="1"/>
          </p:cNvSpPr>
          <p:nvPr>
            <p:ph type="sldNum" sz="quarter" idx="12"/>
          </p:nvPr>
        </p:nvSpPr>
        <p:spPr/>
        <p:txBody>
          <a:bodyPr/>
          <a:lstStyle/>
          <a:p>
            <a:fld id="{561186D6-BFC5-4651-B43B-9EC1E185D8A9}" type="slidenum">
              <a:rPr lang="en-IN" smtClean="0"/>
              <a:t>‹#›</a:t>
            </a:fld>
            <a:endParaRPr lang="en-IN"/>
          </a:p>
        </p:txBody>
      </p:sp>
    </p:spTree>
    <p:extLst>
      <p:ext uri="{BB962C8B-B14F-4D97-AF65-F5344CB8AC3E}">
        <p14:creationId xmlns:p14="http://schemas.microsoft.com/office/powerpoint/2010/main" val="3226876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4D853-8297-4127-81AC-DBE88E7A197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F5F5A8E-E007-4312-B264-EDF1027DCB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8EE042-EEF9-43EB-91B7-19B54CA586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82E508C-9CF4-489D-9CED-3F5E2AC832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ACD724-B4F2-4477-8825-812A119BCE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C88D2A1-E405-4FF2-8A84-DD66CF3AE0D4}"/>
              </a:ext>
            </a:extLst>
          </p:cNvPr>
          <p:cNvSpPr>
            <a:spLocks noGrp="1"/>
          </p:cNvSpPr>
          <p:nvPr>
            <p:ph type="dt" sz="half" idx="10"/>
          </p:nvPr>
        </p:nvSpPr>
        <p:spPr/>
        <p:txBody>
          <a:bodyPr/>
          <a:lstStyle/>
          <a:p>
            <a:fld id="{81C92D57-6D95-45DC-8322-39F1B8F32CB5}" type="datetimeFigureOut">
              <a:rPr lang="en-IN" smtClean="0"/>
              <a:t>05-02-2020</a:t>
            </a:fld>
            <a:endParaRPr lang="en-IN"/>
          </a:p>
        </p:txBody>
      </p:sp>
      <p:sp>
        <p:nvSpPr>
          <p:cNvPr id="8" name="Footer Placeholder 7">
            <a:extLst>
              <a:ext uri="{FF2B5EF4-FFF2-40B4-BE49-F238E27FC236}">
                <a16:creationId xmlns:a16="http://schemas.microsoft.com/office/drawing/2014/main" id="{71304C3A-D145-47B8-B985-5054AF2734F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B8C98D5-ED37-4EFD-8269-EAF7620C3890}"/>
              </a:ext>
            </a:extLst>
          </p:cNvPr>
          <p:cNvSpPr>
            <a:spLocks noGrp="1"/>
          </p:cNvSpPr>
          <p:nvPr>
            <p:ph type="sldNum" sz="quarter" idx="12"/>
          </p:nvPr>
        </p:nvSpPr>
        <p:spPr/>
        <p:txBody>
          <a:bodyPr/>
          <a:lstStyle/>
          <a:p>
            <a:fld id="{561186D6-BFC5-4651-B43B-9EC1E185D8A9}" type="slidenum">
              <a:rPr lang="en-IN" smtClean="0"/>
              <a:t>‹#›</a:t>
            </a:fld>
            <a:endParaRPr lang="en-IN"/>
          </a:p>
        </p:txBody>
      </p:sp>
    </p:spTree>
    <p:extLst>
      <p:ext uri="{BB962C8B-B14F-4D97-AF65-F5344CB8AC3E}">
        <p14:creationId xmlns:p14="http://schemas.microsoft.com/office/powerpoint/2010/main" val="3500312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45AF3-AF99-4829-8880-89CE835D9BE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1EAC2FA-7090-4E37-810A-BBB94BC73EEC}"/>
              </a:ext>
            </a:extLst>
          </p:cNvPr>
          <p:cNvSpPr>
            <a:spLocks noGrp="1"/>
          </p:cNvSpPr>
          <p:nvPr>
            <p:ph type="dt" sz="half" idx="10"/>
          </p:nvPr>
        </p:nvSpPr>
        <p:spPr/>
        <p:txBody>
          <a:bodyPr/>
          <a:lstStyle/>
          <a:p>
            <a:fld id="{81C92D57-6D95-45DC-8322-39F1B8F32CB5}" type="datetimeFigureOut">
              <a:rPr lang="en-IN" smtClean="0"/>
              <a:t>05-02-2020</a:t>
            </a:fld>
            <a:endParaRPr lang="en-IN"/>
          </a:p>
        </p:txBody>
      </p:sp>
      <p:sp>
        <p:nvSpPr>
          <p:cNvPr id="4" name="Footer Placeholder 3">
            <a:extLst>
              <a:ext uri="{FF2B5EF4-FFF2-40B4-BE49-F238E27FC236}">
                <a16:creationId xmlns:a16="http://schemas.microsoft.com/office/drawing/2014/main" id="{915E6F4E-747A-4FA8-915E-5F2EA4FE4CC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845C3C6-DAC5-41CE-A50B-88297B18DB20}"/>
              </a:ext>
            </a:extLst>
          </p:cNvPr>
          <p:cNvSpPr>
            <a:spLocks noGrp="1"/>
          </p:cNvSpPr>
          <p:nvPr>
            <p:ph type="sldNum" sz="quarter" idx="12"/>
          </p:nvPr>
        </p:nvSpPr>
        <p:spPr/>
        <p:txBody>
          <a:bodyPr/>
          <a:lstStyle/>
          <a:p>
            <a:fld id="{561186D6-BFC5-4651-B43B-9EC1E185D8A9}" type="slidenum">
              <a:rPr lang="en-IN" smtClean="0"/>
              <a:t>‹#›</a:t>
            </a:fld>
            <a:endParaRPr lang="en-IN"/>
          </a:p>
        </p:txBody>
      </p:sp>
    </p:spTree>
    <p:extLst>
      <p:ext uri="{BB962C8B-B14F-4D97-AF65-F5344CB8AC3E}">
        <p14:creationId xmlns:p14="http://schemas.microsoft.com/office/powerpoint/2010/main" val="2286263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F92517-8034-47F6-94DA-B53974BF26A7}"/>
              </a:ext>
            </a:extLst>
          </p:cNvPr>
          <p:cNvSpPr>
            <a:spLocks noGrp="1"/>
          </p:cNvSpPr>
          <p:nvPr>
            <p:ph type="dt" sz="half" idx="10"/>
          </p:nvPr>
        </p:nvSpPr>
        <p:spPr/>
        <p:txBody>
          <a:bodyPr/>
          <a:lstStyle/>
          <a:p>
            <a:fld id="{81C92D57-6D95-45DC-8322-39F1B8F32CB5}" type="datetimeFigureOut">
              <a:rPr lang="en-IN" smtClean="0"/>
              <a:t>05-02-2020</a:t>
            </a:fld>
            <a:endParaRPr lang="en-IN"/>
          </a:p>
        </p:txBody>
      </p:sp>
      <p:sp>
        <p:nvSpPr>
          <p:cNvPr id="3" name="Footer Placeholder 2">
            <a:extLst>
              <a:ext uri="{FF2B5EF4-FFF2-40B4-BE49-F238E27FC236}">
                <a16:creationId xmlns:a16="http://schemas.microsoft.com/office/drawing/2014/main" id="{7C2E9054-6DA8-484C-862A-50565261569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B7512D2-7A85-44CC-ADBF-D6BB9894F195}"/>
              </a:ext>
            </a:extLst>
          </p:cNvPr>
          <p:cNvSpPr>
            <a:spLocks noGrp="1"/>
          </p:cNvSpPr>
          <p:nvPr>
            <p:ph type="sldNum" sz="quarter" idx="12"/>
          </p:nvPr>
        </p:nvSpPr>
        <p:spPr/>
        <p:txBody>
          <a:bodyPr/>
          <a:lstStyle/>
          <a:p>
            <a:fld id="{561186D6-BFC5-4651-B43B-9EC1E185D8A9}" type="slidenum">
              <a:rPr lang="en-IN" smtClean="0"/>
              <a:t>‹#›</a:t>
            </a:fld>
            <a:endParaRPr lang="en-IN"/>
          </a:p>
        </p:txBody>
      </p:sp>
    </p:spTree>
    <p:extLst>
      <p:ext uri="{BB962C8B-B14F-4D97-AF65-F5344CB8AC3E}">
        <p14:creationId xmlns:p14="http://schemas.microsoft.com/office/powerpoint/2010/main" val="3717949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E136D-5801-4663-85C6-D37CFC4F3C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19FAD72-6F2B-4994-8DE8-6040FE7FFB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8589AD8-5ACC-4000-9EB2-EC6ECF5828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EF2790-1883-4CE7-8584-CB742C5BFD3C}"/>
              </a:ext>
            </a:extLst>
          </p:cNvPr>
          <p:cNvSpPr>
            <a:spLocks noGrp="1"/>
          </p:cNvSpPr>
          <p:nvPr>
            <p:ph type="dt" sz="half" idx="10"/>
          </p:nvPr>
        </p:nvSpPr>
        <p:spPr/>
        <p:txBody>
          <a:bodyPr/>
          <a:lstStyle/>
          <a:p>
            <a:fld id="{81C92D57-6D95-45DC-8322-39F1B8F32CB5}" type="datetimeFigureOut">
              <a:rPr lang="en-IN" smtClean="0"/>
              <a:t>05-02-2020</a:t>
            </a:fld>
            <a:endParaRPr lang="en-IN"/>
          </a:p>
        </p:txBody>
      </p:sp>
      <p:sp>
        <p:nvSpPr>
          <p:cNvPr id="6" name="Footer Placeholder 5">
            <a:extLst>
              <a:ext uri="{FF2B5EF4-FFF2-40B4-BE49-F238E27FC236}">
                <a16:creationId xmlns:a16="http://schemas.microsoft.com/office/drawing/2014/main" id="{185F61F1-B149-4585-9BD2-AE5CDBD199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36C382-465A-43C7-A6D8-F409A3265201}"/>
              </a:ext>
            </a:extLst>
          </p:cNvPr>
          <p:cNvSpPr>
            <a:spLocks noGrp="1"/>
          </p:cNvSpPr>
          <p:nvPr>
            <p:ph type="sldNum" sz="quarter" idx="12"/>
          </p:nvPr>
        </p:nvSpPr>
        <p:spPr/>
        <p:txBody>
          <a:bodyPr/>
          <a:lstStyle/>
          <a:p>
            <a:fld id="{561186D6-BFC5-4651-B43B-9EC1E185D8A9}" type="slidenum">
              <a:rPr lang="en-IN" smtClean="0"/>
              <a:t>‹#›</a:t>
            </a:fld>
            <a:endParaRPr lang="en-IN"/>
          </a:p>
        </p:txBody>
      </p:sp>
    </p:spTree>
    <p:extLst>
      <p:ext uri="{BB962C8B-B14F-4D97-AF65-F5344CB8AC3E}">
        <p14:creationId xmlns:p14="http://schemas.microsoft.com/office/powerpoint/2010/main" val="2068323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42B58-F282-40DD-B7BA-24B8693600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63A8301-C2A6-4C62-8DBE-858FC89BE3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BB88AD1-CD72-4BEE-A8B2-EBE1C56856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585F34-DFFA-46A1-AB37-390710A61697}"/>
              </a:ext>
            </a:extLst>
          </p:cNvPr>
          <p:cNvSpPr>
            <a:spLocks noGrp="1"/>
          </p:cNvSpPr>
          <p:nvPr>
            <p:ph type="dt" sz="half" idx="10"/>
          </p:nvPr>
        </p:nvSpPr>
        <p:spPr/>
        <p:txBody>
          <a:bodyPr/>
          <a:lstStyle/>
          <a:p>
            <a:fld id="{81C92D57-6D95-45DC-8322-39F1B8F32CB5}" type="datetimeFigureOut">
              <a:rPr lang="en-IN" smtClean="0"/>
              <a:t>05-02-2020</a:t>
            </a:fld>
            <a:endParaRPr lang="en-IN"/>
          </a:p>
        </p:txBody>
      </p:sp>
      <p:sp>
        <p:nvSpPr>
          <p:cNvPr id="6" name="Footer Placeholder 5">
            <a:extLst>
              <a:ext uri="{FF2B5EF4-FFF2-40B4-BE49-F238E27FC236}">
                <a16:creationId xmlns:a16="http://schemas.microsoft.com/office/drawing/2014/main" id="{37E1FF1C-8C3B-4FF6-8007-29F1F55217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046735-7674-4812-8E41-9F117AE1CA47}"/>
              </a:ext>
            </a:extLst>
          </p:cNvPr>
          <p:cNvSpPr>
            <a:spLocks noGrp="1"/>
          </p:cNvSpPr>
          <p:nvPr>
            <p:ph type="sldNum" sz="quarter" idx="12"/>
          </p:nvPr>
        </p:nvSpPr>
        <p:spPr/>
        <p:txBody>
          <a:bodyPr/>
          <a:lstStyle/>
          <a:p>
            <a:fld id="{561186D6-BFC5-4651-B43B-9EC1E185D8A9}" type="slidenum">
              <a:rPr lang="en-IN" smtClean="0"/>
              <a:t>‹#›</a:t>
            </a:fld>
            <a:endParaRPr lang="en-IN"/>
          </a:p>
        </p:txBody>
      </p:sp>
    </p:spTree>
    <p:extLst>
      <p:ext uri="{BB962C8B-B14F-4D97-AF65-F5344CB8AC3E}">
        <p14:creationId xmlns:p14="http://schemas.microsoft.com/office/powerpoint/2010/main" val="1725226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A8B640-B6E0-416E-B841-FED22D1408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EEC9219-C323-4D61-BD81-E164F29777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403CC2-EC48-47DB-B8A4-ECFE51739C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C92D57-6D95-45DC-8322-39F1B8F32CB5}" type="datetimeFigureOut">
              <a:rPr lang="en-IN" smtClean="0"/>
              <a:t>05-02-2020</a:t>
            </a:fld>
            <a:endParaRPr lang="en-IN"/>
          </a:p>
        </p:txBody>
      </p:sp>
      <p:sp>
        <p:nvSpPr>
          <p:cNvPr id="5" name="Footer Placeholder 4">
            <a:extLst>
              <a:ext uri="{FF2B5EF4-FFF2-40B4-BE49-F238E27FC236}">
                <a16:creationId xmlns:a16="http://schemas.microsoft.com/office/drawing/2014/main" id="{EAD7D6A4-B129-485C-B925-9A5E160424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F365B2A-B08F-4B31-8F53-179FCC775F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1186D6-BFC5-4651-B43B-9EC1E185D8A9}" type="slidenum">
              <a:rPr lang="en-IN" smtClean="0"/>
              <a:t>‹#›</a:t>
            </a:fld>
            <a:endParaRPr lang="en-IN"/>
          </a:p>
        </p:txBody>
      </p:sp>
    </p:spTree>
    <p:extLst>
      <p:ext uri="{BB962C8B-B14F-4D97-AF65-F5344CB8AC3E}">
        <p14:creationId xmlns:p14="http://schemas.microsoft.com/office/powerpoint/2010/main" val="18577286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slide" Target="slide15.xml"/><Relationship Id="rId18" Type="http://schemas.openxmlformats.org/officeDocument/2006/relationships/image" Target="../media/image11.png"/><Relationship Id="rId26" Type="http://schemas.openxmlformats.org/officeDocument/2006/relationships/image" Target="../media/image15.png"/><Relationship Id="rId3" Type="http://schemas.openxmlformats.org/officeDocument/2006/relationships/slide" Target="slide10.xml"/><Relationship Id="rId21" Type="http://schemas.openxmlformats.org/officeDocument/2006/relationships/image" Target="../media/image12.png"/><Relationship Id="rId7" Type="http://schemas.openxmlformats.org/officeDocument/2006/relationships/image" Target="../media/image8.png"/><Relationship Id="rId17" Type="http://schemas.openxmlformats.org/officeDocument/2006/relationships/slide" Target="slide17.xml"/><Relationship Id="rId25" Type="http://schemas.openxmlformats.org/officeDocument/2006/relationships/image" Target="../media/image14.jpg"/><Relationship Id="rId2" Type="http://schemas.openxmlformats.org/officeDocument/2006/relationships/image" Target="../media/image7.png"/><Relationship Id="rId20" Type="http://schemas.openxmlformats.org/officeDocument/2006/relationships/slide" Target="slide16.xml"/><Relationship Id="rId1" Type="http://schemas.openxmlformats.org/officeDocument/2006/relationships/slideLayout" Target="../slideLayouts/slideLayout1.xml"/><Relationship Id="rId6" Type="http://schemas.openxmlformats.org/officeDocument/2006/relationships/slide" Target="slide11.xml"/><Relationship Id="rId11" Type="http://schemas.openxmlformats.org/officeDocument/2006/relationships/image" Target="../media/image10.png"/><Relationship Id="rId24" Type="http://schemas.openxmlformats.org/officeDocument/2006/relationships/image" Target="../media/image13.png"/><Relationship Id="rId5" Type="http://schemas.openxmlformats.org/officeDocument/2006/relationships/image" Target="../media/image8.png"/><Relationship Id="rId15" Type="http://schemas.openxmlformats.org/officeDocument/2006/relationships/image" Target="../media/image11.png"/><Relationship Id="rId23" Type="http://schemas.openxmlformats.org/officeDocument/2006/relationships/slide" Target="slide12.xml"/><Relationship Id="rId28" Type="http://schemas.openxmlformats.org/officeDocument/2006/relationships/image" Target="../media/image15.png"/><Relationship Id="rId10" Type="http://schemas.openxmlformats.org/officeDocument/2006/relationships/image" Target="../media/image9.png"/><Relationship Id="rId19" Type="http://schemas.openxmlformats.org/officeDocument/2006/relationships/image" Target="../media/image12.png"/><Relationship Id="rId4" Type="http://schemas.openxmlformats.org/officeDocument/2006/relationships/image" Target="../media/image7.png"/><Relationship Id="rId9" Type="http://schemas.openxmlformats.org/officeDocument/2006/relationships/slide" Target="slide13.xml"/><Relationship Id="rId14" Type="http://schemas.openxmlformats.org/officeDocument/2006/relationships/image" Target="../media/image10.png"/><Relationship Id="rId22" Type="http://schemas.openxmlformats.org/officeDocument/2006/relationships/image" Target="../media/image13.png"/><Relationship Id="rId27" Type="http://schemas.openxmlformats.org/officeDocument/2006/relationships/slide" Target="slide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30A4079-636E-432A-BD37-4DF6BA3D03FF}"/>
              </a:ext>
            </a:extLst>
          </p:cNvPr>
          <p:cNvSpPr/>
          <p:nvPr/>
        </p:nvSpPr>
        <p:spPr>
          <a:xfrm>
            <a:off x="4288470" y="780317"/>
            <a:ext cx="2823209"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Music DB</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5" name="TextBox 4">
            <a:extLst>
              <a:ext uri="{FF2B5EF4-FFF2-40B4-BE49-F238E27FC236}">
                <a16:creationId xmlns:a16="http://schemas.microsoft.com/office/drawing/2014/main" id="{19FFF36D-C85C-4310-878E-B17ABD371192}"/>
              </a:ext>
            </a:extLst>
          </p:cNvPr>
          <p:cNvSpPr txBox="1"/>
          <p:nvPr/>
        </p:nvSpPr>
        <p:spPr>
          <a:xfrm>
            <a:off x="810705" y="3429000"/>
            <a:ext cx="4289196" cy="1938992"/>
          </a:xfrm>
          <a:prstGeom prst="rect">
            <a:avLst/>
          </a:prstGeom>
          <a:noFill/>
        </p:spPr>
        <p:txBody>
          <a:bodyPr wrap="square" rtlCol="0">
            <a:spAutoFit/>
          </a:bodyPr>
          <a:lstStyle/>
          <a:p>
            <a:r>
              <a:rPr lang="en-IN" sz="2000" dirty="0"/>
              <a:t>Presented By:</a:t>
            </a:r>
          </a:p>
          <a:p>
            <a:r>
              <a:rPr lang="en-IN" sz="2000" dirty="0"/>
              <a:t>Swaraj Rath – 11012467</a:t>
            </a:r>
          </a:p>
          <a:p>
            <a:r>
              <a:rPr lang="en-IN" sz="2000" dirty="0"/>
              <a:t>Adarsh </a:t>
            </a:r>
            <a:r>
              <a:rPr lang="en-IN" sz="2000" dirty="0" err="1"/>
              <a:t>Mayya</a:t>
            </a:r>
            <a:r>
              <a:rPr lang="en-IN" sz="2000" dirty="0"/>
              <a:t> </a:t>
            </a:r>
            <a:r>
              <a:rPr lang="en-IN" sz="2000" dirty="0" err="1"/>
              <a:t>Devashya</a:t>
            </a:r>
            <a:r>
              <a:rPr lang="en-IN" sz="2000" dirty="0"/>
              <a:t> – 11012460</a:t>
            </a:r>
          </a:p>
          <a:p>
            <a:r>
              <a:rPr lang="en-IN" sz="2000" dirty="0" err="1"/>
              <a:t>Rakshit</a:t>
            </a:r>
            <a:r>
              <a:rPr lang="en-IN" sz="2000" dirty="0"/>
              <a:t> </a:t>
            </a:r>
            <a:r>
              <a:rPr lang="en-IN" sz="2000" dirty="0" err="1"/>
              <a:t>Siddalingappa</a:t>
            </a:r>
            <a:r>
              <a:rPr lang="en-IN" sz="2000" dirty="0"/>
              <a:t> – 11012530</a:t>
            </a:r>
          </a:p>
          <a:p>
            <a:r>
              <a:rPr lang="en-IN" sz="2000" dirty="0"/>
              <a:t>Jeevan Sira Manjunath – 11012455</a:t>
            </a:r>
          </a:p>
          <a:p>
            <a:r>
              <a:rPr lang="en-IN" sz="2000" dirty="0"/>
              <a:t>Ankush </a:t>
            </a:r>
            <a:r>
              <a:rPr lang="en-IN" sz="2000" dirty="0" err="1"/>
              <a:t>Akshay</a:t>
            </a:r>
            <a:r>
              <a:rPr lang="en-IN" sz="2000" dirty="0"/>
              <a:t> Hassan - 11012529</a:t>
            </a:r>
          </a:p>
        </p:txBody>
      </p:sp>
      <p:pic>
        <p:nvPicPr>
          <p:cNvPr id="7" name="Picture 6" descr="A close up of a logo&#10;&#10;Description automatically generated">
            <a:extLst>
              <a:ext uri="{FF2B5EF4-FFF2-40B4-BE49-F238E27FC236}">
                <a16:creationId xmlns:a16="http://schemas.microsoft.com/office/drawing/2014/main" id="{3579B8B0-71D1-4CA6-A0E9-B0D5C9E842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8307" y="5559040"/>
            <a:ext cx="3600450" cy="1266825"/>
          </a:xfrm>
          <a:prstGeom prst="rect">
            <a:avLst/>
          </a:prstGeom>
        </p:spPr>
      </p:pic>
      <p:sp>
        <p:nvSpPr>
          <p:cNvPr id="8" name="TextBox 7">
            <a:extLst>
              <a:ext uri="{FF2B5EF4-FFF2-40B4-BE49-F238E27FC236}">
                <a16:creationId xmlns:a16="http://schemas.microsoft.com/office/drawing/2014/main" id="{2FCB1034-50EC-4D3A-85B5-B0CA30EF9A48}"/>
              </a:ext>
            </a:extLst>
          </p:cNvPr>
          <p:cNvSpPr txBox="1"/>
          <p:nvPr/>
        </p:nvSpPr>
        <p:spPr>
          <a:xfrm>
            <a:off x="7902804" y="3429000"/>
            <a:ext cx="4289196" cy="1015663"/>
          </a:xfrm>
          <a:prstGeom prst="rect">
            <a:avLst/>
          </a:prstGeom>
          <a:noFill/>
        </p:spPr>
        <p:txBody>
          <a:bodyPr wrap="square" rtlCol="0">
            <a:spAutoFit/>
          </a:bodyPr>
          <a:lstStyle/>
          <a:p>
            <a:r>
              <a:rPr lang="en-IN" sz="2000" dirty="0" err="1"/>
              <a:t>Supevisor</a:t>
            </a:r>
            <a:r>
              <a:rPr lang="en-IN" sz="2000" dirty="0"/>
              <a:t>:</a:t>
            </a:r>
          </a:p>
          <a:p>
            <a:r>
              <a:rPr lang="en-IN" sz="2000" dirty="0"/>
              <a:t>Prof. </a:t>
            </a:r>
            <a:r>
              <a:rPr lang="en-IN" sz="2000" dirty="0" err="1"/>
              <a:t>Dr.</a:t>
            </a:r>
            <a:r>
              <a:rPr lang="en-IN" sz="2000" dirty="0"/>
              <a:t> Barbara </a:t>
            </a:r>
            <a:r>
              <a:rPr lang="en-IN" sz="2000" dirty="0" err="1"/>
              <a:t>Sprick</a:t>
            </a:r>
            <a:endParaRPr lang="en-IN" sz="2000" dirty="0"/>
          </a:p>
          <a:p>
            <a:r>
              <a:rPr lang="en-IN" sz="2000" dirty="0"/>
              <a:t>Mr. Frank </a:t>
            </a:r>
            <a:r>
              <a:rPr lang="en-IN" sz="2000" dirty="0" err="1"/>
              <a:t>Hefter</a:t>
            </a:r>
            <a:endParaRPr lang="en-IN" sz="2000" dirty="0"/>
          </a:p>
        </p:txBody>
      </p:sp>
    </p:spTree>
    <p:extLst>
      <p:ext uri="{BB962C8B-B14F-4D97-AF65-F5344CB8AC3E}">
        <p14:creationId xmlns:p14="http://schemas.microsoft.com/office/powerpoint/2010/main" val="693974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ight&#10;&#10;Description automatically generated">
            <a:extLst>
              <a:ext uri="{FF2B5EF4-FFF2-40B4-BE49-F238E27FC236}">
                <a16:creationId xmlns:a16="http://schemas.microsoft.com/office/drawing/2014/main" id="{2074F539-0F7D-4781-B36C-19BE549304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317" y="933253"/>
            <a:ext cx="3450209" cy="5175315"/>
          </a:xfrm>
          <a:prstGeom prst="rect">
            <a:avLst/>
          </a:prstGeom>
        </p:spPr>
      </p:pic>
      <p:sp>
        <p:nvSpPr>
          <p:cNvPr id="5" name="Rectangle: Rounded Corners 4">
            <a:extLst>
              <a:ext uri="{FF2B5EF4-FFF2-40B4-BE49-F238E27FC236}">
                <a16:creationId xmlns:a16="http://schemas.microsoft.com/office/drawing/2014/main" id="{6970BA1F-3A54-41B3-814D-3539EA07FFCE}"/>
              </a:ext>
            </a:extLst>
          </p:cNvPr>
          <p:cNvSpPr/>
          <p:nvPr/>
        </p:nvSpPr>
        <p:spPr>
          <a:xfrm>
            <a:off x="4081804" y="1755744"/>
            <a:ext cx="6928701" cy="1625043"/>
          </a:xfrm>
          <a:prstGeom prst="roundRect">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dirty="0"/>
          </a:p>
        </p:txBody>
      </p:sp>
      <p:sp>
        <p:nvSpPr>
          <p:cNvPr id="12" name="Rectangle: Rounded Corners 11">
            <a:extLst>
              <a:ext uri="{FF2B5EF4-FFF2-40B4-BE49-F238E27FC236}">
                <a16:creationId xmlns:a16="http://schemas.microsoft.com/office/drawing/2014/main" id="{980A3E15-821A-4616-A905-5FB5E5E3FF0B}"/>
              </a:ext>
            </a:extLst>
          </p:cNvPr>
          <p:cNvSpPr/>
          <p:nvPr/>
        </p:nvSpPr>
        <p:spPr>
          <a:xfrm>
            <a:off x="4081803" y="3893271"/>
            <a:ext cx="6928701" cy="1197204"/>
          </a:xfrm>
          <a:prstGeom prst="roundRect">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85092F23-06A9-44BE-8378-4A61C40DEB82}"/>
              </a:ext>
            </a:extLst>
          </p:cNvPr>
          <p:cNvSpPr txBox="1"/>
          <p:nvPr/>
        </p:nvSpPr>
        <p:spPr>
          <a:xfrm>
            <a:off x="4190770" y="3965406"/>
            <a:ext cx="4583434" cy="338554"/>
          </a:xfrm>
          <a:prstGeom prst="rect">
            <a:avLst/>
          </a:prstGeom>
          <a:noFill/>
        </p:spPr>
        <p:txBody>
          <a:bodyPr wrap="none" rtlCol="0">
            <a:spAutoFit/>
          </a:bodyPr>
          <a:lstStyle/>
          <a:p>
            <a:r>
              <a:rPr lang="en-IN" sz="1600" dirty="0">
                <a:latin typeface="Arial Rounded MT Bold" panose="020F0704030504030204" pitchFamily="34" charset="0"/>
                <a:cs typeface="Arial" panose="020B0604020202020204" pitchFamily="34" charset="0"/>
              </a:rPr>
              <a:t>As a end user I would like to know old songs.</a:t>
            </a:r>
          </a:p>
        </p:txBody>
      </p:sp>
      <p:sp>
        <p:nvSpPr>
          <p:cNvPr id="17" name="TextBox 16">
            <a:extLst>
              <a:ext uri="{FF2B5EF4-FFF2-40B4-BE49-F238E27FC236}">
                <a16:creationId xmlns:a16="http://schemas.microsoft.com/office/drawing/2014/main" id="{086A1FD8-2F7D-48D0-8048-C41BAED6FB21}"/>
              </a:ext>
            </a:extLst>
          </p:cNvPr>
          <p:cNvSpPr txBox="1"/>
          <p:nvPr/>
        </p:nvSpPr>
        <p:spPr>
          <a:xfrm>
            <a:off x="4278264" y="1793708"/>
            <a:ext cx="6683806" cy="830997"/>
          </a:xfrm>
          <a:prstGeom prst="rect">
            <a:avLst/>
          </a:prstGeom>
          <a:noFill/>
        </p:spPr>
        <p:txBody>
          <a:bodyPr wrap="square" rtlCol="0">
            <a:spAutoFit/>
          </a:bodyPr>
          <a:lstStyle/>
          <a:p>
            <a:r>
              <a:rPr lang="en-IN" sz="1600" b="1" dirty="0">
                <a:latin typeface="Arial" panose="020B0604020202020204" pitchFamily="34" charset="0"/>
                <a:cs typeface="Arial" panose="020B0604020202020204" pitchFamily="34" charset="0"/>
              </a:rPr>
              <a:t>As a end user I would like to know the songs released in between the year</a:t>
            </a:r>
          </a:p>
          <a:p>
            <a:endParaRPr lang="en-IN" sz="1600" b="1"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4A3CD959-F048-464C-9942-86B06CA15DB1}"/>
              </a:ext>
            </a:extLst>
          </p:cNvPr>
          <p:cNvSpPr txBox="1"/>
          <p:nvPr/>
        </p:nvSpPr>
        <p:spPr>
          <a:xfrm>
            <a:off x="4241369" y="3923719"/>
            <a:ext cx="6572672" cy="369332"/>
          </a:xfrm>
          <a:prstGeom prst="rect">
            <a:avLst/>
          </a:prstGeom>
          <a:noFill/>
        </p:spPr>
        <p:txBody>
          <a:bodyPr wrap="square" rtlCol="0">
            <a:spAutoFit/>
          </a:bodyPr>
          <a:lstStyle/>
          <a:p>
            <a:r>
              <a:rPr lang="en-IN" dirty="0"/>
              <a:t> </a:t>
            </a:r>
          </a:p>
        </p:txBody>
      </p:sp>
      <p:sp>
        <p:nvSpPr>
          <p:cNvPr id="11" name="Rectangle 10">
            <a:extLst>
              <a:ext uri="{FF2B5EF4-FFF2-40B4-BE49-F238E27FC236}">
                <a16:creationId xmlns:a16="http://schemas.microsoft.com/office/drawing/2014/main" id="{1EDCA84C-0349-4E0C-B2BD-EA347BB26B43}"/>
              </a:ext>
            </a:extLst>
          </p:cNvPr>
          <p:cNvSpPr/>
          <p:nvPr/>
        </p:nvSpPr>
        <p:spPr>
          <a:xfrm>
            <a:off x="5353050" y="6139733"/>
            <a:ext cx="276225" cy="276225"/>
          </a:xfrm>
          <a:prstGeom prst="rect">
            <a:avLst/>
          </a:prstGeom>
          <a:solidFill>
            <a:srgbClr val="92D05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15EAE056-0962-4E68-8F5F-09218A841A05}"/>
              </a:ext>
            </a:extLst>
          </p:cNvPr>
          <p:cNvSpPr txBox="1"/>
          <p:nvPr/>
        </p:nvSpPr>
        <p:spPr>
          <a:xfrm>
            <a:off x="5714831" y="6108568"/>
            <a:ext cx="1149354" cy="338554"/>
          </a:xfrm>
          <a:prstGeom prst="rect">
            <a:avLst/>
          </a:prstGeom>
          <a:noFill/>
        </p:spPr>
        <p:txBody>
          <a:bodyPr wrap="none" rtlCol="0">
            <a:spAutoFit/>
          </a:bodyPr>
          <a:lstStyle/>
          <a:p>
            <a:r>
              <a:rPr lang="en-IN" sz="1600" dirty="0">
                <a:latin typeface="Arial Rounded MT Bold" panose="020F0704030504030204" pitchFamily="34" charset="0"/>
              </a:rPr>
              <a:t>MongoDB</a:t>
            </a:r>
          </a:p>
        </p:txBody>
      </p:sp>
      <p:sp>
        <p:nvSpPr>
          <p:cNvPr id="15" name="Rectangle 14">
            <a:extLst>
              <a:ext uri="{FF2B5EF4-FFF2-40B4-BE49-F238E27FC236}">
                <a16:creationId xmlns:a16="http://schemas.microsoft.com/office/drawing/2014/main" id="{1E1E15A8-CBED-40D6-9CED-B8E527680EB6}"/>
              </a:ext>
            </a:extLst>
          </p:cNvPr>
          <p:cNvSpPr/>
          <p:nvPr/>
        </p:nvSpPr>
        <p:spPr>
          <a:xfrm>
            <a:off x="7085517" y="6139733"/>
            <a:ext cx="276225" cy="276225"/>
          </a:xfrm>
          <a:prstGeom prst="rect">
            <a:avLst/>
          </a:prstGeom>
          <a:solidFill>
            <a:schemeClr val="accent2">
              <a:lumMod val="40000"/>
              <a:lumOff val="6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E7AE759E-1DA0-455A-A7FE-D499B1E2AD76}"/>
              </a:ext>
            </a:extLst>
          </p:cNvPr>
          <p:cNvSpPr txBox="1"/>
          <p:nvPr/>
        </p:nvSpPr>
        <p:spPr>
          <a:xfrm>
            <a:off x="7447298" y="6108568"/>
            <a:ext cx="743793" cy="338554"/>
          </a:xfrm>
          <a:prstGeom prst="rect">
            <a:avLst/>
          </a:prstGeom>
          <a:noFill/>
        </p:spPr>
        <p:txBody>
          <a:bodyPr wrap="none" rtlCol="0">
            <a:spAutoFit/>
          </a:bodyPr>
          <a:lstStyle/>
          <a:p>
            <a:r>
              <a:rPr lang="en-IN" sz="1600" dirty="0">
                <a:latin typeface="Arial Rounded MT Bold" panose="020F0704030504030204" pitchFamily="34" charset="0"/>
              </a:rPr>
              <a:t>Redis</a:t>
            </a:r>
          </a:p>
        </p:txBody>
      </p:sp>
      <p:sp>
        <p:nvSpPr>
          <p:cNvPr id="19" name="Rectangle 18">
            <a:extLst>
              <a:ext uri="{FF2B5EF4-FFF2-40B4-BE49-F238E27FC236}">
                <a16:creationId xmlns:a16="http://schemas.microsoft.com/office/drawing/2014/main" id="{5AD9007D-1F68-4584-A112-A1B6303CCCA8}"/>
              </a:ext>
            </a:extLst>
          </p:cNvPr>
          <p:cNvSpPr/>
          <p:nvPr/>
        </p:nvSpPr>
        <p:spPr>
          <a:xfrm>
            <a:off x="8412423" y="6139733"/>
            <a:ext cx="276225" cy="276225"/>
          </a:xfrm>
          <a:prstGeom prst="rect">
            <a:avLst/>
          </a:prstGeom>
          <a:solidFill>
            <a:srgbClr val="FFFF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4E3877F7-C907-4501-A17E-268A9B9F0B39}"/>
              </a:ext>
            </a:extLst>
          </p:cNvPr>
          <p:cNvSpPr txBox="1"/>
          <p:nvPr/>
        </p:nvSpPr>
        <p:spPr>
          <a:xfrm>
            <a:off x="8774204" y="6108568"/>
            <a:ext cx="763351" cy="338554"/>
          </a:xfrm>
          <a:prstGeom prst="rect">
            <a:avLst/>
          </a:prstGeom>
          <a:noFill/>
        </p:spPr>
        <p:txBody>
          <a:bodyPr wrap="none" rtlCol="0">
            <a:spAutoFit/>
          </a:bodyPr>
          <a:lstStyle/>
          <a:p>
            <a:r>
              <a:rPr lang="en-IN" sz="1600" dirty="0">
                <a:latin typeface="Arial Rounded MT Bold" panose="020F0704030504030204" pitchFamily="34" charset="0"/>
              </a:rPr>
              <a:t>Neo4j</a:t>
            </a:r>
          </a:p>
        </p:txBody>
      </p:sp>
      <p:sp>
        <p:nvSpPr>
          <p:cNvPr id="21" name="TextBox 20">
            <a:extLst>
              <a:ext uri="{FF2B5EF4-FFF2-40B4-BE49-F238E27FC236}">
                <a16:creationId xmlns:a16="http://schemas.microsoft.com/office/drawing/2014/main" id="{79CD175F-6748-4CAF-BD22-533A2FD06D89}"/>
              </a:ext>
            </a:extLst>
          </p:cNvPr>
          <p:cNvSpPr txBox="1"/>
          <p:nvPr/>
        </p:nvSpPr>
        <p:spPr>
          <a:xfrm>
            <a:off x="4190770" y="4303960"/>
            <a:ext cx="6572672" cy="646331"/>
          </a:xfrm>
          <a:prstGeom prst="rect">
            <a:avLst/>
          </a:prstGeom>
          <a:noFill/>
        </p:spPr>
        <p:txBody>
          <a:bodyPr wrap="square" rtlCol="0">
            <a:spAutoFit/>
          </a:bodyPr>
          <a:lstStyle/>
          <a:p>
            <a:r>
              <a:rPr lang="en-IN" dirty="0" err="1"/>
              <a:t>db.songs.find</a:t>
            </a:r>
            <a:r>
              <a:rPr lang="en-IN" dirty="0"/>
              <a:t>({</a:t>
            </a:r>
            <a:r>
              <a:rPr lang="en-IN" dirty="0" err="1"/>
              <a:t>releseDate</a:t>
            </a:r>
            <a:r>
              <a:rPr lang="en-IN" dirty="0"/>
              <a:t>: {</a:t>
            </a:r>
          </a:p>
          <a:p>
            <a:r>
              <a:rPr lang="en-IN" dirty="0"/>
              <a:t>$</a:t>
            </a:r>
            <a:r>
              <a:rPr lang="en-IN" dirty="0" err="1"/>
              <a:t>lt</a:t>
            </a:r>
            <a:r>
              <a:rPr lang="en-IN" dirty="0"/>
              <a:t>: </a:t>
            </a:r>
            <a:r>
              <a:rPr lang="en-IN" dirty="0" err="1"/>
              <a:t>ISODate</a:t>
            </a:r>
            <a:r>
              <a:rPr lang="en-IN" dirty="0"/>
              <a:t>("2016-01-01T00:00:00.000Z")}})</a:t>
            </a:r>
          </a:p>
        </p:txBody>
      </p:sp>
      <p:sp>
        <p:nvSpPr>
          <p:cNvPr id="2" name="Rectangle 1">
            <a:extLst>
              <a:ext uri="{FF2B5EF4-FFF2-40B4-BE49-F238E27FC236}">
                <a16:creationId xmlns:a16="http://schemas.microsoft.com/office/drawing/2014/main" id="{21D85861-6563-4D25-91A5-44B81615DD9D}"/>
              </a:ext>
            </a:extLst>
          </p:cNvPr>
          <p:cNvSpPr/>
          <p:nvPr/>
        </p:nvSpPr>
        <p:spPr>
          <a:xfrm>
            <a:off x="2258111" y="0"/>
            <a:ext cx="7883185" cy="707886"/>
          </a:xfrm>
          <a:prstGeom prst="rect">
            <a:avLst/>
          </a:prstGeom>
          <a:noFill/>
        </p:spPr>
        <p:txBody>
          <a:bodyPr wrap="none" lIns="91440" tIns="45720" rIns="91440" bIns="45720">
            <a:spAutoFit/>
          </a:bodyPr>
          <a:lstStyle/>
          <a:p>
            <a:pPr algn="ctr"/>
            <a:r>
              <a:rPr lang="en-US" sz="4000" dirty="0">
                <a:ln w="0"/>
                <a:effectLst>
                  <a:outerShdw blurRad="38100" dist="19050" dir="2700000" algn="tl" rotWithShape="0">
                    <a:schemeClr val="dk1">
                      <a:alpha val="40000"/>
                    </a:schemeClr>
                  </a:outerShdw>
                </a:effectLst>
              </a:rPr>
              <a:t>Display</a:t>
            </a:r>
            <a:r>
              <a:rPr lang="en-US" sz="4000" b="0" cap="none" spc="0" dirty="0">
                <a:ln w="0"/>
                <a:solidFill>
                  <a:schemeClr val="tx1"/>
                </a:solidFill>
                <a:effectLst>
                  <a:outerShdw blurRad="38100" dist="19050" dir="2700000" algn="tl" rotWithShape="0">
                    <a:schemeClr val="dk1">
                      <a:alpha val="40000"/>
                    </a:schemeClr>
                  </a:outerShdw>
                </a:effectLst>
              </a:rPr>
              <a:t> song </a:t>
            </a:r>
            <a:r>
              <a:rPr lang="en-US" sz="4000" dirty="0">
                <a:ln w="0"/>
                <a:effectLst>
                  <a:outerShdw blurRad="38100" dist="19050" dir="2700000" algn="tl" rotWithShape="0">
                    <a:schemeClr val="dk1">
                      <a:alpha val="40000"/>
                    </a:schemeClr>
                  </a:outerShdw>
                </a:effectLst>
              </a:rPr>
              <a:t>r</a:t>
            </a:r>
            <a:r>
              <a:rPr lang="en-US" sz="4000" b="0" cap="none" spc="0" dirty="0">
                <a:ln w="0"/>
                <a:solidFill>
                  <a:schemeClr val="tx1"/>
                </a:solidFill>
                <a:effectLst>
                  <a:outerShdw blurRad="38100" dist="19050" dir="2700000" algn="tl" rotWithShape="0">
                    <a:schemeClr val="dk1">
                      <a:alpha val="40000"/>
                    </a:schemeClr>
                  </a:outerShdw>
                </a:effectLst>
              </a:rPr>
              <a:t>eleased in Certain Year</a:t>
            </a:r>
          </a:p>
        </p:txBody>
      </p:sp>
      <p:sp>
        <p:nvSpPr>
          <p:cNvPr id="6" name="Rectangle 5">
            <a:extLst>
              <a:ext uri="{FF2B5EF4-FFF2-40B4-BE49-F238E27FC236}">
                <a16:creationId xmlns:a16="http://schemas.microsoft.com/office/drawing/2014/main" id="{34B7EB16-6A4B-4B43-9EDF-01A5EFBA25D8}"/>
              </a:ext>
            </a:extLst>
          </p:cNvPr>
          <p:cNvSpPr/>
          <p:nvPr/>
        </p:nvSpPr>
        <p:spPr>
          <a:xfrm>
            <a:off x="4278264" y="2354058"/>
            <a:ext cx="6096000" cy="923330"/>
          </a:xfrm>
          <a:prstGeom prst="rect">
            <a:avLst/>
          </a:prstGeom>
        </p:spPr>
        <p:txBody>
          <a:bodyPr>
            <a:spAutoFit/>
          </a:bodyPr>
          <a:lstStyle/>
          <a:p>
            <a:r>
              <a:rPr lang="en-IN" dirty="0" err="1"/>
              <a:t>db.songs.find</a:t>
            </a:r>
            <a:r>
              <a:rPr lang="en-IN" dirty="0"/>
              <a:t>({</a:t>
            </a:r>
            <a:r>
              <a:rPr lang="en-IN" dirty="0" err="1"/>
              <a:t>releseDate</a:t>
            </a:r>
            <a:r>
              <a:rPr lang="en-IN" dirty="0"/>
              <a:t>: {</a:t>
            </a:r>
          </a:p>
          <a:p>
            <a:r>
              <a:rPr lang="en-IN" dirty="0"/>
              <a:t>$</a:t>
            </a:r>
            <a:r>
              <a:rPr lang="en-IN" dirty="0" err="1"/>
              <a:t>gte</a:t>
            </a:r>
            <a:r>
              <a:rPr lang="en-IN" dirty="0"/>
              <a:t>: </a:t>
            </a:r>
            <a:r>
              <a:rPr lang="en-IN" dirty="0" err="1"/>
              <a:t>ISODate</a:t>
            </a:r>
            <a:r>
              <a:rPr lang="en-IN" dirty="0"/>
              <a:t>("2015-01-01T00:00:00.000Z"), </a:t>
            </a:r>
          </a:p>
          <a:p>
            <a:r>
              <a:rPr lang="en-IN" dirty="0"/>
              <a:t>$</a:t>
            </a:r>
            <a:r>
              <a:rPr lang="en-IN" dirty="0" err="1"/>
              <a:t>lt</a:t>
            </a:r>
            <a:r>
              <a:rPr lang="en-IN" dirty="0"/>
              <a:t>: </a:t>
            </a:r>
            <a:r>
              <a:rPr lang="en-IN" dirty="0" err="1"/>
              <a:t>ISODate</a:t>
            </a:r>
            <a:r>
              <a:rPr lang="en-IN" dirty="0"/>
              <a:t>("2016-01-01T00:00:00.000Z")}}).pretty()</a:t>
            </a:r>
          </a:p>
        </p:txBody>
      </p:sp>
    </p:spTree>
    <p:extLst>
      <p:ext uri="{BB962C8B-B14F-4D97-AF65-F5344CB8AC3E}">
        <p14:creationId xmlns:p14="http://schemas.microsoft.com/office/powerpoint/2010/main" val="3082832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ight&#10;&#10;Description automatically generated">
            <a:extLst>
              <a:ext uri="{FF2B5EF4-FFF2-40B4-BE49-F238E27FC236}">
                <a16:creationId xmlns:a16="http://schemas.microsoft.com/office/drawing/2014/main" id="{2074F539-0F7D-4781-B36C-19BE549304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317" y="933253"/>
            <a:ext cx="3450209" cy="5175315"/>
          </a:xfrm>
          <a:prstGeom prst="rect">
            <a:avLst/>
          </a:prstGeom>
        </p:spPr>
      </p:pic>
      <p:sp>
        <p:nvSpPr>
          <p:cNvPr id="5" name="Rectangle: Rounded Corners 4">
            <a:extLst>
              <a:ext uri="{FF2B5EF4-FFF2-40B4-BE49-F238E27FC236}">
                <a16:creationId xmlns:a16="http://schemas.microsoft.com/office/drawing/2014/main" id="{6970BA1F-3A54-41B3-814D-3539EA07FFCE}"/>
              </a:ext>
            </a:extLst>
          </p:cNvPr>
          <p:cNvSpPr/>
          <p:nvPr/>
        </p:nvSpPr>
        <p:spPr>
          <a:xfrm>
            <a:off x="4081804" y="1718031"/>
            <a:ext cx="6928701" cy="1197204"/>
          </a:xfrm>
          <a:prstGeom prst="roundRect">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1BB085F2-B584-4B48-8A3B-D4C5B061D5E3}"/>
              </a:ext>
            </a:extLst>
          </p:cNvPr>
          <p:cNvSpPr/>
          <p:nvPr/>
        </p:nvSpPr>
        <p:spPr>
          <a:xfrm>
            <a:off x="4081804" y="3441982"/>
            <a:ext cx="6928701" cy="1402016"/>
          </a:xfrm>
          <a:prstGeom prst="roundRect">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18328628-A6E5-4574-8CF5-44A90A91F195}"/>
              </a:ext>
            </a:extLst>
          </p:cNvPr>
          <p:cNvSpPr txBox="1"/>
          <p:nvPr/>
        </p:nvSpPr>
        <p:spPr>
          <a:xfrm>
            <a:off x="4241371" y="3520859"/>
            <a:ext cx="6609566" cy="338554"/>
          </a:xfrm>
          <a:prstGeom prst="rect">
            <a:avLst/>
          </a:prstGeom>
          <a:noFill/>
        </p:spPr>
        <p:txBody>
          <a:bodyPr wrap="square" rtlCol="0">
            <a:spAutoFit/>
          </a:bodyPr>
          <a:lstStyle/>
          <a:p>
            <a:r>
              <a:rPr lang="en-IN" sz="1600" dirty="0">
                <a:latin typeface="Arial Rounded MT Bold" panose="020F0704030504030204" pitchFamily="34" charset="0"/>
                <a:cs typeface="Arial" panose="020B0604020202020204" pitchFamily="34" charset="0"/>
              </a:rPr>
              <a:t>As a end user I would like to know who created the Playlist</a:t>
            </a:r>
          </a:p>
        </p:txBody>
      </p:sp>
      <p:sp>
        <p:nvSpPr>
          <p:cNvPr id="17" name="TextBox 16">
            <a:extLst>
              <a:ext uri="{FF2B5EF4-FFF2-40B4-BE49-F238E27FC236}">
                <a16:creationId xmlns:a16="http://schemas.microsoft.com/office/drawing/2014/main" id="{086A1FD8-2F7D-48D0-8048-C41BAED6FB21}"/>
              </a:ext>
            </a:extLst>
          </p:cNvPr>
          <p:cNvSpPr txBox="1"/>
          <p:nvPr/>
        </p:nvSpPr>
        <p:spPr>
          <a:xfrm>
            <a:off x="4241369" y="1866502"/>
            <a:ext cx="6349815" cy="338554"/>
          </a:xfrm>
          <a:prstGeom prst="rect">
            <a:avLst/>
          </a:prstGeom>
          <a:noFill/>
        </p:spPr>
        <p:txBody>
          <a:bodyPr wrap="none" rtlCol="0">
            <a:spAutoFit/>
          </a:bodyPr>
          <a:lstStyle/>
          <a:p>
            <a:r>
              <a:rPr lang="en-IN" sz="1600" dirty="0">
                <a:latin typeface="Arial Rounded MT Bold" panose="020F0704030504030204" pitchFamily="34" charset="0"/>
                <a:cs typeface="Arial" panose="020B0604020202020204" pitchFamily="34" charset="0"/>
              </a:rPr>
              <a:t>As a end user I would like to know the songs inside the Playlist</a:t>
            </a:r>
          </a:p>
        </p:txBody>
      </p:sp>
      <p:sp>
        <p:nvSpPr>
          <p:cNvPr id="7" name="TextBox 6">
            <a:extLst>
              <a:ext uri="{FF2B5EF4-FFF2-40B4-BE49-F238E27FC236}">
                <a16:creationId xmlns:a16="http://schemas.microsoft.com/office/drawing/2014/main" id="{50DB6D16-993E-4ACF-BC28-8C319A650232}"/>
              </a:ext>
            </a:extLst>
          </p:cNvPr>
          <p:cNvSpPr txBox="1"/>
          <p:nvPr/>
        </p:nvSpPr>
        <p:spPr>
          <a:xfrm>
            <a:off x="4241369" y="2154587"/>
            <a:ext cx="6572672" cy="646331"/>
          </a:xfrm>
          <a:prstGeom prst="rect">
            <a:avLst/>
          </a:prstGeom>
          <a:noFill/>
        </p:spPr>
        <p:txBody>
          <a:bodyPr wrap="square" rtlCol="0">
            <a:spAutoFit/>
          </a:bodyPr>
          <a:lstStyle/>
          <a:p>
            <a:r>
              <a:rPr lang="en-IN" dirty="0"/>
              <a:t>match (</a:t>
            </a:r>
            <a:r>
              <a:rPr lang="en-IN" dirty="0" err="1"/>
              <a:t>p:Playlist</a:t>
            </a:r>
            <a:r>
              <a:rPr lang="en-IN" dirty="0"/>
              <a:t>{playlistId:"PLY005"})-[</a:t>
            </a:r>
            <a:r>
              <a:rPr lang="en-IN" dirty="0" err="1"/>
              <a:t>co:CONTAIN</a:t>
            </a:r>
            <a:r>
              <a:rPr lang="en-IN" dirty="0"/>
              <a:t>]-&gt;(</a:t>
            </a:r>
            <a:r>
              <a:rPr lang="en-IN" dirty="0" err="1"/>
              <a:t>s:Songs</a:t>
            </a:r>
            <a:r>
              <a:rPr lang="en-IN" dirty="0"/>
              <a:t>) </a:t>
            </a:r>
          </a:p>
          <a:p>
            <a:r>
              <a:rPr lang="en-IN" dirty="0"/>
              <a:t>return </a:t>
            </a:r>
            <a:r>
              <a:rPr lang="en-IN" dirty="0" err="1"/>
              <a:t>s.artistId,s.songId</a:t>
            </a:r>
            <a:r>
              <a:rPr lang="en-IN" dirty="0"/>
              <a:t>, </a:t>
            </a:r>
            <a:r>
              <a:rPr lang="en-IN" dirty="0" err="1"/>
              <a:t>s.songName</a:t>
            </a:r>
            <a:endParaRPr lang="en-IN" dirty="0"/>
          </a:p>
        </p:txBody>
      </p:sp>
      <p:sp>
        <p:nvSpPr>
          <p:cNvPr id="8" name="TextBox 7">
            <a:extLst>
              <a:ext uri="{FF2B5EF4-FFF2-40B4-BE49-F238E27FC236}">
                <a16:creationId xmlns:a16="http://schemas.microsoft.com/office/drawing/2014/main" id="{D8AF4827-F57A-4008-8C4D-BC7EFE5561D7}"/>
              </a:ext>
            </a:extLst>
          </p:cNvPr>
          <p:cNvSpPr txBox="1"/>
          <p:nvPr/>
        </p:nvSpPr>
        <p:spPr>
          <a:xfrm>
            <a:off x="4241370" y="3802858"/>
            <a:ext cx="6572672" cy="923330"/>
          </a:xfrm>
          <a:prstGeom prst="rect">
            <a:avLst/>
          </a:prstGeom>
          <a:noFill/>
        </p:spPr>
        <p:txBody>
          <a:bodyPr wrap="square" rtlCol="0">
            <a:spAutoFit/>
          </a:bodyPr>
          <a:lstStyle/>
          <a:p>
            <a:r>
              <a:rPr lang="en-IN" dirty="0"/>
              <a:t>match (</a:t>
            </a:r>
            <a:r>
              <a:rPr lang="en-IN" dirty="0" err="1"/>
              <a:t>u:Users</a:t>
            </a:r>
            <a:r>
              <a:rPr lang="en-IN" dirty="0"/>
              <a:t>)-[</a:t>
            </a:r>
            <a:r>
              <a:rPr lang="en-IN" dirty="0" err="1"/>
              <a:t>c:CREATES</a:t>
            </a:r>
            <a:r>
              <a:rPr lang="en-IN" dirty="0"/>
              <a:t>]-&gt;(</a:t>
            </a:r>
            <a:r>
              <a:rPr lang="en-IN" dirty="0" err="1"/>
              <a:t>p:Playlist</a:t>
            </a:r>
            <a:r>
              <a:rPr lang="en-IN" dirty="0"/>
              <a:t>{</a:t>
            </a:r>
            <a:r>
              <a:rPr lang="en-IN" dirty="0" err="1"/>
              <a:t>playlistName</a:t>
            </a:r>
            <a:r>
              <a:rPr lang="en-IN" dirty="0"/>
              <a:t>:"Best of Rock Songs"}) </a:t>
            </a:r>
          </a:p>
          <a:p>
            <a:r>
              <a:rPr lang="en-IN" dirty="0"/>
              <a:t>return </a:t>
            </a:r>
            <a:r>
              <a:rPr lang="en-IN" dirty="0" err="1"/>
              <a:t>u.userId,u.userName</a:t>
            </a:r>
            <a:r>
              <a:rPr lang="en-IN" dirty="0"/>
              <a:t>, </a:t>
            </a:r>
            <a:r>
              <a:rPr lang="en-IN" dirty="0" err="1"/>
              <a:t>p.playlistId</a:t>
            </a:r>
            <a:endParaRPr lang="en-IN" dirty="0"/>
          </a:p>
        </p:txBody>
      </p:sp>
      <p:sp>
        <p:nvSpPr>
          <p:cNvPr id="9" name="Rectangle 8">
            <a:extLst>
              <a:ext uri="{FF2B5EF4-FFF2-40B4-BE49-F238E27FC236}">
                <a16:creationId xmlns:a16="http://schemas.microsoft.com/office/drawing/2014/main" id="{4CAEE585-F39A-4816-863C-D8BF7C0D9807}"/>
              </a:ext>
            </a:extLst>
          </p:cNvPr>
          <p:cNvSpPr/>
          <p:nvPr/>
        </p:nvSpPr>
        <p:spPr>
          <a:xfrm>
            <a:off x="5353050" y="6139733"/>
            <a:ext cx="276225" cy="276225"/>
          </a:xfrm>
          <a:prstGeom prst="rect">
            <a:avLst/>
          </a:prstGeom>
          <a:solidFill>
            <a:srgbClr val="92D05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CB2AD0AF-46DB-45FE-BBE5-8B867E0AC39A}"/>
              </a:ext>
            </a:extLst>
          </p:cNvPr>
          <p:cNvSpPr txBox="1"/>
          <p:nvPr/>
        </p:nvSpPr>
        <p:spPr>
          <a:xfrm>
            <a:off x="5714831" y="6108568"/>
            <a:ext cx="1149354" cy="338554"/>
          </a:xfrm>
          <a:prstGeom prst="rect">
            <a:avLst/>
          </a:prstGeom>
          <a:noFill/>
        </p:spPr>
        <p:txBody>
          <a:bodyPr wrap="none" rtlCol="0">
            <a:spAutoFit/>
          </a:bodyPr>
          <a:lstStyle/>
          <a:p>
            <a:r>
              <a:rPr lang="en-IN" sz="1600" dirty="0">
                <a:latin typeface="Arial Rounded MT Bold" panose="020F0704030504030204" pitchFamily="34" charset="0"/>
              </a:rPr>
              <a:t>MongoDB</a:t>
            </a:r>
          </a:p>
        </p:txBody>
      </p:sp>
      <p:sp>
        <p:nvSpPr>
          <p:cNvPr id="12" name="Rectangle 11">
            <a:extLst>
              <a:ext uri="{FF2B5EF4-FFF2-40B4-BE49-F238E27FC236}">
                <a16:creationId xmlns:a16="http://schemas.microsoft.com/office/drawing/2014/main" id="{36293874-10EB-496E-AF8E-5DDEF706508E}"/>
              </a:ext>
            </a:extLst>
          </p:cNvPr>
          <p:cNvSpPr/>
          <p:nvPr/>
        </p:nvSpPr>
        <p:spPr>
          <a:xfrm>
            <a:off x="7085517" y="6139733"/>
            <a:ext cx="276225" cy="276225"/>
          </a:xfrm>
          <a:prstGeom prst="rect">
            <a:avLst/>
          </a:prstGeom>
          <a:solidFill>
            <a:schemeClr val="accent2">
              <a:lumMod val="40000"/>
              <a:lumOff val="6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8D6950F3-D9D2-44B0-BB7B-1DE4B071EE45}"/>
              </a:ext>
            </a:extLst>
          </p:cNvPr>
          <p:cNvSpPr txBox="1"/>
          <p:nvPr/>
        </p:nvSpPr>
        <p:spPr>
          <a:xfrm>
            <a:off x="7447298" y="6108568"/>
            <a:ext cx="743793" cy="338554"/>
          </a:xfrm>
          <a:prstGeom prst="rect">
            <a:avLst/>
          </a:prstGeom>
          <a:noFill/>
        </p:spPr>
        <p:txBody>
          <a:bodyPr wrap="none" rtlCol="0">
            <a:spAutoFit/>
          </a:bodyPr>
          <a:lstStyle/>
          <a:p>
            <a:r>
              <a:rPr lang="en-IN" sz="1600" dirty="0">
                <a:latin typeface="Arial Rounded MT Bold" panose="020F0704030504030204" pitchFamily="34" charset="0"/>
              </a:rPr>
              <a:t>Redis</a:t>
            </a:r>
          </a:p>
        </p:txBody>
      </p:sp>
      <p:sp>
        <p:nvSpPr>
          <p:cNvPr id="14" name="Rectangle 13">
            <a:extLst>
              <a:ext uri="{FF2B5EF4-FFF2-40B4-BE49-F238E27FC236}">
                <a16:creationId xmlns:a16="http://schemas.microsoft.com/office/drawing/2014/main" id="{BAF2CE8F-D0B3-4D5D-902D-27E2BEA41FDF}"/>
              </a:ext>
            </a:extLst>
          </p:cNvPr>
          <p:cNvSpPr/>
          <p:nvPr/>
        </p:nvSpPr>
        <p:spPr>
          <a:xfrm>
            <a:off x="8412423" y="6139733"/>
            <a:ext cx="276225" cy="276225"/>
          </a:xfrm>
          <a:prstGeom prst="rect">
            <a:avLst/>
          </a:prstGeom>
          <a:solidFill>
            <a:srgbClr val="FFFF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D0465190-EF57-42AB-B63D-B73C16237758}"/>
              </a:ext>
            </a:extLst>
          </p:cNvPr>
          <p:cNvSpPr txBox="1"/>
          <p:nvPr/>
        </p:nvSpPr>
        <p:spPr>
          <a:xfrm>
            <a:off x="8774204" y="6108568"/>
            <a:ext cx="763351" cy="338554"/>
          </a:xfrm>
          <a:prstGeom prst="rect">
            <a:avLst/>
          </a:prstGeom>
          <a:noFill/>
        </p:spPr>
        <p:txBody>
          <a:bodyPr wrap="none" rtlCol="0">
            <a:spAutoFit/>
          </a:bodyPr>
          <a:lstStyle/>
          <a:p>
            <a:r>
              <a:rPr lang="en-IN" sz="1600" dirty="0">
                <a:latin typeface="Arial Rounded MT Bold" panose="020F0704030504030204" pitchFamily="34" charset="0"/>
              </a:rPr>
              <a:t>Neo4j</a:t>
            </a:r>
          </a:p>
        </p:txBody>
      </p:sp>
      <p:sp>
        <p:nvSpPr>
          <p:cNvPr id="3" name="Rectangle 2">
            <a:extLst>
              <a:ext uri="{FF2B5EF4-FFF2-40B4-BE49-F238E27FC236}">
                <a16:creationId xmlns:a16="http://schemas.microsoft.com/office/drawing/2014/main" id="{5E8C9134-5F1A-4F09-9C6F-EBEFAA6DB06A}"/>
              </a:ext>
            </a:extLst>
          </p:cNvPr>
          <p:cNvSpPr/>
          <p:nvPr/>
        </p:nvSpPr>
        <p:spPr>
          <a:xfrm>
            <a:off x="2973542" y="66478"/>
            <a:ext cx="6244915"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Display songs inside a playlist</a:t>
            </a:r>
          </a:p>
        </p:txBody>
      </p:sp>
    </p:spTree>
    <p:extLst>
      <p:ext uri="{BB962C8B-B14F-4D97-AF65-F5344CB8AC3E}">
        <p14:creationId xmlns:p14="http://schemas.microsoft.com/office/powerpoint/2010/main" val="1493031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ight&#10;&#10;Description automatically generated">
            <a:extLst>
              <a:ext uri="{FF2B5EF4-FFF2-40B4-BE49-F238E27FC236}">
                <a16:creationId xmlns:a16="http://schemas.microsoft.com/office/drawing/2014/main" id="{2074F539-0F7D-4781-B36C-19BE549304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317" y="933253"/>
            <a:ext cx="3450209" cy="5175315"/>
          </a:xfrm>
          <a:prstGeom prst="rect">
            <a:avLst/>
          </a:prstGeom>
        </p:spPr>
      </p:pic>
      <p:sp>
        <p:nvSpPr>
          <p:cNvPr id="5" name="Rectangle: Rounded Corners 4">
            <a:extLst>
              <a:ext uri="{FF2B5EF4-FFF2-40B4-BE49-F238E27FC236}">
                <a16:creationId xmlns:a16="http://schemas.microsoft.com/office/drawing/2014/main" id="{6970BA1F-3A54-41B3-814D-3539EA07FFCE}"/>
              </a:ext>
            </a:extLst>
          </p:cNvPr>
          <p:cNvSpPr/>
          <p:nvPr/>
        </p:nvSpPr>
        <p:spPr>
          <a:xfrm>
            <a:off x="4067243" y="1463118"/>
            <a:ext cx="6928701" cy="1197204"/>
          </a:xfrm>
          <a:prstGeom prst="roundRect">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dirty="0"/>
          </a:p>
        </p:txBody>
      </p:sp>
      <p:sp>
        <p:nvSpPr>
          <p:cNvPr id="12" name="Rectangle: Rounded Corners 11">
            <a:extLst>
              <a:ext uri="{FF2B5EF4-FFF2-40B4-BE49-F238E27FC236}">
                <a16:creationId xmlns:a16="http://schemas.microsoft.com/office/drawing/2014/main" id="{980A3E15-821A-4616-A905-5FB5E5E3FF0B}"/>
              </a:ext>
            </a:extLst>
          </p:cNvPr>
          <p:cNvSpPr/>
          <p:nvPr/>
        </p:nvSpPr>
        <p:spPr>
          <a:xfrm>
            <a:off x="4072769" y="3039743"/>
            <a:ext cx="6928701" cy="1197204"/>
          </a:xfrm>
          <a:prstGeom prst="roundRect">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BA22B981-4FB0-42E7-9CAD-C12C8FA8FB5D}"/>
              </a:ext>
            </a:extLst>
          </p:cNvPr>
          <p:cNvSpPr/>
          <p:nvPr/>
        </p:nvSpPr>
        <p:spPr>
          <a:xfrm>
            <a:off x="4067243" y="4592966"/>
            <a:ext cx="6928701" cy="1197204"/>
          </a:xfrm>
          <a:prstGeom prst="roundRect">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DCD85F51-4640-4729-8E6E-129CBCED820F}"/>
              </a:ext>
            </a:extLst>
          </p:cNvPr>
          <p:cNvSpPr txBox="1"/>
          <p:nvPr/>
        </p:nvSpPr>
        <p:spPr>
          <a:xfrm>
            <a:off x="4212250" y="4638922"/>
            <a:ext cx="5766835" cy="338554"/>
          </a:xfrm>
          <a:prstGeom prst="rect">
            <a:avLst/>
          </a:prstGeom>
          <a:noFill/>
        </p:spPr>
        <p:txBody>
          <a:bodyPr wrap="none" rtlCol="0">
            <a:spAutoFit/>
          </a:bodyPr>
          <a:lstStyle/>
          <a:p>
            <a:r>
              <a:rPr lang="en-IN" sz="1600" dirty="0">
                <a:latin typeface="Arial Rounded MT Bold" panose="020F0704030504030204" pitchFamily="34" charset="0"/>
                <a:cs typeface="Arial" panose="020B0604020202020204" pitchFamily="34" charset="0"/>
              </a:rPr>
              <a:t>As a end user I would like playlist contains certain songs.</a:t>
            </a:r>
          </a:p>
        </p:txBody>
      </p:sp>
      <p:sp>
        <p:nvSpPr>
          <p:cNvPr id="16" name="TextBox 15">
            <a:extLst>
              <a:ext uri="{FF2B5EF4-FFF2-40B4-BE49-F238E27FC236}">
                <a16:creationId xmlns:a16="http://schemas.microsoft.com/office/drawing/2014/main" id="{85092F23-06A9-44BE-8378-4A61C40DEB82}"/>
              </a:ext>
            </a:extLst>
          </p:cNvPr>
          <p:cNvSpPr txBox="1"/>
          <p:nvPr/>
        </p:nvSpPr>
        <p:spPr>
          <a:xfrm>
            <a:off x="4266694" y="3080322"/>
            <a:ext cx="6372257" cy="338554"/>
          </a:xfrm>
          <a:prstGeom prst="rect">
            <a:avLst/>
          </a:prstGeom>
          <a:noFill/>
        </p:spPr>
        <p:txBody>
          <a:bodyPr wrap="none" rtlCol="0">
            <a:spAutoFit/>
          </a:bodyPr>
          <a:lstStyle/>
          <a:p>
            <a:r>
              <a:rPr lang="en-IN" sz="1600" dirty="0">
                <a:latin typeface="Arial Rounded MT Bold" panose="020F0704030504030204" pitchFamily="34" charset="0"/>
                <a:cs typeface="Arial" panose="020B0604020202020204" pitchFamily="34" charset="0"/>
              </a:rPr>
              <a:t>As a end user I would like songs according to country of artist.</a:t>
            </a:r>
          </a:p>
        </p:txBody>
      </p:sp>
      <p:sp>
        <p:nvSpPr>
          <p:cNvPr id="17" name="TextBox 16">
            <a:extLst>
              <a:ext uri="{FF2B5EF4-FFF2-40B4-BE49-F238E27FC236}">
                <a16:creationId xmlns:a16="http://schemas.microsoft.com/office/drawing/2014/main" id="{086A1FD8-2F7D-48D0-8048-C41BAED6FB21}"/>
              </a:ext>
            </a:extLst>
          </p:cNvPr>
          <p:cNvSpPr txBox="1"/>
          <p:nvPr/>
        </p:nvSpPr>
        <p:spPr>
          <a:xfrm>
            <a:off x="4288781" y="1538216"/>
            <a:ext cx="5840573" cy="338554"/>
          </a:xfrm>
          <a:prstGeom prst="rect">
            <a:avLst/>
          </a:prstGeom>
          <a:noFill/>
        </p:spPr>
        <p:txBody>
          <a:bodyPr wrap="none" rtlCol="0">
            <a:spAutoFit/>
          </a:bodyPr>
          <a:lstStyle/>
          <a:p>
            <a:r>
              <a:rPr lang="en-IN" sz="1600" b="1" dirty="0">
                <a:latin typeface="Arial" panose="020B0604020202020204" pitchFamily="34" charset="0"/>
                <a:cs typeface="Arial" panose="020B0604020202020204" pitchFamily="34" charset="0"/>
              </a:rPr>
              <a:t>As a end user I would like to know the songs of the Artist.</a:t>
            </a:r>
          </a:p>
        </p:txBody>
      </p:sp>
      <p:sp>
        <p:nvSpPr>
          <p:cNvPr id="3" name="TextBox 2">
            <a:extLst>
              <a:ext uri="{FF2B5EF4-FFF2-40B4-BE49-F238E27FC236}">
                <a16:creationId xmlns:a16="http://schemas.microsoft.com/office/drawing/2014/main" id="{85ED6183-1887-4359-9C7E-BD78AE5A4C41}"/>
              </a:ext>
            </a:extLst>
          </p:cNvPr>
          <p:cNvSpPr txBox="1"/>
          <p:nvPr/>
        </p:nvSpPr>
        <p:spPr>
          <a:xfrm>
            <a:off x="4263703" y="1883108"/>
            <a:ext cx="6572672" cy="646331"/>
          </a:xfrm>
          <a:prstGeom prst="rect">
            <a:avLst/>
          </a:prstGeom>
          <a:noFill/>
        </p:spPr>
        <p:txBody>
          <a:bodyPr wrap="square" rtlCol="0">
            <a:spAutoFit/>
          </a:bodyPr>
          <a:lstStyle/>
          <a:p>
            <a:r>
              <a:rPr lang="en-IN" dirty="0"/>
              <a:t>match (</a:t>
            </a:r>
            <a:r>
              <a:rPr lang="en-IN" dirty="0" err="1"/>
              <a:t>a:Artist</a:t>
            </a:r>
            <a:r>
              <a:rPr lang="en-IN" dirty="0"/>
              <a:t>{</a:t>
            </a:r>
            <a:r>
              <a:rPr lang="en-IN" dirty="0" err="1"/>
              <a:t>artistId</a:t>
            </a:r>
            <a:r>
              <a:rPr lang="en-IN" dirty="0"/>
              <a:t>: "A05"})-[</a:t>
            </a:r>
            <a:r>
              <a:rPr lang="en-IN" dirty="0" err="1"/>
              <a:t>f:SINGS</a:t>
            </a:r>
            <a:r>
              <a:rPr lang="en-IN" dirty="0"/>
              <a:t>]-&gt;(</a:t>
            </a:r>
            <a:r>
              <a:rPr lang="en-IN" dirty="0" err="1"/>
              <a:t>s:Songs</a:t>
            </a:r>
            <a:r>
              <a:rPr lang="en-IN" dirty="0"/>
              <a:t>) </a:t>
            </a:r>
          </a:p>
          <a:p>
            <a:r>
              <a:rPr lang="en-IN" dirty="0"/>
              <a:t>return </a:t>
            </a:r>
            <a:r>
              <a:rPr lang="en-IN" dirty="0" err="1"/>
              <a:t>a.artistName</a:t>
            </a:r>
            <a:r>
              <a:rPr lang="en-IN" dirty="0"/>
              <a:t>, </a:t>
            </a:r>
            <a:r>
              <a:rPr lang="en-IN" dirty="0" err="1"/>
              <a:t>s.songId</a:t>
            </a:r>
            <a:r>
              <a:rPr lang="en-IN" dirty="0"/>
              <a:t>, </a:t>
            </a:r>
            <a:r>
              <a:rPr lang="en-IN" dirty="0" err="1"/>
              <a:t>s.songName</a:t>
            </a:r>
            <a:r>
              <a:rPr lang="en-IN" dirty="0"/>
              <a:t> </a:t>
            </a:r>
          </a:p>
        </p:txBody>
      </p:sp>
      <p:sp>
        <p:nvSpPr>
          <p:cNvPr id="6" name="Rectangle 5">
            <a:extLst>
              <a:ext uri="{FF2B5EF4-FFF2-40B4-BE49-F238E27FC236}">
                <a16:creationId xmlns:a16="http://schemas.microsoft.com/office/drawing/2014/main" id="{3FBF2DDA-0C1C-46E8-AB5F-D538768D7C9F}"/>
              </a:ext>
            </a:extLst>
          </p:cNvPr>
          <p:cNvSpPr/>
          <p:nvPr/>
        </p:nvSpPr>
        <p:spPr>
          <a:xfrm>
            <a:off x="5353050" y="6139733"/>
            <a:ext cx="276225" cy="276225"/>
          </a:xfrm>
          <a:prstGeom prst="rect">
            <a:avLst/>
          </a:prstGeom>
          <a:solidFill>
            <a:srgbClr val="92D05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FE4D7E35-11AD-4465-812C-8696F693503A}"/>
              </a:ext>
            </a:extLst>
          </p:cNvPr>
          <p:cNvSpPr txBox="1"/>
          <p:nvPr/>
        </p:nvSpPr>
        <p:spPr>
          <a:xfrm>
            <a:off x="5714831" y="6108568"/>
            <a:ext cx="1149354" cy="338554"/>
          </a:xfrm>
          <a:prstGeom prst="rect">
            <a:avLst/>
          </a:prstGeom>
          <a:noFill/>
        </p:spPr>
        <p:txBody>
          <a:bodyPr wrap="none" rtlCol="0">
            <a:spAutoFit/>
          </a:bodyPr>
          <a:lstStyle/>
          <a:p>
            <a:r>
              <a:rPr lang="en-IN" sz="1600" dirty="0">
                <a:latin typeface="Arial Rounded MT Bold" panose="020F0704030504030204" pitchFamily="34" charset="0"/>
              </a:rPr>
              <a:t>MongoDB</a:t>
            </a:r>
          </a:p>
        </p:txBody>
      </p:sp>
      <p:sp>
        <p:nvSpPr>
          <p:cNvPr id="19" name="Rectangle 18">
            <a:extLst>
              <a:ext uri="{FF2B5EF4-FFF2-40B4-BE49-F238E27FC236}">
                <a16:creationId xmlns:a16="http://schemas.microsoft.com/office/drawing/2014/main" id="{BC44904E-EDF7-44A5-9C57-BCAC5AFF40CB}"/>
              </a:ext>
            </a:extLst>
          </p:cNvPr>
          <p:cNvSpPr/>
          <p:nvPr/>
        </p:nvSpPr>
        <p:spPr>
          <a:xfrm>
            <a:off x="7085517" y="6139733"/>
            <a:ext cx="276225" cy="276225"/>
          </a:xfrm>
          <a:prstGeom prst="rect">
            <a:avLst/>
          </a:prstGeom>
          <a:solidFill>
            <a:schemeClr val="accent2">
              <a:lumMod val="40000"/>
              <a:lumOff val="6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76F6C145-64B0-4645-80CC-F97A99A04091}"/>
              </a:ext>
            </a:extLst>
          </p:cNvPr>
          <p:cNvSpPr txBox="1"/>
          <p:nvPr/>
        </p:nvSpPr>
        <p:spPr>
          <a:xfrm>
            <a:off x="7447298" y="6108568"/>
            <a:ext cx="743793" cy="338554"/>
          </a:xfrm>
          <a:prstGeom prst="rect">
            <a:avLst/>
          </a:prstGeom>
          <a:noFill/>
        </p:spPr>
        <p:txBody>
          <a:bodyPr wrap="none" rtlCol="0">
            <a:spAutoFit/>
          </a:bodyPr>
          <a:lstStyle/>
          <a:p>
            <a:r>
              <a:rPr lang="en-IN" sz="1600" dirty="0">
                <a:latin typeface="Arial Rounded MT Bold" panose="020F0704030504030204" pitchFamily="34" charset="0"/>
              </a:rPr>
              <a:t>Redis</a:t>
            </a:r>
          </a:p>
        </p:txBody>
      </p:sp>
      <p:sp>
        <p:nvSpPr>
          <p:cNvPr id="23" name="Rectangle 22">
            <a:extLst>
              <a:ext uri="{FF2B5EF4-FFF2-40B4-BE49-F238E27FC236}">
                <a16:creationId xmlns:a16="http://schemas.microsoft.com/office/drawing/2014/main" id="{B9AEF9C8-847A-4727-A7F6-EA1FE6819E27}"/>
              </a:ext>
            </a:extLst>
          </p:cNvPr>
          <p:cNvSpPr/>
          <p:nvPr/>
        </p:nvSpPr>
        <p:spPr>
          <a:xfrm>
            <a:off x="8412423" y="6139733"/>
            <a:ext cx="276225" cy="276225"/>
          </a:xfrm>
          <a:prstGeom prst="rect">
            <a:avLst/>
          </a:prstGeom>
          <a:solidFill>
            <a:srgbClr val="FFFF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a:extLst>
              <a:ext uri="{FF2B5EF4-FFF2-40B4-BE49-F238E27FC236}">
                <a16:creationId xmlns:a16="http://schemas.microsoft.com/office/drawing/2014/main" id="{34CBA989-B666-44CA-9EF7-592EC2B03EE4}"/>
              </a:ext>
            </a:extLst>
          </p:cNvPr>
          <p:cNvSpPr txBox="1"/>
          <p:nvPr/>
        </p:nvSpPr>
        <p:spPr>
          <a:xfrm>
            <a:off x="8774204" y="6108568"/>
            <a:ext cx="763351" cy="338554"/>
          </a:xfrm>
          <a:prstGeom prst="rect">
            <a:avLst/>
          </a:prstGeom>
          <a:noFill/>
        </p:spPr>
        <p:txBody>
          <a:bodyPr wrap="none" rtlCol="0">
            <a:spAutoFit/>
          </a:bodyPr>
          <a:lstStyle/>
          <a:p>
            <a:r>
              <a:rPr lang="en-IN" sz="1600" dirty="0">
                <a:latin typeface="Arial Rounded MT Bold" panose="020F0704030504030204" pitchFamily="34" charset="0"/>
              </a:rPr>
              <a:t>Neo4j</a:t>
            </a:r>
          </a:p>
        </p:txBody>
      </p:sp>
      <p:sp>
        <p:nvSpPr>
          <p:cNvPr id="8" name="Rectangle 7">
            <a:extLst>
              <a:ext uri="{FF2B5EF4-FFF2-40B4-BE49-F238E27FC236}">
                <a16:creationId xmlns:a16="http://schemas.microsoft.com/office/drawing/2014/main" id="{BC10A89B-67A9-4422-A4D0-2D9576805188}"/>
              </a:ext>
            </a:extLst>
          </p:cNvPr>
          <p:cNvSpPr/>
          <p:nvPr/>
        </p:nvSpPr>
        <p:spPr>
          <a:xfrm>
            <a:off x="4232336" y="3459454"/>
            <a:ext cx="6096000" cy="646331"/>
          </a:xfrm>
          <a:prstGeom prst="rect">
            <a:avLst/>
          </a:prstGeom>
        </p:spPr>
        <p:txBody>
          <a:bodyPr>
            <a:spAutoFit/>
          </a:bodyPr>
          <a:lstStyle/>
          <a:p>
            <a:r>
              <a:rPr lang="en-IN" dirty="0"/>
              <a:t>match (</a:t>
            </a:r>
            <a:r>
              <a:rPr lang="en-IN" dirty="0" err="1"/>
              <a:t>a:Artist</a:t>
            </a:r>
            <a:r>
              <a:rPr lang="en-IN" dirty="0"/>
              <a:t>{</a:t>
            </a:r>
            <a:r>
              <a:rPr lang="en-IN" dirty="0" err="1"/>
              <a:t>place:"Spain</a:t>
            </a:r>
            <a:r>
              <a:rPr lang="en-IN" dirty="0"/>
              <a:t>"})-[</a:t>
            </a:r>
            <a:r>
              <a:rPr lang="en-IN" dirty="0" err="1"/>
              <a:t>so:SINGS</a:t>
            </a:r>
            <a:r>
              <a:rPr lang="en-IN" dirty="0"/>
              <a:t>]-&gt;(</a:t>
            </a:r>
            <a:r>
              <a:rPr lang="en-IN" dirty="0" err="1"/>
              <a:t>s:Songs</a:t>
            </a:r>
            <a:r>
              <a:rPr lang="en-IN" dirty="0"/>
              <a:t>) return </a:t>
            </a:r>
            <a:r>
              <a:rPr lang="en-IN" dirty="0" err="1"/>
              <a:t>a.artistName</a:t>
            </a:r>
            <a:r>
              <a:rPr lang="en-IN" dirty="0"/>
              <a:t>, </a:t>
            </a:r>
            <a:r>
              <a:rPr lang="en-IN" dirty="0" err="1"/>
              <a:t>s.songId</a:t>
            </a:r>
            <a:r>
              <a:rPr lang="en-IN" dirty="0"/>
              <a:t>, </a:t>
            </a:r>
            <a:r>
              <a:rPr lang="en-IN" dirty="0" err="1"/>
              <a:t>s.songName</a:t>
            </a:r>
            <a:endParaRPr lang="en-IN" dirty="0"/>
          </a:p>
        </p:txBody>
      </p:sp>
      <p:sp>
        <p:nvSpPr>
          <p:cNvPr id="18" name="Rectangle 17">
            <a:extLst>
              <a:ext uri="{FF2B5EF4-FFF2-40B4-BE49-F238E27FC236}">
                <a16:creationId xmlns:a16="http://schemas.microsoft.com/office/drawing/2014/main" id="{BB23F0F9-BA67-4340-A43F-7AD605FCA615}"/>
              </a:ext>
            </a:extLst>
          </p:cNvPr>
          <p:cNvSpPr/>
          <p:nvPr/>
        </p:nvSpPr>
        <p:spPr>
          <a:xfrm>
            <a:off x="4246608" y="5010330"/>
            <a:ext cx="6096000" cy="646331"/>
          </a:xfrm>
          <a:prstGeom prst="rect">
            <a:avLst/>
          </a:prstGeom>
        </p:spPr>
        <p:txBody>
          <a:bodyPr>
            <a:spAutoFit/>
          </a:bodyPr>
          <a:lstStyle/>
          <a:p>
            <a:r>
              <a:rPr lang="en-IN" dirty="0"/>
              <a:t>match (</a:t>
            </a:r>
            <a:r>
              <a:rPr lang="en-IN" dirty="0" err="1"/>
              <a:t>p:Playlist</a:t>
            </a:r>
            <a:r>
              <a:rPr lang="en-IN" dirty="0"/>
              <a:t>{playlistId:"PLY005"})-[</a:t>
            </a:r>
            <a:r>
              <a:rPr lang="en-IN" dirty="0" err="1"/>
              <a:t>co:CONTAIN</a:t>
            </a:r>
            <a:r>
              <a:rPr lang="en-IN" dirty="0"/>
              <a:t>]-&gt;(</a:t>
            </a:r>
            <a:r>
              <a:rPr lang="en-IN" dirty="0" err="1"/>
              <a:t>s:Songs</a:t>
            </a:r>
            <a:r>
              <a:rPr lang="en-IN" dirty="0"/>
              <a:t>) return </a:t>
            </a:r>
            <a:r>
              <a:rPr lang="en-IN" dirty="0" err="1"/>
              <a:t>s.artistId,s.songId</a:t>
            </a:r>
            <a:r>
              <a:rPr lang="en-IN" dirty="0"/>
              <a:t>, </a:t>
            </a:r>
            <a:r>
              <a:rPr lang="en-IN" dirty="0" err="1"/>
              <a:t>s.songName</a:t>
            </a:r>
            <a:r>
              <a:rPr lang="en-IN" dirty="0"/>
              <a:t> </a:t>
            </a:r>
          </a:p>
        </p:txBody>
      </p:sp>
      <p:sp>
        <p:nvSpPr>
          <p:cNvPr id="2" name="Rectangle 1">
            <a:extLst>
              <a:ext uri="{FF2B5EF4-FFF2-40B4-BE49-F238E27FC236}">
                <a16:creationId xmlns:a16="http://schemas.microsoft.com/office/drawing/2014/main" id="{DC831E64-CC30-4A9A-BD4F-48B2E5D779A1}"/>
              </a:ext>
            </a:extLst>
          </p:cNvPr>
          <p:cNvSpPr/>
          <p:nvPr/>
        </p:nvSpPr>
        <p:spPr>
          <a:xfrm>
            <a:off x="3070389" y="44042"/>
            <a:ext cx="6438237"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Show songs of a specific Artist</a:t>
            </a:r>
          </a:p>
        </p:txBody>
      </p:sp>
    </p:spTree>
    <p:extLst>
      <p:ext uri="{BB962C8B-B14F-4D97-AF65-F5344CB8AC3E}">
        <p14:creationId xmlns:p14="http://schemas.microsoft.com/office/powerpoint/2010/main" val="2864368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ight&#10;&#10;Description automatically generated">
            <a:extLst>
              <a:ext uri="{FF2B5EF4-FFF2-40B4-BE49-F238E27FC236}">
                <a16:creationId xmlns:a16="http://schemas.microsoft.com/office/drawing/2014/main" id="{2074F539-0F7D-4781-B36C-19BE549304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317" y="933253"/>
            <a:ext cx="3450209" cy="5175315"/>
          </a:xfrm>
          <a:prstGeom prst="rect">
            <a:avLst/>
          </a:prstGeom>
        </p:spPr>
      </p:pic>
      <p:sp>
        <p:nvSpPr>
          <p:cNvPr id="5" name="Rectangle: Rounded Corners 4">
            <a:extLst>
              <a:ext uri="{FF2B5EF4-FFF2-40B4-BE49-F238E27FC236}">
                <a16:creationId xmlns:a16="http://schemas.microsoft.com/office/drawing/2014/main" id="{6970BA1F-3A54-41B3-814D-3539EA07FFCE}"/>
              </a:ext>
            </a:extLst>
          </p:cNvPr>
          <p:cNvSpPr/>
          <p:nvPr/>
        </p:nvSpPr>
        <p:spPr>
          <a:xfrm>
            <a:off x="4081804" y="1435234"/>
            <a:ext cx="6928701" cy="1197204"/>
          </a:xfrm>
          <a:prstGeom prst="roundRect">
            <a:avLst/>
          </a:prstGeom>
          <a:solidFill>
            <a:schemeClr val="accent2">
              <a:lumMod val="40000"/>
              <a:lumOff val="6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1BB085F2-B584-4B48-8A3B-D4C5B061D5E3}"/>
              </a:ext>
            </a:extLst>
          </p:cNvPr>
          <p:cNvSpPr/>
          <p:nvPr/>
        </p:nvSpPr>
        <p:spPr>
          <a:xfrm>
            <a:off x="4081803" y="2772686"/>
            <a:ext cx="6928701" cy="1197204"/>
          </a:xfrm>
          <a:prstGeom prst="roundRect">
            <a:avLst/>
          </a:prstGeom>
          <a:solidFill>
            <a:schemeClr val="accent2">
              <a:lumMod val="40000"/>
              <a:lumOff val="6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980A3E15-821A-4616-A905-5FB5E5E3FF0B}"/>
              </a:ext>
            </a:extLst>
          </p:cNvPr>
          <p:cNvSpPr/>
          <p:nvPr/>
        </p:nvSpPr>
        <p:spPr>
          <a:xfrm>
            <a:off x="4081802" y="4189015"/>
            <a:ext cx="6928701" cy="1197204"/>
          </a:xfrm>
          <a:prstGeom prst="roundRect">
            <a:avLst/>
          </a:prstGeom>
          <a:solidFill>
            <a:schemeClr val="accent2">
              <a:lumMod val="40000"/>
              <a:lumOff val="6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18328628-A6E5-4574-8CF5-44A90A91F195}"/>
              </a:ext>
            </a:extLst>
          </p:cNvPr>
          <p:cNvSpPr txBox="1"/>
          <p:nvPr/>
        </p:nvSpPr>
        <p:spPr>
          <a:xfrm>
            <a:off x="4241370" y="2851563"/>
            <a:ext cx="6609566" cy="338554"/>
          </a:xfrm>
          <a:prstGeom prst="rect">
            <a:avLst/>
          </a:prstGeom>
          <a:noFill/>
        </p:spPr>
        <p:txBody>
          <a:bodyPr wrap="square" rtlCol="0">
            <a:spAutoFit/>
          </a:bodyPr>
          <a:lstStyle/>
          <a:p>
            <a:r>
              <a:rPr lang="en-IN" sz="1600" dirty="0">
                <a:latin typeface="Arial Rounded MT Bold" panose="020F0704030504030204" pitchFamily="34" charset="0"/>
                <a:cs typeface="Arial" panose="020B0604020202020204" pitchFamily="34" charset="0"/>
              </a:rPr>
              <a:t>As a end user I would like to display number of likes of a Song</a:t>
            </a:r>
          </a:p>
        </p:txBody>
      </p:sp>
      <p:sp>
        <p:nvSpPr>
          <p:cNvPr id="16" name="TextBox 15">
            <a:extLst>
              <a:ext uri="{FF2B5EF4-FFF2-40B4-BE49-F238E27FC236}">
                <a16:creationId xmlns:a16="http://schemas.microsoft.com/office/drawing/2014/main" id="{85092F23-06A9-44BE-8378-4A61C40DEB82}"/>
              </a:ext>
            </a:extLst>
          </p:cNvPr>
          <p:cNvSpPr txBox="1"/>
          <p:nvPr/>
        </p:nvSpPr>
        <p:spPr>
          <a:xfrm>
            <a:off x="4278264" y="4270172"/>
            <a:ext cx="4012124" cy="338554"/>
          </a:xfrm>
          <a:prstGeom prst="rect">
            <a:avLst/>
          </a:prstGeom>
          <a:noFill/>
        </p:spPr>
        <p:txBody>
          <a:bodyPr wrap="none" rtlCol="0">
            <a:spAutoFit/>
          </a:bodyPr>
          <a:lstStyle/>
          <a:p>
            <a:r>
              <a:rPr lang="en-IN" sz="1600" dirty="0">
                <a:latin typeface="Arial Rounded MT Bold" panose="020F0704030504030204" pitchFamily="34" charset="0"/>
                <a:cs typeface="Arial" panose="020B0604020202020204" pitchFamily="34" charset="0"/>
              </a:rPr>
              <a:t>As a end user would like to like a Song.</a:t>
            </a:r>
          </a:p>
        </p:txBody>
      </p:sp>
      <p:sp>
        <p:nvSpPr>
          <p:cNvPr id="17" name="TextBox 16">
            <a:extLst>
              <a:ext uri="{FF2B5EF4-FFF2-40B4-BE49-F238E27FC236}">
                <a16:creationId xmlns:a16="http://schemas.microsoft.com/office/drawing/2014/main" id="{086A1FD8-2F7D-48D0-8048-C41BAED6FB21}"/>
              </a:ext>
            </a:extLst>
          </p:cNvPr>
          <p:cNvSpPr txBox="1"/>
          <p:nvPr/>
        </p:nvSpPr>
        <p:spPr>
          <a:xfrm>
            <a:off x="4241369" y="1583705"/>
            <a:ext cx="5585183" cy="338554"/>
          </a:xfrm>
          <a:prstGeom prst="rect">
            <a:avLst/>
          </a:prstGeom>
          <a:noFill/>
        </p:spPr>
        <p:txBody>
          <a:bodyPr wrap="none" rtlCol="0">
            <a:spAutoFit/>
          </a:bodyPr>
          <a:lstStyle/>
          <a:p>
            <a:r>
              <a:rPr lang="en-IN" sz="1600" b="1" dirty="0">
                <a:latin typeface="Arial" panose="020B0604020202020204" pitchFamily="34" charset="0"/>
                <a:cs typeface="Arial" panose="020B0604020202020204" pitchFamily="34" charset="0"/>
              </a:rPr>
              <a:t>As a end user I would like to display the likes of a Song</a:t>
            </a:r>
          </a:p>
        </p:txBody>
      </p:sp>
      <p:sp>
        <p:nvSpPr>
          <p:cNvPr id="9" name="TextBox 8">
            <a:extLst>
              <a:ext uri="{FF2B5EF4-FFF2-40B4-BE49-F238E27FC236}">
                <a16:creationId xmlns:a16="http://schemas.microsoft.com/office/drawing/2014/main" id="{F434FC2E-D48C-4B3C-A785-1BA6ACFF8A8F}"/>
              </a:ext>
            </a:extLst>
          </p:cNvPr>
          <p:cNvSpPr txBox="1"/>
          <p:nvPr/>
        </p:nvSpPr>
        <p:spPr>
          <a:xfrm>
            <a:off x="4241369" y="1956718"/>
            <a:ext cx="6572672" cy="369332"/>
          </a:xfrm>
          <a:prstGeom prst="rect">
            <a:avLst/>
          </a:prstGeom>
          <a:noFill/>
        </p:spPr>
        <p:txBody>
          <a:bodyPr wrap="square" rtlCol="0">
            <a:spAutoFit/>
          </a:bodyPr>
          <a:lstStyle/>
          <a:p>
            <a:r>
              <a:rPr lang="en-IN" dirty="0" err="1"/>
              <a:t>Lrange</a:t>
            </a:r>
            <a:r>
              <a:rPr lang="en-IN" dirty="0"/>
              <a:t>   S01   0    -1</a:t>
            </a:r>
          </a:p>
        </p:txBody>
      </p:sp>
      <p:sp>
        <p:nvSpPr>
          <p:cNvPr id="11" name="TextBox 10">
            <a:extLst>
              <a:ext uri="{FF2B5EF4-FFF2-40B4-BE49-F238E27FC236}">
                <a16:creationId xmlns:a16="http://schemas.microsoft.com/office/drawing/2014/main" id="{944826F1-52A8-431C-94D6-F484B1BA6DBC}"/>
              </a:ext>
            </a:extLst>
          </p:cNvPr>
          <p:cNvSpPr txBox="1"/>
          <p:nvPr/>
        </p:nvSpPr>
        <p:spPr>
          <a:xfrm>
            <a:off x="4241369" y="3226060"/>
            <a:ext cx="6572672" cy="369332"/>
          </a:xfrm>
          <a:prstGeom prst="rect">
            <a:avLst/>
          </a:prstGeom>
          <a:noFill/>
        </p:spPr>
        <p:txBody>
          <a:bodyPr wrap="square" rtlCol="0">
            <a:spAutoFit/>
          </a:bodyPr>
          <a:lstStyle/>
          <a:p>
            <a:r>
              <a:rPr lang="en-IN" dirty="0" err="1"/>
              <a:t>Llen</a:t>
            </a:r>
            <a:r>
              <a:rPr lang="en-IN" dirty="0"/>
              <a:t>   S01</a:t>
            </a:r>
          </a:p>
        </p:txBody>
      </p:sp>
      <p:sp>
        <p:nvSpPr>
          <p:cNvPr id="13" name="TextBox 12">
            <a:extLst>
              <a:ext uri="{FF2B5EF4-FFF2-40B4-BE49-F238E27FC236}">
                <a16:creationId xmlns:a16="http://schemas.microsoft.com/office/drawing/2014/main" id="{23F2F77F-B763-47D7-9BEE-896845DB1EE1}"/>
              </a:ext>
            </a:extLst>
          </p:cNvPr>
          <p:cNvSpPr txBox="1"/>
          <p:nvPr/>
        </p:nvSpPr>
        <p:spPr>
          <a:xfrm>
            <a:off x="4241369" y="4628140"/>
            <a:ext cx="6572672" cy="369332"/>
          </a:xfrm>
          <a:prstGeom prst="rect">
            <a:avLst/>
          </a:prstGeom>
          <a:noFill/>
        </p:spPr>
        <p:txBody>
          <a:bodyPr wrap="square" rtlCol="0">
            <a:spAutoFit/>
          </a:bodyPr>
          <a:lstStyle/>
          <a:p>
            <a:r>
              <a:rPr lang="en-IN" dirty="0" err="1"/>
              <a:t>Lpush</a:t>
            </a:r>
            <a:r>
              <a:rPr lang="en-IN" dirty="0"/>
              <a:t>   S01   USR024</a:t>
            </a:r>
          </a:p>
        </p:txBody>
      </p:sp>
      <p:sp>
        <p:nvSpPr>
          <p:cNvPr id="14" name="Rectangle 13">
            <a:extLst>
              <a:ext uri="{FF2B5EF4-FFF2-40B4-BE49-F238E27FC236}">
                <a16:creationId xmlns:a16="http://schemas.microsoft.com/office/drawing/2014/main" id="{B4F9A5AB-82B2-4EA4-B428-F59D4886A3DC}"/>
              </a:ext>
            </a:extLst>
          </p:cNvPr>
          <p:cNvSpPr/>
          <p:nvPr/>
        </p:nvSpPr>
        <p:spPr>
          <a:xfrm>
            <a:off x="5353050" y="6139733"/>
            <a:ext cx="276225" cy="276225"/>
          </a:xfrm>
          <a:prstGeom prst="rect">
            <a:avLst/>
          </a:prstGeom>
          <a:solidFill>
            <a:srgbClr val="92D05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7726EBA3-88AC-436A-9AE0-D0216C881F5C}"/>
              </a:ext>
            </a:extLst>
          </p:cNvPr>
          <p:cNvSpPr txBox="1"/>
          <p:nvPr/>
        </p:nvSpPr>
        <p:spPr>
          <a:xfrm>
            <a:off x="5714831" y="6108568"/>
            <a:ext cx="1149354" cy="338554"/>
          </a:xfrm>
          <a:prstGeom prst="rect">
            <a:avLst/>
          </a:prstGeom>
          <a:noFill/>
        </p:spPr>
        <p:txBody>
          <a:bodyPr wrap="none" rtlCol="0">
            <a:spAutoFit/>
          </a:bodyPr>
          <a:lstStyle/>
          <a:p>
            <a:r>
              <a:rPr lang="en-IN" sz="1600" dirty="0">
                <a:latin typeface="Arial Rounded MT Bold" panose="020F0704030504030204" pitchFamily="34" charset="0"/>
              </a:rPr>
              <a:t>MongoDB</a:t>
            </a:r>
          </a:p>
        </p:txBody>
      </p:sp>
      <p:sp>
        <p:nvSpPr>
          <p:cNvPr id="18" name="Rectangle 17">
            <a:extLst>
              <a:ext uri="{FF2B5EF4-FFF2-40B4-BE49-F238E27FC236}">
                <a16:creationId xmlns:a16="http://schemas.microsoft.com/office/drawing/2014/main" id="{0F94BE46-84EA-4FE9-8EE0-694A145822AA}"/>
              </a:ext>
            </a:extLst>
          </p:cNvPr>
          <p:cNvSpPr/>
          <p:nvPr/>
        </p:nvSpPr>
        <p:spPr>
          <a:xfrm>
            <a:off x="7085517" y="6139733"/>
            <a:ext cx="276225" cy="276225"/>
          </a:xfrm>
          <a:prstGeom prst="rect">
            <a:avLst/>
          </a:prstGeom>
          <a:solidFill>
            <a:schemeClr val="accent2">
              <a:lumMod val="40000"/>
              <a:lumOff val="6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CF3214FB-91A9-4261-923B-3F692F5F8156}"/>
              </a:ext>
            </a:extLst>
          </p:cNvPr>
          <p:cNvSpPr txBox="1"/>
          <p:nvPr/>
        </p:nvSpPr>
        <p:spPr>
          <a:xfrm>
            <a:off x="7447298" y="6108568"/>
            <a:ext cx="743793" cy="338554"/>
          </a:xfrm>
          <a:prstGeom prst="rect">
            <a:avLst/>
          </a:prstGeom>
          <a:noFill/>
        </p:spPr>
        <p:txBody>
          <a:bodyPr wrap="none" rtlCol="0">
            <a:spAutoFit/>
          </a:bodyPr>
          <a:lstStyle/>
          <a:p>
            <a:r>
              <a:rPr lang="en-IN" sz="1600" dirty="0">
                <a:latin typeface="Arial Rounded MT Bold" panose="020F0704030504030204" pitchFamily="34" charset="0"/>
              </a:rPr>
              <a:t>Redis</a:t>
            </a:r>
          </a:p>
        </p:txBody>
      </p:sp>
      <p:sp>
        <p:nvSpPr>
          <p:cNvPr id="20" name="Rectangle 19">
            <a:extLst>
              <a:ext uri="{FF2B5EF4-FFF2-40B4-BE49-F238E27FC236}">
                <a16:creationId xmlns:a16="http://schemas.microsoft.com/office/drawing/2014/main" id="{43301423-C8FD-43B6-87B9-5CD5735D6A54}"/>
              </a:ext>
            </a:extLst>
          </p:cNvPr>
          <p:cNvSpPr/>
          <p:nvPr/>
        </p:nvSpPr>
        <p:spPr>
          <a:xfrm>
            <a:off x="8412423" y="6139733"/>
            <a:ext cx="276225" cy="276225"/>
          </a:xfrm>
          <a:prstGeom prst="rect">
            <a:avLst/>
          </a:prstGeom>
          <a:solidFill>
            <a:srgbClr val="FFFF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8C5F55E8-9B5B-461D-8D6E-01C50B4EC3B9}"/>
              </a:ext>
            </a:extLst>
          </p:cNvPr>
          <p:cNvSpPr txBox="1"/>
          <p:nvPr/>
        </p:nvSpPr>
        <p:spPr>
          <a:xfrm>
            <a:off x="8774204" y="6108568"/>
            <a:ext cx="763351" cy="338554"/>
          </a:xfrm>
          <a:prstGeom prst="rect">
            <a:avLst/>
          </a:prstGeom>
          <a:noFill/>
        </p:spPr>
        <p:txBody>
          <a:bodyPr wrap="none" rtlCol="0">
            <a:spAutoFit/>
          </a:bodyPr>
          <a:lstStyle/>
          <a:p>
            <a:r>
              <a:rPr lang="en-IN" sz="1600" dirty="0">
                <a:latin typeface="Arial Rounded MT Bold" panose="020F0704030504030204" pitchFamily="34" charset="0"/>
              </a:rPr>
              <a:t>Neo4j</a:t>
            </a:r>
          </a:p>
        </p:txBody>
      </p:sp>
      <p:sp>
        <p:nvSpPr>
          <p:cNvPr id="3" name="Rectangle 2">
            <a:extLst>
              <a:ext uri="{FF2B5EF4-FFF2-40B4-BE49-F238E27FC236}">
                <a16:creationId xmlns:a16="http://schemas.microsoft.com/office/drawing/2014/main" id="{379D7C8E-A5BD-4C30-B0BB-6DDD88B46FD9}"/>
              </a:ext>
            </a:extLst>
          </p:cNvPr>
          <p:cNvSpPr/>
          <p:nvPr/>
        </p:nvSpPr>
        <p:spPr>
          <a:xfrm>
            <a:off x="3198737" y="24875"/>
            <a:ext cx="6171177"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Display/Add likes to the song</a:t>
            </a:r>
          </a:p>
        </p:txBody>
      </p:sp>
    </p:spTree>
    <p:extLst>
      <p:ext uri="{BB962C8B-B14F-4D97-AF65-F5344CB8AC3E}">
        <p14:creationId xmlns:p14="http://schemas.microsoft.com/office/powerpoint/2010/main" val="3955682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ight&#10;&#10;Description automatically generated">
            <a:extLst>
              <a:ext uri="{FF2B5EF4-FFF2-40B4-BE49-F238E27FC236}">
                <a16:creationId xmlns:a16="http://schemas.microsoft.com/office/drawing/2014/main" id="{2074F539-0F7D-4781-B36C-19BE549304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317" y="933253"/>
            <a:ext cx="3450209" cy="5175315"/>
          </a:xfrm>
          <a:prstGeom prst="rect">
            <a:avLst/>
          </a:prstGeom>
        </p:spPr>
      </p:pic>
      <p:sp>
        <p:nvSpPr>
          <p:cNvPr id="5" name="Rectangle: Rounded Corners 4">
            <a:extLst>
              <a:ext uri="{FF2B5EF4-FFF2-40B4-BE49-F238E27FC236}">
                <a16:creationId xmlns:a16="http://schemas.microsoft.com/office/drawing/2014/main" id="{6970BA1F-3A54-41B3-814D-3539EA07FFCE}"/>
              </a:ext>
            </a:extLst>
          </p:cNvPr>
          <p:cNvSpPr/>
          <p:nvPr/>
        </p:nvSpPr>
        <p:spPr>
          <a:xfrm>
            <a:off x="4081804" y="1425807"/>
            <a:ext cx="6928701" cy="1197204"/>
          </a:xfrm>
          <a:prstGeom prst="roundRect">
            <a:avLst/>
          </a:prstGeom>
          <a:solidFill>
            <a:schemeClr val="accent2">
              <a:lumMod val="40000"/>
              <a:lumOff val="6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1BB085F2-B584-4B48-8A3B-D4C5B061D5E3}"/>
              </a:ext>
            </a:extLst>
          </p:cNvPr>
          <p:cNvSpPr/>
          <p:nvPr/>
        </p:nvSpPr>
        <p:spPr>
          <a:xfrm>
            <a:off x="4081803" y="2763259"/>
            <a:ext cx="6928701" cy="1197204"/>
          </a:xfrm>
          <a:prstGeom prst="roundRect">
            <a:avLst/>
          </a:prstGeom>
          <a:solidFill>
            <a:schemeClr val="accent2">
              <a:lumMod val="40000"/>
              <a:lumOff val="6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980A3E15-821A-4616-A905-5FB5E5E3FF0B}"/>
              </a:ext>
            </a:extLst>
          </p:cNvPr>
          <p:cNvSpPr/>
          <p:nvPr/>
        </p:nvSpPr>
        <p:spPr>
          <a:xfrm>
            <a:off x="4081802" y="4179588"/>
            <a:ext cx="6928701" cy="1197204"/>
          </a:xfrm>
          <a:prstGeom prst="roundRect">
            <a:avLst/>
          </a:prstGeom>
          <a:solidFill>
            <a:schemeClr val="accent2">
              <a:lumMod val="40000"/>
              <a:lumOff val="6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18328628-A6E5-4574-8CF5-44A90A91F195}"/>
              </a:ext>
            </a:extLst>
          </p:cNvPr>
          <p:cNvSpPr txBox="1"/>
          <p:nvPr/>
        </p:nvSpPr>
        <p:spPr>
          <a:xfrm>
            <a:off x="4241370" y="2842136"/>
            <a:ext cx="6609566" cy="584775"/>
          </a:xfrm>
          <a:prstGeom prst="rect">
            <a:avLst/>
          </a:prstGeom>
          <a:noFill/>
        </p:spPr>
        <p:txBody>
          <a:bodyPr wrap="square" rtlCol="0">
            <a:spAutoFit/>
          </a:bodyPr>
          <a:lstStyle/>
          <a:p>
            <a:r>
              <a:rPr lang="en-IN" sz="1600" dirty="0">
                <a:latin typeface="Arial Rounded MT Bold" panose="020F0704030504030204" pitchFamily="34" charset="0"/>
                <a:cs typeface="Arial" panose="020B0604020202020204" pitchFamily="34" charset="0"/>
              </a:rPr>
              <a:t>As a end user I would like to display number of followers of a artist.</a:t>
            </a:r>
          </a:p>
        </p:txBody>
      </p:sp>
      <p:sp>
        <p:nvSpPr>
          <p:cNvPr id="16" name="TextBox 15">
            <a:extLst>
              <a:ext uri="{FF2B5EF4-FFF2-40B4-BE49-F238E27FC236}">
                <a16:creationId xmlns:a16="http://schemas.microsoft.com/office/drawing/2014/main" id="{85092F23-06A9-44BE-8378-4A61C40DEB82}"/>
              </a:ext>
            </a:extLst>
          </p:cNvPr>
          <p:cNvSpPr txBox="1"/>
          <p:nvPr/>
        </p:nvSpPr>
        <p:spPr>
          <a:xfrm>
            <a:off x="4278264" y="4260745"/>
            <a:ext cx="4367414" cy="338554"/>
          </a:xfrm>
          <a:prstGeom prst="rect">
            <a:avLst/>
          </a:prstGeom>
          <a:noFill/>
        </p:spPr>
        <p:txBody>
          <a:bodyPr wrap="none" rtlCol="0">
            <a:spAutoFit/>
          </a:bodyPr>
          <a:lstStyle/>
          <a:p>
            <a:r>
              <a:rPr lang="en-IN" sz="1600" dirty="0">
                <a:latin typeface="Arial Rounded MT Bold" panose="020F0704030504030204" pitchFamily="34" charset="0"/>
                <a:cs typeface="Arial" panose="020B0604020202020204" pitchFamily="34" charset="0"/>
              </a:rPr>
              <a:t>As a end user would like to follow an Artist</a:t>
            </a:r>
          </a:p>
        </p:txBody>
      </p:sp>
      <p:sp>
        <p:nvSpPr>
          <p:cNvPr id="17" name="TextBox 16">
            <a:extLst>
              <a:ext uri="{FF2B5EF4-FFF2-40B4-BE49-F238E27FC236}">
                <a16:creationId xmlns:a16="http://schemas.microsoft.com/office/drawing/2014/main" id="{086A1FD8-2F7D-48D0-8048-C41BAED6FB21}"/>
              </a:ext>
            </a:extLst>
          </p:cNvPr>
          <p:cNvSpPr txBox="1"/>
          <p:nvPr/>
        </p:nvSpPr>
        <p:spPr>
          <a:xfrm>
            <a:off x="4241369" y="1453685"/>
            <a:ext cx="6022803" cy="338554"/>
          </a:xfrm>
          <a:prstGeom prst="rect">
            <a:avLst/>
          </a:prstGeom>
          <a:noFill/>
        </p:spPr>
        <p:txBody>
          <a:bodyPr wrap="none" rtlCol="0">
            <a:spAutoFit/>
          </a:bodyPr>
          <a:lstStyle/>
          <a:p>
            <a:r>
              <a:rPr lang="en-IN" sz="1600" b="1" dirty="0">
                <a:latin typeface="Arial" panose="020B0604020202020204" pitchFamily="34" charset="0"/>
                <a:cs typeface="Arial" panose="020B0604020202020204" pitchFamily="34" charset="0"/>
              </a:rPr>
              <a:t>As a end user I would like to display the followers of a artist.</a:t>
            </a:r>
          </a:p>
        </p:txBody>
      </p:sp>
      <p:sp>
        <p:nvSpPr>
          <p:cNvPr id="11" name="TextBox 10">
            <a:extLst>
              <a:ext uri="{FF2B5EF4-FFF2-40B4-BE49-F238E27FC236}">
                <a16:creationId xmlns:a16="http://schemas.microsoft.com/office/drawing/2014/main" id="{FA36BE66-3283-4A6C-9731-41BBEC2A6EEF}"/>
              </a:ext>
            </a:extLst>
          </p:cNvPr>
          <p:cNvSpPr txBox="1"/>
          <p:nvPr/>
        </p:nvSpPr>
        <p:spPr>
          <a:xfrm>
            <a:off x="4241369" y="1862363"/>
            <a:ext cx="6572672" cy="369332"/>
          </a:xfrm>
          <a:prstGeom prst="rect">
            <a:avLst/>
          </a:prstGeom>
          <a:noFill/>
        </p:spPr>
        <p:txBody>
          <a:bodyPr wrap="square" rtlCol="0">
            <a:spAutoFit/>
          </a:bodyPr>
          <a:lstStyle/>
          <a:p>
            <a:r>
              <a:rPr lang="en-IN" dirty="0" err="1"/>
              <a:t>Lrange</a:t>
            </a:r>
            <a:r>
              <a:rPr lang="en-IN" dirty="0"/>
              <a:t>   A01   0    -1</a:t>
            </a:r>
          </a:p>
        </p:txBody>
      </p:sp>
      <p:sp>
        <p:nvSpPr>
          <p:cNvPr id="13" name="TextBox 12">
            <a:extLst>
              <a:ext uri="{FF2B5EF4-FFF2-40B4-BE49-F238E27FC236}">
                <a16:creationId xmlns:a16="http://schemas.microsoft.com/office/drawing/2014/main" id="{8DBF8240-8FD7-4E1E-A639-E8ACA42811CD}"/>
              </a:ext>
            </a:extLst>
          </p:cNvPr>
          <p:cNvSpPr txBox="1"/>
          <p:nvPr/>
        </p:nvSpPr>
        <p:spPr>
          <a:xfrm>
            <a:off x="4241369" y="3404839"/>
            <a:ext cx="6572672" cy="369332"/>
          </a:xfrm>
          <a:prstGeom prst="rect">
            <a:avLst/>
          </a:prstGeom>
          <a:noFill/>
        </p:spPr>
        <p:txBody>
          <a:bodyPr wrap="square" rtlCol="0">
            <a:spAutoFit/>
          </a:bodyPr>
          <a:lstStyle/>
          <a:p>
            <a:r>
              <a:rPr lang="en-IN" dirty="0" err="1"/>
              <a:t>Llen</a:t>
            </a:r>
            <a:r>
              <a:rPr lang="en-IN" dirty="0"/>
              <a:t>   A01</a:t>
            </a:r>
          </a:p>
        </p:txBody>
      </p:sp>
      <p:sp>
        <p:nvSpPr>
          <p:cNvPr id="18" name="TextBox 17">
            <a:extLst>
              <a:ext uri="{FF2B5EF4-FFF2-40B4-BE49-F238E27FC236}">
                <a16:creationId xmlns:a16="http://schemas.microsoft.com/office/drawing/2014/main" id="{D42BE60E-4811-418C-B9BA-DA0D20836C84}"/>
              </a:ext>
            </a:extLst>
          </p:cNvPr>
          <p:cNvSpPr txBox="1"/>
          <p:nvPr/>
        </p:nvSpPr>
        <p:spPr>
          <a:xfrm>
            <a:off x="4278264" y="4679195"/>
            <a:ext cx="6572672" cy="369332"/>
          </a:xfrm>
          <a:prstGeom prst="rect">
            <a:avLst/>
          </a:prstGeom>
          <a:noFill/>
        </p:spPr>
        <p:txBody>
          <a:bodyPr wrap="square" rtlCol="0">
            <a:spAutoFit/>
          </a:bodyPr>
          <a:lstStyle/>
          <a:p>
            <a:r>
              <a:rPr lang="en-IN" dirty="0" err="1"/>
              <a:t>Lpush</a:t>
            </a:r>
            <a:r>
              <a:rPr lang="en-IN" dirty="0"/>
              <a:t>   A01   USR023</a:t>
            </a:r>
          </a:p>
        </p:txBody>
      </p:sp>
      <p:sp>
        <p:nvSpPr>
          <p:cNvPr id="14" name="Rectangle 13">
            <a:extLst>
              <a:ext uri="{FF2B5EF4-FFF2-40B4-BE49-F238E27FC236}">
                <a16:creationId xmlns:a16="http://schemas.microsoft.com/office/drawing/2014/main" id="{FE521A61-A01A-4120-B2DF-776DCA86D191}"/>
              </a:ext>
            </a:extLst>
          </p:cNvPr>
          <p:cNvSpPr/>
          <p:nvPr/>
        </p:nvSpPr>
        <p:spPr>
          <a:xfrm>
            <a:off x="5353050" y="6139733"/>
            <a:ext cx="276225" cy="276225"/>
          </a:xfrm>
          <a:prstGeom prst="rect">
            <a:avLst/>
          </a:prstGeom>
          <a:solidFill>
            <a:srgbClr val="92D05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48DF2DFF-B313-4D7A-91DD-FBD3E731CA90}"/>
              </a:ext>
            </a:extLst>
          </p:cNvPr>
          <p:cNvSpPr txBox="1"/>
          <p:nvPr/>
        </p:nvSpPr>
        <p:spPr>
          <a:xfrm>
            <a:off x="5714831" y="6108568"/>
            <a:ext cx="1149354" cy="338554"/>
          </a:xfrm>
          <a:prstGeom prst="rect">
            <a:avLst/>
          </a:prstGeom>
          <a:noFill/>
        </p:spPr>
        <p:txBody>
          <a:bodyPr wrap="none" rtlCol="0">
            <a:spAutoFit/>
          </a:bodyPr>
          <a:lstStyle/>
          <a:p>
            <a:r>
              <a:rPr lang="en-IN" sz="1600" dirty="0">
                <a:latin typeface="Arial Rounded MT Bold" panose="020F0704030504030204" pitchFamily="34" charset="0"/>
              </a:rPr>
              <a:t>MongoDB</a:t>
            </a:r>
          </a:p>
        </p:txBody>
      </p:sp>
      <p:sp>
        <p:nvSpPr>
          <p:cNvPr id="19" name="Rectangle 18">
            <a:extLst>
              <a:ext uri="{FF2B5EF4-FFF2-40B4-BE49-F238E27FC236}">
                <a16:creationId xmlns:a16="http://schemas.microsoft.com/office/drawing/2014/main" id="{0E2312F9-0D94-469A-8EC6-63F1A4AB8870}"/>
              </a:ext>
            </a:extLst>
          </p:cNvPr>
          <p:cNvSpPr/>
          <p:nvPr/>
        </p:nvSpPr>
        <p:spPr>
          <a:xfrm>
            <a:off x="7085517" y="6139733"/>
            <a:ext cx="276225" cy="276225"/>
          </a:xfrm>
          <a:prstGeom prst="rect">
            <a:avLst/>
          </a:prstGeom>
          <a:solidFill>
            <a:schemeClr val="accent2">
              <a:lumMod val="40000"/>
              <a:lumOff val="6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0CC5B835-A9A4-4204-BB03-BD79441F3506}"/>
              </a:ext>
            </a:extLst>
          </p:cNvPr>
          <p:cNvSpPr txBox="1"/>
          <p:nvPr/>
        </p:nvSpPr>
        <p:spPr>
          <a:xfrm>
            <a:off x="7447298" y="6108568"/>
            <a:ext cx="743793" cy="338554"/>
          </a:xfrm>
          <a:prstGeom prst="rect">
            <a:avLst/>
          </a:prstGeom>
          <a:noFill/>
        </p:spPr>
        <p:txBody>
          <a:bodyPr wrap="none" rtlCol="0">
            <a:spAutoFit/>
          </a:bodyPr>
          <a:lstStyle/>
          <a:p>
            <a:r>
              <a:rPr lang="en-IN" sz="1600" dirty="0">
                <a:latin typeface="Arial Rounded MT Bold" panose="020F0704030504030204" pitchFamily="34" charset="0"/>
              </a:rPr>
              <a:t>Redis</a:t>
            </a:r>
          </a:p>
        </p:txBody>
      </p:sp>
      <p:sp>
        <p:nvSpPr>
          <p:cNvPr id="21" name="Rectangle 20">
            <a:extLst>
              <a:ext uri="{FF2B5EF4-FFF2-40B4-BE49-F238E27FC236}">
                <a16:creationId xmlns:a16="http://schemas.microsoft.com/office/drawing/2014/main" id="{01AF40F7-CA10-4D6C-B0BA-45EAA326D199}"/>
              </a:ext>
            </a:extLst>
          </p:cNvPr>
          <p:cNvSpPr/>
          <p:nvPr/>
        </p:nvSpPr>
        <p:spPr>
          <a:xfrm>
            <a:off x="8412423" y="6139733"/>
            <a:ext cx="276225" cy="276225"/>
          </a:xfrm>
          <a:prstGeom prst="rect">
            <a:avLst/>
          </a:prstGeom>
          <a:solidFill>
            <a:srgbClr val="FFFF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id="{8CC94FE7-D087-4BE9-AB97-2785ABCF6167}"/>
              </a:ext>
            </a:extLst>
          </p:cNvPr>
          <p:cNvSpPr txBox="1"/>
          <p:nvPr/>
        </p:nvSpPr>
        <p:spPr>
          <a:xfrm>
            <a:off x="8774204" y="6108568"/>
            <a:ext cx="763351" cy="338554"/>
          </a:xfrm>
          <a:prstGeom prst="rect">
            <a:avLst/>
          </a:prstGeom>
          <a:noFill/>
        </p:spPr>
        <p:txBody>
          <a:bodyPr wrap="none" rtlCol="0">
            <a:spAutoFit/>
          </a:bodyPr>
          <a:lstStyle/>
          <a:p>
            <a:r>
              <a:rPr lang="en-IN" sz="1600" dirty="0">
                <a:latin typeface="Arial Rounded MT Bold" panose="020F0704030504030204" pitchFamily="34" charset="0"/>
              </a:rPr>
              <a:t>Neo4j</a:t>
            </a:r>
          </a:p>
        </p:txBody>
      </p:sp>
      <p:sp>
        <p:nvSpPr>
          <p:cNvPr id="3" name="Rectangle 2">
            <a:extLst>
              <a:ext uri="{FF2B5EF4-FFF2-40B4-BE49-F238E27FC236}">
                <a16:creationId xmlns:a16="http://schemas.microsoft.com/office/drawing/2014/main" id="{951FBD66-0C9B-4FB7-B18D-37B5466F92E6}"/>
              </a:ext>
            </a:extLst>
          </p:cNvPr>
          <p:cNvSpPr/>
          <p:nvPr/>
        </p:nvSpPr>
        <p:spPr>
          <a:xfrm>
            <a:off x="3133714" y="56935"/>
            <a:ext cx="5924571"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Display follower of an Artist</a:t>
            </a:r>
          </a:p>
        </p:txBody>
      </p:sp>
    </p:spTree>
    <p:extLst>
      <p:ext uri="{BB962C8B-B14F-4D97-AF65-F5344CB8AC3E}">
        <p14:creationId xmlns:p14="http://schemas.microsoft.com/office/powerpoint/2010/main" val="2490038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ight&#10;&#10;Description automatically generated">
            <a:extLst>
              <a:ext uri="{FF2B5EF4-FFF2-40B4-BE49-F238E27FC236}">
                <a16:creationId xmlns:a16="http://schemas.microsoft.com/office/drawing/2014/main" id="{2074F539-0F7D-4781-B36C-19BE549304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317" y="933253"/>
            <a:ext cx="3450209" cy="5175315"/>
          </a:xfrm>
          <a:prstGeom prst="rect">
            <a:avLst/>
          </a:prstGeom>
        </p:spPr>
      </p:pic>
      <p:sp>
        <p:nvSpPr>
          <p:cNvPr id="10" name="Rectangle: Rounded Corners 9">
            <a:extLst>
              <a:ext uri="{FF2B5EF4-FFF2-40B4-BE49-F238E27FC236}">
                <a16:creationId xmlns:a16="http://schemas.microsoft.com/office/drawing/2014/main" id="{1BB085F2-B584-4B48-8A3B-D4C5B061D5E3}"/>
              </a:ext>
            </a:extLst>
          </p:cNvPr>
          <p:cNvSpPr/>
          <p:nvPr/>
        </p:nvSpPr>
        <p:spPr>
          <a:xfrm>
            <a:off x="4081803" y="1401651"/>
            <a:ext cx="6928701" cy="1197204"/>
          </a:xfrm>
          <a:prstGeom prst="roundRect">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980A3E15-821A-4616-A905-5FB5E5E3FF0B}"/>
              </a:ext>
            </a:extLst>
          </p:cNvPr>
          <p:cNvSpPr/>
          <p:nvPr/>
        </p:nvSpPr>
        <p:spPr>
          <a:xfrm>
            <a:off x="4081802" y="2947435"/>
            <a:ext cx="6928701" cy="1197204"/>
          </a:xfrm>
          <a:prstGeom prst="roundRect">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18328628-A6E5-4574-8CF5-44A90A91F195}"/>
              </a:ext>
            </a:extLst>
          </p:cNvPr>
          <p:cNvSpPr txBox="1"/>
          <p:nvPr/>
        </p:nvSpPr>
        <p:spPr>
          <a:xfrm>
            <a:off x="4241370" y="1480528"/>
            <a:ext cx="6609566" cy="338554"/>
          </a:xfrm>
          <a:prstGeom prst="rect">
            <a:avLst/>
          </a:prstGeom>
          <a:noFill/>
        </p:spPr>
        <p:txBody>
          <a:bodyPr wrap="square" rtlCol="0">
            <a:spAutoFit/>
          </a:bodyPr>
          <a:lstStyle/>
          <a:p>
            <a:r>
              <a:rPr lang="en-IN" sz="1600" dirty="0">
                <a:latin typeface="Arial Rounded MT Bold" panose="020F0704030504030204" pitchFamily="34" charset="0"/>
                <a:cs typeface="Arial" panose="020B0604020202020204" pitchFamily="34" charset="0"/>
              </a:rPr>
              <a:t>As a end user I would like to search an album</a:t>
            </a:r>
          </a:p>
        </p:txBody>
      </p:sp>
      <p:sp>
        <p:nvSpPr>
          <p:cNvPr id="16" name="TextBox 15">
            <a:extLst>
              <a:ext uri="{FF2B5EF4-FFF2-40B4-BE49-F238E27FC236}">
                <a16:creationId xmlns:a16="http://schemas.microsoft.com/office/drawing/2014/main" id="{85092F23-06A9-44BE-8378-4A61C40DEB82}"/>
              </a:ext>
            </a:extLst>
          </p:cNvPr>
          <p:cNvSpPr txBox="1"/>
          <p:nvPr/>
        </p:nvSpPr>
        <p:spPr>
          <a:xfrm>
            <a:off x="4278264" y="3002341"/>
            <a:ext cx="6572672" cy="338554"/>
          </a:xfrm>
          <a:prstGeom prst="rect">
            <a:avLst/>
          </a:prstGeom>
          <a:noFill/>
        </p:spPr>
        <p:txBody>
          <a:bodyPr wrap="square" rtlCol="0">
            <a:spAutoFit/>
          </a:bodyPr>
          <a:lstStyle/>
          <a:p>
            <a:r>
              <a:rPr lang="en-IN" sz="1600" dirty="0">
                <a:latin typeface="Arial Rounded MT Bold" panose="020F0704030504030204" pitchFamily="34" charset="0"/>
                <a:cs typeface="Arial" panose="020B0604020202020204" pitchFamily="34" charset="0"/>
              </a:rPr>
              <a:t>As a end user I would like to display the Albums of an Artist </a:t>
            </a:r>
          </a:p>
        </p:txBody>
      </p:sp>
      <p:sp>
        <p:nvSpPr>
          <p:cNvPr id="7" name="Rectangle: Rounded Corners 6">
            <a:extLst>
              <a:ext uri="{FF2B5EF4-FFF2-40B4-BE49-F238E27FC236}">
                <a16:creationId xmlns:a16="http://schemas.microsoft.com/office/drawing/2014/main" id="{37E6D2F1-8025-4CF3-A198-C04EC087E1F3}"/>
              </a:ext>
            </a:extLst>
          </p:cNvPr>
          <p:cNvSpPr/>
          <p:nvPr/>
        </p:nvSpPr>
        <p:spPr>
          <a:xfrm>
            <a:off x="4081803" y="4477418"/>
            <a:ext cx="6928701" cy="1197204"/>
          </a:xfrm>
          <a:prstGeom prst="roundRect">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F888587D-2B03-464A-8732-A6A1EA5EB1AE}"/>
              </a:ext>
            </a:extLst>
          </p:cNvPr>
          <p:cNvSpPr txBox="1"/>
          <p:nvPr/>
        </p:nvSpPr>
        <p:spPr>
          <a:xfrm>
            <a:off x="4259818" y="4637671"/>
            <a:ext cx="6572672" cy="338554"/>
          </a:xfrm>
          <a:prstGeom prst="rect">
            <a:avLst/>
          </a:prstGeom>
          <a:noFill/>
        </p:spPr>
        <p:txBody>
          <a:bodyPr wrap="square" rtlCol="0">
            <a:spAutoFit/>
          </a:bodyPr>
          <a:lstStyle/>
          <a:p>
            <a:r>
              <a:rPr lang="en-IN" sz="1600" dirty="0">
                <a:latin typeface="Arial Rounded MT Bold" panose="020F0704030504030204" pitchFamily="34" charset="0"/>
                <a:cs typeface="Arial" panose="020B0604020202020204" pitchFamily="34" charset="0"/>
              </a:rPr>
              <a:t>As a end user I would like to display songs inside an album</a:t>
            </a:r>
          </a:p>
        </p:txBody>
      </p:sp>
      <p:sp>
        <p:nvSpPr>
          <p:cNvPr id="9" name="TextBox 8">
            <a:extLst>
              <a:ext uri="{FF2B5EF4-FFF2-40B4-BE49-F238E27FC236}">
                <a16:creationId xmlns:a16="http://schemas.microsoft.com/office/drawing/2014/main" id="{FE68C826-150D-4C44-814C-5DC38676AEC4}"/>
              </a:ext>
            </a:extLst>
          </p:cNvPr>
          <p:cNvSpPr txBox="1"/>
          <p:nvPr/>
        </p:nvSpPr>
        <p:spPr>
          <a:xfrm>
            <a:off x="4241370" y="1896744"/>
            <a:ext cx="6572672" cy="369332"/>
          </a:xfrm>
          <a:prstGeom prst="rect">
            <a:avLst/>
          </a:prstGeom>
          <a:noFill/>
        </p:spPr>
        <p:txBody>
          <a:bodyPr wrap="square" rtlCol="0">
            <a:spAutoFit/>
          </a:bodyPr>
          <a:lstStyle/>
          <a:p>
            <a:r>
              <a:rPr lang="en-IN" dirty="0" err="1"/>
              <a:t>db.albums.find</a:t>
            </a:r>
            <a:r>
              <a:rPr lang="en-IN" dirty="0"/>
              <a:t>({</a:t>
            </a:r>
            <a:r>
              <a:rPr lang="en-IN" dirty="0" err="1"/>
              <a:t>albumName</a:t>
            </a:r>
            <a:r>
              <a:rPr lang="en-IN" dirty="0"/>
              <a:t>:"Revival"}).pretty()</a:t>
            </a:r>
          </a:p>
        </p:txBody>
      </p:sp>
      <p:sp>
        <p:nvSpPr>
          <p:cNvPr id="3" name="Rectangle 2">
            <a:extLst>
              <a:ext uri="{FF2B5EF4-FFF2-40B4-BE49-F238E27FC236}">
                <a16:creationId xmlns:a16="http://schemas.microsoft.com/office/drawing/2014/main" id="{883AF5AF-8F40-4A20-BA7F-181F0F34FF66}"/>
              </a:ext>
            </a:extLst>
          </p:cNvPr>
          <p:cNvSpPr/>
          <p:nvPr/>
        </p:nvSpPr>
        <p:spPr>
          <a:xfrm>
            <a:off x="4241369" y="3340895"/>
            <a:ext cx="6096000" cy="646331"/>
          </a:xfrm>
          <a:prstGeom prst="rect">
            <a:avLst/>
          </a:prstGeom>
        </p:spPr>
        <p:txBody>
          <a:bodyPr>
            <a:spAutoFit/>
          </a:bodyPr>
          <a:lstStyle/>
          <a:p>
            <a:r>
              <a:rPr lang="en-IN" dirty="0"/>
              <a:t>match (</a:t>
            </a:r>
            <a:r>
              <a:rPr lang="en-IN" dirty="0" err="1"/>
              <a:t>a:Artist</a:t>
            </a:r>
            <a:r>
              <a:rPr lang="en-IN" dirty="0"/>
              <a:t>{</a:t>
            </a:r>
            <a:r>
              <a:rPr lang="en-IN" dirty="0" err="1"/>
              <a:t>artistName</a:t>
            </a:r>
            <a:r>
              <a:rPr lang="en-IN" dirty="0"/>
              <a:t>:"Adam Levine"})-[</a:t>
            </a:r>
            <a:r>
              <a:rPr lang="en-IN" dirty="0" err="1"/>
              <a:t>f:RELEASE</a:t>
            </a:r>
            <a:r>
              <a:rPr lang="en-IN" dirty="0"/>
              <a:t>]-&gt;(</a:t>
            </a:r>
            <a:r>
              <a:rPr lang="en-IN" dirty="0" err="1"/>
              <a:t>ab:Albums</a:t>
            </a:r>
            <a:r>
              <a:rPr lang="en-IN" dirty="0"/>
              <a:t>) return </a:t>
            </a:r>
            <a:r>
              <a:rPr lang="en-IN" dirty="0" err="1"/>
              <a:t>a.artistName</a:t>
            </a:r>
            <a:r>
              <a:rPr lang="en-IN" dirty="0"/>
              <a:t>, </a:t>
            </a:r>
            <a:r>
              <a:rPr lang="en-IN" dirty="0" err="1"/>
              <a:t>ab.albumId</a:t>
            </a:r>
            <a:r>
              <a:rPr lang="en-IN" dirty="0"/>
              <a:t>, </a:t>
            </a:r>
            <a:r>
              <a:rPr lang="en-IN" dirty="0" err="1"/>
              <a:t>ab.albumName</a:t>
            </a:r>
            <a:endParaRPr lang="en-IN" dirty="0"/>
          </a:p>
        </p:txBody>
      </p:sp>
      <p:sp>
        <p:nvSpPr>
          <p:cNvPr id="5" name="Rectangle 4">
            <a:extLst>
              <a:ext uri="{FF2B5EF4-FFF2-40B4-BE49-F238E27FC236}">
                <a16:creationId xmlns:a16="http://schemas.microsoft.com/office/drawing/2014/main" id="{636A52BB-91C1-4F90-BCE5-98E3975090D7}"/>
              </a:ext>
            </a:extLst>
          </p:cNvPr>
          <p:cNvSpPr/>
          <p:nvPr/>
        </p:nvSpPr>
        <p:spPr>
          <a:xfrm>
            <a:off x="4259818" y="4937029"/>
            <a:ext cx="6096000" cy="646331"/>
          </a:xfrm>
          <a:prstGeom prst="rect">
            <a:avLst/>
          </a:prstGeom>
        </p:spPr>
        <p:txBody>
          <a:bodyPr>
            <a:spAutoFit/>
          </a:bodyPr>
          <a:lstStyle/>
          <a:p>
            <a:r>
              <a:rPr lang="en-IN" dirty="0"/>
              <a:t>match (</a:t>
            </a:r>
            <a:r>
              <a:rPr lang="en-IN" dirty="0" err="1"/>
              <a:t>a:Albums</a:t>
            </a:r>
            <a:r>
              <a:rPr lang="en-IN" dirty="0"/>
              <a:t>{</a:t>
            </a:r>
            <a:r>
              <a:rPr lang="en-IN" dirty="0" err="1"/>
              <a:t>albumId</a:t>
            </a:r>
            <a:r>
              <a:rPr lang="en-IN" dirty="0"/>
              <a:t>: "AL05"})-[</a:t>
            </a:r>
            <a:r>
              <a:rPr lang="en-IN" dirty="0" err="1"/>
              <a:t>h:HAS</a:t>
            </a:r>
            <a:r>
              <a:rPr lang="en-IN" dirty="0"/>
              <a:t>]-&gt;(</a:t>
            </a:r>
            <a:r>
              <a:rPr lang="en-IN" dirty="0" err="1"/>
              <a:t>s:Songs</a:t>
            </a:r>
            <a:r>
              <a:rPr lang="en-IN" dirty="0"/>
              <a:t>) return </a:t>
            </a:r>
            <a:r>
              <a:rPr lang="en-IN" dirty="0" err="1"/>
              <a:t>a.albumName</a:t>
            </a:r>
            <a:r>
              <a:rPr lang="en-IN" dirty="0"/>
              <a:t>, </a:t>
            </a:r>
            <a:r>
              <a:rPr lang="en-IN" dirty="0" err="1"/>
              <a:t>s.songId</a:t>
            </a:r>
            <a:r>
              <a:rPr lang="en-IN" dirty="0"/>
              <a:t>, </a:t>
            </a:r>
            <a:r>
              <a:rPr lang="en-IN" dirty="0" err="1"/>
              <a:t>s.songName</a:t>
            </a:r>
            <a:endParaRPr lang="en-IN" dirty="0"/>
          </a:p>
        </p:txBody>
      </p:sp>
      <p:sp>
        <p:nvSpPr>
          <p:cNvPr id="13" name="Rectangle 12">
            <a:extLst>
              <a:ext uri="{FF2B5EF4-FFF2-40B4-BE49-F238E27FC236}">
                <a16:creationId xmlns:a16="http://schemas.microsoft.com/office/drawing/2014/main" id="{CE65C919-4E33-4A8D-A09E-EF2AE8F2D319}"/>
              </a:ext>
            </a:extLst>
          </p:cNvPr>
          <p:cNvSpPr/>
          <p:nvPr/>
        </p:nvSpPr>
        <p:spPr>
          <a:xfrm>
            <a:off x="5353050" y="6139733"/>
            <a:ext cx="276225" cy="276225"/>
          </a:xfrm>
          <a:prstGeom prst="rect">
            <a:avLst/>
          </a:prstGeom>
          <a:solidFill>
            <a:srgbClr val="92D05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E9F69FA8-90FA-4D82-921B-6F248819D474}"/>
              </a:ext>
            </a:extLst>
          </p:cNvPr>
          <p:cNvSpPr txBox="1"/>
          <p:nvPr/>
        </p:nvSpPr>
        <p:spPr>
          <a:xfrm>
            <a:off x="5714831" y="6108568"/>
            <a:ext cx="1149354" cy="338554"/>
          </a:xfrm>
          <a:prstGeom prst="rect">
            <a:avLst/>
          </a:prstGeom>
          <a:noFill/>
        </p:spPr>
        <p:txBody>
          <a:bodyPr wrap="none" rtlCol="0">
            <a:spAutoFit/>
          </a:bodyPr>
          <a:lstStyle/>
          <a:p>
            <a:r>
              <a:rPr lang="en-IN" sz="1600" dirty="0">
                <a:latin typeface="Arial Rounded MT Bold" panose="020F0704030504030204" pitchFamily="34" charset="0"/>
              </a:rPr>
              <a:t>MongoDB</a:t>
            </a:r>
          </a:p>
        </p:txBody>
      </p:sp>
      <p:sp>
        <p:nvSpPr>
          <p:cNvPr id="15" name="Rectangle 14">
            <a:extLst>
              <a:ext uri="{FF2B5EF4-FFF2-40B4-BE49-F238E27FC236}">
                <a16:creationId xmlns:a16="http://schemas.microsoft.com/office/drawing/2014/main" id="{7BDC5064-268C-4B10-B883-F94FB8E81219}"/>
              </a:ext>
            </a:extLst>
          </p:cNvPr>
          <p:cNvSpPr/>
          <p:nvPr/>
        </p:nvSpPr>
        <p:spPr>
          <a:xfrm>
            <a:off x="7085517" y="6139733"/>
            <a:ext cx="276225" cy="276225"/>
          </a:xfrm>
          <a:prstGeom prst="rect">
            <a:avLst/>
          </a:prstGeom>
          <a:solidFill>
            <a:schemeClr val="accent2">
              <a:lumMod val="40000"/>
              <a:lumOff val="6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63C53FCA-4374-4570-AA95-C583C4A64839}"/>
              </a:ext>
            </a:extLst>
          </p:cNvPr>
          <p:cNvSpPr txBox="1"/>
          <p:nvPr/>
        </p:nvSpPr>
        <p:spPr>
          <a:xfrm>
            <a:off x="7447298" y="6108568"/>
            <a:ext cx="743793" cy="338554"/>
          </a:xfrm>
          <a:prstGeom prst="rect">
            <a:avLst/>
          </a:prstGeom>
          <a:noFill/>
        </p:spPr>
        <p:txBody>
          <a:bodyPr wrap="none" rtlCol="0">
            <a:spAutoFit/>
          </a:bodyPr>
          <a:lstStyle/>
          <a:p>
            <a:r>
              <a:rPr lang="en-IN" sz="1600" dirty="0">
                <a:latin typeface="Arial Rounded MT Bold" panose="020F0704030504030204" pitchFamily="34" charset="0"/>
              </a:rPr>
              <a:t>Redis</a:t>
            </a:r>
          </a:p>
        </p:txBody>
      </p:sp>
      <p:sp>
        <p:nvSpPr>
          <p:cNvPr id="18" name="Rectangle 17">
            <a:extLst>
              <a:ext uri="{FF2B5EF4-FFF2-40B4-BE49-F238E27FC236}">
                <a16:creationId xmlns:a16="http://schemas.microsoft.com/office/drawing/2014/main" id="{4063EC39-7628-4445-BD99-FD21706EE924}"/>
              </a:ext>
            </a:extLst>
          </p:cNvPr>
          <p:cNvSpPr/>
          <p:nvPr/>
        </p:nvSpPr>
        <p:spPr>
          <a:xfrm>
            <a:off x="8412423" y="6139733"/>
            <a:ext cx="276225" cy="276225"/>
          </a:xfrm>
          <a:prstGeom prst="rect">
            <a:avLst/>
          </a:prstGeom>
          <a:solidFill>
            <a:srgbClr val="FFFF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B2F9C89D-4242-4DD2-8059-9276A0B87151}"/>
              </a:ext>
            </a:extLst>
          </p:cNvPr>
          <p:cNvSpPr txBox="1"/>
          <p:nvPr/>
        </p:nvSpPr>
        <p:spPr>
          <a:xfrm>
            <a:off x="8774204" y="6108568"/>
            <a:ext cx="763351" cy="338554"/>
          </a:xfrm>
          <a:prstGeom prst="rect">
            <a:avLst/>
          </a:prstGeom>
          <a:noFill/>
        </p:spPr>
        <p:txBody>
          <a:bodyPr wrap="none" rtlCol="0">
            <a:spAutoFit/>
          </a:bodyPr>
          <a:lstStyle/>
          <a:p>
            <a:r>
              <a:rPr lang="en-IN" sz="1600" dirty="0">
                <a:latin typeface="Arial Rounded MT Bold" panose="020F0704030504030204" pitchFamily="34" charset="0"/>
              </a:rPr>
              <a:t>Neo4j</a:t>
            </a:r>
          </a:p>
        </p:txBody>
      </p:sp>
      <p:sp>
        <p:nvSpPr>
          <p:cNvPr id="6" name="Rectangle 5">
            <a:extLst>
              <a:ext uri="{FF2B5EF4-FFF2-40B4-BE49-F238E27FC236}">
                <a16:creationId xmlns:a16="http://schemas.microsoft.com/office/drawing/2014/main" id="{DC4C4F42-4497-4E47-9BDC-AE37219AA665}"/>
              </a:ext>
            </a:extLst>
          </p:cNvPr>
          <p:cNvSpPr/>
          <p:nvPr/>
        </p:nvSpPr>
        <p:spPr>
          <a:xfrm>
            <a:off x="4912368" y="99419"/>
            <a:ext cx="2754279"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Find Albums</a:t>
            </a:r>
          </a:p>
        </p:txBody>
      </p:sp>
    </p:spTree>
    <p:extLst>
      <p:ext uri="{BB962C8B-B14F-4D97-AF65-F5344CB8AC3E}">
        <p14:creationId xmlns:p14="http://schemas.microsoft.com/office/powerpoint/2010/main" val="53198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ight&#10;&#10;Description automatically generated">
            <a:extLst>
              <a:ext uri="{FF2B5EF4-FFF2-40B4-BE49-F238E27FC236}">
                <a16:creationId xmlns:a16="http://schemas.microsoft.com/office/drawing/2014/main" id="{2074F539-0F7D-4781-B36C-19BE549304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317" y="933253"/>
            <a:ext cx="3450209" cy="5175315"/>
          </a:xfrm>
          <a:prstGeom prst="rect">
            <a:avLst/>
          </a:prstGeom>
        </p:spPr>
      </p:pic>
      <p:sp>
        <p:nvSpPr>
          <p:cNvPr id="5" name="Rectangle: Rounded Corners 4">
            <a:extLst>
              <a:ext uri="{FF2B5EF4-FFF2-40B4-BE49-F238E27FC236}">
                <a16:creationId xmlns:a16="http://schemas.microsoft.com/office/drawing/2014/main" id="{6970BA1F-3A54-41B3-814D-3539EA07FFCE}"/>
              </a:ext>
            </a:extLst>
          </p:cNvPr>
          <p:cNvSpPr/>
          <p:nvPr/>
        </p:nvSpPr>
        <p:spPr>
          <a:xfrm>
            <a:off x="3979146" y="1964527"/>
            <a:ext cx="6928701" cy="1197204"/>
          </a:xfrm>
          <a:prstGeom prst="roundRect">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1BB085F2-B584-4B48-8A3B-D4C5B061D5E3}"/>
              </a:ext>
            </a:extLst>
          </p:cNvPr>
          <p:cNvSpPr/>
          <p:nvPr/>
        </p:nvSpPr>
        <p:spPr>
          <a:xfrm>
            <a:off x="3982947" y="3670656"/>
            <a:ext cx="6928701" cy="1489952"/>
          </a:xfrm>
          <a:prstGeom prst="roundRect">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endParaRPr lang="en-IN" dirty="0">
              <a:solidFill>
                <a:schemeClr val="tx1"/>
              </a:solidFill>
            </a:endParaRPr>
          </a:p>
          <a:p>
            <a:r>
              <a:rPr lang="en-IN" dirty="0" err="1">
                <a:solidFill>
                  <a:schemeClr val="tx1"/>
                </a:solidFill>
              </a:rPr>
              <a:t>db.users.insert</a:t>
            </a:r>
            <a:r>
              <a:rPr lang="en-IN" dirty="0">
                <a:solidFill>
                  <a:schemeClr val="tx1"/>
                </a:solidFill>
              </a:rPr>
              <a:t>({</a:t>
            </a:r>
            <a:r>
              <a:rPr lang="en-IN" dirty="0" err="1">
                <a:solidFill>
                  <a:schemeClr val="tx1"/>
                </a:solidFill>
              </a:rPr>
              <a:t>userId</a:t>
            </a:r>
            <a:r>
              <a:rPr lang="en-IN" dirty="0">
                <a:solidFill>
                  <a:schemeClr val="tx1"/>
                </a:solidFill>
              </a:rPr>
              <a:t>: "USR016“, </a:t>
            </a:r>
            <a:r>
              <a:rPr lang="en-IN" dirty="0" err="1">
                <a:solidFill>
                  <a:schemeClr val="tx1"/>
                </a:solidFill>
              </a:rPr>
              <a:t>firstName</a:t>
            </a:r>
            <a:r>
              <a:rPr lang="en-IN" dirty="0">
                <a:solidFill>
                  <a:schemeClr val="tx1"/>
                </a:solidFill>
              </a:rPr>
              <a:t>: “Adriana”, </a:t>
            </a:r>
            <a:r>
              <a:rPr lang="en-IN" dirty="0" err="1">
                <a:solidFill>
                  <a:schemeClr val="tx1"/>
                </a:solidFill>
              </a:rPr>
              <a:t>lastName</a:t>
            </a:r>
            <a:r>
              <a:rPr lang="en-IN" dirty="0">
                <a:solidFill>
                  <a:schemeClr val="tx1"/>
                </a:solidFill>
              </a:rPr>
              <a:t>: “Lopez”, gender: “Female”, </a:t>
            </a:r>
            <a:r>
              <a:rPr lang="en-IN" dirty="0" err="1">
                <a:solidFill>
                  <a:schemeClr val="tx1"/>
                </a:solidFill>
              </a:rPr>
              <a:t>date_of_birth</a:t>
            </a:r>
            <a:r>
              <a:rPr lang="en-IN" dirty="0">
                <a:solidFill>
                  <a:schemeClr val="tx1"/>
                </a:solidFill>
              </a:rPr>
              <a:t>: new Date(1991-08-05), country: “Monaco”, phone: “87654567890”, premium: false}})</a:t>
            </a:r>
          </a:p>
        </p:txBody>
      </p:sp>
      <p:sp>
        <p:nvSpPr>
          <p:cNvPr id="17" name="TextBox 16">
            <a:extLst>
              <a:ext uri="{FF2B5EF4-FFF2-40B4-BE49-F238E27FC236}">
                <a16:creationId xmlns:a16="http://schemas.microsoft.com/office/drawing/2014/main" id="{086A1FD8-2F7D-48D0-8048-C41BAED6FB21}"/>
              </a:ext>
            </a:extLst>
          </p:cNvPr>
          <p:cNvSpPr txBox="1"/>
          <p:nvPr/>
        </p:nvSpPr>
        <p:spPr>
          <a:xfrm>
            <a:off x="4138711" y="2112998"/>
            <a:ext cx="4842992" cy="338554"/>
          </a:xfrm>
          <a:prstGeom prst="rect">
            <a:avLst/>
          </a:prstGeom>
          <a:noFill/>
        </p:spPr>
        <p:txBody>
          <a:bodyPr wrap="none" rtlCol="0">
            <a:spAutoFit/>
          </a:bodyPr>
          <a:lstStyle/>
          <a:p>
            <a:r>
              <a:rPr lang="en-IN" sz="1600" b="1" dirty="0">
                <a:latin typeface="Arial" panose="020B0604020202020204" pitchFamily="34" charset="0"/>
                <a:cs typeface="Arial" panose="020B0604020202020204" pitchFamily="34" charset="0"/>
              </a:rPr>
              <a:t>As a end user I would like to change my details.</a:t>
            </a:r>
          </a:p>
        </p:txBody>
      </p:sp>
      <p:sp>
        <p:nvSpPr>
          <p:cNvPr id="7" name="Rectangle 6">
            <a:extLst>
              <a:ext uri="{FF2B5EF4-FFF2-40B4-BE49-F238E27FC236}">
                <a16:creationId xmlns:a16="http://schemas.microsoft.com/office/drawing/2014/main" id="{6FD0F1FD-C64B-4707-AB05-BD4648D185C2}"/>
              </a:ext>
            </a:extLst>
          </p:cNvPr>
          <p:cNvSpPr/>
          <p:nvPr/>
        </p:nvSpPr>
        <p:spPr>
          <a:xfrm>
            <a:off x="4138711" y="2486011"/>
            <a:ext cx="6059608" cy="369332"/>
          </a:xfrm>
          <a:prstGeom prst="rect">
            <a:avLst/>
          </a:prstGeom>
        </p:spPr>
        <p:txBody>
          <a:bodyPr wrap="none">
            <a:spAutoFit/>
          </a:bodyPr>
          <a:lstStyle/>
          <a:p>
            <a:r>
              <a:rPr lang="en-IN" dirty="0" err="1"/>
              <a:t>db.users.update</a:t>
            </a:r>
            <a:r>
              <a:rPr lang="en-IN" dirty="0"/>
              <a:t>({</a:t>
            </a:r>
            <a:r>
              <a:rPr lang="en-IN" dirty="0" err="1"/>
              <a:t>userId</a:t>
            </a:r>
            <a:r>
              <a:rPr lang="en-IN" dirty="0"/>
              <a:t>: "USR014"},{$set: {</a:t>
            </a:r>
            <a:r>
              <a:rPr lang="en-IN" dirty="0" err="1"/>
              <a:t>lastName</a:t>
            </a:r>
            <a:r>
              <a:rPr lang="en-IN" dirty="0"/>
              <a:t>: "wolf"}})</a:t>
            </a:r>
          </a:p>
        </p:txBody>
      </p:sp>
      <p:sp>
        <p:nvSpPr>
          <p:cNvPr id="18" name="TextBox 17">
            <a:extLst>
              <a:ext uri="{FF2B5EF4-FFF2-40B4-BE49-F238E27FC236}">
                <a16:creationId xmlns:a16="http://schemas.microsoft.com/office/drawing/2014/main" id="{61FC32E6-9826-4222-B340-0A70EDB62553}"/>
              </a:ext>
            </a:extLst>
          </p:cNvPr>
          <p:cNvSpPr txBox="1"/>
          <p:nvPr/>
        </p:nvSpPr>
        <p:spPr>
          <a:xfrm>
            <a:off x="4081804" y="3717477"/>
            <a:ext cx="4956806" cy="338554"/>
          </a:xfrm>
          <a:prstGeom prst="rect">
            <a:avLst/>
          </a:prstGeom>
          <a:noFill/>
        </p:spPr>
        <p:txBody>
          <a:bodyPr wrap="none" rtlCol="0">
            <a:spAutoFit/>
          </a:bodyPr>
          <a:lstStyle/>
          <a:p>
            <a:r>
              <a:rPr lang="en-IN" sz="1600" b="1" dirty="0">
                <a:latin typeface="Arial" panose="020B0604020202020204" pitchFamily="34" charset="0"/>
                <a:cs typeface="Arial" panose="020B0604020202020204" pitchFamily="34" charset="0"/>
              </a:rPr>
              <a:t>As a end user I would like to register an account.</a:t>
            </a:r>
          </a:p>
        </p:txBody>
      </p:sp>
      <p:sp>
        <p:nvSpPr>
          <p:cNvPr id="9" name="Rectangle 8">
            <a:extLst>
              <a:ext uri="{FF2B5EF4-FFF2-40B4-BE49-F238E27FC236}">
                <a16:creationId xmlns:a16="http://schemas.microsoft.com/office/drawing/2014/main" id="{5A525739-DE34-4881-9071-B2361A2D1A9C}"/>
              </a:ext>
            </a:extLst>
          </p:cNvPr>
          <p:cNvSpPr/>
          <p:nvPr/>
        </p:nvSpPr>
        <p:spPr>
          <a:xfrm>
            <a:off x="5353050" y="6139733"/>
            <a:ext cx="276225" cy="276225"/>
          </a:xfrm>
          <a:prstGeom prst="rect">
            <a:avLst/>
          </a:prstGeom>
          <a:solidFill>
            <a:srgbClr val="92D05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1FEA282D-38D5-4AFF-979B-954126DDAC83}"/>
              </a:ext>
            </a:extLst>
          </p:cNvPr>
          <p:cNvSpPr txBox="1"/>
          <p:nvPr/>
        </p:nvSpPr>
        <p:spPr>
          <a:xfrm>
            <a:off x="5714831" y="6108568"/>
            <a:ext cx="1149354" cy="338554"/>
          </a:xfrm>
          <a:prstGeom prst="rect">
            <a:avLst/>
          </a:prstGeom>
          <a:noFill/>
        </p:spPr>
        <p:txBody>
          <a:bodyPr wrap="none" rtlCol="0">
            <a:spAutoFit/>
          </a:bodyPr>
          <a:lstStyle/>
          <a:p>
            <a:r>
              <a:rPr lang="en-IN" sz="1600" dirty="0">
                <a:latin typeface="Arial Rounded MT Bold" panose="020F0704030504030204" pitchFamily="34" charset="0"/>
              </a:rPr>
              <a:t>MongoDB</a:t>
            </a:r>
          </a:p>
        </p:txBody>
      </p:sp>
      <p:sp>
        <p:nvSpPr>
          <p:cNvPr id="13" name="Rectangle 12">
            <a:extLst>
              <a:ext uri="{FF2B5EF4-FFF2-40B4-BE49-F238E27FC236}">
                <a16:creationId xmlns:a16="http://schemas.microsoft.com/office/drawing/2014/main" id="{9ACAD163-B397-4883-9770-A6E783BBC839}"/>
              </a:ext>
            </a:extLst>
          </p:cNvPr>
          <p:cNvSpPr/>
          <p:nvPr/>
        </p:nvSpPr>
        <p:spPr>
          <a:xfrm>
            <a:off x="7085517" y="6139733"/>
            <a:ext cx="276225" cy="276225"/>
          </a:xfrm>
          <a:prstGeom prst="rect">
            <a:avLst/>
          </a:prstGeom>
          <a:solidFill>
            <a:schemeClr val="accent2">
              <a:lumMod val="40000"/>
              <a:lumOff val="6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20CF0BBE-A331-4E1A-8A5B-B04E924C80D4}"/>
              </a:ext>
            </a:extLst>
          </p:cNvPr>
          <p:cNvSpPr txBox="1"/>
          <p:nvPr/>
        </p:nvSpPr>
        <p:spPr>
          <a:xfrm>
            <a:off x="7447298" y="6108568"/>
            <a:ext cx="743793" cy="338554"/>
          </a:xfrm>
          <a:prstGeom prst="rect">
            <a:avLst/>
          </a:prstGeom>
          <a:noFill/>
        </p:spPr>
        <p:txBody>
          <a:bodyPr wrap="none" rtlCol="0">
            <a:spAutoFit/>
          </a:bodyPr>
          <a:lstStyle/>
          <a:p>
            <a:r>
              <a:rPr lang="en-IN" sz="1600" dirty="0">
                <a:latin typeface="Arial Rounded MT Bold" panose="020F0704030504030204" pitchFamily="34" charset="0"/>
              </a:rPr>
              <a:t>Redis</a:t>
            </a:r>
          </a:p>
        </p:txBody>
      </p:sp>
      <p:sp>
        <p:nvSpPr>
          <p:cNvPr id="15" name="Rectangle 14">
            <a:extLst>
              <a:ext uri="{FF2B5EF4-FFF2-40B4-BE49-F238E27FC236}">
                <a16:creationId xmlns:a16="http://schemas.microsoft.com/office/drawing/2014/main" id="{026CB747-49CB-4460-A6DE-98EF5F2660DB}"/>
              </a:ext>
            </a:extLst>
          </p:cNvPr>
          <p:cNvSpPr/>
          <p:nvPr/>
        </p:nvSpPr>
        <p:spPr>
          <a:xfrm>
            <a:off x="8412423" y="6139733"/>
            <a:ext cx="276225" cy="276225"/>
          </a:xfrm>
          <a:prstGeom prst="rect">
            <a:avLst/>
          </a:prstGeom>
          <a:solidFill>
            <a:srgbClr val="FFFF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F95094E6-386D-4C56-BA4B-B1EE524102BA}"/>
              </a:ext>
            </a:extLst>
          </p:cNvPr>
          <p:cNvSpPr txBox="1"/>
          <p:nvPr/>
        </p:nvSpPr>
        <p:spPr>
          <a:xfrm>
            <a:off x="8774204" y="6108568"/>
            <a:ext cx="763351" cy="338554"/>
          </a:xfrm>
          <a:prstGeom prst="rect">
            <a:avLst/>
          </a:prstGeom>
          <a:noFill/>
        </p:spPr>
        <p:txBody>
          <a:bodyPr wrap="none" rtlCol="0">
            <a:spAutoFit/>
          </a:bodyPr>
          <a:lstStyle/>
          <a:p>
            <a:r>
              <a:rPr lang="en-IN" sz="1600" dirty="0">
                <a:latin typeface="Arial Rounded MT Bold" panose="020F0704030504030204" pitchFamily="34" charset="0"/>
              </a:rPr>
              <a:t>Neo4j</a:t>
            </a:r>
          </a:p>
        </p:txBody>
      </p:sp>
      <p:sp>
        <p:nvSpPr>
          <p:cNvPr id="2" name="Rectangle 1">
            <a:extLst>
              <a:ext uri="{FF2B5EF4-FFF2-40B4-BE49-F238E27FC236}">
                <a16:creationId xmlns:a16="http://schemas.microsoft.com/office/drawing/2014/main" id="{61B8DBFD-C4DF-410B-9045-04179E58B830}"/>
              </a:ext>
            </a:extLst>
          </p:cNvPr>
          <p:cNvSpPr/>
          <p:nvPr/>
        </p:nvSpPr>
        <p:spPr>
          <a:xfrm>
            <a:off x="3356718" y="88099"/>
            <a:ext cx="5865580"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Alter the details of the user</a:t>
            </a:r>
          </a:p>
        </p:txBody>
      </p:sp>
    </p:spTree>
    <p:extLst>
      <p:ext uri="{BB962C8B-B14F-4D97-AF65-F5344CB8AC3E}">
        <p14:creationId xmlns:p14="http://schemas.microsoft.com/office/powerpoint/2010/main" val="2547244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ight&#10;&#10;Description automatically generated">
            <a:extLst>
              <a:ext uri="{FF2B5EF4-FFF2-40B4-BE49-F238E27FC236}">
                <a16:creationId xmlns:a16="http://schemas.microsoft.com/office/drawing/2014/main" id="{2074F539-0F7D-4781-B36C-19BE549304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317" y="933253"/>
            <a:ext cx="3450209" cy="5175315"/>
          </a:xfrm>
          <a:prstGeom prst="rect">
            <a:avLst/>
          </a:prstGeom>
        </p:spPr>
      </p:pic>
      <p:sp>
        <p:nvSpPr>
          <p:cNvPr id="5" name="Rectangle: Rounded Corners 4">
            <a:extLst>
              <a:ext uri="{FF2B5EF4-FFF2-40B4-BE49-F238E27FC236}">
                <a16:creationId xmlns:a16="http://schemas.microsoft.com/office/drawing/2014/main" id="{6970BA1F-3A54-41B3-814D-3539EA07FFCE}"/>
              </a:ext>
            </a:extLst>
          </p:cNvPr>
          <p:cNvSpPr/>
          <p:nvPr/>
        </p:nvSpPr>
        <p:spPr>
          <a:xfrm>
            <a:off x="4081804" y="1208997"/>
            <a:ext cx="6928701" cy="1416330"/>
          </a:xfrm>
          <a:prstGeom prst="roundRect">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1BB085F2-B584-4B48-8A3B-D4C5B061D5E3}"/>
              </a:ext>
            </a:extLst>
          </p:cNvPr>
          <p:cNvSpPr/>
          <p:nvPr/>
        </p:nvSpPr>
        <p:spPr>
          <a:xfrm>
            <a:off x="4059732" y="2691954"/>
            <a:ext cx="6928701" cy="1416329"/>
          </a:xfrm>
          <a:prstGeom prst="roundRect">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980A3E15-821A-4616-A905-5FB5E5E3FF0B}"/>
              </a:ext>
            </a:extLst>
          </p:cNvPr>
          <p:cNvSpPr/>
          <p:nvPr/>
        </p:nvSpPr>
        <p:spPr>
          <a:xfrm>
            <a:off x="4081803" y="4184335"/>
            <a:ext cx="6928701" cy="1679140"/>
          </a:xfrm>
          <a:prstGeom prst="roundRect">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18328628-A6E5-4574-8CF5-44A90A91F195}"/>
              </a:ext>
            </a:extLst>
          </p:cNvPr>
          <p:cNvSpPr txBox="1"/>
          <p:nvPr/>
        </p:nvSpPr>
        <p:spPr>
          <a:xfrm>
            <a:off x="4200853" y="2774667"/>
            <a:ext cx="6609566" cy="338554"/>
          </a:xfrm>
          <a:prstGeom prst="rect">
            <a:avLst/>
          </a:prstGeom>
          <a:noFill/>
        </p:spPr>
        <p:txBody>
          <a:bodyPr wrap="square" rtlCol="0">
            <a:spAutoFit/>
          </a:bodyPr>
          <a:lstStyle/>
          <a:p>
            <a:r>
              <a:rPr lang="en-IN" sz="1600" dirty="0">
                <a:latin typeface="Arial Rounded MT Bold" panose="020F0704030504030204" pitchFamily="34" charset="0"/>
                <a:cs typeface="Arial" panose="020B0604020202020204" pitchFamily="34" charset="0"/>
              </a:rPr>
              <a:t>As a admin I would like to add Albums to the Database.</a:t>
            </a:r>
          </a:p>
        </p:txBody>
      </p:sp>
      <p:sp>
        <p:nvSpPr>
          <p:cNvPr id="16" name="TextBox 15">
            <a:extLst>
              <a:ext uri="{FF2B5EF4-FFF2-40B4-BE49-F238E27FC236}">
                <a16:creationId xmlns:a16="http://schemas.microsoft.com/office/drawing/2014/main" id="{85092F23-06A9-44BE-8378-4A61C40DEB82}"/>
              </a:ext>
            </a:extLst>
          </p:cNvPr>
          <p:cNvSpPr txBox="1"/>
          <p:nvPr/>
        </p:nvSpPr>
        <p:spPr>
          <a:xfrm>
            <a:off x="4237747" y="4255076"/>
            <a:ext cx="5376408" cy="338554"/>
          </a:xfrm>
          <a:prstGeom prst="rect">
            <a:avLst/>
          </a:prstGeom>
          <a:noFill/>
        </p:spPr>
        <p:txBody>
          <a:bodyPr wrap="none" rtlCol="0">
            <a:spAutoFit/>
          </a:bodyPr>
          <a:lstStyle/>
          <a:p>
            <a:r>
              <a:rPr lang="en-IN" sz="1600" dirty="0">
                <a:latin typeface="Arial Rounded MT Bold" panose="020F0704030504030204" pitchFamily="34" charset="0"/>
                <a:cs typeface="Arial" panose="020B0604020202020204" pitchFamily="34" charset="0"/>
              </a:rPr>
              <a:t>As a admin I would like to add Artist to the Database.</a:t>
            </a:r>
          </a:p>
        </p:txBody>
      </p:sp>
      <p:sp>
        <p:nvSpPr>
          <p:cNvPr id="17" name="TextBox 16">
            <a:extLst>
              <a:ext uri="{FF2B5EF4-FFF2-40B4-BE49-F238E27FC236}">
                <a16:creationId xmlns:a16="http://schemas.microsoft.com/office/drawing/2014/main" id="{086A1FD8-2F7D-48D0-8048-C41BAED6FB21}"/>
              </a:ext>
            </a:extLst>
          </p:cNvPr>
          <p:cNvSpPr txBox="1"/>
          <p:nvPr/>
        </p:nvSpPr>
        <p:spPr>
          <a:xfrm>
            <a:off x="4241369" y="1290794"/>
            <a:ext cx="5423280" cy="338554"/>
          </a:xfrm>
          <a:prstGeom prst="rect">
            <a:avLst/>
          </a:prstGeom>
          <a:noFill/>
        </p:spPr>
        <p:txBody>
          <a:bodyPr wrap="none" rtlCol="0">
            <a:spAutoFit/>
          </a:bodyPr>
          <a:lstStyle/>
          <a:p>
            <a:r>
              <a:rPr lang="en-IN" sz="1600" b="1" dirty="0">
                <a:latin typeface="Arial" panose="020B0604020202020204" pitchFamily="34" charset="0"/>
                <a:cs typeface="Arial" panose="020B0604020202020204" pitchFamily="34" charset="0"/>
              </a:rPr>
              <a:t>As a admin I would like to add Songs to the Database.</a:t>
            </a:r>
          </a:p>
        </p:txBody>
      </p:sp>
      <p:sp>
        <p:nvSpPr>
          <p:cNvPr id="11" name="Rectangle 10">
            <a:extLst>
              <a:ext uri="{FF2B5EF4-FFF2-40B4-BE49-F238E27FC236}">
                <a16:creationId xmlns:a16="http://schemas.microsoft.com/office/drawing/2014/main" id="{4D981885-59FC-4E4C-920C-73C22B6AC255}"/>
              </a:ext>
            </a:extLst>
          </p:cNvPr>
          <p:cNvSpPr/>
          <p:nvPr/>
        </p:nvSpPr>
        <p:spPr>
          <a:xfrm>
            <a:off x="5353050" y="6139733"/>
            <a:ext cx="276225" cy="276225"/>
          </a:xfrm>
          <a:prstGeom prst="rect">
            <a:avLst/>
          </a:prstGeom>
          <a:solidFill>
            <a:srgbClr val="92D05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7E73B688-79AB-4A66-8763-AEA4DBD29F50}"/>
              </a:ext>
            </a:extLst>
          </p:cNvPr>
          <p:cNvSpPr txBox="1"/>
          <p:nvPr/>
        </p:nvSpPr>
        <p:spPr>
          <a:xfrm>
            <a:off x="5714831" y="6108568"/>
            <a:ext cx="1149354" cy="338554"/>
          </a:xfrm>
          <a:prstGeom prst="rect">
            <a:avLst/>
          </a:prstGeom>
          <a:noFill/>
        </p:spPr>
        <p:txBody>
          <a:bodyPr wrap="none" rtlCol="0">
            <a:spAutoFit/>
          </a:bodyPr>
          <a:lstStyle/>
          <a:p>
            <a:r>
              <a:rPr lang="en-IN" sz="1600" dirty="0">
                <a:latin typeface="Arial Rounded MT Bold" panose="020F0704030504030204" pitchFamily="34" charset="0"/>
              </a:rPr>
              <a:t>MongoDB</a:t>
            </a:r>
          </a:p>
        </p:txBody>
      </p:sp>
      <p:sp>
        <p:nvSpPr>
          <p:cNvPr id="18" name="Rectangle 17">
            <a:extLst>
              <a:ext uri="{FF2B5EF4-FFF2-40B4-BE49-F238E27FC236}">
                <a16:creationId xmlns:a16="http://schemas.microsoft.com/office/drawing/2014/main" id="{9421B3CF-7936-407C-97B3-ED2171444D90}"/>
              </a:ext>
            </a:extLst>
          </p:cNvPr>
          <p:cNvSpPr/>
          <p:nvPr/>
        </p:nvSpPr>
        <p:spPr>
          <a:xfrm>
            <a:off x="7085517" y="6139733"/>
            <a:ext cx="276225" cy="276225"/>
          </a:xfrm>
          <a:prstGeom prst="rect">
            <a:avLst/>
          </a:prstGeom>
          <a:solidFill>
            <a:schemeClr val="accent2">
              <a:lumMod val="40000"/>
              <a:lumOff val="6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4D8FAECD-D7FD-4D86-92E2-86796B69DCDC}"/>
              </a:ext>
            </a:extLst>
          </p:cNvPr>
          <p:cNvSpPr txBox="1"/>
          <p:nvPr/>
        </p:nvSpPr>
        <p:spPr>
          <a:xfrm>
            <a:off x="7447298" y="6108568"/>
            <a:ext cx="743793" cy="338554"/>
          </a:xfrm>
          <a:prstGeom prst="rect">
            <a:avLst/>
          </a:prstGeom>
          <a:noFill/>
        </p:spPr>
        <p:txBody>
          <a:bodyPr wrap="none" rtlCol="0">
            <a:spAutoFit/>
          </a:bodyPr>
          <a:lstStyle/>
          <a:p>
            <a:r>
              <a:rPr lang="en-IN" sz="1600" dirty="0">
                <a:latin typeface="Arial Rounded MT Bold" panose="020F0704030504030204" pitchFamily="34" charset="0"/>
              </a:rPr>
              <a:t>Redis</a:t>
            </a:r>
          </a:p>
        </p:txBody>
      </p:sp>
      <p:sp>
        <p:nvSpPr>
          <p:cNvPr id="20" name="Rectangle 19">
            <a:extLst>
              <a:ext uri="{FF2B5EF4-FFF2-40B4-BE49-F238E27FC236}">
                <a16:creationId xmlns:a16="http://schemas.microsoft.com/office/drawing/2014/main" id="{A9A90884-ADE8-406B-A8A1-95C312F1E33D}"/>
              </a:ext>
            </a:extLst>
          </p:cNvPr>
          <p:cNvSpPr/>
          <p:nvPr/>
        </p:nvSpPr>
        <p:spPr>
          <a:xfrm>
            <a:off x="8412423" y="6139733"/>
            <a:ext cx="276225" cy="276225"/>
          </a:xfrm>
          <a:prstGeom prst="rect">
            <a:avLst/>
          </a:prstGeom>
          <a:solidFill>
            <a:srgbClr val="FFFF00"/>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E0FBA81C-9C6D-4CFD-94EF-A2BFD5397179}"/>
              </a:ext>
            </a:extLst>
          </p:cNvPr>
          <p:cNvSpPr txBox="1"/>
          <p:nvPr/>
        </p:nvSpPr>
        <p:spPr>
          <a:xfrm>
            <a:off x="8774204" y="6108568"/>
            <a:ext cx="763351" cy="338554"/>
          </a:xfrm>
          <a:prstGeom prst="rect">
            <a:avLst/>
          </a:prstGeom>
          <a:noFill/>
        </p:spPr>
        <p:txBody>
          <a:bodyPr wrap="none" rtlCol="0">
            <a:spAutoFit/>
          </a:bodyPr>
          <a:lstStyle/>
          <a:p>
            <a:r>
              <a:rPr lang="en-IN" sz="1600" dirty="0">
                <a:latin typeface="Arial Rounded MT Bold" panose="020F0704030504030204" pitchFamily="34" charset="0"/>
              </a:rPr>
              <a:t>Neo4j</a:t>
            </a:r>
          </a:p>
        </p:txBody>
      </p:sp>
      <p:sp>
        <p:nvSpPr>
          <p:cNvPr id="22" name="TextBox 21">
            <a:extLst>
              <a:ext uri="{FF2B5EF4-FFF2-40B4-BE49-F238E27FC236}">
                <a16:creationId xmlns:a16="http://schemas.microsoft.com/office/drawing/2014/main" id="{1C95B5D8-F191-456B-AE42-EB9731563BA7}"/>
              </a:ext>
            </a:extLst>
          </p:cNvPr>
          <p:cNvSpPr txBox="1"/>
          <p:nvPr/>
        </p:nvSpPr>
        <p:spPr>
          <a:xfrm>
            <a:off x="4157340" y="1690200"/>
            <a:ext cx="6572672" cy="923330"/>
          </a:xfrm>
          <a:prstGeom prst="rect">
            <a:avLst/>
          </a:prstGeom>
          <a:noFill/>
        </p:spPr>
        <p:txBody>
          <a:bodyPr wrap="square" rtlCol="0">
            <a:spAutoFit/>
          </a:bodyPr>
          <a:lstStyle/>
          <a:p>
            <a:r>
              <a:rPr lang="en-IN" dirty="0" err="1"/>
              <a:t>db.songs.insert</a:t>
            </a:r>
            <a:r>
              <a:rPr lang="en-IN" dirty="0"/>
              <a:t>({songId:“S31“, </a:t>
            </a:r>
            <a:r>
              <a:rPr lang="en-IN" dirty="0" err="1"/>
              <a:t>songName</a:t>
            </a:r>
            <a:r>
              <a:rPr lang="en-IN" dirty="0"/>
              <a:t>: “What Lovers Do”, </a:t>
            </a:r>
            <a:r>
              <a:rPr lang="en-IN" dirty="0" err="1"/>
              <a:t>releseDate</a:t>
            </a:r>
            <a:r>
              <a:rPr lang="en-IN" dirty="0"/>
              <a:t>: new Date(“2017-08-30”), </a:t>
            </a:r>
            <a:r>
              <a:rPr lang="en-IN" dirty="0" err="1"/>
              <a:t>artistId</a:t>
            </a:r>
            <a:r>
              <a:rPr lang="en-IN" dirty="0"/>
              <a:t>: “A03”, </a:t>
            </a:r>
            <a:r>
              <a:rPr lang="en-IN" dirty="0" err="1"/>
              <a:t>songType</a:t>
            </a:r>
            <a:r>
              <a:rPr lang="en-IN" dirty="0"/>
              <a:t>: “Pop”})</a:t>
            </a:r>
          </a:p>
        </p:txBody>
      </p:sp>
      <p:sp>
        <p:nvSpPr>
          <p:cNvPr id="23" name="TextBox 22">
            <a:extLst>
              <a:ext uri="{FF2B5EF4-FFF2-40B4-BE49-F238E27FC236}">
                <a16:creationId xmlns:a16="http://schemas.microsoft.com/office/drawing/2014/main" id="{6CEC2219-C021-4142-BE35-F0614BFDB27F}"/>
              </a:ext>
            </a:extLst>
          </p:cNvPr>
          <p:cNvSpPr txBox="1"/>
          <p:nvPr/>
        </p:nvSpPr>
        <p:spPr>
          <a:xfrm>
            <a:off x="4157340" y="3113221"/>
            <a:ext cx="6572672" cy="923330"/>
          </a:xfrm>
          <a:prstGeom prst="rect">
            <a:avLst/>
          </a:prstGeom>
          <a:noFill/>
        </p:spPr>
        <p:txBody>
          <a:bodyPr wrap="square" rtlCol="0">
            <a:spAutoFit/>
          </a:bodyPr>
          <a:lstStyle/>
          <a:p>
            <a:r>
              <a:rPr lang="en-IN" dirty="0" err="1"/>
              <a:t>db.albums.insert</a:t>
            </a:r>
            <a:r>
              <a:rPr lang="en-IN" dirty="0"/>
              <a:t>({albumId:“AL31“, </a:t>
            </a:r>
            <a:r>
              <a:rPr lang="en-IN" dirty="0" err="1"/>
              <a:t>albumName</a:t>
            </a:r>
            <a:r>
              <a:rPr lang="en-IN" dirty="0"/>
              <a:t>: “Joy Time”, songs: [“S31”, “S32”, “S33”], </a:t>
            </a:r>
            <a:r>
              <a:rPr lang="en-IN" dirty="0" err="1"/>
              <a:t>releaseDate</a:t>
            </a:r>
            <a:r>
              <a:rPr lang="en-IN" dirty="0"/>
              <a:t>: new Date(“2017-08-30”), </a:t>
            </a:r>
            <a:r>
              <a:rPr lang="en-IN" dirty="0" err="1"/>
              <a:t>albumType</a:t>
            </a:r>
            <a:r>
              <a:rPr lang="en-IN" dirty="0"/>
              <a:t>: “Pop”})</a:t>
            </a:r>
          </a:p>
        </p:txBody>
      </p:sp>
      <p:sp>
        <p:nvSpPr>
          <p:cNvPr id="24" name="TextBox 23">
            <a:extLst>
              <a:ext uri="{FF2B5EF4-FFF2-40B4-BE49-F238E27FC236}">
                <a16:creationId xmlns:a16="http://schemas.microsoft.com/office/drawing/2014/main" id="{37C00780-F7C5-44DA-AE00-C3C20997D30B}"/>
              </a:ext>
            </a:extLst>
          </p:cNvPr>
          <p:cNvSpPr txBox="1"/>
          <p:nvPr/>
        </p:nvSpPr>
        <p:spPr>
          <a:xfrm>
            <a:off x="4237747" y="4593630"/>
            <a:ext cx="6572672" cy="1200329"/>
          </a:xfrm>
          <a:prstGeom prst="rect">
            <a:avLst/>
          </a:prstGeom>
          <a:noFill/>
        </p:spPr>
        <p:txBody>
          <a:bodyPr wrap="square" rtlCol="0">
            <a:spAutoFit/>
          </a:bodyPr>
          <a:lstStyle/>
          <a:p>
            <a:r>
              <a:rPr lang="en-IN" dirty="0" err="1"/>
              <a:t>db.artists.insert</a:t>
            </a:r>
            <a:r>
              <a:rPr lang="en-IN" dirty="0"/>
              <a:t>({artistId:“A13“, </a:t>
            </a:r>
            <a:r>
              <a:rPr lang="en-IN" dirty="0" err="1"/>
              <a:t>artistName</a:t>
            </a:r>
            <a:r>
              <a:rPr lang="en-IN" dirty="0"/>
              <a:t>: “Ed Sheeran”, gender: “Male”, place: “USA”, </a:t>
            </a:r>
            <a:r>
              <a:rPr lang="en-IN" dirty="0" err="1"/>
              <a:t>alias_name</a:t>
            </a:r>
            <a:r>
              <a:rPr lang="en-IN" dirty="0"/>
              <a:t>: “”, </a:t>
            </a:r>
            <a:r>
              <a:rPr lang="en-IN" dirty="0" err="1"/>
              <a:t>begin_date</a:t>
            </a:r>
            <a:r>
              <a:rPr lang="en-IN" dirty="0"/>
              <a:t>: new Date(“2004-03-12”), type: “Signed Artist”, albums: [“AL22”, “AL23”], followers: [“USR003”, “USR008”]</a:t>
            </a:r>
          </a:p>
        </p:txBody>
      </p:sp>
      <p:sp>
        <p:nvSpPr>
          <p:cNvPr id="3" name="Rectangle 2">
            <a:extLst>
              <a:ext uri="{FF2B5EF4-FFF2-40B4-BE49-F238E27FC236}">
                <a16:creationId xmlns:a16="http://schemas.microsoft.com/office/drawing/2014/main" id="{91DC2CE9-0E75-4119-9759-EC3D97CAFA01}"/>
              </a:ext>
            </a:extLst>
          </p:cNvPr>
          <p:cNvSpPr/>
          <p:nvPr/>
        </p:nvSpPr>
        <p:spPr>
          <a:xfrm>
            <a:off x="3936941" y="88099"/>
            <a:ext cx="4705134" cy="707886"/>
          </a:xfrm>
          <a:prstGeom prst="rect">
            <a:avLst/>
          </a:prstGeom>
          <a:noFill/>
        </p:spPr>
        <p:txBody>
          <a:bodyPr wrap="non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Admin Functionalities</a:t>
            </a:r>
          </a:p>
        </p:txBody>
      </p:sp>
    </p:spTree>
    <p:extLst>
      <p:ext uri="{BB962C8B-B14F-4D97-AF65-F5344CB8AC3E}">
        <p14:creationId xmlns:p14="http://schemas.microsoft.com/office/powerpoint/2010/main" val="38323340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6A364E1-3807-4B8B-B4DC-BD0128CF64D4}"/>
              </a:ext>
            </a:extLst>
          </p:cNvPr>
          <p:cNvSpPr/>
          <p:nvPr/>
        </p:nvSpPr>
        <p:spPr>
          <a:xfrm>
            <a:off x="4750118" y="73306"/>
            <a:ext cx="2691764"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Conclusion</a:t>
            </a:r>
          </a:p>
        </p:txBody>
      </p:sp>
      <p:pic>
        <p:nvPicPr>
          <p:cNvPr id="7" name="Picture 6" descr="A picture containing food, shirt&#10;&#10;Description automatically generated">
            <a:extLst>
              <a:ext uri="{FF2B5EF4-FFF2-40B4-BE49-F238E27FC236}">
                <a16:creationId xmlns:a16="http://schemas.microsoft.com/office/drawing/2014/main" id="{59E406E4-6FE3-47B9-804E-05A630AB96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209" y="2684280"/>
            <a:ext cx="2189955" cy="2189955"/>
          </a:xfrm>
          <a:prstGeom prst="rect">
            <a:avLst/>
          </a:prstGeom>
        </p:spPr>
      </p:pic>
      <p:pic>
        <p:nvPicPr>
          <p:cNvPr id="9" name="Picture 8" descr="A close up of a logo&#10;&#10;Description automatically generated">
            <a:extLst>
              <a:ext uri="{FF2B5EF4-FFF2-40B4-BE49-F238E27FC236}">
                <a16:creationId xmlns:a16="http://schemas.microsoft.com/office/drawing/2014/main" id="{E12D59CF-CC31-4CAC-A580-71956FA18C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789" y="4417720"/>
            <a:ext cx="1857375" cy="1857375"/>
          </a:xfrm>
          <a:prstGeom prst="rect">
            <a:avLst/>
          </a:prstGeom>
        </p:spPr>
      </p:pic>
      <p:pic>
        <p:nvPicPr>
          <p:cNvPr id="11" name="Picture 10" descr="A close up of a logo&#10;&#10;Description automatically generated">
            <a:extLst>
              <a:ext uri="{FF2B5EF4-FFF2-40B4-BE49-F238E27FC236}">
                <a16:creationId xmlns:a16="http://schemas.microsoft.com/office/drawing/2014/main" id="{47645990-B692-4AE8-BF65-244EFF25B5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789" y="1047750"/>
            <a:ext cx="1857375" cy="1636530"/>
          </a:xfrm>
          <a:prstGeom prst="rect">
            <a:avLst/>
          </a:prstGeom>
        </p:spPr>
      </p:pic>
      <p:sp>
        <p:nvSpPr>
          <p:cNvPr id="12" name="TextBox 11">
            <a:extLst>
              <a:ext uri="{FF2B5EF4-FFF2-40B4-BE49-F238E27FC236}">
                <a16:creationId xmlns:a16="http://schemas.microsoft.com/office/drawing/2014/main" id="{B95D2987-59BE-42E6-85EF-ED33FE107FC7}"/>
              </a:ext>
            </a:extLst>
          </p:cNvPr>
          <p:cNvSpPr txBox="1"/>
          <p:nvPr/>
        </p:nvSpPr>
        <p:spPr>
          <a:xfrm>
            <a:off x="2969443" y="2309567"/>
            <a:ext cx="8022210" cy="1938992"/>
          </a:xfrm>
          <a:prstGeom prst="rect">
            <a:avLst/>
          </a:prstGeom>
          <a:noFill/>
        </p:spPr>
        <p:txBody>
          <a:bodyPr wrap="square" rtlCol="0">
            <a:spAutoFit/>
          </a:bodyPr>
          <a:lstStyle/>
          <a:p>
            <a:pPr marL="800100" lvl="1" indent="-342900">
              <a:buFont typeface="Arial" panose="020B0604020202020204" pitchFamily="34" charset="0"/>
              <a:buChar char="•"/>
            </a:pPr>
            <a:r>
              <a:rPr lang="en-IN" sz="2000" dirty="0"/>
              <a:t>MongoDB – </a:t>
            </a:r>
            <a:r>
              <a:rPr lang="en-IN" sz="2000" dirty="0" err="1"/>
              <a:t>Suppots</a:t>
            </a:r>
            <a:r>
              <a:rPr lang="en-IN" sz="2000" dirty="0"/>
              <a:t> Object Oriented Programming, JSON &amp; BSON documents.</a:t>
            </a:r>
          </a:p>
          <a:p>
            <a:pPr marL="800100" lvl="1" indent="-342900">
              <a:buFont typeface="Arial" panose="020B0604020202020204" pitchFamily="34" charset="0"/>
              <a:buChar char="•"/>
            </a:pPr>
            <a:endParaRPr lang="en-IN" sz="2000" dirty="0"/>
          </a:p>
          <a:p>
            <a:pPr marL="800100" lvl="1" indent="-342900">
              <a:buFont typeface="Arial" panose="020B0604020202020204" pitchFamily="34" charset="0"/>
              <a:buChar char="•"/>
            </a:pPr>
            <a:r>
              <a:rPr lang="en-IN" sz="2000" dirty="0"/>
              <a:t>Neo4J – Native Graph Database, Convincible to show Relations.</a:t>
            </a:r>
          </a:p>
          <a:p>
            <a:pPr marL="800100" lvl="1" indent="-342900">
              <a:buFont typeface="Arial" panose="020B0604020202020204" pitchFamily="34" charset="0"/>
              <a:buChar char="•"/>
            </a:pPr>
            <a:endParaRPr lang="en-IN" sz="2000" dirty="0"/>
          </a:p>
          <a:p>
            <a:pPr marL="800100" lvl="1" indent="-342900">
              <a:buFont typeface="Arial" panose="020B0604020202020204" pitchFamily="34" charset="0"/>
              <a:buChar char="•"/>
            </a:pPr>
            <a:r>
              <a:rPr lang="en-IN" sz="2000" dirty="0"/>
              <a:t>Redis – Makes transactions faster, 1.2 Million requests per second.</a:t>
            </a:r>
          </a:p>
        </p:txBody>
      </p:sp>
    </p:spTree>
    <p:extLst>
      <p:ext uri="{BB962C8B-B14F-4D97-AF65-F5344CB8AC3E}">
        <p14:creationId xmlns:p14="http://schemas.microsoft.com/office/powerpoint/2010/main" val="160369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EC64E5-0F59-4891-BDB1-F905E3A7EE19}"/>
              </a:ext>
            </a:extLst>
          </p:cNvPr>
          <p:cNvSpPr/>
          <p:nvPr/>
        </p:nvSpPr>
        <p:spPr>
          <a:xfrm>
            <a:off x="3843471" y="205281"/>
            <a:ext cx="4109137"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Table of contents</a:t>
            </a:r>
          </a:p>
        </p:txBody>
      </p:sp>
      <p:sp>
        <p:nvSpPr>
          <p:cNvPr id="3" name="TextBox 2">
            <a:extLst>
              <a:ext uri="{FF2B5EF4-FFF2-40B4-BE49-F238E27FC236}">
                <a16:creationId xmlns:a16="http://schemas.microsoft.com/office/drawing/2014/main" id="{E63985A6-3862-440B-B966-5DA7AC696CE3}"/>
              </a:ext>
            </a:extLst>
          </p:cNvPr>
          <p:cNvSpPr txBox="1"/>
          <p:nvPr/>
        </p:nvSpPr>
        <p:spPr>
          <a:xfrm>
            <a:off x="1743959" y="1841242"/>
            <a:ext cx="8946037" cy="5016758"/>
          </a:xfrm>
          <a:prstGeom prst="rect">
            <a:avLst/>
          </a:prstGeom>
          <a:noFill/>
        </p:spPr>
        <p:txBody>
          <a:bodyPr wrap="square" rtlCol="0">
            <a:spAutoFit/>
          </a:bodyPr>
          <a:lstStyle/>
          <a:p>
            <a:pPr marL="342900" indent="-342900">
              <a:buFont typeface="+mj-lt"/>
              <a:buAutoNum type="arabicPeriod"/>
            </a:pPr>
            <a:r>
              <a:rPr lang="en-IN" sz="3200" dirty="0"/>
              <a:t>Introduction</a:t>
            </a:r>
          </a:p>
          <a:p>
            <a:pPr marL="342900" indent="-342900">
              <a:buFont typeface="+mj-lt"/>
              <a:buAutoNum type="arabicPeriod"/>
            </a:pPr>
            <a:r>
              <a:rPr lang="en-IN" sz="3200" dirty="0"/>
              <a:t>MongoDB</a:t>
            </a:r>
          </a:p>
          <a:p>
            <a:pPr marL="342900" indent="-342900">
              <a:buFont typeface="+mj-lt"/>
              <a:buAutoNum type="arabicPeriod"/>
            </a:pPr>
            <a:r>
              <a:rPr lang="en-IN" sz="3200" dirty="0"/>
              <a:t>Redis</a:t>
            </a:r>
          </a:p>
          <a:p>
            <a:pPr marL="342900" indent="-342900">
              <a:buFont typeface="+mj-lt"/>
              <a:buAutoNum type="arabicPeriod"/>
            </a:pPr>
            <a:r>
              <a:rPr lang="en-IN" sz="3200" dirty="0"/>
              <a:t>Neo4j</a:t>
            </a:r>
          </a:p>
          <a:p>
            <a:pPr marL="342900" indent="-342900">
              <a:buFont typeface="+mj-lt"/>
              <a:buAutoNum type="arabicPeriod"/>
            </a:pPr>
            <a:r>
              <a:rPr lang="en-IN" sz="3200" dirty="0"/>
              <a:t>Data Model</a:t>
            </a:r>
          </a:p>
          <a:p>
            <a:pPr marL="342900" indent="-342900">
              <a:buFont typeface="+mj-lt"/>
              <a:buAutoNum type="arabicPeriod"/>
            </a:pPr>
            <a:r>
              <a:rPr lang="en-IN" sz="3200" dirty="0"/>
              <a:t>User Stories</a:t>
            </a:r>
          </a:p>
          <a:p>
            <a:pPr marL="342900" indent="-342900">
              <a:buFont typeface="+mj-lt"/>
              <a:buAutoNum type="arabicPeriod"/>
            </a:pPr>
            <a:r>
              <a:rPr lang="en-IN" sz="3200" dirty="0"/>
              <a:t>Conclusion</a:t>
            </a:r>
          </a:p>
          <a:p>
            <a:pPr marL="342900" indent="-342900">
              <a:buFont typeface="+mj-lt"/>
              <a:buAutoNum type="arabicPeriod"/>
            </a:pPr>
            <a:endParaRPr lang="en-IN" sz="3200" dirty="0"/>
          </a:p>
          <a:p>
            <a:pPr marL="342900" indent="-342900">
              <a:buFont typeface="+mj-lt"/>
              <a:buAutoNum type="arabicPeriod"/>
            </a:pPr>
            <a:endParaRPr lang="en-IN" sz="3200" dirty="0"/>
          </a:p>
          <a:p>
            <a:pPr marL="342900" indent="-342900">
              <a:buFont typeface="+mj-lt"/>
              <a:buAutoNum type="arabicPeriod"/>
            </a:pPr>
            <a:endParaRPr lang="en-IN" sz="3200" dirty="0"/>
          </a:p>
        </p:txBody>
      </p:sp>
    </p:spTree>
    <p:extLst>
      <p:ext uri="{BB962C8B-B14F-4D97-AF65-F5344CB8AC3E}">
        <p14:creationId xmlns:p14="http://schemas.microsoft.com/office/powerpoint/2010/main" val="4162344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6298F8-B960-4F03-80C6-A855A1520863}"/>
              </a:ext>
            </a:extLst>
          </p:cNvPr>
          <p:cNvSpPr txBox="1"/>
          <p:nvPr/>
        </p:nvSpPr>
        <p:spPr>
          <a:xfrm>
            <a:off x="4628561" y="1828273"/>
            <a:ext cx="6734764" cy="3416320"/>
          </a:xfrm>
          <a:prstGeom prst="rect">
            <a:avLst/>
          </a:prstGeom>
          <a:noFill/>
        </p:spPr>
        <p:txBody>
          <a:bodyPr wrap="square" rtlCol="0">
            <a:spAutoFit/>
          </a:bodyPr>
          <a:lstStyle/>
          <a:p>
            <a:pPr marL="285750" indent="-285750" algn="just">
              <a:buFont typeface="Arial" panose="020B0604020202020204" pitchFamily="34" charset="0"/>
              <a:buChar char="•"/>
            </a:pPr>
            <a:r>
              <a:rPr lang="en-US" dirty="0">
                <a:cs typeface="Arial" panose="020B0604020202020204" pitchFamily="34" charset="0"/>
              </a:rPr>
              <a:t>Now a days </a:t>
            </a:r>
            <a:r>
              <a:rPr lang="en-IN" dirty="0">
                <a:cs typeface="Arial" panose="020B0604020202020204" pitchFamily="34" charset="0"/>
              </a:rPr>
              <a:t>m</a:t>
            </a:r>
            <a:r>
              <a:rPr lang="en-IN" dirty="0"/>
              <a:t>any music lovers have accumulated collections of music that have reached sizes that make it hard to maintain an overview of the data by just browsing hierarchies of folders.</a:t>
            </a:r>
            <a:endParaRPr lang="en-US" dirty="0">
              <a:cs typeface="Arial" panose="020B0604020202020204" pitchFamily="34" charset="0"/>
            </a:endParaRPr>
          </a:p>
          <a:p>
            <a:pPr algn="just"/>
            <a:endParaRPr lang="en-US" dirty="0">
              <a:cs typeface="Arial" panose="020B0604020202020204" pitchFamily="34" charset="0"/>
            </a:endParaRPr>
          </a:p>
          <a:p>
            <a:pPr marL="285750" indent="-285750" algn="just">
              <a:buFont typeface="Arial" panose="020B0604020202020204" pitchFamily="34" charset="0"/>
              <a:buChar char="•"/>
            </a:pPr>
            <a:r>
              <a:rPr lang="en-IN" dirty="0"/>
              <a:t>Search methods based on song similarity offer an alternative, allowing users to abstract from manually assigned metadata, such as, frequently imprecise or incorrect, genre information.</a:t>
            </a:r>
          </a:p>
          <a:p>
            <a:pPr algn="just"/>
            <a:endParaRPr lang="en-IN" dirty="0"/>
          </a:p>
          <a:p>
            <a:pPr marL="285750" indent="-285750" algn="just">
              <a:buFont typeface="Arial" panose="020B0604020202020204" pitchFamily="34" charset="0"/>
              <a:buChar char="•"/>
            </a:pPr>
            <a:r>
              <a:rPr lang="en-IN" dirty="0"/>
              <a:t>The purpose of this project is to design and develop data models across multiple types of databases in order to provide a smooth experience to the user as well as admin of this app allowing multiple levels of data granularity  </a:t>
            </a:r>
            <a:endParaRPr lang="en-IN" dirty="0">
              <a:cs typeface="Arial" panose="020B0604020202020204" pitchFamily="34" charset="0"/>
            </a:endParaRPr>
          </a:p>
        </p:txBody>
      </p:sp>
      <p:pic>
        <p:nvPicPr>
          <p:cNvPr id="4" name="Picture 3" descr="A picture containing table, game&#10;&#10;Description automatically generated">
            <a:extLst>
              <a:ext uri="{FF2B5EF4-FFF2-40B4-BE49-F238E27FC236}">
                <a16:creationId xmlns:a16="http://schemas.microsoft.com/office/drawing/2014/main" id="{7476C2A0-5CDB-4B4B-A10C-8CFE6A9784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293" y="1201366"/>
            <a:ext cx="4455268" cy="4455268"/>
          </a:xfrm>
          <a:prstGeom prst="rect">
            <a:avLst/>
          </a:prstGeom>
        </p:spPr>
      </p:pic>
      <p:sp>
        <p:nvSpPr>
          <p:cNvPr id="3" name="Rectangle 2">
            <a:extLst>
              <a:ext uri="{FF2B5EF4-FFF2-40B4-BE49-F238E27FC236}">
                <a16:creationId xmlns:a16="http://schemas.microsoft.com/office/drawing/2014/main" id="{F7EFF82F-7587-4BBE-B1E1-46B96646763E}"/>
              </a:ext>
            </a:extLst>
          </p:cNvPr>
          <p:cNvSpPr/>
          <p:nvPr/>
        </p:nvSpPr>
        <p:spPr>
          <a:xfrm>
            <a:off x="4576160" y="115412"/>
            <a:ext cx="3039678"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Introduction</a:t>
            </a:r>
          </a:p>
        </p:txBody>
      </p:sp>
    </p:spTree>
    <p:extLst>
      <p:ext uri="{BB962C8B-B14F-4D97-AF65-F5344CB8AC3E}">
        <p14:creationId xmlns:p14="http://schemas.microsoft.com/office/powerpoint/2010/main" val="852233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09D26E9C-B153-4445-BB78-B9B0D5971FB4}"/>
              </a:ext>
            </a:extLst>
          </p:cNvPr>
          <p:cNvSpPr/>
          <p:nvPr/>
        </p:nvSpPr>
        <p:spPr>
          <a:xfrm>
            <a:off x="828675" y="1176334"/>
            <a:ext cx="2981325" cy="450532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dirty="0"/>
          </a:p>
        </p:txBody>
      </p:sp>
      <p:sp>
        <p:nvSpPr>
          <p:cNvPr id="5" name="Rectangle: Top Corners Snipped 4">
            <a:extLst>
              <a:ext uri="{FF2B5EF4-FFF2-40B4-BE49-F238E27FC236}">
                <a16:creationId xmlns:a16="http://schemas.microsoft.com/office/drawing/2014/main" id="{3AC425C9-B7CF-4E71-B8D2-887C7342D3BC}"/>
              </a:ext>
            </a:extLst>
          </p:cNvPr>
          <p:cNvSpPr/>
          <p:nvPr/>
        </p:nvSpPr>
        <p:spPr>
          <a:xfrm>
            <a:off x="1447800" y="433383"/>
            <a:ext cx="1743075" cy="723900"/>
          </a:xfrm>
          <a:prstGeom prst="snip2Same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 name="TextBox 5">
            <a:extLst>
              <a:ext uri="{FF2B5EF4-FFF2-40B4-BE49-F238E27FC236}">
                <a16:creationId xmlns:a16="http://schemas.microsoft.com/office/drawing/2014/main" id="{9C227D2A-E293-4117-A257-E655545688AB}"/>
              </a:ext>
            </a:extLst>
          </p:cNvPr>
          <p:cNvSpPr txBox="1"/>
          <p:nvPr/>
        </p:nvSpPr>
        <p:spPr>
          <a:xfrm>
            <a:off x="1683265" y="594828"/>
            <a:ext cx="1272143" cy="369332"/>
          </a:xfrm>
          <a:prstGeom prst="rect">
            <a:avLst/>
          </a:prstGeom>
          <a:noFill/>
        </p:spPr>
        <p:txBody>
          <a:bodyPr wrap="none" rtlCol="0">
            <a:spAutoFit/>
          </a:bodyPr>
          <a:lstStyle/>
          <a:p>
            <a:r>
              <a:rPr lang="en-IN" dirty="0">
                <a:latin typeface="Arial Rounded MT Bold" panose="020F0704030504030204" pitchFamily="34" charset="0"/>
              </a:rPr>
              <a:t>MongoDB</a:t>
            </a:r>
          </a:p>
        </p:txBody>
      </p:sp>
      <p:pic>
        <p:nvPicPr>
          <p:cNvPr id="7" name="Picture 6" descr="A screenshot of a cell phone&#10;&#10;Description automatically generated">
            <a:extLst>
              <a:ext uri="{FF2B5EF4-FFF2-40B4-BE49-F238E27FC236}">
                <a16:creationId xmlns:a16="http://schemas.microsoft.com/office/drawing/2014/main" id="{930DD4E1-315C-4543-B60A-538A91C5CB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325" y="1438275"/>
            <a:ext cx="2486025" cy="2174811"/>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11D4C260-8DF3-4653-B38F-6BB5FB042A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7053" y="3617529"/>
            <a:ext cx="2485297" cy="1364098"/>
          </a:xfrm>
          <a:prstGeom prst="rect">
            <a:avLst/>
          </a:prstGeom>
        </p:spPr>
      </p:pic>
      <p:sp>
        <p:nvSpPr>
          <p:cNvPr id="9" name="TextBox 8">
            <a:extLst>
              <a:ext uri="{FF2B5EF4-FFF2-40B4-BE49-F238E27FC236}">
                <a16:creationId xmlns:a16="http://schemas.microsoft.com/office/drawing/2014/main" id="{A6CDFEE8-5535-4657-BEE8-621966E2BD47}"/>
              </a:ext>
            </a:extLst>
          </p:cNvPr>
          <p:cNvSpPr txBox="1"/>
          <p:nvPr/>
        </p:nvSpPr>
        <p:spPr>
          <a:xfrm>
            <a:off x="828674" y="5705305"/>
            <a:ext cx="2981324" cy="646331"/>
          </a:xfrm>
          <a:prstGeom prst="rect">
            <a:avLst/>
          </a:prstGeom>
          <a:noFill/>
        </p:spPr>
        <p:txBody>
          <a:bodyPr wrap="square" rtlCol="0">
            <a:spAutoFit/>
          </a:bodyPr>
          <a:lstStyle/>
          <a:p>
            <a:pPr algn="ctr"/>
            <a:r>
              <a:rPr lang="en-IN" dirty="0"/>
              <a:t>Store all detailed information for all entities</a:t>
            </a:r>
          </a:p>
        </p:txBody>
      </p:sp>
      <p:sp>
        <p:nvSpPr>
          <p:cNvPr id="12" name="TextBox 11">
            <a:extLst>
              <a:ext uri="{FF2B5EF4-FFF2-40B4-BE49-F238E27FC236}">
                <a16:creationId xmlns:a16="http://schemas.microsoft.com/office/drawing/2014/main" id="{6FAE04DD-0049-4500-A8B8-68C41FF0FFA6}"/>
              </a:ext>
            </a:extLst>
          </p:cNvPr>
          <p:cNvSpPr txBox="1"/>
          <p:nvPr/>
        </p:nvSpPr>
        <p:spPr>
          <a:xfrm>
            <a:off x="4628561" y="1526615"/>
            <a:ext cx="6734764" cy="3970318"/>
          </a:xfrm>
          <a:prstGeom prst="rect">
            <a:avLst/>
          </a:prstGeom>
          <a:noFill/>
        </p:spPr>
        <p:txBody>
          <a:bodyPr wrap="square" rtlCol="0">
            <a:spAutoFit/>
          </a:bodyPr>
          <a:lstStyle/>
          <a:p>
            <a:pPr marL="285750" indent="-285750" algn="just">
              <a:buFont typeface="Arial" panose="020B0604020202020204" pitchFamily="34" charset="0"/>
              <a:buChar char="•"/>
            </a:pPr>
            <a:r>
              <a:rPr lang="en-US" dirty="0">
                <a:cs typeface="Arial" panose="020B0604020202020204" pitchFamily="34" charset="0"/>
              </a:rPr>
              <a:t>MongoDB is a document oriented open-source database where all the data is stored in this database owing to its variety (heterogeneous data), scalability and value.</a:t>
            </a:r>
          </a:p>
          <a:p>
            <a:pPr algn="just"/>
            <a:endParaRPr lang="en-US" dirty="0">
              <a:cs typeface="Arial" panose="020B0604020202020204" pitchFamily="34" charset="0"/>
            </a:endParaRPr>
          </a:p>
          <a:p>
            <a:pPr marL="285750" indent="-285750" algn="just">
              <a:buFont typeface="Arial" panose="020B0604020202020204" pitchFamily="34" charset="0"/>
              <a:buChar char="•"/>
            </a:pPr>
            <a:r>
              <a:rPr lang="en-US" dirty="0">
                <a:cs typeface="Arial" panose="020B0604020202020204" pitchFamily="34" charset="0"/>
              </a:rPr>
              <a:t>In MongoDB we can ﬁnd multiple operators that allow us to create powerful queries (songs, artist, and release date),which can return a speciﬁc ﬁeld in a document, or a JavaScript function deﬁned by the user.</a:t>
            </a:r>
          </a:p>
          <a:p>
            <a:pPr algn="just"/>
            <a:endParaRPr lang="en-US" dirty="0">
              <a:cs typeface="Arial" panose="020B0604020202020204" pitchFamily="34" charset="0"/>
            </a:endParaRPr>
          </a:p>
          <a:p>
            <a:pPr marL="285750" indent="-285750" algn="just">
              <a:buFont typeface="Arial" panose="020B0604020202020204" pitchFamily="34" charset="0"/>
              <a:buChar char="•"/>
            </a:pPr>
            <a:r>
              <a:rPr lang="en-US" dirty="0">
                <a:cs typeface="Arial" panose="020B0604020202020204" pitchFamily="34" charset="0"/>
              </a:rPr>
              <a:t>We choose to dump huge chunks of data in MongoDB which would be the main information and other files which the user is looking for owing to the mass data holding capacity of MongoDB in the form of JSON.</a:t>
            </a:r>
          </a:p>
          <a:p>
            <a:pPr marL="285750" indent="-285750" algn="just">
              <a:buFont typeface="Arial" panose="020B0604020202020204" pitchFamily="34" charset="0"/>
              <a:buChar char="•"/>
            </a:pPr>
            <a:endParaRPr lang="en-IN" dirty="0">
              <a:cs typeface="Arial" panose="020B0604020202020204" pitchFamily="34" charset="0"/>
            </a:endParaRPr>
          </a:p>
        </p:txBody>
      </p:sp>
      <p:sp>
        <p:nvSpPr>
          <p:cNvPr id="2" name="Rectangle 1">
            <a:extLst>
              <a:ext uri="{FF2B5EF4-FFF2-40B4-BE49-F238E27FC236}">
                <a16:creationId xmlns:a16="http://schemas.microsoft.com/office/drawing/2014/main" id="{43B902EB-8CBA-4E94-91AD-BB087CB99CC1}"/>
              </a:ext>
            </a:extLst>
          </p:cNvPr>
          <p:cNvSpPr/>
          <p:nvPr/>
        </p:nvSpPr>
        <p:spPr>
          <a:xfrm>
            <a:off x="6635235" y="166439"/>
            <a:ext cx="2476319"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MongoDB</a:t>
            </a:r>
          </a:p>
        </p:txBody>
      </p:sp>
    </p:spTree>
    <p:extLst>
      <p:ext uri="{BB962C8B-B14F-4D97-AF65-F5344CB8AC3E}">
        <p14:creationId xmlns:p14="http://schemas.microsoft.com/office/powerpoint/2010/main" val="3895687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452D14FA-6FC0-4783-B68F-6742549A07F9}"/>
              </a:ext>
            </a:extLst>
          </p:cNvPr>
          <p:cNvSpPr/>
          <p:nvPr/>
        </p:nvSpPr>
        <p:spPr>
          <a:xfrm>
            <a:off x="821705" y="1129201"/>
            <a:ext cx="2981325" cy="4505325"/>
          </a:xfrm>
          <a:prstGeom prst="roundRect">
            <a:avLst/>
          </a:prstGeom>
          <a:solidFill>
            <a:schemeClr val="accent2">
              <a:lumMod val="40000"/>
              <a:lumOff val="6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IN" sz="1200" dirty="0">
                <a:solidFill>
                  <a:schemeClr val="tx1"/>
                </a:solidFill>
              </a:rPr>
              <a:t>-&gt; List Name: A01(Selena Gomez)</a:t>
            </a:r>
          </a:p>
          <a:p>
            <a:r>
              <a:rPr lang="en-IN" sz="1200" dirty="0" err="1">
                <a:solidFill>
                  <a:schemeClr val="tx1"/>
                </a:solidFill>
              </a:rPr>
              <a:t>Lpush</a:t>
            </a:r>
            <a:r>
              <a:rPr lang="en-IN" sz="1200" dirty="0">
                <a:solidFill>
                  <a:schemeClr val="tx1"/>
                </a:solidFill>
              </a:rPr>
              <a:t> A01 USR001 USR004 USR006 USR009</a:t>
            </a:r>
          </a:p>
          <a:p>
            <a:r>
              <a:rPr lang="en-IN" sz="1200" dirty="0">
                <a:solidFill>
                  <a:schemeClr val="tx1"/>
                </a:solidFill>
              </a:rPr>
              <a:t>-&gt; List Name: A02 (</a:t>
            </a:r>
            <a:r>
              <a:rPr lang="en-IN" sz="1200" dirty="0" err="1">
                <a:solidFill>
                  <a:schemeClr val="tx1"/>
                </a:solidFill>
              </a:rPr>
              <a:t>Marshmello</a:t>
            </a:r>
            <a:r>
              <a:rPr lang="en-IN" sz="1200" dirty="0">
                <a:solidFill>
                  <a:schemeClr val="tx1"/>
                </a:solidFill>
              </a:rPr>
              <a:t>)</a:t>
            </a:r>
          </a:p>
          <a:p>
            <a:r>
              <a:rPr lang="en-IN" sz="1200" dirty="0" err="1">
                <a:solidFill>
                  <a:schemeClr val="tx1"/>
                </a:solidFill>
              </a:rPr>
              <a:t>Lpush</a:t>
            </a:r>
            <a:r>
              <a:rPr lang="en-IN" sz="1200" dirty="0">
                <a:solidFill>
                  <a:schemeClr val="tx1"/>
                </a:solidFill>
              </a:rPr>
              <a:t> A02 USR002 USR003 USR004 USR007</a:t>
            </a:r>
          </a:p>
          <a:p>
            <a:r>
              <a:rPr lang="en-IN" sz="1200" dirty="0">
                <a:solidFill>
                  <a:schemeClr val="tx1"/>
                </a:solidFill>
              </a:rPr>
              <a:t>-&gt; List Name: A03 (Maroon 5)</a:t>
            </a:r>
          </a:p>
          <a:p>
            <a:r>
              <a:rPr lang="en-IN" sz="1200" dirty="0" err="1">
                <a:solidFill>
                  <a:schemeClr val="tx1"/>
                </a:solidFill>
              </a:rPr>
              <a:t>Lpush</a:t>
            </a:r>
            <a:r>
              <a:rPr lang="en-IN" sz="1200" dirty="0">
                <a:solidFill>
                  <a:schemeClr val="tx1"/>
                </a:solidFill>
              </a:rPr>
              <a:t> A03 USR003 USR004 USR009 USR011</a:t>
            </a:r>
          </a:p>
          <a:p>
            <a:r>
              <a:rPr lang="en-IN" sz="1200" dirty="0">
                <a:solidFill>
                  <a:schemeClr val="tx1"/>
                </a:solidFill>
              </a:rPr>
              <a:t>-&gt; List Name: A04 (Katy Perry)</a:t>
            </a:r>
          </a:p>
          <a:p>
            <a:r>
              <a:rPr lang="en-IN" sz="1200" dirty="0" err="1">
                <a:solidFill>
                  <a:schemeClr val="tx1"/>
                </a:solidFill>
              </a:rPr>
              <a:t>Lpush</a:t>
            </a:r>
            <a:r>
              <a:rPr lang="en-IN" sz="1200" dirty="0">
                <a:solidFill>
                  <a:schemeClr val="tx1"/>
                </a:solidFill>
              </a:rPr>
              <a:t> A04 USR005 USR006 USR007</a:t>
            </a:r>
          </a:p>
          <a:p>
            <a:r>
              <a:rPr lang="en-IN" sz="1200" dirty="0">
                <a:solidFill>
                  <a:schemeClr val="tx1"/>
                </a:solidFill>
              </a:rPr>
              <a:t>-&gt; List Name: A05 (Shakira)</a:t>
            </a:r>
          </a:p>
          <a:p>
            <a:r>
              <a:rPr lang="en-IN" sz="1200" dirty="0" err="1">
                <a:solidFill>
                  <a:schemeClr val="tx1"/>
                </a:solidFill>
              </a:rPr>
              <a:t>Lpush</a:t>
            </a:r>
            <a:r>
              <a:rPr lang="en-IN" sz="1200" dirty="0">
                <a:solidFill>
                  <a:schemeClr val="tx1"/>
                </a:solidFill>
              </a:rPr>
              <a:t> A05 USR005 USR006 USR007</a:t>
            </a:r>
          </a:p>
          <a:p>
            <a:endParaRPr lang="en-IN" sz="1200" dirty="0">
              <a:solidFill>
                <a:schemeClr val="tx1"/>
              </a:solidFill>
            </a:endParaRPr>
          </a:p>
          <a:p>
            <a:endParaRPr lang="en-IN" sz="1200" dirty="0">
              <a:solidFill>
                <a:schemeClr val="tx1"/>
              </a:solidFill>
            </a:endParaRPr>
          </a:p>
        </p:txBody>
      </p:sp>
      <p:sp>
        <p:nvSpPr>
          <p:cNvPr id="7" name="Rectangle: Top Corners Snipped 6">
            <a:extLst>
              <a:ext uri="{FF2B5EF4-FFF2-40B4-BE49-F238E27FC236}">
                <a16:creationId xmlns:a16="http://schemas.microsoft.com/office/drawing/2014/main" id="{3CD5C7BB-E6FC-491F-B490-AB39002F6E90}"/>
              </a:ext>
            </a:extLst>
          </p:cNvPr>
          <p:cNvSpPr/>
          <p:nvPr/>
        </p:nvSpPr>
        <p:spPr>
          <a:xfrm>
            <a:off x="1440827" y="386249"/>
            <a:ext cx="1743075" cy="723900"/>
          </a:xfrm>
          <a:prstGeom prst="snip2Same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0" name="TextBox 9">
            <a:extLst>
              <a:ext uri="{FF2B5EF4-FFF2-40B4-BE49-F238E27FC236}">
                <a16:creationId xmlns:a16="http://schemas.microsoft.com/office/drawing/2014/main" id="{954E86B9-D6FF-4FD5-9D83-73F9B913E2CB}"/>
              </a:ext>
            </a:extLst>
          </p:cNvPr>
          <p:cNvSpPr txBox="1"/>
          <p:nvPr/>
        </p:nvSpPr>
        <p:spPr>
          <a:xfrm>
            <a:off x="1904720" y="565677"/>
            <a:ext cx="815288" cy="369332"/>
          </a:xfrm>
          <a:prstGeom prst="rect">
            <a:avLst/>
          </a:prstGeom>
          <a:noFill/>
        </p:spPr>
        <p:txBody>
          <a:bodyPr wrap="none" rtlCol="0">
            <a:spAutoFit/>
          </a:bodyPr>
          <a:lstStyle/>
          <a:p>
            <a:r>
              <a:rPr lang="en-IN" dirty="0">
                <a:latin typeface="Arial Rounded MT Bold" panose="020F0704030504030204" pitchFamily="34" charset="0"/>
              </a:rPr>
              <a:t>Redis</a:t>
            </a:r>
          </a:p>
        </p:txBody>
      </p:sp>
      <p:sp>
        <p:nvSpPr>
          <p:cNvPr id="53" name="TextBox 52">
            <a:extLst>
              <a:ext uri="{FF2B5EF4-FFF2-40B4-BE49-F238E27FC236}">
                <a16:creationId xmlns:a16="http://schemas.microsoft.com/office/drawing/2014/main" id="{0EC83873-1E44-4226-8F0B-EFB4560A0301}"/>
              </a:ext>
            </a:extLst>
          </p:cNvPr>
          <p:cNvSpPr txBox="1"/>
          <p:nvPr/>
        </p:nvSpPr>
        <p:spPr>
          <a:xfrm>
            <a:off x="821706" y="5653578"/>
            <a:ext cx="2981324" cy="923330"/>
          </a:xfrm>
          <a:prstGeom prst="rect">
            <a:avLst/>
          </a:prstGeom>
          <a:noFill/>
        </p:spPr>
        <p:txBody>
          <a:bodyPr wrap="square" rtlCol="0">
            <a:spAutoFit/>
          </a:bodyPr>
          <a:lstStyle/>
          <a:p>
            <a:pPr algn="ctr"/>
            <a:r>
              <a:rPr lang="en-IN" dirty="0"/>
              <a:t>Store all information about the followers of a artist and likes in song.</a:t>
            </a:r>
          </a:p>
        </p:txBody>
      </p:sp>
      <p:sp>
        <p:nvSpPr>
          <p:cNvPr id="34" name="TextBox 33">
            <a:extLst>
              <a:ext uri="{FF2B5EF4-FFF2-40B4-BE49-F238E27FC236}">
                <a16:creationId xmlns:a16="http://schemas.microsoft.com/office/drawing/2014/main" id="{FF91DA07-BBD7-493B-97A7-8ABD1017D18E}"/>
              </a:ext>
            </a:extLst>
          </p:cNvPr>
          <p:cNvSpPr txBox="1"/>
          <p:nvPr/>
        </p:nvSpPr>
        <p:spPr>
          <a:xfrm>
            <a:off x="4628561" y="1526615"/>
            <a:ext cx="6734764" cy="2308324"/>
          </a:xfrm>
          <a:prstGeom prst="rect">
            <a:avLst/>
          </a:prstGeom>
          <a:noFill/>
        </p:spPr>
        <p:txBody>
          <a:bodyPr wrap="square" rtlCol="0">
            <a:spAutoFit/>
          </a:bodyPr>
          <a:lstStyle/>
          <a:p>
            <a:pPr marL="285750" indent="-285750" algn="just">
              <a:buFont typeface="Arial" panose="020B0604020202020204" pitchFamily="34" charset="0"/>
              <a:buChar char="•"/>
            </a:pPr>
            <a:r>
              <a:rPr lang="en-US" dirty="0">
                <a:cs typeface="Arial" panose="020B0604020202020204" pitchFamily="34" charset="0"/>
              </a:rPr>
              <a:t>Redis is a popular and very fast in-memory database structure store primarily used as a cache or a message broker. It stores data in the form of key-value, list and sets.</a:t>
            </a:r>
          </a:p>
          <a:p>
            <a:pPr algn="just"/>
            <a:endParaRPr lang="en-US" dirty="0">
              <a:cs typeface="Arial" panose="020B0604020202020204" pitchFamily="34" charset="0"/>
            </a:endParaRPr>
          </a:p>
          <a:p>
            <a:pPr marL="285750" indent="-285750" algn="just">
              <a:buFont typeface="Arial" panose="020B0604020202020204" pitchFamily="34" charset="0"/>
              <a:buChar char="•"/>
            </a:pPr>
            <a:r>
              <a:rPr lang="en-US" dirty="0">
                <a:cs typeface="Arial" panose="020B0604020202020204" pitchFamily="34" charset="0"/>
              </a:rPr>
              <a:t>Redis is used mainly because of its speed and for large volume of data being access concurrently by many users. Such as in the case of likes in a song or followers of artist where large number of data are constantly being inserted onto the database.</a:t>
            </a:r>
            <a:endParaRPr lang="en-IN" dirty="0">
              <a:cs typeface="Arial" panose="020B0604020202020204" pitchFamily="34" charset="0"/>
            </a:endParaRPr>
          </a:p>
        </p:txBody>
      </p:sp>
      <p:sp>
        <p:nvSpPr>
          <p:cNvPr id="2" name="Rectangle 1">
            <a:extLst>
              <a:ext uri="{FF2B5EF4-FFF2-40B4-BE49-F238E27FC236}">
                <a16:creationId xmlns:a16="http://schemas.microsoft.com/office/drawing/2014/main" id="{F9A71B23-A43B-48E3-8068-EE7E63C7B926}"/>
              </a:ext>
            </a:extLst>
          </p:cNvPr>
          <p:cNvSpPr/>
          <p:nvPr/>
        </p:nvSpPr>
        <p:spPr>
          <a:xfrm>
            <a:off x="7041170" y="180956"/>
            <a:ext cx="1409039"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Redis</a:t>
            </a:r>
          </a:p>
        </p:txBody>
      </p:sp>
    </p:spTree>
    <p:extLst>
      <p:ext uri="{BB962C8B-B14F-4D97-AF65-F5344CB8AC3E}">
        <p14:creationId xmlns:p14="http://schemas.microsoft.com/office/powerpoint/2010/main" val="4017188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711612E0-1F35-4847-B222-FCC43AEC7BE6}"/>
              </a:ext>
            </a:extLst>
          </p:cNvPr>
          <p:cNvSpPr/>
          <p:nvPr/>
        </p:nvSpPr>
        <p:spPr>
          <a:xfrm>
            <a:off x="834615" y="1110345"/>
            <a:ext cx="2981325" cy="4505325"/>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Top Corners Snipped 4">
            <a:extLst>
              <a:ext uri="{FF2B5EF4-FFF2-40B4-BE49-F238E27FC236}">
                <a16:creationId xmlns:a16="http://schemas.microsoft.com/office/drawing/2014/main" id="{C0982258-7814-4BF3-8756-EED8A89DCA7C}"/>
              </a:ext>
            </a:extLst>
          </p:cNvPr>
          <p:cNvSpPr/>
          <p:nvPr/>
        </p:nvSpPr>
        <p:spPr>
          <a:xfrm>
            <a:off x="1453739" y="367395"/>
            <a:ext cx="1743075" cy="723900"/>
          </a:xfrm>
          <a:prstGeom prst="snip2Same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 name="TextBox 5">
            <a:extLst>
              <a:ext uri="{FF2B5EF4-FFF2-40B4-BE49-F238E27FC236}">
                <a16:creationId xmlns:a16="http://schemas.microsoft.com/office/drawing/2014/main" id="{E69A3B8E-9ED7-42CC-A8DB-6A5D79E377ED}"/>
              </a:ext>
            </a:extLst>
          </p:cNvPr>
          <p:cNvSpPr txBox="1"/>
          <p:nvPr/>
        </p:nvSpPr>
        <p:spPr>
          <a:xfrm>
            <a:off x="1906731" y="528840"/>
            <a:ext cx="837089" cy="369332"/>
          </a:xfrm>
          <a:prstGeom prst="rect">
            <a:avLst/>
          </a:prstGeom>
          <a:noFill/>
        </p:spPr>
        <p:txBody>
          <a:bodyPr wrap="none" rtlCol="0">
            <a:spAutoFit/>
          </a:bodyPr>
          <a:lstStyle/>
          <a:p>
            <a:r>
              <a:rPr lang="en-IN" dirty="0">
                <a:latin typeface="Arial Rounded MT Bold" panose="020F0704030504030204" pitchFamily="34" charset="0"/>
              </a:rPr>
              <a:t>Neo4j</a:t>
            </a:r>
          </a:p>
        </p:txBody>
      </p:sp>
      <p:sp>
        <p:nvSpPr>
          <p:cNvPr id="7" name="Rectangle 6">
            <a:extLst>
              <a:ext uri="{FF2B5EF4-FFF2-40B4-BE49-F238E27FC236}">
                <a16:creationId xmlns:a16="http://schemas.microsoft.com/office/drawing/2014/main" id="{B8C747EE-D5DD-471C-8B0C-0CE4DF7C163D}"/>
              </a:ext>
            </a:extLst>
          </p:cNvPr>
          <p:cNvSpPr/>
          <p:nvPr/>
        </p:nvSpPr>
        <p:spPr>
          <a:xfrm>
            <a:off x="1753775" y="1992291"/>
            <a:ext cx="1109664" cy="4173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Artist</a:t>
            </a:r>
          </a:p>
        </p:txBody>
      </p:sp>
      <p:sp>
        <p:nvSpPr>
          <p:cNvPr id="8" name="Oval 7">
            <a:extLst>
              <a:ext uri="{FF2B5EF4-FFF2-40B4-BE49-F238E27FC236}">
                <a16:creationId xmlns:a16="http://schemas.microsoft.com/office/drawing/2014/main" id="{11AA4D01-A6E0-4E54-9563-86210F102B20}"/>
              </a:ext>
            </a:extLst>
          </p:cNvPr>
          <p:cNvSpPr/>
          <p:nvPr/>
        </p:nvSpPr>
        <p:spPr>
          <a:xfrm>
            <a:off x="1201328" y="1372287"/>
            <a:ext cx="866775" cy="41732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100" dirty="0"/>
              <a:t>Albums</a:t>
            </a:r>
          </a:p>
        </p:txBody>
      </p:sp>
      <p:sp>
        <p:nvSpPr>
          <p:cNvPr id="9" name="Oval 8">
            <a:extLst>
              <a:ext uri="{FF2B5EF4-FFF2-40B4-BE49-F238E27FC236}">
                <a16:creationId xmlns:a16="http://schemas.microsoft.com/office/drawing/2014/main" id="{F8182B04-DA1B-446C-A9F9-DCF5BF672D02}"/>
              </a:ext>
            </a:extLst>
          </p:cNvPr>
          <p:cNvSpPr/>
          <p:nvPr/>
        </p:nvSpPr>
        <p:spPr>
          <a:xfrm>
            <a:off x="2430052" y="1372287"/>
            <a:ext cx="866775" cy="41732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100" dirty="0"/>
              <a:t>Artist Type</a:t>
            </a:r>
          </a:p>
        </p:txBody>
      </p:sp>
      <p:cxnSp>
        <p:nvCxnSpPr>
          <p:cNvPr id="10" name="Straight Connector 9">
            <a:extLst>
              <a:ext uri="{FF2B5EF4-FFF2-40B4-BE49-F238E27FC236}">
                <a16:creationId xmlns:a16="http://schemas.microsoft.com/office/drawing/2014/main" id="{DD0C30AF-10AD-47DF-8D58-64D62E1B43AE}"/>
              </a:ext>
            </a:extLst>
          </p:cNvPr>
          <p:cNvCxnSpPr>
            <a:cxnSpLocks/>
            <a:endCxn id="8" idx="4"/>
          </p:cNvCxnSpPr>
          <p:nvPr/>
        </p:nvCxnSpPr>
        <p:spPr>
          <a:xfrm flipH="1" flipV="1">
            <a:off x="1634716" y="1789613"/>
            <a:ext cx="673892" cy="201792"/>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7C6E5163-8028-44C9-AE25-B30AF95CFC09}"/>
              </a:ext>
            </a:extLst>
          </p:cNvPr>
          <p:cNvCxnSpPr>
            <a:endCxn id="9" idx="4"/>
          </p:cNvCxnSpPr>
          <p:nvPr/>
        </p:nvCxnSpPr>
        <p:spPr>
          <a:xfrm flipV="1">
            <a:off x="2308607" y="1789613"/>
            <a:ext cx="554833" cy="183628"/>
          </a:xfrm>
          <a:prstGeom prst="line">
            <a:avLst/>
          </a:prstGeom>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7EF9101F-58C8-4DEF-9E00-042DE83CE248}"/>
              </a:ext>
            </a:extLst>
          </p:cNvPr>
          <p:cNvSpPr/>
          <p:nvPr/>
        </p:nvSpPr>
        <p:spPr>
          <a:xfrm>
            <a:off x="1753775" y="4385903"/>
            <a:ext cx="1109664" cy="4173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Songs</a:t>
            </a:r>
          </a:p>
        </p:txBody>
      </p:sp>
      <p:sp>
        <p:nvSpPr>
          <p:cNvPr id="13" name="Oval 12">
            <a:extLst>
              <a:ext uri="{FF2B5EF4-FFF2-40B4-BE49-F238E27FC236}">
                <a16:creationId xmlns:a16="http://schemas.microsoft.com/office/drawing/2014/main" id="{6F0DB589-9ED9-4761-B191-64B7057F808D}"/>
              </a:ext>
            </a:extLst>
          </p:cNvPr>
          <p:cNvSpPr/>
          <p:nvPr/>
        </p:nvSpPr>
        <p:spPr>
          <a:xfrm>
            <a:off x="1081707" y="4990124"/>
            <a:ext cx="866775" cy="41732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100" dirty="0"/>
              <a:t>Song Name</a:t>
            </a:r>
          </a:p>
        </p:txBody>
      </p:sp>
      <p:sp>
        <p:nvSpPr>
          <p:cNvPr id="14" name="Oval 13">
            <a:extLst>
              <a:ext uri="{FF2B5EF4-FFF2-40B4-BE49-F238E27FC236}">
                <a16:creationId xmlns:a16="http://schemas.microsoft.com/office/drawing/2014/main" id="{52687A27-A822-49A9-891D-F01942103E6F}"/>
              </a:ext>
            </a:extLst>
          </p:cNvPr>
          <p:cNvSpPr/>
          <p:nvPr/>
        </p:nvSpPr>
        <p:spPr>
          <a:xfrm>
            <a:off x="2743819" y="4986857"/>
            <a:ext cx="866775" cy="41732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100" dirty="0"/>
              <a:t>Song Type</a:t>
            </a:r>
          </a:p>
        </p:txBody>
      </p:sp>
      <p:cxnSp>
        <p:nvCxnSpPr>
          <p:cNvPr id="15" name="Straight Connector 14">
            <a:extLst>
              <a:ext uri="{FF2B5EF4-FFF2-40B4-BE49-F238E27FC236}">
                <a16:creationId xmlns:a16="http://schemas.microsoft.com/office/drawing/2014/main" id="{2CFF98FA-F216-45F5-995F-AB051A8D6D8D}"/>
              </a:ext>
            </a:extLst>
          </p:cNvPr>
          <p:cNvCxnSpPr>
            <a:stCxn id="13" idx="0"/>
            <a:endCxn id="12" idx="2"/>
          </p:cNvCxnSpPr>
          <p:nvPr/>
        </p:nvCxnSpPr>
        <p:spPr>
          <a:xfrm flipV="1">
            <a:off x="1515095" y="4803229"/>
            <a:ext cx="793512" cy="186895"/>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ACC50C27-2D48-4EBA-8C22-F21C784A937F}"/>
              </a:ext>
            </a:extLst>
          </p:cNvPr>
          <p:cNvCxnSpPr>
            <a:stCxn id="14" idx="0"/>
          </p:cNvCxnSpPr>
          <p:nvPr/>
        </p:nvCxnSpPr>
        <p:spPr>
          <a:xfrm flipH="1" flipV="1">
            <a:off x="2308607" y="4801596"/>
            <a:ext cx="868600" cy="185261"/>
          </a:xfrm>
          <a:prstGeom prst="line">
            <a:avLst/>
          </a:prstGeom>
        </p:spPr>
        <p:style>
          <a:lnRef idx="1">
            <a:schemeClr val="dk1"/>
          </a:lnRef>
          <a:fillRef idx="0">
            <a:schemeClr val="dk1"/>
          </a:fillRef>
          <a:effectRef idx="0">
            <a:schemeClr val="dk1"/>
          </a:effectRef>
          <a:fontRef idx="minor">
            <a:schemeClr val="tx1"/>
          </a:fontRef>
        </p:style>
      </p:cxnSp>
      <p:sp>
        <p:nvSpPr>
          <p:cNvPr id="17" name="Rectangle 16">
            <a:extLst>
              <a:ext uri="{FF2B5EF4-FFF2-40B4-BE49-F238E27FC236}">
                <a16:creationId xmlns:a16="http://schemas.microsoft.com/office/drawing/2014/main" id="{A6611FD2-7D5D-4857-9A83-3E9EF102FBDE}"/>
              </a:ext>
            </a:extLst>
          </p:cNvPr>
          <p:cNvSpPr/>
          <p:nvPr/>
        </p:nvSpPr>
        <p:spPr>
          <a:xfrm>
            <a:off x="1753775" y="2946144"/>
            <a:ext cx="1109664" cy="41732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dirty="0"/>
              <a:t>Albums</a:t>
            </a:r>
          </a:p>
        </p:txBody>
      </p:sp>
      <p:sp>
        <p:nvSpPr>
          <p:cNvPr id="18" name="Oval 17">
            <a:extLst>
              <a:ext uri="{FF2B5EF4-FFF2-40B4-BE49-F238E27FC236}">
                <a16:creationId xmlns:a16="http://schemas.microsoft.com/office/drawing/2014/main" id="{63FC8A3C-D5E9-4DB1-8E7B-F9684042CACB}"/>
              </a:ext>
            </a:extLst>
          </p:cNvPr>
          <p:cNvSpPr/>
          <p:nvPr/>
        </p:nvSpPr>
        <p:spPr>
          <a:xfrm>
            <a:off x="1081707" y="3550365"/>
            <a:ext cx="866775" cy="41732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100" dirty="0"/>
              <a:t>Album Name</a:t>
            </a:r>
          </a:p>
        </p:txBody>
      </p:sp>
      <p:sp>
        <p:nvSpPr>
          <p:cNvPr id="19" name="Oval 18">
            <a:extLst>
              <a:ext uri="{FF2B5EF4-FFF2-40B4-BE49-F238E27FC236}">
                <a16:creationId xmlns:a16="http://schemas.microsoft.com/office/drawing/2014/main" id="{650BEB66-76D7-4E71-B48C-688A90041FB4}"/>
              </a:ext>
            </a:extLst>
          </p:cNvPr>
          <p:cNvSpPr/>
          <p:nvPr/>
        </p:nvSpPr>
        <p:spPr>
          <a:xfrm>
            <a:off x="2743819" y="3547098"/>
            <a:ext cx="866775" cy="41732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100" dirty="0"/>
              <a:t>Songs</a:t>
            </a:r>
          </a:p>
        </p:txBody>
      </p:sp>
      <p:cxnSp>
        <p:nvCxnSpPr>
          <p:cNvPr id="20" name="Straight Connector 19">
            <a:extLst>
              <a:ext uri="{FF2B5EF4-FFF2-40B4-BE49-F238E27FC236}">
                <a16:creationId xmlns:a16="http://schemas.microsoft.com/office/drawing/2014/main" id="{C838BAD8-6CCA-41B9-86FE-48ED4460A6D9}"/>
              </a:ext>
            </a:extLst>
          </p:cNvPr>
          <p:cNvCxnSpPr>
            <a:stCxn id="18" idx="0"/>
            <a:endCxn id="17" idx="2"/>
          </p:cNvCxnSpPr>
          <p:nvPr/>
        </p:nvCxnSpPr>
        <p:spPr>
          <a:xfrm flipV="1">
            <a:off x="1515095" y="3363470"/>
            <a:ext cx="793512" cy="186895"/>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FD1C0911-2364-4E31-8B50-5F10EFB95105}"/>
              </a:ext>
            </a:extLst>
          </p:cNvPr>
          <p:cNvCxnSpPr>
            <a:stCxn id="19" idx="0"/>
          </p:cNvCxnSpPr>
          <p:nvPr/>
        </p:nvCxnSpPr>
        <p:spPr>
          <a:xfrm flipH="1" flipV="1">
            <a:off x="2308607" y="3361837"/>
            <a:ext cx="868600" cy="185261"/>
          </a:xfrm>
          <a:prstGeom prst="line">
            <a:avLst/>
          </a:prstGeom>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85334F43-A903-4F1C-907F-1B141EDFFFF0}"/>
              </a:ext>
            </a:extLst>
          </p:cNvPr>
          <p:cNvSpPr txBox="1"/>
          <p:nvPr/>
        </p:nvSpPr>
        <p:spPr>
          <a:xfrm>
            <a:off x="817945" y="5605278"/>
            <a:ext cx="2981324" cy="646331"/>
          </a:xfrm>
          <a:prstGeom prst="rect">
            <a:avLst/>
          </a:prstGeom>
          <a:noFill/>
        </p:spPr>
        <p:txBody>
          <a:bodyPr wrap="square" rtlCol="0">
            <a:spAutoFit/>
          </a:bodyPr>
          <a:lstStyle/>
          <a:p>
            <a:pPr algn="ctr"/>
            <a:r>
              <a:rPr lang="en-IN" dirty="0"/>
              <a:t>Store all relationships between all entities</a:t>
            </a:r>
          </a:p>
        </p:txBody>
      </p:sp>
      <p:sp>
        <p:nvSpPr>
          <p:cNvPr id="25" name="TextBox 24">
            <a:extLst>
              <a:ext uri="{FF2B5EF4-FFF2-40B4-BE49-F238E27FC236}">
                <a16:creationId xmlns:a16="http://schemas.microsoft.com/office/drawing/2014/main" id="{E9020198-AC80-4244-93E5-A599D1830565}"/>
              </a:ext>
            </a:extLst>
          </p:cNvPr>
          <p:cNvSpPr txBox="1"/>
          <p:nvPr/>
        </p:nvSpPr>
        <p:spPr>
          <a:xfrm>
            <a:off x="4628561" y="1526615"/>
            <a:ext cx="6734764" cy="2585323"/>
          </a:xfrm>
          <a:prstGeom prst="rect">
            <a:avLst/>
          </a:prstGeom>
          <a:noFill/>
        </p:spPr>
        <p:txBody>
          <a:bodyPr wrap="square" rtlCol="0">
            <a:spAutoFit/>
          </a:bodyPr>
          <a:lstStyle/>
          <a:p>
            <a:pPr marL="285750" indent="-285750" algn="just">
              <a:buFont typeface="Arial" panose="020B0604020202020204" pitchFamily="34" charset="0"/>
              <a:buChar char="•"/>
            </a:pPr>
            <a:r>
              <a:rPr lang="en-US" dirty="0">
                <a:cs typeface="Arial" panose="020B0604020202020204" pitchFamily="34" charset="0"/>
              </a:rPr>
              <a:t>Neo4j is a graph database management system, which is another type of NoSQL database which provides better performance for highly related data. Such graph databases are best suited for today’s agile and test-driven development practices.</a:t>
            </a:r>
          </a:p>
          <a:p>
            <a:pPr algn="just"/>
            <a:endParaRPr lang="en-US" dirty="0">
              <a:cs typeface="Arial" panose="020B0604020202020204" pitchFamily="34" charset="0"/>
            </a:endParaRPr>
          </a:p>
          <a:p>
            <a:pPr marL="285750" indent="-285750" algn="just">
              <a:buFont typeface="Arial" panose="020B0604020202020204" pitchFamily="34" charset="0"/>
              <a:buChar char="•"/>
            </a:pPr>
            <a:r>
              <a:rPr lang="en-US" dirty="0">
                <a:cs typeface="Arial" panose="020B0604020202020204" pitchFamily="34" charset="0"/>
              </a:rPr>
              <a:t>Neo4j uses labeled graphs, meaning that each node have one or more string assigned that defines the node.</a:t>
            </a:r>
          </a:p>
          <a:p>
            <a:pPr marL="285750" indent="-285750" algn="just">
              <a:buFont typeface="Arial" panose="020B0604020202020204" pitchFamily="34" charset="0"/>
              <a:buChar char="•"/>
            </a:pPr>
            <a:endParaRPr lang="en-US" dirty="0">
              <a:cs typeface="Arial" panose="020B0604020202020204" pitchFamily="34" charset="0"/>
            </a:endParaRPr>
          </a:p>
          <a:p>
            <a:pPr marL="285750" indent="-285750" algn="just">
              <a:buFont typeface="Arial" panose="020B0604020202020204" pitchFamily="34" charset="0"/>
              <a:buChar char="•"/>
            </a:pPr>
            <a:endParaRPr lang="en-IN" dirty="0">
              <a:cs typeface="Arial" panose="020B0604020202020204" pitchFamily="34" charset="0"/>
            </a:endParaRPr>
          </a:p>
        </p:txBody>
      </p:sp>
      <p:cxnSp>
        <p:nvCxnSpPr>
          <p:cNvPr id="27" name="Straight Arrow Connector 26">
            <a:extLst>
              <a:ext uri="{FF2B5EF4-FFF2-40B4-BE49-F238E27FC236}">
                <a16:creationId xmlns:a16="http://schemas.microsoft.com/office/drawing/2014/main" id="{9632528C-9C79-434E-BFC6-2F7ED9D8D916}"/>
              </a:ext>
            </a:extLst>
          </p:cNvPr>
          <p:cNvCxnSpPr>
            <a:stCxn id="7" idx="2"/>
            <a:endCxn id="17" idx="0"/>
          </p:cNvCxnSpPr>
          <p:nvPr/>
        </p:nvCxnSpPr>
        <p:spPr>
          <a:xfrm>
            <a:off x="2308607" y="2409617"/>
            <a:ext cx="0" cy="536527"/>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B972046-D92D-47B4-B5C0-102F640B3EC9}"/>
              </a:ext>
            </a:extLst>
          </p:cNvPr>
          <p:cNvCxnSpPr>
            <a:endCxn id="12" idx="0"/>
          </p:cNvCxnSpPr>
          <p:nvPr/>
        </p:nvCxnSpPr>
        <p:spPr>
          <a:xfrm>
            <a:off x="2308607" y="3361837"/>
            <a:ext cx="0" cy="10240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B2FEDAE-E76A-4B02-91C5-1A81D4BACAAF}"/>
              </a:ext>
            </a:extLst>
          </p:cNvPr>
          <p:cNvSpPr txBox="1"/>
          <p:nvPr/>
        </p:nvSpPr>
        <p:spPr>
          <a:xfrm>
            <a:off x="2325275" y="2504997"/>
            <a:ext cx="482824" cy="307777"/>
          </a:xfrm>
          <a:prstGeom prst="rect">
            <a:avLst/>
          </a:prstGeom>
          <a:noFill/>
        </p:spPr>
        <p:txBody>
          <a:bodyPr wrap="none" rtlCol="0">
            <a:spAutoFit/>
          </a:bodyPr>
          <a:lstStyle/>
          <a:p>
            <a:r>
              <a:rPr lang="en-IN" sz="1400" dirty="0"/>
              <a:t>HAS</a:t>
            </a:r>
          </a:p>
        </p:txBody>
      </p:sp>
      <p:sp>
        <p:nvSpPr>
          <p:cNvPr id="31" name="TextBox 30">
            <a:extLst>
              <a:ext uri="{FF2B5EF4-FFF2-40B4-BE49-F238E27FC236}">
                <a16:creationId xmlns:a16="http://schemas.microsoft.com/office/drawing/2014/main" id="{C1994FBB-32EE-4C0A-BCA1-9B80D569EFB6}"/>
              </a:ext>
            </a:extLst>
          </p:cNvPr>
          <p:cNvSpPr txBox="1"/>
          <p:nvPr/>
        </p:nvSpPr>
        <p:spPr>
          <a:xfrm>
            <a:off x="1391621" y="4000697"/>
            <a:ext cx="933654" cy="307777"/>
          </a:xfrm>
          <a:prstGeom prst="rect">
            <a:avLst/>
          </a:prstGeom>
          <a:noFill/>
        </p:spPr>
        <p:txBody>
          <a:bodyPr wrap="none" rtlCol="0">
            <a:spAutoFit/>
          </a:bodyPr>
          <a:lstStyle/>
          <a:p>
            <a:r>
              <a:rPr lang="en-IN" sz="1400" dirty="0"/>
              <a:t>CONTAINS</a:t>
            </a:r>
          </a:p>
        </p:txBody>
      </p:sp>
      <p:sp>
        <p:nvSpPr>
          <p:cNvPr id="2" name="Rectangle 1">
            <a:extLst>
              <a:ext uri="{FF2B5EF4-FFF2-40B4-BE49-F238E27FC236}">
                <a16:creationId xmlns:a16="http://schemas.microsoft.com/office/drawing/2014/main" id="{47051450-6A50-4139-A743-1551A5F57CAA}"/>
              </a:ext>
            </a:extLst>
          </p:cNvPr>
          <p:cNvSpPr/>
          <p:nvPr/>
        </p:nvSpPr>
        <p:spPr>
          <a:xfrm>
            <a:off x="6835835" y="328785"/>
            <a:ext cx="1547218"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Neo4j</a:t>
            </a:r>
          </a:p>
        </p:txBody>
      </p:sp>
    </p:spTree>
    <p:extLst>
      <p:ext uri="{BB962C8B-B14F-4D97-AF65-F5344CB8AC3E}">
        <p14:creationId xmlns:p14="http://schemas.microsoft.com/office/powerpoint/2010/main" val="4148666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63538782-C980-4A29-A9E6-FC4654257051}"/>
              </a:ext>
            </a:extLst>
          </p:cNvPr>
          <p:cNvPicPr>
            <a:picLocks noChangeAspect="1"/>
          </p:cNvPicPr>
          <p:nvPr/>
        </p:nvPicPr>
        <p:blipFill rotWithShape="1">
          <a:blip r:embed="rId2">
            <a:extLst>
              <a:ext uri="{28A0092B-C50C-407E-A947-70E740481C1C}">
                <a14:useLocalDpi xmlns:a14="http://schemas.microsoft.com/office/drawing/2010/main" val="0"/>
              </a:ext>
            </a:extLst>
          </a:blip>
          <a:srcRect b="8537"/>
          <a:stretch/>
        </p:blipFill>
        <p:spPr>
          <a:xfrm>
            <a:off x="0" y="-1"/>
            <a:ext cx="12192000" cy="6857969"/>
          </a:xfrm>
          <a:prstGeom prst="rect">
            <a:avLst/>
          </a:prstGeom>
        </p:spPr>
      </p:pic>
    </p:spTree>
    <p:extLst>
      <p:ext uri="{BB962C8B-B14F-4D97-AF65-F5344CB8AC3E}">
        <p14:creationId xmlns:p14="http://schemas.microsoft.com/office/powerpoint/2010/main" val="2437877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screenshot&#10;&#10;Description automatically generated">
            <a:extLst>
              <a:ext uri="{FF2B5EF4-FFF2-40B4-BE49-F238E27FC236}">
                <a16:creationId xmlns:a16="http://schemas.microsoft.com/office/drawing/2014/main" id="{1F95BEB8-1DA8-40C7-8070-0F0526AF9E2C}"/>
              </a:ext>
            </a:extLst>
          </p:cNvPr>
          <p:cNvPicPr>
            <a:picLocks noChangeAspect="1"/>
          </p:cNvPicPr>
          <p:nvPr/>
        </p:nvPicPr>
        <p:blipFill rotWithShape="1">
          <a:blip r:embed="rId2">
            <a:extLst>
              <a:ext uri="{28A0092B-C50C-407E-A947-70E740481C1C}">
                <a14:useLocalDpi xmlns:a14="http://schemas.microsoft.com/office/drawing/2010/main" val="0"/>
              </a:ext>
            </a:extLst>
          </a:blip>
          <a:srcRect b="3434"/>
          <a:stretch/>
        </p:blipFill>
        <p:spPr>
          <a:xfrm>
            <a:off x="952108" y="855482"/>
            <a:ext cx="10671142" cy="6002518"/>
          </a:xfrm>
          <a:prstGeom prst="rect">
            <a:avLst/>
          </a:prstGeom>
        </p:spPr>
      </p:pic>
      <p:sp>
        <p:nvSpPr>
          <p:cNvPr id="2" name="Rectangle 1">
            <a:extLst>
              <a:ext uri="{FF2B5EF4-FFF2-40B4-BE49-F238E27FC236}">
                <a16:creationId xmlns:a16="http://schemas.microsoft.com/office/drawing/2014/main" id="{A4593543-5828-4BD1-9B2E-A205F7AD95C9}"/>
              </a:ext>
            </a:extLst>
          </p:cNvPr>
          <p:cNvSpPr/>
          <p:nvPr/>
        </p:nvSpPr>
        <p:spPr>
          <a:xfrm>
            <a:off x="4662402" y="86041"/>
            <a:ext cx="2867195" cy="769441"/>
          </a:xfrm>
          <a:prstGeom prst="rect">
            <a:avLst/>
          </a:prstGeom>
          <a:noFill/>
        </p:spPr>
        <p:txBody>
          <a:bodyPr wrap="non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rPr>
              <a:t>Data Model</a:t>
            </a:r>
          </a:p>
        </p:txBody>
      </p:sp>
    </p:spTree>
    <p:extLst>
      <p:ext uri="{BB962C8B-B14F-4D97-AF65-F5344CB8AC3E}">
        <p14:creationId xmlns:p14="http://schemas.microsoft.com/office/powerpoint/2010/main" val="3028503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slz="http://schemas.microsoft.com/office/powerpoint/2016/slidezoom">
        <mc:Choice Requires="pslz">
          <p:graphicFrame>
            <p:nvGraphicFramePr>
              <p:cNvPr id="3" name="Slide Zoom 2">
                <a:extLst>
                  <a:ext uri="{FF2B5EF4-FFF2-40B4-BE49-F238E27FC236}">
                    <a16:creationId xmlns:a16="http://schemas.microsoft.com/office/drawing/2014/main" id="{112EEEC9-FC8C-4A0C-916B-A702D162D32F}"/>
                  </a:ext>
                </a:extLst>
              </p:cNvPr>
              <p:cNvGraphicFramePr>
                <a:graphicFrameLocks noChangeAspect="1"/>
              </p:cNvGraphicFramePr>
              <p:nvPr>
                <p:extLst>
                  <p:ext uri="{D42A27DB-BD31-4B8C-83A1-F6EECF244321}">
                    <p14:modId xmlns:p14="http://schemas.microsoft.com/office/powerpoint/2010/main" val="3578973352"/>
                  </p:ext>
                </p:extLst>
              </p:nvPr>
            </p:nvGraphicFramePr>
            <p:xfrm>
              <a:off x="6092303" y="21690"/>
              <a:ext cx="1950843" cy="1934263"/>
            </p:xfrm>
            <a:graphic>
              <a:graphicData uri="http://schemas.microsoft.com/office/powerpoint/2016/slidezoom">
                <pslz:sldZm>
                  <pslz:sldZmObj sldId="268" cId="3082832532">
                    <pslz:zmPr id="{2A9B1720-4BDE-4B92-A116-4F4E15E0D83D}" returnToParent="0" imageType="cover" transitionDur="1000">
                      <p166:blipFill xmlns:p166="http://schemas.microsoft.com/office/powerpoint/2016/6/main">
                        <a:blip r:embed="rId2">
                          <a:extLst>
                            <a:ext uri="{28A0092B-C50C-407E-A947-70E740481C1C}">
                              <a14:useLocalDpi xmlns:a14="http://schemas.microsoft.com/office/drawing/2010/main" val="0"/>
                            </a:ext>
                          </a:extLst>
                        </a:blip>
                        <a:stretch>
                          <a:fillRect/>
                        </a:stretch>
                      </p166:blipFill>
                      <p166:spPr xmlns:p166="http://schemas.microsoft.com/office/powerpoint/2016/6/main">
                        <a:xfrm>
                          <a:off x="0" y="0"/>
                          <a:ext cx="1950843" cy="1934263"/>
                        </a:xfrm>
                        <a:prstGeom prst="rect">
                          <a:avLst/>
                        </a:prstGeom>
                        <a:ln w="3175">
                          <a:noFill/>
                        </a:ln>
                      </p166:spPr>
                    </pslz:zmPr>
                  </pslz:sldZmObj>
                </pslz:sldZm>
              </a:graphicData>
            </a:graphic>
          </p:graphicFrame>
        </mc:Choice>
        <mc:Fallback xmlns="">
          <p:pic>
            <p:nvPicPr>
              <p:cNvPr id="3" name="Slide Zoom 2">
                <a:hlinkClick r:id="rId3" action="ppaction://hlinksldjump"/>
                <a:extLst>
                  <a:ext uri="{FF2B5EF4-FFF2-40B4-BE49-F238E27FC236}">
                    <a16:creationId xmlns:a16="http://schemas.microsoft.com/office/drawing/2014/main" id="{112EEEC9-FC8C-4A0C-916B-A702D162D32F}"/>
                  </a:ext>
                </a:extLst>
              </p:cNvPr>
              <p:cNvPicPr>
                <a:picLocks noGrp="1" noRot="1" noChangeAspect="1" noMove="1" noResize="1" noEditPoints="1" noAdjustHandles="1" noChangeArrowheads="1" noChangeShapeType="1"/>
              </p:cNvPicPr>
              <p:nvPr/>
            </p:nvPicPr>
            <p:blipFill>
              <a:blip r:embed="rId4">
                <a:extLst>
                  <a:ext uri="{28A0092B-C50C-407E-A947-70E740481C1C}">
                    <a14:useLocalDpi xmlns:a14="http://schemas.microsoft.com/office/drawing/2010/main" val="0"/>
                  </a:ext>
                </a:extLst>
              </a:blip>
              <a:stretch>
                <a:fillRect/>
              </a:stretch>
            </p:blipFill>
            <p:spPr>
              <a:xfrm>
                <a:off x="6092303" y="21690"/>
                <a:ext cx="1950843" cy="1934263"/>
              </a:xfrm>
              <a:prstGeom prst="rect">
                <a:avLst/>
              </a:prstGeom>
              <a:ln w="3175">
                <a:noFill/>
              </a:ln>
            </p:spPr>
          </p:pic>
        </mc:Fallback>
      </mc:AlternateContent>
      <p:sp>
        <p:nvSpPr>
          <p:cNvPr id="38" name="Freeform: Shape 37">
            <a:extLst>
              <a:ext uri="{FF2B5EF4-FFF2-40B4-BE49-F238E27FC236}">
                <a16:creationId xmlns:a16="http://schemas.microsoft.com/office/drawing/2014/main" id="{BFF8A8D7-F4E4-4AD9-A5AB-0DCE07DCB1FA}"/>
              </a:ext>
            </a:extLst>
          </p:cNvPr>
          <p:cNvSpPr/>
          <p:nvPr/>
        </p:nvSpPr>
        <p:spPr>
          <a:xfrm>
            <a:off x="3769731" y="3339250"/>
            <a:ext cx="66792" cy="10193"/>
          </a:xfrm>
          <a:custGeom>
            <a:avLst/>
            <a:gdLst>
              <a:gd name="connsiteX0" fmla="*/ 55061 w 55061"/>
              <a:gd name="connsiteY0" fmla="*/ 0 h 8403"/>
              <a:gd name="connsiteX1" fmla="*/ 55061 w 55061"/>
              <a:gd name="connsiteY1" fmla="*/ 332 h 8403"/>
              <a:gd name="connsiteX2" fmla="*/ 3256 w 55061"/>
              <a:gd name="connsiteY2" fmla="*/ 8238 h 8403"/>
              <a:gd name="connsiteX3" fmla="*/ 0 w 55061"/>
              <a:gd name="connsiteY3" fmla="*/ 8403 h 8403"/>
              <a:gd name="connsiteX4" fmla="*/ 55061 w 55061"/>
              <a:gd name="connsiteY4" fmla="*/ 0 h 8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061" h="8403">
                <a:moveTo>
                  <a:pt x="55061" y="0"/>
                </a:moveTo>
                <a:lnTo>
                  <a:pt x="55061" y="332"/>
                </a:lnTo>
                <a:lnTo>
                  <a:pt x="3256" y="8238"/>
                </a:lnTo>
                <a:lnTo>
                  <a:pt x="0" y="8403"/>
                </a:lnTo>
                <a:lnTo>
                  <a:pt x="55061" y="0"/>
                </a:lnTo>
                <a:close/>
              </a:path>
            </a:pathLst>
          </a:custGeom>
          <a:solidFill>
            <a:srgbClr val="FFFF00">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CC0C9AAD-791D-402D-947C-AF24DE8B8254}"/>
              </a:ext>
            </a:extLst>
          </p:cNvPr>
          <p:cNvSpPr/>
          <p:nvPr/>
        </p:nvSpPr>
        <p:spPr>
          <a:xfrm>
            <a:off x="7826978" y="4982497"/>
            <a:ext cx="36498" cy="36698"/>
          </a:xfrm>
          <a:custGeom>
            <a:avLst/>
            <a:gdLst>
              <a:gd name="connsiteX0" fmla="*/ 5126 w 30088"/>
              <a:gd name="connsiteY0" fmla="*/ 0 h 30253"/>
              <a:gd name="connsiteX1" fmla="*/ 30088 w 30088"/>
              <a:gd name="connsiteY1" fmla="*/ 30253 h 30253"/>
              <a:gd name="connsiteX2" fmla="*/ 785 w 30088"/>
              <a:gd name="connsiteY2" fmla="*/ 6076 h 30253"/>
              <a:gd name="connsiteX3" fmla="*/ 0 w 30088"/>
              <a:gd name="connsiteY3" fmla="*/ 5125 h 30253"/>
              <a:gd name="connsiteX4" fmla="*/ 5126 w 30088"/>
              <a:gd name="connsiteY4" fmla="*/ 0 h 302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88" h="30253">
                <a:moveTo>
                  <a:pt x="5126" y="0"/>
                </a:moveTo>
                <a:lnTo>
                  <a:pt x="30088" y="30253"/>
                </a:lnTo>
                <a:lnTo>
                  <a:pt x="785" y="6076"/>
                </a:lnTo>
                <a:lnTo>
                  <a:pt x="0" y="5125"/>
                </a:lnTo>
                <a:lnTo>
                  <a:pt x="5126" y="0"/>
                </a:lnTo>
                <a:close/>
              </a:path>
            </a:pathLst>
          </a:custGeom>
          <a:solidFill>
            <a:srgbClr val="FFFF00">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Freeform: Shape 33">
            <a:extLst>
              <a:ext uri="{FF2B5EF4-FFF2-40B4-BE49-F238E27FC236}">
                <a16:creationId xmlns:a16="http://schemas.microsoft.com/office/drawing/2014/main" id="{B4154655-A700-4694-9D01-E087E176FA7F}"/>
              </a:ext>
            </a:extLst>
          </p:cNvPr>
          <p:cNvSpPr/>
          <p:nvPr/>
        </p:nvSpPr>
        <p:spPr>
          <a:xfrm>
            <a:off x="4547240" y="5037411"/>
            <a:ext cx="27530" cy="24739"/>
          </a:xfrm>
          <a:custGeom>
            <a:avLst/>
            <a:gdLst>
              <a:gd name="connsiteX0" fmla="*/ 21027 w 22695"/>
              <a:gd name="connsiteY0" fmla="*/ 0 h 20394"/>
              <a:gd name="connsiteX1" fmla="*/ 22695 w 22695"/>
              <a:gd name="connsiteY1" fmla="*/ 1668 h 20394"/>
              <a:gd name="connsiteX2" fmla="*/ 0 w 22695"/>
              <a:gd name="connsiteY2" fmla="*/ 20394 h 20394"/>
              <a:gd name="connsiteX3" fmla="*/ 7870 w 22695"/>
              <a:gd name="connsiteY3" fmla="*/ 10855 h 20394"/>
              <a:gd name="connsiteX4" fmla="*/ 21027 w 22695"/>
              <a:gd name="connsiteY4" fmla="*/ 0 h 203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95" h="20394">
                <a:moveTo>
                  <a:pt x="21027" y="0"/>
                </a:moveTo>
                <a:lnTo>
                  <a:pt x="22695" y="1668"/>
                </a:lnTo>
                <a:lnTo>
                  <a:pt x="0" y="20394"/>
                </a:lnTo>
                <a:lnTo>
                  <a:pt x="7870" y="10855"/>
                </a:lnTo>
                <a:lnTo>
                  <a:pt x="21027" y="0"/>
                </a:lnTo>
                <a:close/>
              </a:path>
            </a:pathLst>
          </a:custGeom>
          <a:solidFill>
            <a:srgbClr val="FFFF00">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Freeform: Shape 25">
            <a:extLst>
              <a:ext uri="{FF2B5EF4-FFF2-40B4-BE49-F238E27FC236}">
                <a16:creationId xmlns:a16="http://schemas.microsoft.com/office/drawing/2014/main" id="{559DEE86-6A24-413E-AA11-F4F2556E8FCC}"/>
              </a:ext>
            </a:extLst>
          </p:cNvPr>
          <p:cNvSpPr/>
          <p:nvPr/>
        </p:nvSpPr>
        <p:spPr>
          <a:xfrm>
            <a:off x="3836521" y="3337145"/>
            <a:ext cx="16425" cy="2506"/>
          </a:xfrm>
          <a:custGeom>
            <a:avLst/>
            <a:gdLst>
              <a:gd name="connsiteX0" fmla="*/ 13540 w 13540"/>
              <a:gd name="connsiteY0" fmla="*/ 0 h 2066"/>
              <a:gd name="connsiteX1" fmla="*/ 0 w 13540"/>
              <a:gd name="connsiteY1" fmla="*/ 2066 h 2066"/>
              <a:gd name="connsiteX2" fmla="*/ 0 w 13540"/>
              <a:gd name="connsiteY2" fmla="*/ 1734 h 2066"/>
              <a:gd name="connsiteX3" fmla="*/ 10284 w 13540"/>
              <a:gd name="connsiteY3" fmla="*/ 164 h 2066"/>
              <a:gd name="connsiteX4" fmla="*/ 13540 w 13540"/>
              <a:gd name="connsiteY4" fmla="*/ 0 h 20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40" h="2066">
                <a:moveTo>
                  <a:pt x="13540" y="0"/>
                </a:moveTo>
                <a:lnTo>
                  <a:pt x="0" y="2066"/>
                </a:lnTo>
                <a:lnTo>
                  <a:pt x="0" y="1734"/>
                </a:lnTo>
                <a:lnTo>
                  <a:pt x="10284" y="164"/>
                </a:lnTo>
                <a:lnTo>
                  <a:pt x="13540" y="0"/>
                </a:lnTo>
                <a:close/>
              </a:path>
            </a:pathLst>
          </a:custGeom>
          <a:solidFill>
            <a:srgbClr val="FFFF00">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5CEBBD03-60F3-4260-BEF0-28082E6758CA}"/>
              </a:ext>
            </a:extLst>
          </p:cNvPr>
          <p:cNvSpPr/>
          <p:nvPr/>
        </p:nvSpPr>
        <p:spPr>
          <a:xfrm>
            <a:off x="7797505" y="4952991"/>
            <a:ext cx="35692" cy="35723"/>
          </a:xfrm>
          <a:custGeom>
            <a:avLst/>
            <a:gdLst>
              <a:gd name="connsiteX0" fmla="*/ 0 w 29423"/>
              <a:gd name="connsiteY0" fmla="*/ 0 h 29449"/>
              <a:gd name="connsiteX1" fmla="*/ 29302 w 29423"/>
              <a:gd name="connsiteY1" fmla="*/ 24177 h 29449"/>
              <a:gd name="connsiteX2" fmla="*/ 29423 w 29423"/>
              <a:gd name="connsiteY2" fmla="*/ 24324 h 29449"/>
              <a:gd name="connsiteX3" fmla="*/ 24297 w 29423"/>
              <a:gd name="connsiteY3" fmla="*/ 29449 h 29449"/>
              <a:gd name="connsiteX4" fmla="*/ 0 w 29423"/>
              <a:gd name="connsiteY4" fmla="*/ 0 h 294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23" h="29449">
                <a:moveTo>
                  <a:pt x="0" y="0"/>
                </a:moveTo>
                <a:lnTo>
                  <a:pt x="29302" y="24177"/>
                </a:lnTo>
                <a:lnTo>
                  <a:pt x="29423" y="24324"/>
                </a:lnTo>
                <a:lnTo>
                  <a:pt x="24297" y="29449"/>
                </a:lnTo>
                <a:lnTo>
                  <a:pt x="0" y="0"/>
                </a:lnTo>
                <a:close/>
              </a:path>
            </a:pathLst>
          </a:custGeom>
          <a:solidFill>
            <a:srgbClr val="FFFF00">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306BDA5D-7529-4831-86A0-9C8E9E771D73}"/>
              </a:ext>
            </a:extLst>
          </p:cNvPr>
          <p:cNvSpPr/>
          <p:nvPr/>
        </p:nvSpPr>
        <p:spPr>
          <a:xfrm>
            <a:off x="4572746" y="4978297"/>
            <a:ext cx="71646" cy="61138"/>
          </a:xfrm>
          <a:custGeom>
            <a:avLst/>
            <a:gdLst>
              <a:gd name="connsiteX0" fmla="*/ 59063 w 59063"/>
              <a:gd name="connsiteY0" fmla="*/ 0 h 50400"/>
              <a:gd name="connsiteX1" fmla="*/ 51193 w 59063"/>
              <a:gd name="connsiteY1" fmla="*/ 9538 h 50400"/>
              <a:gd name="connsiteX2" fmla="*/ 1668 w 59063"/>
              <a:gd name="connsiteY2" fmla="*/ 50400 h 50400"/>
              <a:gd name="connsiteX3" fmla="*/ 0 w 59063"/>
              <a:gd name="connsiteY3" fmla="*/ 48732 h 50400"/>
              <a:gd name="connsiteX4" fmla="*/ 59063 w 59063"/>
              <a:gd name="connsiteY4" fmla="*/ 0 h 5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63" h="50400">
                <a:moveTo>
                  <a:pt x="59063" y="0"/>
                </a:moveTo>
                <a:lnTo>
                  <a:pt x="51193" y="9538"/>
                </a:lnTo>
                <a:lnTo>
                  <a:pt x="1668" y="50400"/>
                </a:lnTo>
                <a:lnTo>
                  <a:pt x="0" y="48732"/>
                </a:lnTo>
                <a:lnTo>
                  <a:pt x="59063" y="0"/>
                </a:lnTo>
                <a:close/>
              </a:path>
            </a:pathLst>
          </a:custGeom>
          <a:solidFill>
            <a:srgbClr val="FFFF00">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TextBox 49">
            <a:extLst>
              <a:ext uri="{FF2B5EF4-FFF2-40B4-BE49-F238E27FC236}">
                <a16:creationId xmlns:a16="http://schemas.microsoft.com/office/drawing/2014/main" id="{332789EF-08C9-45CB-9EEC-8C1B8859C77A}"/>
              </a:ext>
            </a:extLst>
          </p:cNvPr>
          <p:cNvSpPr txBox="1"/>
          <p:nvPr/>
        </p:nvSpPr>
        <p:spPr>
          <a:xfrm>
            <a:off x="3873164" y="3811327"/>
            <a:ext cx="931815" cy="70936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mn-cs"/>
              </a:rPr>
              <a:t>06</a:t>
            </a:r>
          </a:p>
        </p:txBody>
      </p:sp>
      <p:sp>
        <p:nvSpPr>
          <p:cNvPr id="51" name="TextBox 50">
            <a:extLst>
              <a:ext uri="{FF2B5EF4-FFF2-40B4-BE49-F238E27FC236}">
                <a16:creationId xmlns:a16="http://schemas.microsoft.com/office/drawing/2014/main" id="{CA4C6DFB-10A3-4122-9BD6-76B874195ADC}"/>
              </a:ext>
            </a:extLst>
          </p:cNvPr>
          <p:cNvSpPr txBox="1"/>
          <p:nvPr/>
        </p:nvSpPr>
        <p:spPr>
          <a:xfrm>
            <a:off x="3799438" y="2165868"/>
            <a:ext cx="931815" cy="70936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mn-cs"/>
              </a:rPr>
              <a:t>07</a:t>
            </a:r>
          </a:p>
        </p:txBody>
      </p:sp>
      <p:sp>
        <p:nvSpPr>
          <p:cNvPr id="52" name="TextBox 51">
            <a:extLst>
              <a:ext uri="{FF2B5EF4-FFF2-40B4-BE49-F238E27FC236}">
                <a16:creationId xmlns:a16="http://schemas.microsoft.com/office/drawing/2014/main" id="{45EB7CED-0B00-49D6-9326-0F8343565268}"/>
              </a:ext>
            </a:extLst>
          </p:cNvPr>
          <p:cNvSpPr txBox="1"/>
          <p:nvPr/>
        </p:nvSpPr>
        <p:spPr>
          <a:xfrm>
            <a:off x="4890790" y="1167316"/>
            <a:ext cx="476412"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mn-cs"/>
              </a:rPr>
              <a:t>0</a:t>
            </a:r>
          </a:p>
        </p:txBody>
      </p:sp>
      <p:cxnSp>
        <p:nvCxnSpPr>
          <p:cNvPr id="8" name="Straight Connector 7">
            <a:extLst>
              <a:ext uri="{FF2B5EF4-FFF2-40B4-BE49-F238E27FC236}">
                <a16:creationId xmlns:a16="http://schemas.microsoft.com/office/drawing/2014/main" id="{6D4DA54C-3E0B-492E-BC20-38258DEEBE13}"/>
              </a:ext>
            </a:extLst>
          </p:cNvPr>
          <p:cNvCxnSpPr>
            <a:cxnSpLocks/>
            <a:stCxn id="102" idx="2"/>
          </p:cNvCxnSpPr>
          <p:nvPr/>
        </p:nvCxnSpPr>
        <p:spPr>
          <a:xfrm>
            <a:off x="5213155" y="1835552"/>
            <a:ext cx="1547764" cy="308919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CCFCAC49-E3E2-4056-9545-AA0C05687FE1}"/>
              </a:ext>
            </a:extLst>
          </p:cNvPr>
          <p:cNvCxnSpPr>
            <a:cxnSpLocks/>
          </p:cNvCxnSpPr>
          <p:nvPr/>
        </p:nvCxnSpPr>
        <p:spPr>
          <a:xfrm flipH="1">
            <a:off x="5599181" y="1835552"/>
            <a:ext cx="1222046" cy="296459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D7606FA-E203-4783-8832-E0BCEA42B05C}"/>
              </a:ext>
            </a:extLst>
          </p:cNvPr>
          <p:cNvCxnSpPr>
            <a:cxnSpLocks/>
          </p:cNvCxnSpPr>
          <p:nvPr/>
        </p:nvCxnSpPr>
        <p:spPr>
          <a:xfrm>
            <a:off x="4392891" y="2734955"/>
            <a:ext cx="3226366" cy="132059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66B1A28-C9FE-431B-875A-386BFF6F5742}"/>
              </a:ext>
            </a:extLst>
          </p:cNvPr>
          <p:cNvCxnSpPr>
            <a:cxnSpLocks/>
          </p:cNvCxnSpPr>
          <p:nvPr/>
        </p:nvCxnSpPr>
        <p:spPr>
          <a:xfrm flipH="1">
            <a:off x="4768629" y="2753697"/>
            <a:ext cx="3046722" cy="128817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5" name="Octagon 44">
            <a:extLst>
              <a:ext uri="{FF2B5EF4-FFF2-40B4-BE49-F238E27FC236}">
                <a16:creationId xmlns:a16="http://schemas.microsoft.com/office/drawing/2014/main" id="{7525A177-3C43-4AB0-B58A-74B132B70213}"/>
              </a:ext>
            </a:extLst>
          </p:cNvPr>
          <p:cNvSpPr/>
          <p:nvPr/>
        </p:nvSpPr>
        <p:spPr>
          <a:xfrm>
            <a:off x="5129716" y="2383204"/>
            <a:ext cx="2091593" cy="2091593"/>
          </a:xfrm>
          <a:prstGeom prst="octagon">
            <a:avLst/>
          </a:prstGeom>
          <a:solidFill>
            <a:srgbClr val="F7F7F7"/>
          </a:solidFill>
          <a:ln>
            <a:solidFill>
              <a:schemeClr val="bg1"/>
            </a:solid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pslz="http://schemas.microsoft.com/office/powerpoint/2016/slidezoom">
        <mc:Choice Requires="pslz">
          <p:graphicFrame>
            <p:nvGraphicFramePr>
              <p:cNvPr id="86" name="Slide Zoom 85">
                <a:extLst>
                  <a:ext uri="{FF2B5EF4-FFF2-40B4-BE49-F238E27FC236}">
                    <a16:creationId xmlns:a16="http://schemas.microsoft.com/office/drawing/2014/main" id="{F76B1B6C-7E28-4113-A65A-2AEF15AA6071}"/>
                  </a:ext>
                </a:extLst>
              </p:cNvPr>
              <p:cNvGraphicFramePr>
                <a:graphicFrameLocks noChangeAspect="1"/>
              </p:cNvGraphicFramePr>
              <p:nvPr>
                <p:extLst>
                  <p:ext uri="{D42A27DB-BD31-4B8C-83A1-F6EECF244321}">
                    <p14:modId xmlns:p14="http://schemas.microsoft.com/office/powerpoint/2010/main" val="1113859366"/>
                  </p:ext>
                </p:extLst>
              </p:nvPr>
            </p:nvGraphicFramePr>
            <p:xfrm>
              <a:off x="7528115" y="1282273"/>
              <a:ext cx="2091593" cy="2215670"/>
            </p:xfrm>
            <a:graphic>
              <a:graphicData uri="http://schemas.microsoft.com/office/powerpoint/2016/slidezoom">
                <pslz:sldZm>
                  <pslz:sldZmObj sldId="262" cId="1493031293">
                    <pslz:zmPr id="{CB55C60F-C5C8-4439-9BF7-9134C007C027}" returnToParent="0" imageType="cover" transitionDur="1000">
                      <p166:blipFill xmlns:p166="http://schemas.microsoft.com/office/powerpoint/2016/6/main">
                        <a:blip r:embed="rId5">
                          <a:extLst>
                            <a:ext uri="{28A0092B-C50C-407E-A947-70E740481C1C}">
                              <a14:useLocalDpi xmlns:a14="http://schemas.microsoft.com/office/drawing/2010/main" val="0"/>
                            </a:ext>
                          </a:extLst>
                        </a:blip>
                        <a:stretch>
                          <a:fillRect/>
                        </a:stretch>
                      </p166:blipFill>
                      <p166:spPr xmlns:p166="http://schemas.microsoft.com/office/powerpoint/2016/6/main">
                        <a:xfrm>
                          <a:off x="0" y="0"/>
                          <a:ext cx="2091593" cy="2215670"/>
                        </a:xfrm>
                        <a:prstGeom prst="rect">
                          <a:avLst/>
                        </a:prstGeom>
                        <a:ln w="3175">
                          <a:noFill/>
                        </a:ln>
                      </p166:spPr>
                    </pslz:zmPr>
                  </pslz:sldZmObj>
                </pslz:sldZm>
              </a:graphicData>
            </a:graphic>
          </p:graphicFrame>
        </mc:Choice>
        <mc:Fallback xmlns="">
          <p:pic>
            <p:nvPicPr>
              <p:cNvPr id="86" name="Slide Zoom 85">
                <a:hlinkClick r:id="rId6" action="ppaction://hlinksldjump"/>
                <a:extLst>
                  <a:ext uri="{FF2B5EF4-FFF2-40B4-BE49-F238E27FC236}">
                    <a16:creationId xmlns:a16="http://schemas.microsoft.com/office/drawing/2014/main" id="{F76B1B6C-7E28-4113-A65A-2AEF15AA6071}"/>
                  </a:ext>
                </a:extLst>
              </p:cNvPr>
              <p:cNvPicPr>
                <a:picLocks noGrp="1" noRot="1" noChangeAspect="1" noMove="1" noResize="1" noEditPoints="1" noAdjustHandles="1" noChangeArrowheads="1" noChangeShapeType="1"/>
              </p:cNvPicPr>
              <p:nvPr/>
            </p:nvPicPr>
            <p:blipFill>
              <a:blip r:embed="rId7">
                <a:extLst>
                  <a:ext uri="{28A0092B-C50C-407E-A947-70E740481C1C}">
                    <a14:useLocalDpi xmlns:a14="http://schemas.microsoft.com/office/drawing/2010/main" val="0"/>
                  </a:ext>
                </a:extLst>
              </a:blip>
              <a:stretch>
                <a:fillRect/>
              </a:stretch>
            </p:blipFill>
            <p:spPr>
              <a:xfrm>
                <a:off x="7528115" y="1282273"/>
                <a:ext cx="2091593" cy="2215670"/>
              </a:xfrm>
              <a:prstGeom prst="rect">
                <a:avLst/>
              </a:prstGeom>
              <a:ln w="3175">
                <a:noFill/>
              </a:ln>
            </p:spPr>
          </p:pic>
        </mc:Fallback>
      </mc:AlternateContent>
      <mc:AlternateContent xmlns:mc="http://schemas.openxmlformats.org/markup-compatibility/2006" xmlns:pslz="http://schemas.microsoft.com/office/powerpoint/2016/slidezoom">
        <mc:Choice Requires="pslz">
          <p:graphicFrame>
            <p:nvGraphicFramePr>
              <p:cNvPr id="90" name="Slide Zoom 89">
                <a:extLst>
                  <a:ext uri="{FF2B5EF4-FFF2-40B4-BE49-F238E27FC236}">
                    <a16:creationId xmlns:a16="http://schemas.microsoft.com/office/drawing/2014/main" id="{2F0D8DE3-83A9-4720-AD6A-BE3B41734563}"/>
                  </a:ext>
                </a:extLst>
              </p:cNvPr>
              <p:cNvGraphicFramePr>
                <a:graphicFrameLocks noChangeAspect="1"/>
              </p:cNvGraphicFramePr>
              <p:nvPr>
                <p:extLst>
                  <p:ext uri="{D42A27DB-BD31-4B8C-83A1-F6EECF244321}">
                    <p14:modId xmlns:p14="http://schemas.microsoft.com/office/powerpoint/2010/main" val="1436126846"/>
                  </p:ext>
                </p:extLst>
              </p:nvPr>
            </p:nvGraphicFramePr>
            <p:xfrm>
              <a:off x="6092303" y="4661827"/>
              <a:ext cx="1955804" cy="1928022"/>
            </p:xfrm>
            <a:graphic>
              <a:graphicData uri="http://schemas.microsoft.com/office/powerpoint/2016/slidezoom">
                <pslz:sldZm>
                  <pslz:sldZmObj sldId="269" cId="3955682542">
                    <pslz:zmPr id="{2DA3F269-4A86-47E1-957A-9917274B4A78}" returnToParent="0" imageType="cover" transitionDur="1000">
                      <p166:blipFill xmlns:p166="http://schemas.microsoft.com/office/powerpoint/2016/6/main">
                        <a:blip r:embed="rId8">
                          <a:extLst>
                            <a:ext uri="{28A0092B-C50C-407E-A947-70E740481C1C}">
                              <a14:useLocalDpi xmlns:a14="http://schemas.microsoft.com/office/drawing/2010/main" val="0"/>
                            </a:ext>
                          </a:extLst>
                        </a:blip>
                        <a:stretch>
                          <a:fillRect/>
                        </a:stretch>
                      </p166:blipFill>
                      <p166:spPr xmlns:p166="http://schemas.microsoft.com/office/powerpoint/2016/6/main">
                        <a:xfrm>
                          <a:off x="0" y="0"/>
                          <a:ext cx="1955804" cy="1928022"/>
                        </a:xfrm>
                        <a:prstGeom prst="rect">
                          <a:avLst/>
                        </a:prstGeom>
                        <a:ln w="3175">
                          <a:noFill/>
                        </a:ln>
                      </p166:spPr>
                    </pslz:zmPr>
                  </pslz:sldZmObj>
                </pslz:sldZm>
              </a:graphicData>
            </a:graphic>
          </p:graphicFrame>
        </mc:Choice>
        <mc:Fallback xmlns="">
          <p:pic>
            <p:nvPicPr>
              <p:cNvPr id="90" name="Slide Zoom 89">
                <a:hlinkClick r:id="rId9" action="ppaction://hlinksldjump"/>
                <a:extLst>
                  <a:ext uri="{FF2B5EF4-FFF2-40B4-BE49-F238E27FC236}">
                    <a16:creationId xmlns:a16="http://schemas.microsoft.com/office/drawing/2014/main" id="{2F0D8DE3-83A9-4720-AD6A-BE3B41734563}"/>
                  </a:ext>
                </a:extLst>
              </p:cNvPr>
              <p:cNvPicPr>
                <a:picLocks noGrp="1" noRot="1" noChangeAspect="1" noMove="1" noResize="1" noEditPoints="1" noAdjustHandles="1" noChangeArrowheads="1" noChangeShapeType="1"/>
              </p:cNvPicPr>
              <p:nvPr/>
            </p:nvPicPr>
            <p:blipFill>
              <a:blip r:embed="rId10">
                <a:extLst>
                  <a:ext uri="{28A0092B-C50C-407E-A947-70E740481C1C}">
                    <a14:useLocalDpi xmlns:a14="http://schemas.microsoft.com/office/drawing/2010/main" val="0"/>
                  </a:ext>
                </a:extLst>
              </a:blip>
              <a:stretch>
                <a:fillRect/>
              </a:stretch>
            </p:blipFill>
            <p:spPr>
              <a:xfrm>
                <a:off x="6092303" y="4661827"/>
                <a:ext cx="1955804" cy="1928022"/>
              </a:xfrm>
              <a:prstGeom prst="rect">
                <a:avLst/>
              </a:prstGeom>
              <a:ln w="3175">
                <a:noFill/>
              </a:ln>
            </p:spPr>
          </p:pic>
        </mc:Fallback>
      </mc:AlternateContent>
      <mc:AlternateContent xmlns:mc="http://schemas.openxmlformats.org/markup-compatibility/2006" xmlns:pslz="http://schemas.microsoft.com/office/powerpoint/2016/slidezoom">
        <mc:Choice Requires="pslz">
          <p:graphicFrame>
            <p:nvGraphicFramePr>
              <p:cNvPr id="94" name="Slide Zoom 93">
                <a:extLst>
                  <a:ext uri="{FF2B5EF4-FFF2-40B4-BE49-F238E27FC236}">
                    <a16:creationId xmlns:a16="http://schemas.microsoft.com/office/drawing/2014/main" id="{E730521C-9E44-4AED-AD26-70FA61E37D40}"/>
                  </a:ext>
                </a:extLst>
              </p:cNvPr>
              <p:cNvGraphicFramePr>
                <a:graphicFrameLocks noChangeAspect="1"/>
              </p:cNvGraphicFramePr>
              <p:nvPr>
                <p:extLst>
                  <p:ext uri="{D42A27DB-BD31-4B8C-83A1-F6EECF244321}">
                    <p14:modId xmlns:p14="http://schemas.microsoft.com/office/powerpoint/2010/main" val="3759826536"/>
                  </p:ext>
                </p:extLst>
              </p:nvPr>
            </p:nvGraphicFramePr>
            <p:xfrm>
              <a:off x="2894149" y="3076698"/>
              <a:ext cx="2127914" cy="2091593"/>
            </p:xfrm>
            <a:graphic>
              <a:graphicData uri="http://schemas.microsoft.com/office/powerpoint/2016/slidezoom">
                <pslz:sldZm>
                  <pslz:sldZmObj sldId="263" cId="53198778">
                    <pslz:zmPr id="{4CE74704-DE91-4DC0-95F5-8F860160AF20}" returnToParent="0" imageType="cover" transitionDur="1000">
                      <p166:blipFill xmlns:p166="http://schemas.microsoft.com/office/powerpoint/2016/6/main">
                        <a:blip r:embed="rId11">
                          <a:extLst>
                            <a:ext uri="{28A0092B-C50C-407E-A947-70E740481C1C}">
                              <a14:useLocalDpi xmlns:a14="http://schemas.microsoft.com/office/drawing/2010/main" val="0"/>
                            </a:ext>
                          </a:extLst>
                        </a:blip>
                        <a:stretch>
                          <a:fillRect/>
                        </a:stretch>
                      </p166:blipFill>
                      <p166:spPr xmlns:p166="http://schemas.microsoft.com/office/powerpoint/2016/6/main">
                        <a:xfrm>
                          <a:off x="0" y="0"/>
                          <a:ext cx="2127914" cy="2091593"/>
                        </a:xfrm>
                        <a:prstGeom prst="rect">
                          <a:avLst/>
                        </a:prstGeom>
                        <a:ln w="3175">
                          <a:noFill/>
                        </a:ln>
                      </p166:spPr>
                    </pslz:zmPr>
                  </pslz:sldZmObj>
                </pslz:sldZm>
              </a:graphicData>
            </a:graphic>
          </p:graphicFrame>
        </mc:Choice>
        <mc:Fallback xmlns="">
          <p:pic>
            <p:nvPicPr>
              <p:cNvPr id="94" name="Slide Zoom 93">
                <a:hlinkClick r:id="rId13" action="ppaction://hlinksldjump"/>
                <a:extLst>
                  <a:ext uri="{FF2B5EF4-FFF2-40B4-BE49-F238E27FC236}">
                    <a16:creationId xmlns:a16="http://schemas.microsoft.com/office/drawing/2014/main" id="{E730521C-9E44-4AED-AD26-70FA61E37D40}"/>
                  </a:ext>
                </a:extLst>
              </p:cNvPr>
              <p:cNvPicPr>
                <a:picLocks noGrp="1" noRot="1" noChangeAspect="1" noMove="1" noResize="1" noEditPoints="1" noAdjustHandles="1" noChangeArrowheads="1" noChangeShapeType="1"/>
              </p:cNvPicPr>
              <p:nvPr/>
            </p:nvPicPr>
            <p:blipFill>
              <a:blip r:embed="rId14">
                <a:extLst>
                  <a:ext uri="{28A0092B-C50C-407E-A947-70E740481C1C}">
                    <a14:useLocalDpi xmlns:a14="http://schemas.microsoft.com/office/drawing/2010/main" val="0"/>
                  </a:ext>
                </a:extLst>
              </a:blip>
              <a:stretch>
                <a:fillRect/>
              </a:stretch>
            </p:blipFill>
            <p:spPr>
              <a:xfrm>
                <a:off x="2894149" y="3076698"/>
                <a:ext cx="2127914" cy="2091593"/>
              </a:xfrm>
              <a:prstGeom prst="rect">
                <a:avLst/>
              </a:prstGeom>
              <a:ln w="3175">
                <a:noFill/>
              </a:ln>
            </p:spPr>
          </p:pic>
        </mc:Fallback>
      </mc:AlternateContent>
      <mc:AlternateContent xmlns:mc="http://schemas.openxmlformats.org/markup-compatibility/2006" xmlns:pslz="http://schemas.microsoft.com/office/powerpoint/2016/slidezoom">
        <mc:Choice Requires="pslz">
          <p:graphicFrame>
            <p:nvGraphicFramePr>
              <p:cNvPr id="102" name="Slide Zoom 101">
                <a:extLst>
                  <a:ext uri="{FF2B5EF4-FFF2-40B4-BE49-F238E27FC236}">
                    <a16:creationId xmlns:a16="http://schemas.microsoft.com/office/drawing/2014/main" id="{81BBE34B-C059-44CF-92DC-33A4A8D944B9}"/>
                  </a:ext>
                </a:extLst>
              </p:cNvPr>
              <p:cNvGraphicFramePr>
                <a:graphicFrameLocks noChangeAspect="1"/>
              </p:cNvGraphicFramePr>
              <p:nvPr>
                <p:extLst>
                  <p:ext uri="{D42A27DB-BD31-4B8C-83A1-F6EECF244321}">
                    <p14:modId xmlns:p14="http://schemas.microsoft.com/office/powerpoint/2010/main" val="2363594511"/>
                  </p:ext>
                </p:extLst>
              </p:nvPr>
            </p:nvGraphicFramePr>
            <p:xfrm>
              <a:off x="4261797" y="4897"/>
              <a:ext cx="1902715" cy="1830655"/>
            </p:xfrm>
            <a:graphic>
              <a:graphicData uri="http://schemas.microsoft.com/office/powerpoint/2016/slidezoom">
                <pslz:sldZm>
                  <pslz:sldZmObj sldId="265" cId="3832334052">
                    <pslz:zmPr id="{ABC2CEF1-324F-4D08-8B81-AAF683CDFBD5}" returnToParent="0" imageType="cover" transitionDur="1000">
                      <p166:blipFill xmlns:p166="http://schemas.microsoft.com/office/powerpoint/2016/6/main">
                        <a:blip r:embed="rId15">
                          <a:extLst>
                            <a:ext uri="{28A0092B-C50C-407E-A947-70E740481C1C}">
                              <a14:useLocalDpi xmlns:a14="http://schemas.microsoft.com/office/drawing/2010/main" val="0"/>
                            </a:ext>
                          </a:extLst>
                        </a:blip>
                        <a:stretch>
                          <a:fillRect/>
                        </a:stretch>
                      </p166:blipFill>
                      <p166:spPr xmlns:p166="http://schemas.microsoft.com/office/powerpoint/2016/6/main">
                        <a:xfrm>
                          <a:off x="0" y="0"/>
                          <a:ext cx="1902715" cy="1830655"/>
                        </a:xfrm>
                        <a:prstGeom prst="rect">
                          <a:avLst/>
                        </a:prstGeom>
                        <a:ln w="3175">
                          <a:noFill/>
                        </a:ln>
                      </p166:spPr>
                    </pslz:zmPr>
                  </pslz:sldZmObj>
                </pslz:sldZm>
              </a:graphicData>
            </a:graphic>
          </p:graphicFrame>
        </mc:Choice>
        <mc:Fallback xmlns="">
          <p:pic>
            <p:nvPicPr>
              <p:cNvPr id="102" name="Slide Zoom 101">
                <a:hlinkClick r:id="rId17" action="ppaction://hlinksldjump"/>
                <a:extLst>
                  <a:ext uri="{FF2B5EF4-FFF2-40B4-BE49-F238E27FC236}">
                    <a16:creationId xmlns:a16="http://schemas.microsoft.com/office/drawing/2014/main" id="{81BBE34B-C059-44CF-92DC-33A4A8D944B9}"/>
                  </a:ext>
                </a:extLst>
              </p:cNvPr>
              <p:cNvPicPr>
                <a:picLocks noGrp="1" noRot="1" noChangeAspect="1" noMove="1" noResize="1" noEditPoints="1" noAdjustHandles="1" noChangeArrowheads="1" noChangeShapeType="1"/>
              </p:cNvPicPr>
              <p:nvPr/>
            </p:nvPicPr>
            <p:blipFill>
              <a:blip r:embed="rId18">
                <a:extLst>
                  <a:ext uri="{28A0092B-C50C-407E-A947-70E740481C1C}">
                    <a14:useLocalDpi xmlns:a14="http://schemas.microsoft.com/office/drawing/2010/main" val="0"/>
                  </a:ext>
                </a:extLst>
              </a:blip>
              <a:stretch>
                <a:fillRect/>
              </a:stretch>
            </p:blipFill>
            <p:spPr>
              <a:xfrm>
                <a:off x="4261797" y="4897"/>
                <a:ext cx="1902715" cy="1830655"/>
              </a:xfrm>
              <a:prstGeom prst="rect">
                <a:avLst/>
              </a:prstGeom>
              <a:ln w="3175">
                <a:noFill/>
              </a:ln>
            </p:spPr>
          </p:pic>
        </mc:Fallback>
      </mc:AlternateContent>
      <mc:AlternateContent xmlns:mc="http://schemas.openxmlformats.org/markup-compatibility/2006" xmlns:pslz="http://schemas.microsoft.com/office/powerpoint/2016/slidezoom">
        <mc:Choice Requires="pslz">
          <p:graphicFrame>
            <p:nvGraphicFramePr>
              <p:cNvPr id="109" name="Slide Zoom 108">
                <a:extLst>
                  <a:ext uri="{FF2B5EF4-FFF2-40B4-BE49-F238E27FC236}">
                    <a16:creationId xmlns:a16="http://schemas.microsoft.com/office/drawing/2014/main" id="{E31AF14A-3DAB-41A0-A1EF-09805FD57150}"/>
                  </a:ext>
                </a:extLst>
              </p:cNvPr>
              <p:cNvGraphicFramePr>
                <a:graphicFrameLocks noChangeAspect="1"/>
              </p:cNvGraphicFramePr>
              <p:nvPr>
                <p:extLst>
                  <p:ext uri="{D42A27DB-BD31-4B8C-83A1-F6EECF244321}">
                    <p14:modId xmlns:p14="http://schemas.microsoft.com/office/powerpoint/2010/main" val="2937659458"/>
                  </p:ext>
                </p:extLst>
              </p:nvPr>
            </p:nvGraphicFramePr>
            <p:xfrm>
              <a:off x="2646656" y="1181004"/>
              <a:ext cx="1944478" cy="1915629"/>
            </p:xfrm>
            <a:graphic>
              <a:graphicData uri="http://schemas.microsoft.com/office/powerpoint/2016/slidezoom">
                <pslz:sldZm>
                  <pslz:sldZmObj sldId="264" cId="2547244045">
                    <pslz:zmPr id="{074AA926-7965-4F4B-AC74-463AF32ED4C9}" returnToParent="0" imageType="cover" transitionDur="1000">
                      <p166:blipFill xmlns:p166="http://schemas.microsoft.com/office/powerpoint/2016/6/main">
                        <a:blip r:embed="rId19">
                          <a:extLst>
                            <a:ext uri="{28A0092B-C50C-407E-A947-70E740481C1C}">
                              <a14:useLocalDpi xmlns:a14="http://schemas.microsoft.com/office/drawing/2010/main" val="0"/>
                            </a:ext>
                          </a:extLst>
                        </a:blip>
                        <a:stretch>
                          <a:fillRect/>
                        </a:stretch>
                      </p166:blipFill>
                      <p166:spPr xmlns:p166="http://schemas.microsoft.com/office/powerpoint/2016/6/main">
                        <a:xfrm>
                          <a:off x="0" y="0"/>
                          <a:ext cx="1944478" cy="1915629"/>
                        </a:xfrm>
                        <a:prstGeom prst="rect">
                          <a:avLst/>
                        </a:prstGeom>
                        <a:ln w="3175">
                          <a:noFill/>
                        </a:ln>
                      </p166:spPr>
                    </pslz:zmPr>
                  </pslz:sldZmObj>
                </pslz:sldZm>
              </a:graphicData>
            </a:graphic>
          </p:graphicFrame>
        </mc:Choice>
        <mc:Fallback xmlns="">
          <p:pic>
            <p:nvPicPr>
              <p:cNvPr id="109" name="Slide Zoom 108">
                <a:hlinkClick r:id="rId20" action="ppaction://hlinksldjump"/>
                <a:extLst>
                  <a:ext uri="{FF2B5EF4-FFF2-40B4-BE49-F238E27FC236}">
                    <a16:creationId xmlns:a16="http://schemas.microsoft.com/office/drawing/2014/main" id="{E31AF14A-3DAB-41A0-A1EF-09805FD57150}"/>
                  </a:ext>
                </a:extLst>
              </p:cNvPr>
              <p:cNvPicPr>
                <a:picLocks noGrp="1" noRot="1" noChangeAspect="1" noMove="1" noResize="1" noEditPoints="1" noAdjustHandles="1" noChangeArrowheads="1" noChangeShapeType="1"/>
              </p:cNvPicPr>
              <p:nvPr/>
            </p:nvPicPr>
            <p:blipFill>
              <a:blip r:embed="rId21">
                <a:extLst>
                  <a:ext uri="{28A0092B-C50C-407E-A947-70E740481C1C}">
                    <a14:useLocalDpi xmlns:a14="http://schemas.microsoft.com/office/drawing/2010/main" val="0"/>
                  </a:ext>
                </a:extLst>
              </a:blip>
              <a:stretch>
                <a:fillRect/>
              </a:stretch>
            </p:blipFill>
            <p:spPr>
              <a:xfrm>
                <a:off x="2646656" y="1181004"/>
                <a:ext cx="1944478" cy="1915629"/>
              </a:xfrm>
              <a:prstGeom prst="rect">
                <a:avLst/>
              </a:prstGeom>
              <a:ln w="3175">
                <a:noFill/>
              </a:ln>
            </p:spPr>
          </p:pic>
        </mc:Fallback>
      </mc:AlternateContent>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89AEEFB1-C415-4878-8EE6-52837D3D1261}"/>
                  </a:ext>
                </a:extLst>
              </p:cNvPr>
              <p:cNvGraphicFramePr>
                <a:graphicFrameLocks noChangeAspect="1"/>
              </p:cNvGraphicFramePr>
              <p:nvPr>
                <p:extLst>
                  <p:ext uri="{D42A27DB-BD31-4B8C-83A1-F6EECF244321}">
                    <p14:modId xmlns:p14="http://schemas.microsoft.com/office/powerpoint/2010/main" val="3815757662"/>
                  </p:ext>
                </p:extLst>
              </p:nvPr>
            </p:nvGraphicFramePr>
            <p:xfrm>
              <a:off x="7412401" y="3176996"/>
              <a:ext cx="2129700" cy="2160299"/>
            </p:xfrm>
            <a:graphic>
              <a:graphicData uri="http://schemas.microsoft.com/office/powerpoint/2016/slidezoom">
                <pslz:sldZm>
                  <pslz:sldZmObj sldId="260" cId="2864368086">
                    <pslz:zmPr id="{DA690244-C8C9-4001-B000-B9C2B55EA204}" returnToParent="0" imageType="cover" transitionDur="1000">
                      <p166:blipFill xmlns:p166="http://schemas.microsoft.com/office/powerpoint/2016/6/main">
                        <a:blip r:embed="rId22">
                          <a:extLst>
                            <a:ext uri="{28A0092B-C50C-407E-A947-70E740481C1C}">
                              <a14:useLocalDpi xmlns:a14="http://schemas.microsoft.com/office/drawing/2010/main" val="0"/>
                            </a:ext>
                          </a:extLst>
                        </a:blip>
                        <a:stretch>
                          <a:fillRect/>
                        </a:stretch>
                      </p166:blipFill>
                      <p166:spPr xmlns:p166="http://schemas.microsoft.com/office/powerpoint/2016/6/main">
                        <a:xfrm>
                          <a:off x="0" y="0"/>
                          <a:ext cx="2129700" cy="2160299"/>
                        </a:xfrm>
                        <a:prstGeom prst="rect">
                          <a:avLst/>
                        </a:prstGeom>
                        <a:ln w="3175">
                          <a:noFill/>
                        </a:ln>
                      </p166:spPr>
                    </pslz:zmPr>
                  </pslz:sldZmObj>
                </pslz:sldZm>
              </a:graphicData>
            </a:graphic>
          </p:graphicFrame>
        </mc:Choice>
        <mc:Fallback xmlns="">
          <p:pic>
            <p:nvPicPr>
              <p:cNvPr id="5" name="Slide Zoom 4">
                <a:hlinkClick r:id="rId23" action="ppaction://hlinksldjump"/>
                <a:extLst>
                  <a:ext uri="{FF2B5EF4-FFF2-40B4-BE49-F238E27FC236}">
                    <a16:creationId xmlns:a16="http://schemas.microsoft.com/office/drawing/2014/main" id="{89AEEFB1-C415-4878-8EE6-52837D3D1261}"/>
                  </a:ext>
                </a:extLst>
              </p:cNvPr>
              <p:cNvPicPr>
                <a:picLocks noGrp="1" noRot="1" noChangeAspect="1" noMove="1" noResize="1" noEditPoints="1" noAdjustHandles="1" noChangeArrowheads="1" noChangeShapeType="1"/>
              </p:cNvPicPr>
              <p:nvPr/>
            </p:nvPicPr>
            <p:blipFill>
              <a:blip r:embed="rId24">
                <a:extLst>
                  <a:ext uri="{28A0092B-C50C-407E-A947-70E740481C1C}">
                    <a14:useLocalDpi xmlns:a14="http://schemas.microsoft.com/office/drawing/2010/main" val="0"/>
                  </a:ext>
                </a:extLst>
              </a:blip>
              <a:stretch>
                <a:fillRect/>
              </a:stretch>
            </p:blipFill>
            <p:spPr>
              <a:xfrm>
                <a:off x="7412401" y="3176996"/>
                <a:ext cx="2129700" cy="2160299"/>
              </a:xfrm>
              <a:prstGeom prst="rect">
                <a:avLst/>
              </a:prstGeom>
              <a:ln w="3175">
                <a:noFill/>
              </a:ln>
            </p:spPr>
          </p:pic>
        </mc:Fallback>
      </mc:AlternateContent>
      <p:pic>
        <p:nvPicPr>
          <p:cNvPr id="10" name="Picture 9" descr="A close up of a logo&#10;&#10;Description automatically generated">
            <a:extLst>
              <a:ext uri="{FF2B5EF4-FFF2-40B4-BE49-F238E27FC236}">
                <a16:creationId xmlns:a16="http://schemas.microsoft.com/office/drawing/2014/main" id="{4AC8836E-41B4-4333-B17B-2137FC0A478B}"/>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5420526" y="2776409"/>
            <a:ext cx="1547764" cy="1372652"/>
          </a:xfrm>
          <a:prstGeom prst="rect">
            <a:avLst/>
          </a:prstGeom>
        </p:spPr>
      </p:pic>
      <mc:AlternateContent xmlns:mc="http://schemas.openxmlformats.org/markup-compatibility/2006" xmlns:pslz="http://schemas.microsoft.com/office/powerpoint/2016/slidezoom">
        <mc:Choice Requires="pslz">
          <p:graphicFrame>
            <p:nvGraphicFramePr>
              <p:cNvPr id="7" name="Slide Zoom 6">
                <a:extLst>
                  <a:ext uri="{FF2B5EF4-FFF2-40B4-BE49-F238E27FC236}">
                    <a16:creationId xmlns:a16="http://schemas.microsoft.com/office/drawing/2014/main" id="{14F72A39-2BCE-4046-AAF9-12FE23BEA8DF}"/>
                  </a:ext>
                </a:extLst>
              </p:cNvPr>
              <p:cNvGraphicFramePr>
                <a:graphicFrameLocks noChangeAspect="1"/>
              </p:cNvGraphicFramePr>
              <p:nvPr>
                <p:extLst>
                  <p:ext uri="{D42A27DB-BD31-4B8C-83A1-F6EECF244321}">
                    <p14:modId xmlns:p14="http://schemas.microsoft.com/office/powerpoint/2010/main" val="253351731"/>
                  </p:ext>
                </p:extLst>
              </p:nvPr>
            </p:nvGraphicFramePr>
            <p:xfrm>
              <a:off x="4136341" y="4595198"/>
              <a:ext cx="2266429" cy="2108447"/>
            </p:xfrm>
            <a:graphic>
              <a:graphicData uri="http://schemas.microsoft.com/office/powerpoint/2016/slidezoom">
                <pslz:sldZm>
                  <pslz:sldZmObj sldId="267" cId="2490038676">
                    <pslz:zmPr id="{169DABA9-7E72-4A49-AF72-666FBBDE2E19}" returnToParent="0" imageType="cover" transitionDur="1000">
                      <p166:blipFill xmlns:p166="http://schemas.microsoft.com/office/powerpoint/2016/6/main">
                        <a:blip r:embed="rId26">
                          <a:extLst>
                            <a:ext uri="{28A0092B-C50C-407E-A947-70E740481C1C}">
                              <a14:useLocalDpi xmlns:a14="http://schemas.microsoft.com/office/drawing/2010/main" val="0"/>
                            </a:ext>
                          </a:extLst>
                        </a:blip>
                        <a:stretch>
                          <a:fillRect/>
                        </a:stretch>
                      </p166:blipFill>
                      <p166:spPr xmlns:p166="http://schemas.microsoft.com/office/powerpoint/2016/6/main">
                        <a:xfrm>
                          <a:off x="0" y="0"/>
                          <a:ext cx="2266429" cy="2108447"/>
                        </a:xfrm>
                        <a:prstGeom prst="rect">
                          <a:avLst/>
                        </a:prstGeom>
                        <a:ln w="3175">
                          <a:noFill/>
                        </a:ln>
                      </p166:spPr>
                    </pslz:zmPr>
                  </pslz:sldZmObj>
                </pslz:sldZm>
              </a:graphicData>
            </a:graphic>
          </p:graphicFrame>
        </mc:Choice>
        <mc:Fallback xmlns="">
          <p:pic>
            <p:nvPicPr>
              <p:cNvPr id="7" name="Slide Zoom 6">
                <a:hlinkClick r:id="rId27" action="ppaction://hlinksldjump"/>
                <a:extLst>
                  <a:ext uri="{FF2B5EF4-FFF2-40B4-BE49-F238E27FC236}">
                    <a16:creationId xmlns:a16="http://schemas.microsoft.com/office/drawing/2014/main" id="{14F72A39-2BCE-4046-AAF9-12FE23BEA8DF}"/>
                  </a:ext>
                </a:extLst>
              </p:cNvPr>
              <p:cNvPicPr>
                <a:picLocks noGrp="1" noRot="1" noChangeAspect="1" noMove="1" noResize="1" noEditPoints="1" noAdjustHandles="1" noChangeArrowheads="1" noChangeShapeType="1"/>
              </p:cNvPicPr>
              <p:nvPr/>
            </p:nvPicPr>
            <p:blipFill>
              <a:blip r:embed="rId28">
                <a:extLst>
                  <a:ext uri="{28A0092B-C50C-407E-A947-70E740481C1C}">
                    <a14:useLocalDpi xmlns:a14="http://schemas.microsoft.com/office/drawing/2010/main" val="0"/>
                  </a:ext>
                </a:extLst>
              </a:blip>
              <a:stretch>
                <a:fillRect/>
              </a:stretch>
            </p:blipFill>
            <p:spPr>
              <a:xfrm>
                <a:off x="4136341" y="4595198"/>
                <a:ext cx="2266429" cy="2108447"/>
              </a:xfrm>
              <a:prstGeom prst="rect">
                <a:avLst/>
              </a:prstGeom>
              <a:ln w="3175">
                <a:noFill/>
              </a:ln>
            </p:spPr>
          </p:pic>
        </mc:Fallback>
      </mc:AlternateContent>
    </p:spTree>
    <p:extLst>
      <p:ext uri="{BB962C8B-B14F-4D97-AF65-F5344CB8AC3E}">
        <p14:creationId xmlns:p14="http://schemas.microsoft.com/office/powerpoint/2010/main" val="38409961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635</TotalTime>
  <Words>1542</Words>
  <Application>Microsoft Office PowerPoint</Application>
  <PresentationFormat>Widescreen</PresentationFormat>
  <Paragraphs>171</Paragraphs>
  <Slides>18</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Arial Rounded MT Bold</vt:lpstr>
      <vt:lpstr>Calibri</vt:lpstr>
      <vt:lpstr>Calibri Light</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Rath, Swaraj (SRH Hochschule Heidelberg Student)</dc:creator>
  <cp:lastModifiedBy>Rath, Swaraj (SRH Hochschule Heidelberg Student)</cp:lastModifiedBy>
  <cp:revision>24</cp:revision>
  <dcterms:created xsi:type="dcterms:W3CDTF">2020-02-04T23:22:54Z</dcterms:created>
  <dcterms:modified xsi:type="dcterms:W3CDTF">2020-02-05T16:40:28Z</dcterms:modified>
</cp:coreProperties>
</file>