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268" r:id="rId3"/>
    <p:sldId id="267" r:id="rId4"/>
    <p:sldId id="269" r:id="rId5"/>
    <p:sldId id="270" r:id="rId6"/>
    <p:sldId id="272" r:id="rId7"/>
    <p:sldId id="261" r:id="rId8"/>
    <p:sldId id="262" r:id="rId9"/>
    <p:sldId id="263" r:id="rId10"/>
    <p:sldId id="271" r:id="rId11"/>
    <p:sldId id="265" r:id="rId12"/>
    <p:sldId id="273" r:id="rId13"/>
    <p:sldId id="274" r:id="rId14"/>
    <p:sldId id="259" r:id="rId15"/>
    <p:sldId id="276" r:id="rId16"/>
    <p:sldId id="275" r:id="rId17"/>
  </p:sldIdLst>
  <p:sldSz cx="12188825" cy="6858000"/>
  <p:notesSz cx="6858000" cy="9144000"/>
  <p:defaultText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FEF"/>
          </a:solidFill>
        </a:fill>
      </a:tcStyle>
    </a:wholeTbl>
    <a:band1H>
      <a:tcStyle>
        <a:tcBdr/>
        <a:fill>
          <a:solidFill>
            <a:srgbClr val="CBDEDE"/>
          </a:solidFill>
        </a:fill>
      </a:tcStyle>
    </a:band1H>
    <a:band2H>
      <a:tcStyle>
        <a:tcBdr/>
      </a:tcStyle>
    </a:band2H>
    <a:band1V>
      <a:tcStyle>
        <a:tcBdr/>
        <a:fill>
          <a:solidFill>
            <a:srgbClr val="CBDEDE"/>
          </a:solidFill>
        </a:fill>
      </a:tcStyle>
    </a:band1V>
    <a:band2V>
      <a:tcStyle>
        <a:tcBdr/>
      </a:tcStyle>
    </a:band2V>
    <a:lastCol>
      <a:tcTxStyle b="on">
        <a:font>
          <a:latin typeface="+mn-lt"/>
          <a:ea typeface="+mn-ea"/>
          <a:cs typeface="+mn-cs"/>
        </a:font>
        <a:srgbClr val="FFFFFF"/>
      </a:tcTxStyle>
      <a:tcStyle>
        <a:tcBdr/>
        <a:fill>
          <a:solidFill>
            <a:srgbClr val="009999"/>
          </a:solidFill>
        </a:fill>
      </a:tcStyle>
    </a:lastCol>
    <a:firstCol>
      <a:tcTxStyle b="on">
        <a:font>
          <a:latin typeface="+mn-lt"/>
          <a:ea typeface="+mn-ea"/>
          <a:cs typeface="+mn-cs"/>
        </a:font>
        <a:srgbClr val="FFFFFF"/>
      </a:tcTxStyle>
      <a:tcStyle>
        <a:tcBdr/>
        <a:fill>
          <a:solidFill>
            <a:srgbClr val="009999"/>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9999"/>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9999"/>
          </a:solidFill>
        </a:fill>
      </a:tcStyle>
    </a:firstRow>
  </a:tblStyle>
  <a:tblStyle styleId="{B301B821-A1FF-4177-AEE7-76D212191A09}" styleName="">
    <a:wholeTbl>
      <a:tcTxStyle>
        <a:font>
          <a:latin typeface="+mn-lt"/>
          <a:ea typeface="+mn-ea"/>
          <a:cs typeface="+mn-cs"/>
        </a:font>
        <a:srgbClr val="000000"/>
      </a:tcTxStyle>
      <a:tcStyle>
        <a:tcBdr>
          <a:left>
            <a:ln w="12701" cap="flat" cmpd="sng" algn="ctr">
              <a:solidFill>
                <a:srgbClr val="009999"/>
              </a:solidFill>
              <a:prstDash val="solid"/>
              <a:round/>
              <a:headEnd type="none" w="med" len="med"/>
              <a:tailEnd type="none" w="med" len="med"/>
            </a:ln>
          </a:left>
          <a:right>
            <a:ln w="12701" cap="flat" cmpd="sng" algn="ctr">
              <a:solidFill>
                <a:srgbClr val="009999"/>
              </a:solidFill>
              <a:prstDash val="solid"/>
              <a:round/>
              <a:headEnd type="none" w="med" len="med"/>
              <a:tailEnd type="none" w="med" len="med"/>
            </a:ln>
          </a:right>
          <a:top>
            <a:ln w="12701" cap="flat" cmpd="sng" algn="ctr">
              <a:solidFill>
                <a:srgbClr val="009999"/>
              </a:solidFill>
              <a:prstDash val="solid"/>
              <a:round/>
              <a:headEnd type="none" w="med" len="med"/>
              <a:tailEnd type="none" w="med" len="med"/>
            </a:ln>
          </a:top>
          <a:bottom>
            <a:ln w="12701" cap="flat" cmpd="sng" algn="ctr">
              <a:solidFill>
                <a:srgbClr val="009999"/>
              </a:solidFill>
              <a:prstDash val="solid"/>
              <a:round/>
              <a:headEnd type="none" w="med" len="med"/>
              <a:tailEnd type="none" w="med" len="med"/>
            </a:ln>
          </a:bottom>
        </a:tcBdr>
        <a:fill>
          <a:solidFill>
            <a:srgbClr val="FFFFFF"/>
          </a:solidFill>
        </a:fill>
      </a:tcStyle>
    </a:wholeTbl>
    <a:band1H>
      <a:tcStyle>
        <a:tcBdr/>
        <a:fill>
          <a:solidFill>
            <a:srgbClr val="E7EFEF"/>
          </a:solidFill>
        </a:fill>
      </a:tcStyle>
    </a:band1H>
    <a:band1V>
      <a:tcStyle>
        <a:tcBdr/>
        <a:fill>
          <a:solidFill>
            <a:srgbClr val="E7EFEF"/>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9999"/>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00999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EF82007-2114-49C8-ABCD-B49FA91A94AE}"/>
              </a:ext>
            </a:extLst>
          </p:cNvPr>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p>
            <a:pPr marL="0" marR="0" lvl="0" indent="0" algn="l"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a-ET"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 xmlns:a16="http://schemas.microsoft.com/office/drawing/2014/main" id="{8B7427DD-42B4-413F-A253-58CA87C05710}"/>
              </a:ext>
            </a:extLst>
          </p:cNvPr>
          <p:cNvSpPr txBox="1">
            <a:spLocks noGrp="1"/>
          </p:cNvSpPr>
          <p:nvPr>
            <p:ph type="dt" sz="quarter"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4613522-A0F3-405E-A3D4-BDF7BDFC2134}" type="datetime1">
              <a:rPr lang="en-US" sz="1200" b="0" i="0" u="none" strike="noStrike" kern="1200" cap="none" spc="0" baseline="0">
                <a:solidFill>
                  <a:srgbClr val="000000"/>
                </a:solidFill>
                <a:uFillTx/>
                <a:latin typeface="Calibri"/>
              </a:rPr>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t>4/14/2020</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 xmlns:a16="http://schemas.microsoft.com/office/drawing/2014/main" id="{E153581C-A830-4497-AC6B-ABB1FDAA74A0}"/>
              </a:ext>
            </a:extLst>
          </p:cNvPr>
          <p:cNvSpPr txBox="1">
            <a:spLocks noGrp="1"/>
          </p:cNvSpPr>
          <p:nvPr>
            <p:ph type="ftr" sz="quarter" idx="2"/>
          </p:nvPr>
        </p:nvSpPr>
        <p:spPr>
          <a:xfrm>
            <a:off x="0"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l"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a-ET"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 xmlns:a16="http://schemas.microsoft.com/office/drawing/2014/main" id="{4F8671FB-7EF3-495B-A5A7-223AE5A0163D}"/>
              </a:ext>
            </a:extLst>
          </p:cNvPr>
          <p:cNvSpPr txBox="1">
            <a:spLocks noGrp="1"/>
          </p:cNvSpPr>
          <p:nvPr>
            <p:ph type="sldNum" sz="quarter" idx="3"/>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C58AE67-6986-40EB-82B0-C97C0BD1DEB0}" type="slidenum">
              <a:t>‹#›</a:t>
            </a:fld>
            <a:endParaRPr lang="aa-E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90987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A39CA66-E936-4930-86C1-D679DA9C9F1F}"/>
              </a:ext>
            </a:extLst>
          </p:cNvPr>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lvl1pPr marL="0" marR="0" lvl="0" indent="0" algn="l" defTabSz="1218986" rtl="0" fontAlgn="auto" hangingPunct="1">
              <a:lnSpc>
                <a:spcPct val="100000"/>
              </a:lnSpc>
              <a:spcBef>
                <a:spcPts val="0"/>
              </a:spcBef>
              <a:spcAft>
                <a:spcPts val="0"/>
              </a:spcAft>
              <a:buNone/>
              <a:tabLst/>
              <a:defRPr lang="aa-ET" sz="1200" b="0" i="0" u="none" strike="noStrike" kern="1200" cap="none" spc="0" baseline="0">
                <a:solidFill>
                  <a:srgbClr val="000000"/>
                </a:solidFill>
                <a:uFillTx/>
                <a:latin typeface="Calibri"/>
              </a:defRPr>
            </a:lvl1pPr>
          </a:lstStyle>
          <a:p>
            <a:pPr lvl="0"/>
            <a:endParaRPr lang="aa-ET"/>
          </a:p>
        </p:txBody>
      </p:sp>
      <p:sp>
        <p:nvSpPr>
          <p:cNvPr id="3" name="Date Placeholder 2">
            <a:extLst>
              <a:ext uri="{FF2B5EF4-FFF2-40B4-BE49-F238E27FC236}">
                <a16:creationId xmlns="" xmlns:a16="http://schemas.microsoft.com/office/drawing/2014/main" id="{3B0AB337-EB53-47B0-96C1-30F3245F94E2}"/>
              </a:ext>
            </a:extLst>
          </p:cNvPr>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lvl1pPr marL="0" marR="0" lvl="0" indent="0" algn="r" defTabSz="1218986"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6711C79F-2FC0-4ED2-A2DA-D6DCC9A1488F}" type="datetime1">
              <a:rPr lang="en-US"/>
              <a:pPr lvl="0"/>
              <a:t>4/14/2020</a:t>
            </a:fld>
            <a:endParaRPr lang="en-US"/>
          </a:p>
        </p:txBody>
      </p:sp>
      <p:sp>
        <p:nvSpPr>
          <p:cNvPr id="4" name="Slide Image Placeholder 3">
            <a:extLst>
              <a:ext uri="{FF2B5EF4-FFF2-40B4-BE49-F238E27FC236}">
                <a16:creationId xmlns="" xmlns:a16="http://schemas.microsoft.com/office/drawing/2014/main" id="{486FF232-DF56-400B-BC7E-9AC72E032A40}"/>
              </a:ext>
            </a:extLst>
          </p:cNvPr>
          <p:cNvSpPr>
            <a:spLocks noGrp="1" noRot="1" noChangeAspect="1"/>
          </p:cNvSpPr>
          <p:nvPr>
            <p:ph type="sldImg" idx="2"/>
          </p:nvPr>
        </p:nvSpPr>
        <p:spPr>
          <a:xfrm>
            <a:off x="381003" y="685800"/>
            <a:ext cx="6096003" cy="3429000"/>
          </a:xfrm>
          <a:prstGeom prst="rect">
            <a:avLst/>
          </a:prstGeom>
          <a:noFill/>
          <a:ln w="12701">
            <a:solidFill>
              <a:srgbClr val="000000"/>
            </a:solidFill>
            <a:prstDash val="solid"/>
          </a:ln>
        </p:spPr>
      </p:sp>
      <p:sp>
        <p:nvSpPr>
          <p:cNvPr id="5" name="Notes Placeholder 4">
            <a:extLst>
              <a:ext uri="{FF2B5EF4-FFF2-40B4-BE49-F238E27FC236}">
                <a16:creationId xmlns="" xmlns:a16="http://schemas.microsoft.com/office/drawing/2014/main" id="{AE258DD5-6104-493B-A14C-07D88584CCE8}"/>
              </a:ext>
            </a:extLst>
          </p:cNvPr>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 xmlns:a16="http://schemas.microsoft.com/office/drawing/2014/main" id="{7681854E-D11B-4EAE-99E7-8B69F71B2B23}"/>
              </a:ext>
            </a:extLst>
          </p:cNvPr>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l" defTabSz="1218986" rtl="0" fontAlgn="auto" hangingPunct="1">
              <a:lnSpc>
                <a:spcPct val="100000"/>
              </a:lnSpc>
              <a:spcBef>
                <a:spcPts val="0"/>
              </a:spcBef>
              <a:spcAft>
                <a:spcPts val="0"/>
              </a:spcAft>
              <a:buNone/>
              <a:tabLst/>
              <a:defRPr lang="aa-ET" sz="1200" b="0" i="0" u="none" strike="noStrike" kern="1200" cap="none" spc="0" baseline="0">
                <a:solidFill>
                  <a:srgbClr val="000000"/>
                </a:solidFill>
                <a:uFillTx/>
                <a:latin typeface="Calibri"/>
              </a:defRPr>
            </a:lvl1pPr>
          </a:lstStyle>
          <a:p>
            <a:pPr lvl="0"/>
            <a:endParaRPr lang="aa-ET"/>
          </a:p>
        </p:txBody>
      </p:sp>
      <p:sp>
        <p:nvSpPr>
          <p:cNvPr id="7" name="Slide Number Placeholder 6">
            <a:extLst>
              <a:ext uri="{FF2B5EF4-FFF2-40B4-BE49-F238E27FC236}">
                <a16:creationId xmlns="" xmlns:a16="http://schemas.microsoft.com/office/drawing/2014/main" id="{1DDC755F-2786-4951-B7B0-3D5A5B660D7E}"/>
              </a:ext>
            </a:extLst>
          </p:cNvPr>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r" defTabSz="1218986" rtl="0" fontAlgn="auto" hangingPunct="1">
              <a:lnSpc>
                <a:spcPct val="100000"/>
              </a:lnSpc>
              <a:spcBef>
                <a:spcPts val="0"/>
              </a:spcBef>
              <a:spcAft>
                <a:spcPts val="0"/>
              </a:spcAft>
              <a:buNone/>
              <a:tabLst/>
              <a:defRPr lang="aa-ET" sz="1200" b="0" i="0" u="none" strike="noStrike" kern="1200" cap="none" spc="0" baseline="0">
                <a:solidFill>
                  <a:srgbClr val="000000"/>
                </a:solidFill>
                <a:uFillTx/>
                <a:latin typeface="Calibri"/>
              </a:defRPr>
            </a:lvl1pPr>
          </a:lstStyle>
          <a:p>
            <a:pPr lvl="0"/>
            <a:fld id="{9248C92A-361E-445B-93AA-DD951C7CE1AA}" type="slidenum">
              <a:t>‹#›</a:t>
            </a:fld>
            <a:endParaRPr lang="aa-ET"/>
          </a:p>
        </p:txBody>
      </p:sp>
    </p:spTree>
    <p:extLst>
      <p:ext uri="{BB962C8B-B14F-4D97-AF65-F5344CB8AC3E}">
        <p14:creationId xmlns:p14="http://schemas.microsoft.com/office/powerpoint/2010/main" val="2073051930"/>
      </p:ext>
    </p:extLst>
  </p:cSld>
  <p:clrMap bg1="lt1" tx1="dk1" bg2="lt2" tx2="dk2" accent1="accent1" accent2="accent2" accent3="accent3" accent4="accent4" accent5="accent5" accent6="accent6" hlink="hlink" folHlink="folHlink"/>
  <p:notesStyle>
    <a:lvl1pPr marL="0" marR="0" lvl="0" indent="0" algn="l" defTabSz="1218986" rtl="0" fontAlgn="auto" hangingPunct="1">
      <a:lnSpc>
        <a:spcPct val="100000"/>
      </a:lnSpc>
      <a:spcBef>
        <a:spcPts val="0"/>
      </a:spcBef>
      <a:spcAft>
        <a:spcPts val="0"/>
      </a:spcAft>
      <a:buNone/>
      <a:tabLst/>
      <a:defRPr lang="en-US" sz="1600" b="0" i="0" u="none" strike="noStrike" kern="1200" cap="none" spc="0" baseline="0">
        <a:solidFill>
          <a:srgbClr val="000000"/>
        </a:solidFill>
        <a:uFillTx/>
        <a:latin typeface="Calibri"/>
      </a:defRPr>
    </a:lvl1pPr>
    <a:lvl2pPr marL="609493" marR="0" lvl="1" indent="0" algn="l" defTabSz="1218986" rtl="0" fontAlgn="auto" hangingPunct="1">
      <a:lnSpc>
        <a:spcPct val="100000"/>
      </a:lnSpc>
      <a:spcBef>
        <a:spcPts val="0"/>
      </a:spcBef>
      <a:spcAft>
        <a:spcPts val="0"/>
      </a:spcAft>
      <a:buNone/>
      <a:tabLst/>
      <a:defRPr lang="en-US" sz="1600" b="0" i="0" u="none" strike="noStrike" kern="1200" cap="none" spc="0" baseline="0">
        <a:solidFill>
          <a:srgbClr val="000000"/>
        </a:solidFill>
        <a:uFillTx/>
        <a:latin typeface="Calibri"/>
      </a:defRPr>
    </a:lvl2pPr>
    <a:lvl3pPr marL="1218986" marR="0" lvl="2" indent="0" algn="l" defTabSz="1218986" rtl="0" fontAlgn="auto" hangingPunct="1">
      <a:lnSpc>
        <a:spcPct val="100000"/>
      </a:lnSpc>
      <a:spcBef>
        <a:spcPts val="0"/>
      </a:spcBef>
      <a:spcAft>
        <a:spcPts val="0"/>
      </a:spcAft>
      <a:buNone/>
      <a:tabLst/>
      <a:defRPr lang="en-US" sz="1600" b="0" i="0" u="none" strike="noStrike" kern="1200" cap="none" spc="0" baseline="0">
        <a:solidFill>
          <a:srgbClr val="000000"/>
        </a:solidFill>
        <a:uFillTx/>
        <a:latin typeface="Calibri"/>
      </a:defRPr>
    </a:lvl3pPr>
    <a:lvl4pPr marL="1828479" marR="0" lvl="3" indent="0" algn="l" defTabSz="1218986" rtl="0" fontAlgn="auto" hangingPunct="1">
      <a:lnSpc>
        <a:spcPct val="100000"/>
      </a:lnSpc>
      <a:spcBef>
        <a:spcPts val="0"/>
      </a:spcBef>
      <a:spcAft>
        <a:spcPts val="0"/>
      </a:spcAft>
      <a:buNone/>
      <a:tabLst/>
      <a:defRPr lang="en-US" sz="1600" b="0" i="0" u="none" strike="noStrike" kern="1200" cap="none" spc="0" baseline="0">
        <a:solidFill>
          <a:srgbClr val="000000"/>
        </a:solidFill>
        <a:uFillTx/>
        <a:latin typeface="Calibri"/>
      </a:defRPr>
    </a:lvl4pPr>
    <a:lvl5pPr marL="2437973" marR="0" lvl="4" indent="0" algn="l" defTabSz="1218986" rtl="0" fontAlgn="auto" hangingPunct="1">
      <a:lnSpc>
        <a:spcPct val="100000"/>
      </a:lnSpc>
      <a:spcBef>
        <a:spcPts val="0"/>
      </a:spcBef>
      <a:spcAft>
        <a:spcPts val="0"/>
      </a:spcAft>
      <a:buNone/>
      <a:tabLst/>
      <a:defRPr lang="en-US" sz="16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7D6E20E-2BAD-45AB-8D90-D6275418117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 xmlns:a16="http://schemas.microsoft.com/office/drawing/2014/main" id="{7FE9897D-1EDE-4407-B005-603D43D8A4F3}"/>
              </a:ext>
            </a:extLst>
          </p:cNvPr>
          <p:cNvSpPr txBox="1">
            <a:spLocks noGrp="1"/>
          </p:cNvSpPr>
          <p:nvPr>
            <p:ph type="body" sz="quarter" idx="1"/>
          </p:nvPr>
        </p:nvSpPr>
        <p:spPr/>
        <p:txBody>
          <a:bodyPr/>
          <a:lstStyle/>
          <a:p>
            <a:pPr lvl="0"/>
            <a:r>
              <a:rPr lang="en-US"/>
              <a:t>Deep learning </a:t>
            </a:r>
            <a:r>
              <a:rPr lang="en-US">
                <a:solidFill>
                  <a:srgbClr val="FFFFFF"/>
                </a:solidFill>
                <a:latin typeface="arial" pitchFamily="34"/>
              </a:rPr>
              <a:t>Also known as deep neural learning or deep neural network.</a:t>
            </a:r>
            <a:endParaRPr lang="en-US"/>
          </a:p>
          <a:p>
            <a:pPr lvl="0"/>
            <a:endParaRPr lang="en-US"/>
          </a:p>
          <a:p>
            <a:pPr lvl="0"/>
            <a:r>
              <a:rPr lang="en-US"/>
              <a:t>Supervised .- for examples you give information and features to the pictures and that’s called labels (basically we supervise the model with labels and features so the model has learnt.</a:t>
            </a:r>
          </a:p>
          <a:p>
            <a:pPr lvl="0"/>
            <a:r>
              <a:rPr lang="en-US"/>
              <a:t>Unsupervised – we don’t give labels, just give  the pictures, so the machine try by itself </a:t>
            </a:r>
          </a:p>
          <a:p>
            <a:pPr lvl="0"/>
            <a:r>
              <a:rPr lang="en-US"/>
              <a:t>Clustering -  Clustering is a Machine Learning technique that involves the grouping of data points.</a:t>
            </a:r>
          </a:p>
          <a:p>
            <a:pPr lvl="0"/>
            <a:endParaRPr lang="en-US"/>
          </a:p>
          <a:p>
            <a:pPr lvl="0"/>
            <a:r>
              <a:rPr lang="en-US"/>
              <a:t>Deep learning </a:t>
            </a:r>
            <a:r>
              <a:rPr lang="en-US">
                <a:solidFill>
                  <a:srgbClr val="FFFFFF"/>
                </a:solidFill>
                <a:latin typeface="arial" pitchFamily="34"/>
              </a:rPr>
              <a:t>Also known as deep neural learning or deep neural network.</a:t>
            </a:r>
            <a:endParaRPr lang="aa-ET"/>
          </a:p>
        </p:txBody>
      </p:sp>
      <p:sp>
        <p:nvSpPr>
          <p:cNvPr id="4" name="Slide Number Placeholder 3">
            <a:extLst>
              <a:ext uri="{FF2B5EF4-FFF2-40B4-BE49-F238E27FC236}">
                <a16:creationId xmlns="" xmlns:a16="http://schemas.microsoft.com/office/drawing/2014/main" id="{16579D98-9B14-4FFE-B990-4D3F2B4A5A29}"/>
              </a:ext>
            </a:extLst>
          </p:cNvPr>
          <p:cNvSpPr txBox="1"/>
          <p:nvPr/>
        </p:nvSpPr>
        <p:spPr>
          <a:xfrm>
            <a:off x="3884608" y="8685208"/>
            <a:ext cx="2971800" cy="457200"/>
          </a:xfrm>
          <a:prstGeom prst="rect">
            <a:avLst/>
          </a:prstGeom>
          <a:noFill/>
          <a:ln cap="flat">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BB5C00-CC71-4D54-80CC-986FEBFC98D5}" type="slidenum">
              <a:t>3</a:t>
            </a:fld>
            <a:endParaRPr lang="aa-E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5777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4D4DF8BB-C09A-4EAA-9D2F-895AD176755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 xmlns:a16="http://schemas.microsoft.com/office/drawing/2014/main" id="{36B39BD3-D696-4089-9043-06309232CE0E}"/>
              </a:ext>
            </a:extLst>
          </p:cNvPr>
          <p:cNvSpPr txBox="1">
            <a:spLocks noGrp="1"/>
          </p:cNvSpPr>
          <p:nvPr>
            <p:ph type="body" sz="quarter" idx="1"/>
          </p:nvPr>
        </p:nvSpPr>
        <p:spPr/>
        <p:txBody>
          <a:bodyPr/>
          <a:lstStyle/>
          <a:p>
            <a:endParaRPr lang="aa-ET"/>
          </a:p>
        </p:txBody>
      </p:sp>
      <p:sp>
        <p:nvSpPr>
          <p:cNvPr id="4" name="Slide Number Placeholder 3">
            <a:extLst>
              <a:ext uri="{FF2B5EF4-FFF2-40B4-BE49-F238E27FC236}">
                <a16:creationId xmlns="" xmlns:a16="http://schemas.microsoft.com/office/drawing/2014/main" id="{10F201EA-F5C6-479E-B902-D20254CA42D9}"/>
              </a:ext>
            </a:extLst>
          </p:cNvPr>
          <p:cNvSpPr txBox="1"/>
          <p:nvPr/>
        </p:nvSpPr>
        <p:spPr>
          <a:xfrm>
            <a:off x="3884608" y="8685208"/>
            <a:ext cx="2971800" cy="457200"/>
          </a:xfrm>
          <a:prstGeom prst="rect">
            <a:avLst/>
          </a:prstGeom>
          <a:noFill/>
          <a:ln cap="flat">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F199C4E-E0F5-4016-8262-8DF551221632}" type="slidenum">
              <a:t>5</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4162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B6674216-4697-4B4D-8E4B-6D247231110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 xmlns:a16="http://schemas.microsoft.com/office/drawing/2014/main" id="{25393410-5B92-45F6-B940-4D25CD71C5B3}"/>
              </a:ext>
            </a:extLst>
          </p:cNvPr>
          <p:cNvSpPr txBox="1">
            <a:spLocks noGrp="1"/>
          </p:cNvSpPr>
          <p:nvPr>
            <p:ph type="body" sz="quarter" idx="1"/>
          </p:nvPr>
        </p:nvSpPr>
        <p:spPr/>
        <p:txBody>
          <a:bodyPr/>
          <a:lstStyle/>
          <a:p>
            <a:pPr lvl="0"/>
            <a:r>
              <a:rPr lang="en-US"/>
              <a:t>Radom forest was already there and KNN was used by me </a:t>
            </a:r>
          </a:p>
          <a:p>
            <a:pPr lvl="0"/>
            <a:r>
              <a:rPr lang="en-US"/>
              <a:t> for example there are 100 people and we have collected the data of all of them. </a:t>
            </a:r>
          </a:p>
          <a:p>
            <a:pPr lvl="0"/>
            <a:r>
              <a:rPr lang="en-US"/>
              <a:t>So with the given data can a computer wit machie learning model give weather he has a heart disease or doesn’t have with the attribution given </a:t>
            </a:r>
          </a:p>
        </p:txBody>
      </p:sp>
      <p:sp>
        <p:nvSpPr>
          <p:cNvPr id="4" name="Slide Number Placeholder 3">
            <a:extLst>
              <a:ext uri="{FF2B5EF4-FFF2-40B4-BE49-F238E27FC236}">
                <a16:creationId xmlns="" xmlns:a16="http://schemas.microsoft.com/office/drawing/2014/main" id="{76A404BD-EBF3-4857-8FB9-88FC2FE42D76}"/>
              </a:ext>
            </a:extLst>
          </p:cNvPr>
          <p:cNvSpPr txBox="1"/>
          <p:nvPr/>
        </p:nvSpPr>
        <p:spPr>
          <a:xfrm>
            <a:off x="3884608" y="8685208"/>
            <a:ext cx="2971800" cy="457200"/>
          </a:xfrm>
          <a:prstGeom prst="rect">
            <a:avLst/>
          </a:prstGeom>
          <a:noFill/>
          <a:ln cap="flat">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AF1C70-E4B8-4ACB-AAAA-EE9E2C3589DA}" type="slidenum">
              <a:t>6</a:t>
            </a:fld>
            <a:endParaRPr lang="aa-E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7375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D030499-385D-46C0-B5FA-23DB1938228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 xmlns:a16="http://schemas.microsoft.com/office/drawing/2014/main" id="{FE5792F3-A28E-4B8C-B3E6-C3B2C9C1B148}"/>
              </a:ext>
            </a:extLst>
          </p:cNvPr>
          <p:cNvSpPr txBox="1">
            <a:spLocks noGrp="1"/>
          </p:cNvSpPr>
          <p:nvPr>
            <p:ph type="body" sz="quarter" idx="1"/>
          </p:nvPr>
        </p:nvSpPr>
        <p:spPr/>
        <p:txBody>
          <a:bodyPr/>
          <a:lstStyle/>
          <a:p>
            <a:pPr lvl="0"/>
            <a:r>
              <a:rPr lang="en-US"/>
              <a:t>I have used Jupyter notebook and took the exiting code from random forest </a:t>
            </a:r>
          </a:p>
          <a:p>
            <a:pPr lvl="0"/>
            <a:endParaRPr lang="en-US"/>
          </a:p>
          <a:p>
            <a:pPr lvl="0"/>
            <a:r>
              <a:rPr lang="en-US"/>
              <a:t>Loaded the data in python using this command, so there are nice commands on jupyter notebook  with this you can get the profiling </a:t>
            </a:r>
          </a:p>
          <a:p>
            <a:pPr lvl="0"/>
            <a:endParaRPr lang="en-US"/>
          </a:p>
          <a:p>
            <a:pPr lvl="0"/>
            <a:endParaRPr lang="aa-ET"/>
          </a:p>
        </p:txBody>
      </p:sp>
      <p:sp>
        <p:nvSpPr>
          <p:cNvPr id="4" name="Slide Number Placeholder 3">
            <a:extLst>
              <a:ext uri="{FF2B5EF4-FFF2-40B4-BE49-F238E27FC236}">
                <a16:creationId xmlns="" xmlns:a16="http://schemas.microsoft.com/office/drawing/2014/main" id="{95E7A7D3-103C-4F66-86B8-5855E905F484}"/>
              </a:ext>
            </a:extLst>
          </p:cNvPr>
          <p:cNvSpPr txBox="1"/>
          <p:nvPr/>
        </p:nvSpPr>
        <p:spPr>
          <a:xfrm>
            <a:off x="3884608" y="8685208"/>
            <a:ext cx="2971800" cy="457200"/>
          </a:xfrm>
          <a:prstGeom prst="rect">
            <a:avLst/>
          </a:prstGeom>
          <a:noFill/>
          <a:ln cap="flat">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155B8E2-892E-4BFF-AC41-763E5A64600F}" type="slidenum">
              <a:t>7</a:t>
            </a:fld>
            <a:endParaRPr lang="aa-E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349364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C03DBD7-08FA-4FBA-B687-943E927C161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 xmlns:a16="http://schemas.microsoft.com/office/drawing/2014/main" id="{4CBF9EE1-792F-4A0F-9834-6F892246C343}"/>
              </a:ext>
            </a:extLst>
          </p:cNvPr>
          <p:cNvSpPr txBox="1">
            <a:spLocks noGrp="1"/>
          </p:cNvSpPr>
          <p:nvPr>
            <p:ph type="body" sz="quarter" idx="1"/>
          </p:nvPr>
        </p:nvSpPr>
        <p:spPr/>
        <p:txBody>
          <a:bodyPr/>
          <a:lstStyle/>
          <a:p>
            <a:pPr lvl="0"/>
            <a:r>
              <a:rPr lang="en-US"/>
              <a:t>Relation between on eattribute and </a:t>
            </a:r>
          </a:p>
          <a:p>
            <a:pPr lvl="0"/>
            <a:r>
              <a:rPr lang="en-US"/>
              <a:t>Green highly corelated </a:t>
            </a:r>
          </a:p>
          <a:p>
            <a:pPr lvl="0"/>
            <a:r>
              <a:rPr lang="en-US"/>
              <a:t>Red is weekly corelated </a:t>
            </a:r>
            <a:endParaRPr lang="aa-ET"/>
          </a:p>
        </p:txBody>
      </p:sp>
      <p:sp>
        <p:nvSpPr>
          <p:cNvPr id="4" name="Slide Number Placeholder 3">
            <a:extLst>
              <a:ext uri="{FF2B5EF4-FFF2-40B4-BE49-F238E27FC236}">
                <a16:creationId xmlns="" xmlns:a16="http://schemas.microsoft.com/office/drawing/2014/main" id="{AF66F0A7-ED4D-40FF-B63A-3B217EF71B8B}"/>
              </a:ext>
            </a:extLst>
          </p:cNvPr>
          <p:cNvSpPr txBox="1"/>
          <p:nvPr/>
        </p:nvSpPr>
        <p:spPr>
          <a:xfrm>
            <a:off x="3884608" y="8685208"/>
            <a:ext cx="2971800" cy="457200"/>
          </a:xfrm>
          <a:prstGeom prst="rect">
            <a:avLst/>
          </a:prstGeom>
          <a:noFill/>
          <a:ln cap="flat">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B3C8AFF-9B8D-41F3-B998-6B1FC1CBDC2D}" type="slidenum">
              <a:t>9</a:t>
            </a:fld>
            <a:endParaRPr lang="aa-E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0723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7380162-1FE6-4892-B77E-13C496C1CCC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 xmlns:a16="http://schemas.microsoft.com/office/drawing/2014/main" id="{191180A9-52D9-4E40-9375-998C0893DA6E}"/>
              </a:ext>
            </a:extLst>
          </p:cNvPr>
          <p:cNvSpPr txBox="1">
            <a:spLocks noGrp="1"/>
          </p:cNvSpPr>
          <p:nvPr>
            <p:ph type="body" sz="quarter" idx="1"/>
          </p:nvPr>
        </p:nvSpPr>
        <p:spPr/>
        <p:txBody>
          <a:bodyPr/>
          <a:lstStyle/>
          <a:p>
            <a:pPr lvl="0"/>
            <a:r>
              <a:rPr lang="en-US"/>
              <a:t>SO random forest is what they have used and  what I have contributed is I tried k nearest amd I have compared both of them, i mean the accuracy </a:t>
            </a:r>
            <a:endParaRPr lang="aa-ET"/>
          </a:p>
        </p:txBody>
      </p:sp>
      <p:sp>
        <p:nvSpPr>
          <p:cNvPr id="4" name="Slide Number Placeholder 3">
            <a:extLst>
              <a:ext uri="{FF2B5EF4-FFF2-40B4-BE49-F238E27FC236}">
                <a16:creationId xmlns="" xmlns:a16="http://schemas.microsoft.com/office/drawing/2014/main" id="{F8030D5F-B135-471D-A4A3-FE54597BCA6F}"/>
              </a:ext>
            </a:extLst>
          </p:cNvPr>
          <p:cNvSpPr txBox="1"/>
          <p:nvPr/>
        </p:nvSpPr>
        <p:spPr>
          <a:xfrm>
            <a:off x="3884608" y="8685208"/>
            <a:ext cx="2971800" cy="457200"/>
          </a:xfrm>
          <a:prstGeom prst="rect">
            <a:avLst/>
          </a:prstGeom>
          <a:noFill/>
          <a:ln cap="flat">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0F241C8-884D-40B9-902F-18CEDE9978BE}" type="slidenum">
              <a:t>10</a:t>
            </a:fld>
            <a:endParaRPr lang="aa-E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850608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1A5D6DE-5C3F-41AB-9E0F-713FB5A64DB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 xmlns:a16="http://schemas.microsoft.com/office/drawing/2014/main" id="{A5C3AAC7-F6BB-4600-9243-F5CA393AF24B}"/>
              </a:ext>
            </a:extLst>
          </p:cNvPr>
          <p:cNvSpPr txBox="1">
            <a:spLocks noGrp="1"/>
          </p:cNvSpPr>
          <p:nvPr>
            <p:ph type="body" sz="quarter" idx="1"/>
          </p:nvPr>
        </p:nvSpPr>
        <p:spPr/>
        <p:txBody>
          <a:bodyPr/>
          <a:lstStyle/>
          <a:p>
            <a:endParaRPr lang="aa-ET"/>
          </a:p>
        </p:txBody>
      </p:sp>
      <p:sp>
        <p:nvSpPr>
          <p:cNvPr id="4" name="Slide Number Placeholder 3">
            <a:extLst>
              <a:ext uri="{FF2B5EF4-FFF2-40B4-BE49-F238E27FC236}">
                <a16:creationId xmlns="" xmlns:a16="http://schemas.microsoft.com/office/drawing/2014/main" id="{3A9F1F4F-6624-4803-96D5-DF3540E4DAF5}"/>
              </a:ext>
            </a:extLst>
          </p:cNvPr>
          <p:cNvSpPr txBox="1"/>
          <p:nvPr/>
        </p:nvSpPr>
        <p:spPr>
          <a:xfrm>
            <a:off x="3884608" y="8685208"/>
            <a:ext cx="2971800" cy="457200"/>
          </a:xfrm>
          <a:prstGeom prst="rect">
            <a:avLst/>
          </a:prstGeom>
          <a:noFill/>
          <a:ln cap="flat">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96909F-4E82-4A84-B26A-37872810C6A1}" type="slidenum">
              <a:t>12</a:t>
            </a:fld>
            <a:endParaRPr lang="aa-E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472482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40C40B8B-EEA5-45B6-B399-44DFFB50DBE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 xmlns:a16="http://schemas.microsoft.com/office/drawing/2014/main" id="{ACA84C77-4D6A-4CC4-A02C-5CD2001E2F29}"/>
              </a:ext>
            </a:extLst>
          </p:cNvPr>
          <p:cNvSpPr txBox="1">
            <a:spLocks noGrp="1"/>
          </p:cNvSpPr>
          <p:nvPr>
            <p:ph type="body" sz="quarter" idx="1"/>
          </p:nvPr>
        </p:nvSpPr>
        <p:spPr/>
        <p:txBody>
          <a:bodyPr/>
          <a:lstStyle/>
          <a:p>
            <a:pPr lvl="0"/>
            <a:r>
              <a:rPr lang="en-US"/>
              <a:t>Did this using jupyter </a:t>
            </a:r>
          </a:p>
          <a:p>
            <a:pPr lvl="0"/>
            <a:endParaRPr lang="en-US"/>
          </a:p>
          <a:p>
            <a:pPr lvl="0"/>
            <a:r>
              <a:rPr lang="en-US"/>
              <a:t>Here I took instead of random forest I took KNN approach and gave the parameter as 11 as input, actually tried different ones but 11 happen to e the best outcome. </a:t>
            </a:r>
            <a:endParaRPr lang="aa-ET"/>
          </a:p>
        </p:txBody>
      </p:sp>
      <p:sp>
        <p:nvSpPr>
          <p:cNvPr id="4" name="Slide Number Placeholder 3">
            <a:extLst>
              <a:ext uri="{FF2B5EF4-FFF2-40B4-BE49-F238E27FC236}">
                <a16:creationId xmlns="" xmlns:a16="http://schemas.microsoft.com/office/drawing/2014/main" id="{EF8C0D4F-AA84-49E7-8565-C12295438DB6}"/>
              </a:ext>
            </a:extLst>
          </p:cNvPr>
          <p:cNvSpPr txBox="1"/>
          <p:nvPr/>
        </p:nvSpPr>
        <p:spPr>
          <a:xfrm>
            <a:off x="3884608" y="8685208"/>
            <a:ext cx="2971800" cy="457200"/>
          </a:xfrm>
          <a:prstGeom prst="rect">
            <a:avLst/>
          </a:prstGeom>
          <a:noFill/>
          <a:ln cap="flat">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3A1284-0551-4531-98E1-31EAAB849D9B}" type="slidenum">
              <a:t>13</a:t>
            </a:fld>
            <a:endParaRPr lang="aa-E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14551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C769A5C-8E77-481E-9A89-3E764E323CA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 xmlns:a16="http://schemas.microsoft.com/office/drawing/2014/main" id="{7E19B5B6-DB69-443A-8F3B-CB4509397E1F}"/>
              </a:ext>
            </a:extLst>
          </p:cNvPr>
          <p:cNvSpPr txBox="1">
            <a:spLocks noGrp="1"/>
          </p:cNvSpPr>
          <p:nvPr>
            <p:ph type="body" sz="quarter" idx="1"/>
          </p:nvPr>
        </p:nvSpPr>
        <p:spPr/>
        <p:txBody>
          <a:bodyPr/>
          <a:lstStyle/>
          <a:p>
            <a:endParaRPr lang="aa-ET"/>
          </a:p>
        </p:txBody>
      </p:sp>
      <p:sp>
        <p:nvSpPr>
          <p:cNvPr id="4" name="Slide Number Placeholder 3">
            <a:extLst>
              <a:ext uri="{FF2B5EF4-FFF2-40B4-BE49-F238E27FC236}">
                <a16:creationId xmlns="" xmlns:a16="http://schemas.microsoft.com/office/drawing/2014/main" id="{C0A524ED-187B-451F-B0FD-48C8A0013E3D}"/>
              </a:ext>
            </a:extLst>
          </p:cNvPr>
          <p:cNvSpPr txBox="1"/>
          <p:nvPr/>
        </p:nvSpPr>
        <p:spPr>
          <a:xfrm>
            <a:off x="3884608" y="8685208"/>
            <a:ext cx="2971800" cy="457200"/>
          </a:xfrm>
          <a:prstGeom prst="rect">
            <a:avLst/>
          </a:prstGeom>
          <a:noFill/>
          <a:ln cap="flat">
            <a:noFill/>
          </a:ln>
        </p:spPr>
        <p:txBody>
          <a:bodyPr vert="horz" wrap="square" lIns="91440" tIns="45720" rIns="91440" bIns="45720" anchor="b" anchorCtr="0" compatLnSpc="1">
            <a:noAutofit/>
          </a:bodyPr>
          <a:lstStyle/>
          <a:p>
            <a:pPr marL="0" marR="0" lvl="0" indent="0" algn="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3A2F2A9-A357-41A0-95D7-E1497165643F}" type="slidenum">
              <a:t>14</a:t>
            </a:fld>
            <a:endParaRPr lang="aa-E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54838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diagonals">
            <a:extLst>
              <a:ext uri="{FF2B5EF4-FFF2-40B4-BE49-F238E27FC236}">
                <a16:creationId xmlns="" xmlns:a16="http://schemas.microsoft.com/office/drawing/2014/main" id="{C04BDC74-5247-45D8-9E9A-0CCD6321A93F}"/>
              </a:ext>
            </a:extLst>
          </p:cNvPr>
          <p:cNvGrpSpPr/>
          <p:nvPr/>
        </p:nvGrpSpPr>
        <p:grpSpPr>
          <a:xfrm>
            <a:off x="7516441" y="4145276"/>
            <a:ext cx="4686117" cy="2731414"/>
            <a:chOff x="7516441" y="4145276"/>
            <a:chExt cx="4686117" cy="2731414"/>
          </a:xfrm>
        </p:grpSpPr>
        <p:cxnSp>
          <p:nvCxnSpPr>
            <p:cNvPr id="3" name="Straight Connector 13">
              <a:extLst>
                <a:ext uri="{FF2B5EF4-FFF2-40B4-BE49-F238E27FC236}">
                  <a16:creationId xmlns="" xmlns:a16="http://schemas.microsoft.com/office/drawing/2014/main" id="{55BDE560-D3F2-4C48-90ED-43276DEC7FBF}"/>
                </a:ext>
              </a:extLst>
            </p:cNvPr>
            <p:cNvCxnSpPr/>
            <p:nvPr/>
          </p:nvCxnSpPr>
          <p:spPr>
            <a:xfrm flipV="1">
              <a:off x="7516441" y="4145276"/>
              <a:ext cx="4686117" cy="2716162"/>
            </a:xfrm>
            <a:prstGeom prst="straightConnector1">
              <a:avLst/>
            </a:prstGeom>
            <a:noFill/>
            <a:ln w="38103" cap="flat">
              <a:solidFill>
                <a:srgbClr val="009999"/>
              </a:solidFill>
              <a:prstDash val="solid"/>
              <a:miter/>
            </a:ln>
          </p:spPr>
        </p:cxnSp>
        <p:cxnSp>
          <p:nvCxnSpPr>
            <p:cNvPr id="4" name="Straight Connector 16">
              <a:extLst>
                <a:ext uri="{FF2B5EF4-FFF2-40B4-BE49-F238E27FC236}">
                  <a16:creationId xmlns="" xmlns:a16="http://schemas.microsoft.com/office/drawing/2014/main" id="{0987251E-E0C1-4B29-AA9B-5C4E10042B3A}"/>
                </a:ext>
              </a:extLst>
            </p:cNvPr>
            <p:cNvCxnSpPr/>
            <p:nvPr/>
          </p:nvCxnSpPr>
          <p:spPr>
            <a:xfrm flipV="1">
              <a:off x="8004108" y="4444998"/>
              <a:ext cx="4198450" cy="2431692"/>
            </a:xfrm>
            <a:prstGeom prst="straightConnector1">
              <a:avLst/>
            </a:prstGeom>
            <a:noFill/>
            <a:ln w="28575" cap="flat">
              <a:solidFill>
                <a:srgbClr val="007373"/>
              </a:solidFill>
              <a:prstDash val="solid"/>
              <a:miter/>
            </a:ln>
          </p:spPr>
        </p:cxnSp>
        <p:cxnSp>
          <p:nvCxnSpPr>
            <p:cNvPr id="5" name="Straight Connector 18">
              <a:extLst>
                <a:ext uri="{FF2B5EF4-FFF2-40B4-BE49-F238E27FC236}">
                  <a16:creationId xmlns="" xmlns:a16="http://schemas.microsoft.com/office/drawing/2014/main" id="{A50A1E61-6AA8-49A3-ABFC-9620E99CDC8B}"/>
                </a:ext>
              </a:extLst>
            </p:cNvPr>
            <p:cNvCxnSpPr/>
            <p:nvPr/>
          </p:nvCxnSpPr>
          <p:spPr>
            <a:xfrm flipV="1">
              <a:off x="8515569" y="4733190"/>
              <a:ext cx="3686989" cy="2133533"/>
            </a:xfrm>
            <a:prstGeom prst="straightConnector1">
              <a:avLst/>
            </a:prstGeom>
            <a:noFill/>
            <a:ln w="25402" cap="flat">
              <a:solidFill>
                <a:srgbClr val="004D4D"/>
              </a:solidFill>
              <a:prstDash val="solid"/>
              <a:miter/>
            </a:ln>
          </p:spPr>
        </p:cxnSp>
      </p:grpSp>
      <p:grpSp>
        <p:nvGrpSpPr>
          <p:cNvPr id="6" name="bottom lines">
            <a:extLst>
              <a:ext uri="{FF2B5EF4-FFF2-40B4-BE49-F238E27FC236}">
                <a16:creationId xmlns="" xmlns:a16="http://schemas.microsoft.com/office/drawing/2014/main" id="{7E98AB1E-564D-477C-AE8C-996BB23A82EF}"/>
              </a:ext>
            </a:extLst>
          </p:cNvPr>
          <p:cNvGrpSpPr/>
          <p:nvPr/>
        </p:nvGrpSpPr>
        <p:grpSpPr>
          <a:xfrm>
            <a:off x="-8915" y="6057150"/>
            <a:ext cx="5498725" cy="820207"/>
            <a:chOff x="-8915" y="6057150"/>
            <a:chExt cx="5498725" cy="820207"/>
          </a:xfrm>
        </p:grpSpPr>
        <p:sp>
          <p:nvSpPr>
            <p:cNvPr id="7" name="Freeform 8">
              <a:extLst>
                <a:ext uri="{FF2B5EF4-FFF2-40B4-BE49-F238E27FC236}">
                  <a16:creationId xmlns="" xmlns:a16="http://schemas.microsoft.com/office/drawing/2014/main" id="{D22D88BE-E2E6-4C68-B735-0F183FC9FBE1}"/>
                </a:ext>
              </a:extLst>
            </p:cNvPr>
            <p:cNvSpPr/>
            <p:nvPr/>
          </p:nvSpPr>
          <p:spPr>
            <a:xfrm rot="16200004">
              <a:off x="2338354" y="3722728"/>
              <a:ext cx="817034" cy="5485878"/>
            </a:xfrm>
            <a:custGeom>
              <a:avLst/>
              <a:gdLst>
                <a:gd name="f0" fmla="val 10800000"/>
                <a:gd name="f1" fmla="val 5400000"/>
                <a:gd name="f2" fmla="val 180"/>
                <a:gd name="f3" fmla="val w"/>
                <a:gd name="f4" fmla="val h"/>
                <a:gd name="f5" fmla="val 0"/>
                <a:gd name="f6" fmla="val 612775"/>
                <a:gd name="f7" fmla="val 4115481"/>
                <a:gd name="f8" fmla="val 3180443"/>
                <a:gd name="f9" fmla="+- 0 0 -90"/>
                <a:gd name="f10" fmla="*/ f3 1 612775"/>
                <a:gd name="f11" fmla="*/ f4 1 4115481"/>
                <a:gd name="f12" fmla="+- f7 0 f5"/>
                <a:gd name="f13" fmla="+- f6 0 f5"/>
                <a:gd name="f14" fmla="*/ f9 f0 1"/>
                <a:gd name="f15" fmla="*/ f13 1 612775"/>
                <a:gd name="f16" fmla="*/ f12 1 4115481"/>
                <a:gd name="f17" fmla="*/ 0 f13 1"/>
                <a:gd name="f18" fmla="*/ 612775 f13 1"/>
                <a:gd name="f19" fmla="*/ 4115481 f12 1"/>
                <a:gd name="f20" fmla="*/ 3180443 f12 1"/>
                <a:gd name="f21" fmla="*/ 0 f12 1"/>
                <a:gd name="f22" fmla="*/ f14 1 f2"/>
                <a:gd name="f23" fmla="*/ f17 1 612775"/>
                <a:gd name="f24" fmla="*/ f18 1 612775"/>
                <a:gd name="f25" fmla="*/ f19 1 4115481"/>
                <a:gd name="f26" fmla="*/ f20 1 4115481"/>
                <a:gd name="f27" fmla="*/ f21 1 4115481"/>
                <a:gd name="f28" fmla="*/ f5 1 f15"/>
                <a:gd name="f29" fmla="*/ f6 1 f15"/>
                <a:gd name="f30" fmla="*/ f5 1 f16"/>
                <a:gd name="f31" fmla="*/ f7 1 f16"/>
                <a:gd name="f32" fmla="+- f22 0 f1"/>
                <a:gd name="f33" fmla="*/ f23 1 f15"/>
                <a:gd name="f34" fmla="*/ f25 1 f16"/>
                <a:gd name="f35" fmla="*/ f24 1 f15"/>
                <a:gd name="f36" fmla="*/ f26 1 f16"/>
                <a:gd name="f37" fmla="*/ f27 1 f16"/>
                <a:gd name="f38" fmla="*/ f28 f10 1"/>
                <a:gd name="f39" fmla="*/ f29 f10 1"/>
                <a:gd name="f40" fmla="*/ f31 f11 1"/>
                <a:gd name="f41" fmla="*/ f30 f11 1"/>
                <a:gd name="f42" fmla="*/ f33 f10 1"/>
                <a:gd name="f43" fmla="*/ f34 f11 1"/>
                <a:gd name="f44" fmla="*/ f35 f10 1"/>
                <a:gd name="f45" fmla="*/ f36 f11 1"/>
                <a:gd name="f46" fmla="*/ f37 f11 1"/>
              </a:gdLst>
              <a:ahLst/>
              <a:cxnLst>
                <a:cxn ang="3cd4">
                  <a:pos x="hc" y="t"/>
                </a:cxn>
                <a:cxn ang="0">
                  <a:pos x="r" y="vc"/>
                </a:cxn>
                <a:cxn ang="cd4">
                  <a:pos x="hc" y="b"/>
                </a:cxn>
                <a:cxn ang="cd2">
                  <a:pos x="l" y="vc"/>
                </a:cxn>
                <a:cxn ang="f32">
                  <a:pos x="f42" y="f43"/>
                </a:cxn>
                <a:cxn ang="f32">
                  <a:pos x="f44" y="f45"/>
                </a:cxn>
                <a:cxn ang="f32">
                  <a:pos x="f44" y="f46"/>
                </a:cxn>
              </a:cxnLst>
              <a:rect l="f38" t="f41" r="f39" b="f40"/>
              <a:pathLst>
                <a:path w="612775" h="4115481">
                  <a:moveTo>
                    <a:pt x="f5" y="f7"/>
                  </a:moveTo>
                  <a:lnTo>
                    <a:pt x="f6" y="f8"/>
                  </a:lnTo>
                  <a:lnTo>
                    <a:pt x="f6" y="f5"/>
                  </a:lnTo>
                </a:path>
              </a:pathLst>
            </a:custGeom>
            <a:noFill/>
            <a:ln w="38103" cap="flat">
              <a:solidFill>
                <a:srgbClr val="009999"/>
              </a:solidFill>
              <a:prstDash val="solid"/>
              <a:miter/>
            </a:ln>
          </p:spPr>
          <p:txBody>
            <a:bodyPr vert="horz" wrap="square" lIns="91440" tIns="45720" rIns="91440" bIns="45720" anchor="ctr" anchorCtr="1" compatLnSpc="1">
              <a:noAutofit/>
            </a:bodyPr>
            <a:lstStyle/>
            <a:p>
              <a:pPr marL="0" marR="0" lvl="0" indent="0" algn="ct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a-ET" sz="2400" b="0" i="0" u="none" strike="noStrike" kern="1200" cap="none" spc="0" baseline="0">
                <a:solidFill>
                  <a:srgbClr val="FFFFFF"/>
                </a:solidFill>
                <a:uFillTx/>
                <a:latin typeface="Calibri"/>
              </a:endParaRPr>
            </a:p>
          </p:txBody>
        </p:sp>
        <p:sp>
          <p:nvSpPr>
            <p:cNvPr id="8" name="Freeform 9">
              <a:extLst>
                <a:ext uri="{FF2B5EF4-FFF2-40B4-BE49-F238E27FC236}">
                  <a16:creationId xmlns="" xmlns:a16="http://schemas.microsoft.com/office/drawing/2014/main" id="{73BDB303-550B-4229-8427-90EE62624E39}"/>
                </a:ext>
              </a:extLst>
            </p:cNvPr>
            <p:cNvSpPr/>
            <p:nvPr/>
          </p:nvSpPr>
          <p:spPr>
            <a:xfrm rot="16200004">
              <a:off x="2138933" y="4189867"/>
              <a:ext cx="547670" cy="4827309"/>
            </a:xfrm>
            <a:custGeom>
              <a:avLst/>
              <a:gdLst>
                <a:gd name="f0" fmla="val 10800000"/>
                <a:gd name="f1" fmla="val 5400000"/>
                <a:gd name="f2" fmla="val 180"/>
                <a:gd name="f3" fmla="val w"/>
                <a:gd name="f4" fmla="val h"/>
                <a:gd name="f5" fmla="val 0"/>
                <a:gd name="f6" fmla="val 410751"/>
                <a:gd name="f7" fmla="val 3621427"/>
                <a:gd name="f8" fmla="val 2998251"/>
                <a:gd name="f9" fmla="val 410359"/>
                <a:gd name="f10" fmla="val 2065358"/>
                <a:gd name="f11" fmla="val 406339"/>
                <a:gd name="f12" fmla="val 932893"/>
                <a:gd name="f13" fmla="val 405947"/>
                <a:gd name="f14" fmla="+- 0 0 -90"/>
                <a:gd name="f15" fmla="*/ f3 1 410751"/>
                <a:gd name="f16" fmla="*/ f4 1 3621427"/>
                <a:gd name="f17" fmla="+- f7 0 f5"/>
                <a:gd name="f18" fmla="+- f6 0 f5"/>
                <a:gd name="f19" fmla="*/ f14 f0 1"/>
                <a:gd name="f20" fmla="*/ f18 1 410751"/>
                <a:gd name="f21" fmla="*/ f17 1 3621427"/>
                <a:gd name="f22" fmla="*/ 0 f18 1"/>
                <a:gd name="f23" fmla="*/ 410751 f18 1"/>
                <a:gd name="f24" fmla="*/ 405947 f18 1"/>
                <a:gd name="f25" fmla="*/ 3621427 f17 1"/>
                <a:gd name="f26" fmla="*/ 2998251 f17 1"/>
                <a:gd name="f27" fmla="*/ 0 f17 1"/>
                <a:gd name="f28" fmla="*/ f19 1 f2"/>
                <a:gd name="f29" fmla="*/ f22 1 410751"/>
                <a:gd name="f30" fmla="*/ f23 1 410751"/>
                <a:gd name="f31" fmla="*/ f24 1 410751"/>
                <a:gd name="f32" fmla="*/ f25 1 3621427"/>
                <a:gd name="f33" fmla="*/ f26 1 3621427"/>
                <a:gd name="f34" fmla="*/ f27 1 3621427"/>
                <a:gd name="f35" fmla="*/ f5 1 f20"/>
                <a:gd name="f36" fmla="*/ f6 1 f20"/>
                <a:gd name="f37" fmla="*/ f5 1 f21"/>
                <a:gd name="f38" fmla="*/ f7 1 f21"/>
                <a:gd name="f39" fmla="+- f28 0 f1"/>
                <a:gd name="f40" fmla="*/ f29 1 f20"/>
                <a:gd name="f41" fmla="*/ f32 1 f21"/>
                <a:gd name="f42" fmla="*/ f30 1 f20"/>
                <a:gd name="f43" fmla="*/ f33 1 f21"/>
                <a:gd name="f44" fmla="*/ f31 1 f20"/>
                <a:gd name="f45" fmla="*/ f34 1 f21"/>
                <a:gd name="f46" fmla="*/ f35 f15 1"/>
                <a:gd name="f47" fmla="*/ f36 f15 1"/>
                <a:gd name="f48" fmla="*/ f38 f16 1"/>
                <a:gd name="f49" fmla="*/ f37 f16 1"/>
                <a:gd name="f50" fmla="*/ f40 f15 1"/>
                <a:gd name="f51" fmla="*/ f41 f16 1"/>
                <a:gd name="f52" fmla="*/ f42 f15 1"/>
                <a:gd name="f53" fmla="*/ f43 f16 1"/>
                <a:gd name="f54" fmla="*/ f44 f15 1"/>
                <a:gd name="f55" fmla="*/ f45 f16 1"/>
              </a:gdLst>
              <a:ahLst/>
              <a:cxnLst>
                <a:cxn ang="3cd4">
                  <a:pos x="hc" y="t"/>
                </a:cxn>
                <a:cxn ang="0">
                  <a:pos x="r" y="vc"/>
                </a:cxn>
                <a:cxn ang="cd4">
                  <a:pos x="hc" y="b"/>
                </a:cxn>
                <a:cxn ang="cd2">
                  <a:pos x="l" y="vc"/>
                </a:cxn>
                <a:cxn ang="f39">
                  <a:pos x="f50" y="f51"/>
                </a:cxn>
                <a:cxn ang="f39">
                  <a:pos x="f52" y="f53"/>
                </a:cxn>
                <a:cxn ang="f39">
                  <a:pos x="f54" y="f55"/>
                </a:cxn>
              </a:cxnLst>
              <a:rect l="f46" t="f49" r="f47" b="f48"/>
              <a:pathLst>
                <a:path w="410751" h="3621427">
                  <a:moveTo>
                    <a:pt x="f5" y="f7"/>
                  </a:moveTo>
                  <a:lnTo>
                    <a:pt x="f6" y="f8"/>
                  </a:lnTo>
                  <a:cubicBezTo>
                    <a:pt x="f9" y="f10"/>
                    <a:pt x="f11" y="f12"/>
                    <a:pt x="f13" y="f5"/>
                  </a:cubicBezTo>
                </a:path>
              </a:pathLst>
            </a:custGeom>
            <a:noFill/>
            <a:ln w="28575" cap="flat">
              <a:solidFill>
                <a:srgbClr val="007373"/>
              </a:solidFill>
              <a:prstDash val="solid"/>
              <a:miter/>
            </a:ln>
          </p:spPr>
          <p:txBody>
            <a:bodyPr vert="horz" wrap="square" lIns="91440" tIns="45720" rIns="91440" bIns="45720" anchor="ctr" anchorCtr="1" compatLnSpc="1">
              <a:noAutofit/>
            </a:bodyPr>
            <a:lstStyle/>
            <a:p>
              <a:pPr marL="0" marR="0" lvl="0" indent="0" algn="ct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a-ET" sz="2400" b="0" i="0" u="none" strike="noStrike" kern="1200" cap="none" spc="0" baseline="0">
                <a:solidFill>
                  <a:srgbClr val="FFFFFF"/>
                </a:solidFill>
                <a:uFillTx/>
                <a:latin typeface="Calibri"/>
              </a:endParaRPr>
            </a:p>
          </p:txBody>
        </p:sp>
        <p:sp>
          <p:nvSpPr>
            <p:cNvPr id="9" name="Freeform 10">
              <a:extLst>
                <a:ext uri="{FF2B5EF4-FFF2-40B4-BE49-F238E27FC236}">
                  <a16:creationId xmlns="" xmlns:a16="http://schemas.microsoft.com/office/drawing/2014/main" id="{EC3A66DD-D1CA-4E3D-B0D8-5213D1AE61B9}"/>
                </a:ext>
              </a:extLst>
            </p:cNvPr>
            <p:cNvSpPr/>
            <p:nvPr/>
          </p:nvSpPr>
          <p:spPr>
            <a:xfrm rot="16200004">
              <a:off x="1949195" y="4590530"/>
              <a:ext cx="322353" cy="4238573"/>
            </a:xfrm>
            <a:custGeom>
              <a:avLst/>
              <a:gdLst>
                <a:gd name="f0" fmla="val 10800000"/>
                <a:gd name="f1" fmla="val 5400000"/>
                <a:gd name="f2" fmla="val 180"/>
                <a:gd name="f3" fmla="val w"/>
                <a:gd name="f4" fmla="val h"/>
                <a:gd name="f5" fmla="val 0"/>
                <a:gd name="f6" fmla="val 241768"/>
                <a:gd name="f7" fmla="val 3179761"/>
                <a:gd name="f8" fmla="val 238919"/>
                <a:gd name="f9" fmla="val 2819370"/>
                <a:gd name="f10" fmla="val 238654"/>
                <a:gd name="f11" fmla="val 1947313"/>
                <a:gd name="f12" fmla="val 242019"/>
                <a:gd name="f13" fmla="val 872057"/>
                <a:gd name="f14" fmla="val 241754"/>
                <a:gd name="f15" fmla="+- 0 0 -90"/>
                <a:gd name="f16" fmla="*/ f3 1 241768"/>
                <a:gd name="f17" fmla="*/ f4 1 3179761"/>
                <a:gd name="f18" fmla="+- f7 0 f5"/>
                <a:gd name="f19" fmla="+- f6 0 f5"/>
                <a:gd name="f20" fmla="*/ f15 f0 1"/>
                <a:gd name="f21" fmla="*/ f19 1 241768"/>
                <a:gd name="f22" fmla="*/ f18 1 3179761"/>
                <a:gd name="f23" fmla="*/ 0 f19 1"/>
                <a:gd name="f24" fmla="*/ 3179761 f18 1"/>
                <a:gd name="f25" fmla="*/ 238919 f19 1"/>
                <a:gd name="f26" fmla="*/ 2819370 f18 1"/>
                <a:gd name="f27" fmla="*/ 241754 f19 1"/>
                <a:gd name="f28" fmla="*/ 0 f18 1"/>
                <a:gd name="f29" fmla="*/ f20 1 f2"/>
                <a:gd name="f30" fmla="*/ f23 1 241768"/>
                <a:gd name="f31" fmla="*/ f24 1 3179761"/>
                <a:gd name="f32" fmla="*/ f25 1 241768"/>
                <a:gd name="f33" fmla="*/ f26 1 3179761"/>
                <a:gd name="f34" fmla="*/ f27 1 241768"/>
                <a:gd name="f35" fmla="*/ f28 1 3179761"/>
                <a:gd name="f36" fmla="*/ f5 1 f21"/>
                <a:gd name="f37" fmla="*/ f6 1 f21"/>
                <a:gd name="f38" fmla="*/ f5 1 f22"/>
                <a:gd name="f39" fmla="*/ f7 1 f22"/>
                <a:gd name="f40" fmla="+- f29 0 f1"/>
                <a:gd name="f41" fmla="*/ f30 1 f21"/>
                <a:gd name="f42" fmla="*/ f31 1 f22"/>
                <a:gd name="f43" fmla="*/ f32 1 f21"/>
                <a:gd name="f44" fmla="*/ f33 1 f22"/>
                <a:gd name="f45" fmla="*/ f34 1 f21"/>
                <a:gd name="f46" fmla="*/ f35 1 f22"/>
                <a:gd name="f47" fmla="*/ f36 f16 1"/>
                <a:gd name="f48" fmla="*/ f37 f16 1"/>
                <a:gd name="f49" fmla="*/ f39 f17 1"/>
                <a:gd name="f50" fmla="*/ f38 f17 1"/>
                <a:gd name="f51" fmla="*/ f41 f16 1"/>
                <a:gd name="f52" fmla="*/ f42 f17 1"/>
                <a:gd name="f53" fmla="*/ f43 f16 1"/>
                <a:gd name="f54" fmla="*/ f44 f17 1"/>
                <a:gd name="f55" fmla="*/ f45 f16 1"/>
                <a:gd name="f56" fmla="*/ f46 f17 1"/>
              </a:gdLst>
              <a:ahLst/>
              <a:cxnLst>
                <a:cxn ang="3cd4">
                  <a:pos x="hc" y="t"/>
                </a:cxn>
                <a:cxn ang="0">
                  <a:pos x="r" y="vc"/>
                </a:cxn>
                <a:cxn ang="cd4">
                  <a:pos x="hc" y="b"/>
                </a:cxn>
                <a:cxn ang="cd2">
                  <a:pos x="l" y="vc"/>
                </a:cxn>
                <a:cxn ang="f40">
                  <a:pos x="f51" y="f52"/>
                </a:cxn>
                <a:cxn ang="f40">
                  <a:pos x="f53" y="f54"/>
                </a:cxn>
                <a:cxn ang="f40">
                  <a:pos x="f55" y="f56"/>
                </a:cxn>
              </a:cxnLst>
              <a:rect l="f47" t="f50" r="f48" b="f49"/>
              <a:pathLst>
                <a:path w="241768" h="3179761">
                  <a:moveTo>
                    <a:pt x="f5" y="f7"/>
                  </a:moveTo>
                  <a:lnTo>
                    <a:pt x="f8" y="f9"/>
                  </a:lnTo>
                  <a:cubicBezTo>
                    <a:pt x="f10" y="f11"/>
                    <a:pt x="f12" y="f13"/>
                    <a:pt x="f14" y="f5"/>
                  </a:cubicBezTo>
                </a:path>
              </a:pathLst>
            </a:custGeom>
            <a:noFill/>
            <a:ln w="25402" cap="flat">
              <a:solidFill>
                <a:srgbClr val="004D4D"/>
              </a:solidFill>
              <a:prstDash val="solid"/>
              <a:miter/>
            </a:ln>
          </p:spPr>
          <p:txBody>
            <a:bodyPr vert="horz" wrap="square" lIns="91440" tIns="45720" rIns="91440" bIns="45720" anchor="ctr" anchorCtr="1" compatLnSpc="1">
              <a:noAutofit/>
            </a:bodyPr>
            <a:lstStyle/>
            <a:p>
              <a:pPr marL="0" marR="0" lvl="0" indent="0" algn="ct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a-ET" sz="2400" b="0" i="0" u="none" strike="noStrike" kern="1200" cap="none" spc="0" baseline="0">
                <a:solidFill>
                  <a:srgbClr val="FFFFFF"/>
                </a:solidFill>
                <a:uFillTx/>
                <a:latin typeface="Calibri"/>
              </a:endParaRPr>
            </a:p>
          </p:txBody>
        </p:sp>
      </p:grpSp>
      <p:sp>
        <p:nvSpPr>
          <p:cNvPr id="10" name="Title 1">
            <a:extLst>
              <a:ext uri="{FF2B5EF4-FFF2-40B4-BE49-F238E27FC236}">
                <a16:creationId xmlns="" xmlns:a16="http://schemas.microsoft.com/office/drawing/2014/main" id="{111EBC90-C38D-4DA1-8DF4-33C0485D332B}"/>
              </a:ext>
            </a:extLst>
          </p:cNvPr>
          <p:cNvSpPr txBox="1">
            <a:spLocks noGrp="1"/>
          </p:cNvSpPr>
          <p:nvPr>
            <p:ph type="ctrTitle"/>
          </p:nvPr>
        </p:nvSpPr>
        <p:spPr>
          <a:xfrm>
            <a:off x="1625172" y="584201"/>
            <a:ext cx="8735327" cy="2000250"/>
          </a:xfrm>
        </p:spPr>
        <p:txBody>
          <a:bodyPr/>
          <a:lstStyle>
            <a:lvl1pPr>
              <a:defRPr sz="5400"/>
            </a:lvl1pPr>
          </a:lstStyle>
          <a:p>
            <a:pPr lvl="0"/>
            <a:r>
              <a:rPr lang="en-US"/>
              <a:t>Click to edit Master title style</a:t>
            </a:r>
          </a:p>
        </p:txBody>
      </p:sp>
      <p:sp>
        <p:nvSpPr>
          <p:cNvPr id="11" name="Subtitle 2">
            <a:extLst>
              <a:ext uri="{FF2B5EF4-FFF2-40B4-BE49-F238E27FC236}">
                <a16:creationId xmlns="" xmlns:a16="http://schemas.microsoft.com/office/drawing/2014/main" id="{CCC86020-A44A-4B3E-A934-F23132F2C958}"/>
              </a:ext>
            </a:extLst>
          </p:cNvPr>
          <p:cNvSpPr txBox="1">
            <a:spLocks noGrp="1"/>
          </p:cNvSpPr>
          <p:nvPr>
            <p:ph type="subTitle" idx="1"/>
          </p:nvPr>
        </p:nvSpPr>
        <p:spPr>
          <a:xfrm>
            <a:off x="1625172" y="2616198"/>
            <a:ext cx="8735327" cy="1752603"/>
          </a:xfrm>
        </p:spPr>
        <p:txBody>
          <a:bodyPr/>
          <a:lstStyle>
            <a:lvl1pPr marL="0" indent="0">
              <a:spcBef>
                <a:spcPts val="0"/>
              </a:spcBef>
              <a:buNone/>
              <a:defRPr cap="all" spc="200">
                <a:solidFill>
                  <a:srgbClr val="009999"/>
                </a:solidFill>
              </a:defRPr>
            </a:lvl1pPr>
          </a:lstStyle>
          <a:p>
            <a:pPr lvl="0"/>
            <a:r>
              <a:rPr lang="en-US"/>
              <a:t>Click to edit Master subtitle style</a:t>
            </a:r>
          </a:p>
        </p:txBody>
      </p:sp>
      <p:sp>
        <p:nvSpPr>
          <p:cNvPr id="12" name="Date Placeholder 21">
            <a:extLst>
              <a:ext uri="{FF2B5EF4-FFF2-40B4-BE49-F238E27FC236}">
                <a16:creationId xmlns="" xmlns:a16="http://schemas.microsoft.com/office/drawing/2014/main" id="{F827069B-318F-47A3-A6B6-B1BDC625457E}"/>
              </a:ext>
            </a:extLst>
          </p:cNvPr>
          <p:cNvSpPr txBox="1">
            <a:spLocks noGrp="1"/>
          </p:cNvSpPr>
          <p:nvPr>
            <p:ph type="dt" sz="half" idx="7"/>
          </p:nvPr>
        </p:nvSpPr>
        <p:spPr/>
        <p:txBody>
          <a:bodyPr/>
          <a:lstStyle>
            <a:lvl1pPr>
              <a:defRPr/>
            </a:lvl1pPr>
          </a:lstStyle>
          <a:p>
            <a:pPr lvl="0"/>
            <a:fld id="{154E35F5-E024-4C92-87DD-BB10D037F61C}" type="datetime1">
              <a:rPr lang="en-US"/>
              <a:pPr lvl="0"/>
              <a:t>4/14/2020</a:t>
            </a:fld>
            <a:endParaRPr lang="en-US"/>
          </a:p>
        </p:txBody>
      </p:sp>
      <p:sp>
        <p:nvSpPr>
          <p:cNvPr id="13" name="Footer Placeholder 22">
            <a:extLst>
              <a:ext uri="{FF2B5EF4-FFF2-40B4-BE49-F238E27FC236}">
                <a16:creationId xmlns="" xmlns:a16="http://schemas.microsoft.com/office/drawing/2014/main" id="{713D83CA-1ED2-4A52-9CC0-7C020520DA91}"/>
              </a:ext>
            </a:extLst>
          </p:cNvPr>
          <p:cNvSpPr txBox="1">
            <a:spLocks noGrp="1"/>
          </p:cNvSpPr>
          <p:nvPr>
            <p:ph type="ftr" sz="quarter" idx="9"/>
          </p:nvPr>
        </p:nvSpPr>
        <p:spPr/>
        <p:txBody>
          <a:bodyPr/>
          <a:lstStyle>
            <a:lvl1pPr>
              <a:defRPr/>
            </a:lvl1pPr>
          </a:lstStyle>
          <a:p>
            <a:pPr lvl="0"/>
            <a:endParaRPr lang="aa-ET"/>
          </a:p>
        </p:txBody>
      </p:sp>
      <p:sp>
        <p:nvSpPr>
          <p:cNvPr id="14" name="Slide Number Placeholder 23">
            <a:extLst>
              <a:ext uri="{FF2B5EF4-FFF2-40B4-BE49-F238E27FC236}">
                <a16:creationId xmlns="" xmlns:a16="http://schemas.microsoft.com/office/drawing/2014/main" id="{82E69616-F708-4D6A-9853-1DEDB13742C7}"/>
              </a:ext>
            </a:extLst>
          </p:cNvPr>
          <p:cNvSpPr txBox="1">
            <a:spLocks noGrp="1"/>
          </p:cNvSpPr>
          <p:nvPr>
            <p:ph type="sldNum" sz="quarter" idx="8"/>
          </p:nvPr>
        </p:nvSpPr>
        <p:spPr/>
        <p:txBody>
          <a:bodyPr/>
          <a:lstStyle>
            <a:lvl1pPr>
              <a:defRPr/>
            </a:lvl1pPr>
          </a:lstStyle>
          <a:p>
            <a:pPr lvl="0"/>
            <a:fld id="{5DE4C096-F165-42F4-944C-607BB9FA2F04}" type="slidenum">
              <a:t>‹#›</a:t>
            </a:fld>
            <a:endParaRPr lang="aa-ET"/>
          </a:p>
        </p:txBody>
      </p:sp>
    </p:spTree>
    <p:extLst>
      <p:ext uri="{BB962C8B-B14F-4D97-AF65-F5344CB8AC3E}">
        <p14:creationId xmlns:p14="http://schemas.microsoft.com/office/powerpoint/2010/main" val="1657553380"/>
      </p:ext>
    </p:extLst>
  </p:cSld>
  <p:clrMapOvr>
    <a:masterClrMapping/>
  </p:clrMapOvr>
  <p:transition spd="med">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15384E-D773-4624-8109-4416A09809BC}"/>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 xmlns:a16="http://schemas.microsoft.com/office/drawing/2014/main" id="{AA109EB5-A6FE-4AA1-84A4-FC70F36D0CB9}"/>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01CD111-584E-4A5F-A111-F1CF547DB0F0}"/>
              </a:ext>
            </a:extLst>
          </p:cNvPr>
          <p:cNvSpPr txBox="1">
            <a:spLocks noGrp="1"/>
          </p:cNvSpPr>
          <p:nvPr>
            <p:ph type="dt" sz="half" idx="7"/>
          </p:nvPr>
        </p:nvSpPr>
        <p:spPr/>
        <p:txBody>
          <a:bodyPr/>
          <a:lstStyle>
            <a:lvl1pPr>
              <a:defRPr/>
            </a:lvl1pPr>
          </a:lstStyle>
          <a:p>
            <a:pPr lvl="0"/>
            <a:fld id="{94E9480A-33FC-4129-980A-03066184980A}" type="datetime1">
              <a:rPr lang="en-US"/>
              <a:pPr lvl="0"/>
              <a:t>4/14/2020</a:t>
            </a:fld>
            <a:endParaRPr lang="en-US"/>
          </a:p>
        </p:txBody>
      </p:sp>
      <p:sp>
        <p:nvSpPr>
          <p:cNvPr id="5" name="Footer Placeholder 4">
            <a:extLst>
              <a:ext uri="{FF2B5EF4-FFF2-40B4-BE49-F238E27FC236}">
                <a16:creationId xmlns="" xmlns:a16="http://schemas.microsoft.com/office/drawing/2014/main" id="{000C8DA2-A064-478B-A641-8F243DF7BFDE}"/>
              </a:ext>
            </a:extLst>
          </p:cNvPr>
          <p:cNvSpPr txBox="1">
            <a:spLocks noGrp="1"/>
          </p:cNvSpPr>
          <p:nvPr>
            <p:ph type="ftr" sz="quarter" idx="9"/>
          </p:nvPr>
        </p:nvSpPr>
        <p:spPr/>
        <p:txBody>
          <a:bodyPr/>
          <a:lstStyle>
            <a:lvl1pPr>
              <a:defRPr/>
            </a:lvl1pPr>
          </a:lstStyle>
          <a:p>
            <a:pPr lvl="0"/>
            <a:endParaRPr lang="aa-ET"/>
          </a:p>
        </p:txBody>
      </p:sp>
      <p:sp>
        <p:nvSpPr>
          <p:cNvPr id="6" name="Slide Number Placeholder 5">
            <a:extLst>
              <a:ext uri="{FF2B5EF4-FFF2-40B4-BE49-F238E27FC236}">
                <a16:creationId xmlns="" xmlns:a16="http://schemas.microsoft.com/office/drawing/2014/main" id="{E7DDE612-52D1-4DBC-838B-9DFDBB75B234}"/>
              </a:ext>
            </a:extLst>
          </p:cNvPr>
          <p:cNvSpPr txBox="1">
            <a:spLocks noGrp="1"/>
          </p:cNvSpPr>
          <p:nvPr>
            <p:ph type="sldNum" sz="quarter" idx="8"/>
          </p:nvPr>
        </p:nvSpPr>
        <p:spPr/>
        <p:txBody>
          <a:bodyPr/>
          <a:lstStyle>
            <a:lvl1pPr>
              <a:defRPr/>
            </a:lvl1pPr>
          </a:lstStyle>
          <a:p>
            <a:pPr lvl="0"/>
            <a:fld id="{FA1FFE9C-F810-479E-AF4D-D7E8261FFE36}" type="slidenum">
              <a:t>‹#›</a:t>
            </a:fld>
            <a:endParaRPr lang="aa-ET"/>
          </a:p>
        </p:txBody>
      </p:sp>
    </p:spTree>
    <p:extLst>
      <p:ext uri="{BB962C8B-B14F-4D97-AF65-F5344CB8AC3E}">
        <p14:creationId xmlns:p14="http://schemas.microsoft.com/office/powerpoint/2010/main" val="362656046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AF83B79-7159-45BE-AE37-EFE9E1161053}"/>
              </a:ext>
            </a:extLst>
          </p:cNvPr>
          <p:cNvSpPr txBox="1">
            <a:spLocks noGrp="1"/>
          </p:cNvSpPr>
          <p:nvPr>
            <p:ph type="title" orient="vert"/>
          </p:nvPr>
        </p:nvSpPr>
        <p:spPr>
          <a:xfrm>
            <a:off x="8836898" y="584201"/>
            <a:ext cx="2742486" cy="5587998"/>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 xmlns:a16="http://schemas.microsoft.com/office/drawing/2014/main" id="{9FB60996-5849-4A0C-8BAE-1EAA989D370B}"/>
              </a:ext>
            </a:extLst>
          </p:cNvPr>
          <p:cNvSpPr txBox="1">
            <a:spLocks noGrp="1"/>
          </p:cNvSpPr>
          <p:nvPr>
            <p:ph type="body" orient="vert" idx="1"/>
          </p:nvPr>
        </p:nvSpPr>
        <p:spPr>
          <a:xfrm>
            <a:off x="1218886" y="584201"/>
            <a:ext cx="7414869" cy="5587998"/>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9C53EED-44D6-41BD-95C6-4CDED338879D}"/>
              </a:ext>
            </a:extLst>
          </p:cNvPr>
          <p:cNvSpPr txBox="1">
            <a:spLocks noGrp="1"/>
          </p:cNvSpPr>
          <p:nvPr>
            <p:ph type="dt" sz="half" idx="7"/>
          </p:nvPr>
        </p:nvSpPr>
        <p:spPr/>
        <p:txBody>
          <a:bodyPr/>
          <a:lstStyle>
            <a:lvl1pPr>
              <a:defRPr/>
            </a:lvl1pPr>
          </a:lstStyle>
          <a:p>
            <a:pPr lvl="0"/>
            <a:fld id="{F7470D6A-5DF0-4BAC-BBCB-2ED59DDC216D}" type="datetime1">
              <a:rPr lang="en-US"/>
              <a:pPr lvl="0"/>
              <a:t>4/14/2020</a:t>
            </a:fld>
            <a:endParaRPr lang="en-US"/>
          </a:p>
        </p:txBody>
      </p:sp>
      <p:sp>
        <p:nvSpPr>
          <p:cNvPr id="5" name="Footer Placeholder 4">
            <a:extLst>
              <a:ext uri="{FF2B5EF4-FFF2-40B4-BE49-F238E27FC236}">
                <a16:creationId xmlns="" xmlns:a16="http://schemas.microsoft.com/office/drawing/2014/main" id="{01E28CF3-5483-4967-94CD-A39230B7DF70}"/>
              </a:ext>
            </a:extLst>
          </p:cNvPr>
          <p:cNvSpPr txBox="1">
            <a:spLocks noGrp="1"/>
          </p:cNvSpPr>
          <p:nvPr>
            <p:ph type="ftr" sz="quarter" idx="9"/>
          </p:nvPr>
        </p:nvSpPr>
        <p:spPr/>
        <p:txBody>
          <a:bodyPr/>
          <a:lstStyle>
            <a:lvl1pPr>
              <a:defRPr/>
            </a:lvl1pPr>
          </a:lstStyle>
          <a:p>
            <a:pPr lvl="0"/>
            <a:endParaRPr lang="aa-ET"/>
          </a:p>
        </p:txBody>
      </p:sp>
      <p:sp>
        <p:nvSpPr>
          <p:cNvPr id="6" name="Slide Number Placeholder 5">
            <a:extLst>
              <a:ext uri="{FF2B5EF4-FFF2-40B4-BE49-F238E27FC236}">
                <a16:creationId xmlns="" xmlns:a16="http://schemas.microsoft.com/office/drawing/2014/main" id="{F351083C-7020-4CDB-8796-D2763F5CD1D9}"/>
              </a:ext>
            </a:extLst>
          </p:cNvPr>
          <p:cNvSpPr txBox="1">
            <a:spLocks noGrp="1"/>
          </p:cNvSpPr>
          <p:nvPr>
            <p:ph type="sldNum" sz="quarter" idx="8"/>
          </p:nvPr>
        </p:nvSpPr>
        <p:spPr/>
        <p:txBody>
          <a:bodyPr/>
          <a:lstStyle>
            <a:lvl1pPr>
              <a:defRPr/>
            </a:lvl1pPr>
          </a:lstStyle>
          <a:p>
            <a:pPr lvl="0"/>
            <a:fld id="{CC98D4C1-84CB-472A-AD24-5F2FB0D707CB}" type="slidenum">
              <a:t>‹#›</a:t>
            </a:fld>
            <a:endParaRPr lang="aa-ET"/>
          </a:p>
        </p:txBody>
      </p:sp>
    </p:spTree>
    <p:extLst>
      <p:ext uri="{BB962C8B-B14F-4D97-AF65-F5344CB8AC3E}">
        <p14:creationId xmlns:p14="http://schemas.microsoft.com/office/powerpoint/2010/main" val="66872921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D977F3-3B5A-4DF9-A7EA-FC40BE43963A}"/>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 xmlns:a16="http://schemas.microsoft.com/office/drawing/2014/main" id="{BB0C5133-55CF-4B76-A47F-C1480F226F9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0F398A9-870F-4DD4-AF1A-6178B79F0CCC}"/>
              </a:ext>
            </a:extLst>
          </p:cNvPr>
          <p:cNvSpPr txBox="1">
            <a:spLocks noGrp="1"/>
          </p:cNvSpPr>
          <p:nvPr>
            <p:ph type="dt" sz="half" idx="7"/>
          </p:nvPr>
        </p:nvSpPr>
        <p:spPr/>
        <p:txBody>
          <a:bodyPr/>
          <a:lstStyle>
            <a:lvl1pPr>
              <a:defRPr/>
            </a:lvl1pPr>
          </a:lstStyle>
          <a:p>
            <a:pPr lvl="0"/>
            <a:fld id="{048A10AC-AE3D-4581-8F3C-B37DE5EDCE44}" type="datetime1">
              <a:rPr lang="en-US"/>
              <a:pPr lvl="0"/>
              <a:t>4/14/2020</a:t>
            </a:fld>
            <a:endParaRPr lang="en-US"/>
          </a:p>
        </p:txBody>
      </p:sp>
      <p:sp>
        <p:nvSpPr>
          <p:cNvPr id="5" name="Footer Placeholder 4">
            <a:extLst>
              <a:ext uri="{FF2B5EF4-FFF2-40B4-BE49-F238E27FC236}">
                <a16:creationId xmlns="" xmlns:a16="http://schemas.microsoft.com/office/drawing/2014/main" id="{744BD5C8-08CA-4EA8-A8F9-201BCE0468AF}"/>
              </a:ext>
            </a:extLst>
          </p:cNvPr>
          <p:cNvSpPr txBox="1">
            <a:spLocks noGrp="1"/>
          </p:cNvSpPr>
          <p:nvPr>
            <p:ph type="ftr" sz="quarter" idx="9"/>
          </p:nvPr>
        </p:nvSpPr>
        <p:spPr/>
        <p:txBody>
          <a:bodyPr/>
          <a:lstStyle>
            <a:lvl1pPr>
              <a:defRPr/>
            </a:lvl1pPr>
          </a:lstStyle>
          <a:p>
            <a:pPr lvl="0"/>
            <a:endParaRPr lang="aa-ET"/>
          </a:p>
        </p:txBody>
      </p:sp>
      <p:sp>
        <p:nvSpPr>
          <p:cNvPr id="6" name="Slide Number Placeholder 5">
            <a:extLst>
              <a:ext uri="{FF2B5EF4-FFF2-40B4-BE49-F238E27FC236}">
                <a16:creationId xmlns="" xmlns:a16="http://schemas.microsoft.com/office/drawing/2014/main" id="{3983BDAB-EF19-4310-BF17-C0DE32706BDB}"/>
              </a:ext>
            </a:extLst>
          </p:cNvPr>
          <p:cNvSpPr txBox="1">
            <a:spLocks noGrp="1"/>
          </p:cNvSpPr>
          <p:nvPr>
            <p:ph type="sldNum" sz="quarter" idx="8"/>
          </p:nvPr>
        </p:nvSpPr>
        <p:spPr/>
        <p:txBody>
          <a:bodyPr/>
          <a:lstStyle>
            <a:lvl1pPr>
              <a:defRPr/>
            </a:lvl1pPr>
          </a:lstStyle>
          <a:p>
            <a:pPr lvl="0"/>
            <a:fld id="{30AD7B6F-DF32-4568-848F-238258136EEC}" type="slidenum">
              <a:t>‹#›</a:t>
            </a:fld>
            <a:endParaRPr lang="aa-ET"/>
          </a:p>
        </p:txBody>
      </p:sp>
    </p:spTree>
    <p:extLst>
      <p:ext uri="{BB962C8B-B14F-4D97-AF65-F5344CB8AC3E}">
        <p14:creationId xmlns:p14="http://schemas.microsoft.com/office/powerpoint/2010/main" val="1745890471"/>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 name="diagonals">
            <a:extLst>
              <a:ext uri="{FF2B5EF4-FFF2-40B4-BE49-F238E27FC236}">
                <a16:creationId xmlns="" xmlns:a16="http://schemas.microsoft.com/office/drawing/2014/main" id="{EB0B989E-7B53-4FEC-BA0C-7499FC70B408}"/>
              </a:ext>
            </a:extLst>
          </p:cNvPr>
          <p:cNvGrpSpPr/>
          <p:nvPr/>
        </p:nvGrpSpPr>
        <p:grpSpPr>
          <a:xfrm>
            <a:off x="7516441" y="4145276"/>
            <a:ext cx="4686117" cy="2731414"/>
            <a:chOff x="7516441" y="4145276"/>
            <a:chExt cx="4686117" cy="2731414"/>
          </a:xfrm>
        </p:grpSpPr>
        <p:cxnSp>
          <p:nvCxnSpPr>
            <p:cNvPr id="3" name="Straight Connector 11">
              <a:extLst>
                <a:ext uri="{FF2B5EF4-FFF2-40B4-BE49-F238E27FC236}">
                  <a16:creationId xmlns="" xmlns:a16="http://schemas.microsoft.com/office/drawing/2014/main" id="{4FF8584E-E3DF-4F7F-8EBA-F1294DDF8E02}"/>
                </a:ext>
              </a:extLst>
            </p:cNvPr>
            <p:cNvCxnSpPr/>
            <p:nvPr/>
          </p:nvCxnSpPr>
          <p:spPr>
            <a:xfrm flipV="1">
              <a:off x="7516441" y="4145276"/>
              <a:ext cx="4686117" cy="2716162"/>
            </a:xfrm>
            <a:prstGeom prst="straightConnector1">
              <a:avLst/>
            </a:prstGeom>
            <a:noFill/>
            <a:ln w="38103" cap="flat">
              <a:solidFill>
                <a:srgbClr val="009999"/>
              </a:solidFill>
              <a:prstDash val="solid"/>
              <a:miter/>
            </a:ln>
          </p:spPr>
        </p:cxnSp>
        <p:cxnSp>
          <p:nvCxnSpPr>
            <p:cNvPr id="4" name="Straight Connector 12">
              <a:extLst>
                <a:ext uri="{FF2B5EF4-FFF2-40B4-BE49-F238E27FC236}">
                  <a16:creationId xmlns="" xmlns:a16="http://schemas.microsoft.com/office/drawing/2014/main" id="{202D8804-BA7C-4C5F-B647-2AF780DBF3AA}"/>
                </a:ext>
              </a:extLst>
            </p:cNvPr>
            <p:cNvCxnSpPr/>
            <p:nvPr/>
          </p:nvCxnSpPr>
          <p:spPr>
            <a:xfrm flipV="1">
              <a:off x="8004108" y="4444998"/>
              <a:ext cx="4198450" cy="2431692"/>
            </a:xfrm>
            <a:prstGeom prst="straightConnector1">
              <a:avLst/>
            </a:prstGeom>
            <a:noFill/>
            <a:ln w="28575" cap="flat">
              <a:solidFill>
                <a:srgbClr val="007373"/>
              </a:solidFill>
              <a:prstDash val="solid"/>
              <a:miter/>
            </a:ln>
          </p:spPr>
        </p:cxnSp>
        <p:cxnSp>
          <p:nvCxnSpPr>
            <p:cNvPr id="5" name="Straight Connector 13">
              <a:extLst>
                <a:ext uri="{FF2B5EF4-FFF2-40B4-BE49-F238E27FC236}">
                  <a16:creationId xmlns="" xmlns:a16="http://schemas.microsoft.com/office/drawing/2014/main" id="{63E3F619-29E7-4DF0-93C8-057C374B66D1}"/>
                </a:ext>
              </a:extLst>
            </p:cNvPr>
            <p:cNvCxnSpPr/>
            <p:nvPr/>
          </p:nvCxnSpPr>
          <p:spPr>
            <a:xfrm flipV="1">
              <a:off x="8515569" y="4733190"/>
              <a:ext cx="3686989" cy="2133533"/>
            </a:xfrm>
            <a:prstGeom prst="straightConnector1">
              <a:avLst/>
            </a:prstGeom>
            <a:noFill/>
            <a:ln w="25402" cap="flat">
              <a:solidFill>
                <a:srgbClr val="004D4D"/>
              </a:solidFill>
              <a:prstDash val="solid"/>
              <a:miter/>
            </a:ln>
          </p:spPr>
        </p:cxnSp>
      </p:grpSp>
      <p:sp>
        <p:nvSpPr>
          <p:cNvPr id="6" name="Title 1">
            <a:extLst>
              <a:ext uri="{FF2B5EF4-FFF2-40B4-BE49-F238E27FC236}">
                <a16:creationId xmlns="" xmlns:a16="http://schemas.microsoft.com/office/drawing/2014/main" id="{904EA0CD-0967-4BC0-97E5-911F92C9F9C4}"/>
              </a:ext>
            </a:extLst>
          </p:cNvPr>
          <p:cNvSpPr txBox="1">
            <a:spLocks noGrp="1"/>
          </p:cNvSpPr>
          <p:nvPr>
            <p:ph type="title"/>
          </p:nvPr>
        </p:nvSpPr>
        <p:spPr>
          <a:xfrm>
            <a:off x="1625181" y="2209803"/>
            <a:ext cx="8938470" cy="2764331"/>
          </a:xfrm>
        </p:spPr>
        <p:txBody>
          <a:bodyPr/>
          <a:lstStyle>
            <a:lvl1pPr>
              <a:defRPr sz="5400"/>
            </a:lvl1pPr>
          </a:lstStyle>
          <a:p>
            <a:pPr lvl="0"/>
            <a:r>
              <a:rPr lang="en-US"/>
              <a:t>Click to edit Master title style</a:t>
            </a:r>
          </a:p>
        </p:txBody>
      </p:sp>
      <p:sp>
        <p:nvSpPr>
          <p:cNvPr id="7" name="Text Placeholder 2">
            <a:extLst>
              <a:ext uri="{FF2B5EF4-FFF2-40B4-BE49-F238E27FC236}">
                <a16:creationId xmlns="" xmlns:a16="http://schemas.microsoft.com/office/drawing/2014/main" id="{F1135D1A-DD1D-483C-9D5C-5A1590C80B4B}"/>
              </a:ext>
            </a:extLst>
          </p:cNvPr>
          <p:cNvSpPr txBox="1">
            <a:spLocks noGrp="1"/>
          </p:cNvSpPr>
          <p:nvPr>
            <p:ph type="body" idx="1"/>
          </p:nvPr>
        </p:nvSpPr>
        <p:spPr>
          <a:xfrm>
            <a:off x="1625172" y="4951265"/>
            <a:ext cx="7069519" cy="1220934"/>
          </a:xfrm>
        </p:spPr>
        <p:txBody>
          <a:bodyPr/>
          <a:lstStyle>
            <a:lvl1pPr marL="0" indent="0">
              <a:spcBef>
                <a:spcPts val="0"/>
              </a:spcBef>
              <a:buNone/>
              <a:defRPr cap="all" spc="200">
                <a:solidFill>
                  <a:srgbClr val="009999"/>
                </a:solidFill>
              </a:defRPr>
            </a:lvl1pPr>
          </a:lstStyle>
          <a:p>
            <a:pPr lvl="0"/>
            <a:r>
              <a:rPr lang="en-US"/>
              <a:t>Click to edit Master text styles</a:t>
            </a:r>
          </a:p>
        </p:txBody>
      </p:sp>
      <p:sp>
        <p:nvSpPr>
          <p:cNvPr id="8" name="Date Placeholder 3">
            <a:extLst>
              <a:ext uri="{FF2B5EF4-FFF2-40B4-BE49-F238E27FC236}">
                <a16:creationId xmlns="" xmlns:a16="http://schemas.microsoft.com/office/drawing/2014/main" id="{D2D8D665-90BD-47A8-9E6E-A2E2C35D81A6}"/>
              </a:ext>
            </a:extLst>
          </p:cNvPr>
          <p:cNvSpPr txBox="1">
            <a:spLocks noGrp="1"/>
          </p:cNvSpPr>
          <p:nvPr>
            <p:ph type="dt" sz="half" idx="7"/>
          </p:nvPr>
        </p:nvSpPr>
        <p:spPr/>
        <p:txBody>
          <a:bodyPr/>
          <a:lstStyle>
            <a:lvl1pPr>
              <a:defRPr/>
            </a:lvl1pPr>
          </a:lstStyle>
          <a:p>
            <a:pPr lvl="0"/>
            <a:fld id="{37D3247A-2C84-4F81-A511-9942C57D8335}" type="datetime1">
              <a:rPr lang="en-US"/>
              <a:pPr lvl="0"/>
              <a:t>4/14/2020</a:t>
            </a:fld>
            <a:endParaRPr lang="en-US"/>
          </a:p>
        </p:txBody>
      </p:sp>
      <p:sp>
        <p:nvSpPr>
          <p:cNvPr id="9" name="Footer Placeholder 4">
            <a:extLst>
              <a:ext uri="{FF2B5EF4-FFF2-40B4-BE49-F238E27FC236}">
                <a16:creationId xmlns="" xmlns:a16="http://schemas.microsoft.com/office/drawing/2014/main" id="{33141BFE-7A57-45A6-A764-5DB784485D26}"/>
              </a:ext>
            </a:extLst>
          </p:cNvPr>
          <p:cNvSpPr txBox="1">
            <a:spLocks noGrp="1"/>
          </p:cNvSpPr>
          <p:nvPr>
            <p:ph type="ftr" sz="quarter" idx="9"/>
          </p:nvPr>
        </p:nvSpPr>
        <p:spPr/>
        <p:txBody>
          <a:bodyPr/>
          <a:lstStyle>
            <a:lvl1pPr>
              <a:defRPr/>
            </a:lvl1pPr>
          </a:lstStyle>
          <a:p>
            <a:pPr lvl="0"/>
            <a:endParaRPr lang="aa-ET"/>
          </a:p>
        </p:txBody>
      </p:sp>
      <p:sp>
        <p:nvSpPr>
          <p:cNvPr id="10" name="Slide Number Placeholder 5">
            <a:extLst>
              <a:ext uri="{FF2B5EF4-FFF2-40B4-BE49-F238E27FC236}">
                <a16:creationId xmlns="" xmlns:a16="http://schemas.microsoft.com/office/drawing/2014/main" id="{10E1ABC6-CEDB-45FE-8BE5-52CD7DBDD8F8}"/>
              </a:ext>
            </a:extLst>
          </p:cNvPr>
          <p:cNvSpPr txBox="1">
            <a:spLocks noGrp="1"/>
          </p:cNvSpPr>
          <p:nvPr>
            <p:ph type="sldNum" sz="quarter" idx="8"/>
          </p:nvPr>
        </p:nvSpPr>
        <p:spPr/>
        <p:txBody>
          <a:bodyPr/>
          <a:lstStyle>
            <a:lvl1pPr>
              <a:defRPr/>
            </a:lvl1pPr>
          </a:lstStyle>
          <a:p>
            <a:pPr lvl="0"/>
            <a:fld id="{78938A91-5DE1-40CA-BB10-997891D31E2B}" type="slidenum">
              <a:t>‹#›</a:t>
            </a:fld>
            <a:endParaRPr lang="aa-ET"/>
          </a:p>
        </p:txBody>
      </p:sp>
    </p:spTree>
    <p:extLst>
      <p:ext uri="{BB962C8B-B14F-4D97-AF65-F5344CB8AC3E}">
        <p14:creationId xmlns:p14="http://schemas.microsoft.com/office/powerpoint/2010/main" val="2845793159"/>
      </p:ext>
    </p:extLst>
  </p:cSld>
  <p:clrMapOvr>
    <a:masterClrMapping/>
  </p:clrMapOvr>
  <p:transition spd="med">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827C2F-CCC5-4915-BF2C-1AE7629992FE}"/>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 xmlns:a16="http://schemas.microsoft.com/office/drawing/2014/main" id="{56DAE159-B199-4719-9440-BF573BAB899C}"/>
              </a:ext>
            </a:extLst>
          </p:cNvPr>
          <p:cNvSpPr txBox="1">
            <a:spLocks noGrp="1"/>
          </p:cNvSpPr>
          <p:nvPr>
            <p:ph idx="1"/>
          </p:nvPr>
        </p:nvSpPr>
        <p:spPr>
          <a:xfrm>
            <a:off x="1218886" y="1706883"/>
            <a:ext cx="5078678" cy="44653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F466FCD-D1DA-4AFA-8760-D2645F6FEB9C}"/>
              </a:ext>
            </a:extLst>
          </p:cNvPr>
          <p:cNvSpPr txBox="1">
            <a:spLocks noGrp="1"/>
          </p:cNvSpPr>
          <p:nvPr>
            <p:ph idx="2"/>
          </p:nvPr>
        </p:nvSpPr>
        <p:spPr>
          <a:xfrm>
            <a:off x="6500707" y="1706883"/>
            <a:ext cx="5078678" cy="44653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0F492D8-E403-421E-9F4F-EC7ED14AB061}"/>
              </a:ext>
            </a:extLst>
          </p:cNvPr>
          <p:cNvSpPr txBox="1">
            <a:spLocks noGrp="1"/>
          </p:cNvSpPr>
          <p:nvPr>
            <p:ph type="dt" sz="half" idx="7"/>
          </p:nvPr>
        </p:nvSpPr>
        <p:spPr/>
        <p:txBody>
          <a:bodyPr/>
          <a:lstStyle>
            <a:lvl1pPr>
              <a:defRPr/>
            </a:lvl1pPr>
          </a:lstStyle>
          <a:p>
            <a:pPr lvl="0"/>
            <a:fld id="{17054392-4A26-43ED-90F6-8B3CE615C197}" type="datetime1">
              <a:rPr lang="en-US"/>
              <a:pPr lvl="0"/>
              <a:t>4/14/2020</a:t>
            </a:fld>
            <a:endParaRPr lang="en-US"/>
          </a:p>
        </p:txBody>
      </p:sp>
      <p:sp>
        <p:nvSpPr>
          <p:cNvPr id="6" name="Footer Placeholder 5">
            <a:extLst>
              <a:ext uri="{FF2B5EF4-FFF2-40B4-BE49-F238E27FC236}">
                <a16:creationId xmlns="" xmlns:a16="http://schemas.microsoft.com/office/drawing/2014/main" id="{049F06D9-C3F6-48D3-B525-4BC2FB8FAF54}"/>
              </a:ext>
            </a:extLst>
          </p:cNvPr>
          <p:cNvSpPr txBox="1">
            <a:spLocks noGrp="1"/>
          </p:cNvSpPr>
          <p:nvPr>
            <p:ph type="ftr" sz="quarter" idx="9"/>
          </p:nvPr>
        </p:nvSpPr>
        <p:spPr/>
        <p:txBody>
          <a:bodyPr/>
          <a:lstStyle>
            <a:lvl1pPr>
              <a:defRPr/>
            </a:lvl1pPr>
          </a:lstStyle>
          <a:p>
            <a:pPr lvl="0"/>
            <a:endParaRPr lang="aa-ET"/>
          </a:p>
        </p:txBody>
      </p:sp>
      <p:sp>
        <p:nvSpPr>
          <p:cNvPr id="7" name="Slide Number Placeholder 6">
            <a:extLst>
              <a:ext uri="{FF2B5EF4-FFF2-40B4-BE49-F238E27FC236}">
                <a16:creationId xmlns="" xmlns:a16="http://schemas.microsoft.com/office/drawing/2014/main" id="{B7CEC766-2646-44D9-90B3-CA6211FD38B5}"/>
              </a:ext>
            </a:extLst>
          </p:cNvPr>
          <p:cNvSpPr txBox="1">
            <a:spLocks noGrp="1"/>
          </p:cNvSpPr>
          <p:nvPr>
            <p:ph type="sldNum" sz="quarter" idx="8"/>
          </p:nvPr>
        </p:nvSpPr>
        <p:spPr/>
        <p:txBody>
          <a:bodyPr/>
          <a:lstStyle>
            <a:lvl1pPr>
              <a:defRPr/>
            </a:lvl1pPr>
          </a:lstStyle>
          <a:p>
            <a:pPr lvl="0"/>
            <a:fld id="{7B237DA9-9062-41C8-84C0-3ADE29B7C351}" type="slidenum">
              <a:t>‹#›</a:t>
            </a:fld>
            <a:endParaRPr lang="aa-ET"/>
          </a:p>
        </p:txBody>
      </p:sp>
    </p:spTree>
    <p:extLst>
      <p:ext uri="{BB962C8B-B14F-4D97-AF65-F5344CB8AC3E}">
        <p14:creationId xmlns:p14="http://schemas.microsoft.com/office/powerpoint/2010/main" val="3238759010"/>
      </p:ext>
    </p:extLst>
  </p:cSld>
  <p:clrMapOvr>
    <a:masterClrMapping/>
  </p:clrMapOvr>
  <p:transition spd="med">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07703F-FB85-473C-B00B-7D7C4CF6A48D}"/>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 xmlns:a16="http://schemas.microsoft.com/office/drawing/2014/main" id="{E86D2F67-A06A-4A80-920E-58F7B2A4E8F8}"/>
              </a:ext>
            </a:extLst>
          </p:cNvPr>
          <p:cNvSpPr txBox="1">
            <a:spLocks noGrp="1"/>
          </p:cNvSpPr>
          <p:nvPr>
            <p:ph type="body" idx="1"/>
          </p:nvPr>
        </p:nvSpPr>
        <p:spPr>
          <a:xfrm>
            <a:off x="1218886" y="1701798"/>
            <a:ext cx="5082738" cy="914400"/>
          </a:xfrm>
        </p:spPr>
        <p:txBody>
          <a:bodyPr anchor="b"/>
          <a:lstStyle>
            <a:lvl1pPr marL="0" indent="0">
              <a:spcBef>
                <a:spcPts val="0"/>
              </a:spcBef>
              <a:buNone/>
              <a:defRPr cap="all" spc="200">
                <a:solidFill>
                  <a:srgbClr val="009999"/>
                </a:solidFill>
              </a:defRPr>
            </a:lvl1pPr>
          </a:lstStyle>
          <a:p>
            <a:pPr lvl="0"/>
            <a:r>
              <a:rPr lang="en-US"/>
              <a:t>Click to edit Master text styles</a:t>
            </a:r>
          </a:p>
        </p:txBody>
      </p:sp>
      <p:sp>
        <p:nvSpPr>
          <p:cNvPr id="4" name="Content Placeholder 3">
            <a:extLst>
              <a:ext uri="{FF2B5EF4-FFF2-40B4-BE49-F238E27FC236}">
                <a16:creationId xmlns="" xmlns:a16="http://schemas.microsoft.com/office/drawing/2014/main" id="{093A513C-46DD-4B88-8B8C-992610F81EF5}"/>
              </a:ext>
            </a:extLst>
          </p:cNvPr>
          <p:cNvSpPr txBox="1">
            <a:spLocks noGrp="1"/>
          </p:cNvSpPr>
          <p:nvPr>
            <p:ph idx="2"/>
          </p:nvPr>
        </p:nvSpPr>
        <p:spPr>
          <a:xfrm>
            <a:off x="1218886" y="2717797"/>
            <a:ext cx="5078678" cy="3454402"/>
          </a:xfrm>
        </p:spPr>
        <p:txBody>
          <a:bodyPr>
            <a:noAutofit/>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6018183-CFBC-48DC-A4C1-2B95AF32CDB0}"/>
              </a:ext>
            </a:extLst>
          </p:cNvPr>
          <p:cNvSpPr txBox="1">
            <a:spLocks noGrp="1"/>
          </p:cNvSpPr>
          <p:nvPr>
            <p:ph type="body" idx="3"/>
          </p:nvPr>
        </p:nvSpPr>
        <p:spPr>
          <a:xfrm>
            <a:off x="6496647" y="1701798"/>
            <a:ext cx="5082738" cy="914400"/>
          </a:xfrm>
        </p:spPr>
        <p:txBody>
          <a:bodyPr anchor="b"/>
          <a:lstStyle>
            <a:lvl1pPr marL="0" indent="0">
              <a:spcBef>
                <a:spcPts val="0"/>
              </a:spcBef>
              <a:buNone/>
              <a:defRPr cap="all" spc="200">
                <a:solidFill>
                  <a:srgbClr val="009999"/>
                </a:solidFill>
              </a:defRPr>
            </a:lvl1pPr>
          </a:lstStyle>
          <a:p>
            <a:pPr lvl="0"/>
            <a:r>
              <a:rPr lang="en-US"/>
              <a:t>Click to edit Master text styles</a:t>
            </a:r>
          </a:p>
        </p:txBody>
      </p:sp>
      <p:sp>
        <p:nvSpPr>
          <p:cNvPr id="6" name="Content Placeholder 5">
            <a:extLst>
              <a:ext uri="{FF2B5EF4-FFF2-40B4-BE49-F238E27FC236}">
                <a16:creationId xmlns="" xmlns:a16="http://schemas.microsoft.com/office/drawing/2014/main" id="{B9D2F70B-AC56-4102-A0EE-97B17EB9D0BF}"/>
              </a:ext>
            </a:extLst>
          </p:cNvPr>
          <p:cNvSpPr txBox="1">
            <a:spLocks noGrp="1"/>
          </p:cNvSpPr>
          <p:nvPr>
            <p:ph idx="4"/>
          </p:nvPr>
        </p:nvSpPr>
        <p:spPr>
          <a:xfrm>
            <a:off x="6500707" y="2717797"/>
            <a:ext cx="5078678" cy="3454402"/>
          </a:xfrm>
        </p:spPr>
        <p:txBody>
          <a:bodyPr>
            <a:noAutofit/>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061241C-B34D-4A3E-93A0-6F588B2B80DA}"/>
              </a:ext>
            </a:extLst>
          </p:cNvPr>
          <p:cNvSpPr txBox="1">
            <a:spLocks noGrp="1"/>
          </p:cNvSpPr>
          <p:nvPr>
            <p:ph type="dt" sz="half" idx="7"/>
          </p:nvPr>
        </p:nvSpPr>
        <p:spPr/>
        <p:txBody>
          <a:bodyPr/>
          <a:lstStyle>
            <a:lvl1pPr>
              <a:defRPr/>
            </a:lvl1pPr>
          </a:lstStyle>
          <a:p>
            <a:pPr lvl="0"/>
            <a:fld id="{1104B966-A618-4798-85C1-1C50D1A64B9B}" type="datetime1">
              <a:rPr lang="en-US"/>
              <a:pPr lvl="0"/>
              <a:t>4/14/2020</a:t>
            </a:fld>
            <a:endParaRPr lang="en-US"/>
          </a:p>
        </p:txBody>
      </p:sp>
      <p:sp>
        <p:nvSpPr>
          <p:cNvPr id="8" name="Footer Placeholder 7">
            <a:extLst>
              <a:ext uri="{FF2B5EF4-FFF2-40B4-BE49-F238E27FC236}">
                <a16:creationId xmlns="" xmlns:a16="http://schemas.microsoft.com/office/drawing/2014/main" id="{887167FE-F7AF-4E99-B7B8-AF1E95B3D36B}"/>
              </a:ext>
            </a:extLst>
          </p:cNvPr>
          <p:cNvSpPr txBox="1">
            <a:spLocks noGrp="1"/>
          </p:cNvSpPr>
          <p:nvPr>
            <p:ph type="ftr" sz="quarter" idx="9"/>
          </p:nvPr>
        </p:nvSpPr>
        <p:spPr/>
        <p:txBody>
          <a:bodyPr/>
          <a:lstStyle>
            <a:lvl1pPr>
              <a:defRPr/>
            </a:lvl1pPr>
          </a:lstStyle>
          <a:p>
            <a:pPr lvl="0"/>
            <a:endParaRPr lang="aa-ET"/>
          </a:p>
        </p:txBody>
      </p:sp>
      <p:sp>
        <p:nvSpPr>
          <p:cNvPr id="9" name="Slide Number Placeholder 8">
            <a:extLst>
              <a:ext uri="{FF2B5EF4-FFF2-40B4-BE49-F238E27FC236}">
                <a16:creationId xmlns="" xmlns:a16="http://schemas.microsoft.com/office/drawing/2014/main" id="{753DF795-3482-4A5A-94F6-3756654094F7}"/>
              </a:ext>
            </a:extLst>
          </p:cNvPr>
          <p:cNvSpPr txBox="1">
            <a:spLocks noGrp="1"/>
          </p:cNvSpPr>
          <p:nvPr>
            <p:ph type="sldNum" sz="quarter" idx="8"/>
          </p:nvPr>
        </p:nvSpPr>
        <p:spPr/>
        <p:txBody>
          <a:bodyPr/>
          <a:lstStyle>
            <a:lvl1pPr>
              <a:defRPr/>
            </a:lvl1pPr>
          </a:lstStyle>
          <a:p>
            <a:pPr lvl="0"/>
            <a:fld id="{AD4F6B49-C264-43EA-B8E6-194B52B87446}" type="slidenum">
              <a:t>‹#›</a:t>
            </a:fld>
            <a:endParaRPr lang="aa-ET"/>
          </a:p>
        </p:txBody>
      </p:sp>
    </p:spTree>
    <p:extLst>
      <p:ext uri="{BB962C8B-B14F-4D97-AF65-F5344CB8AC3E}">
        <p14:creationId xmlns:p14="http://schemas.microsoft.com/office/powerpoint/2010/main" val="3051377629"/>
      </p:ext>
    </p:extLst>
  </p:cSld>
  <p:clrMapOvr>
    <a:masterClrMapping/>
  </p:clrMapOvr>
  <p:transition spd="med">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D7005-829D-439B-B53B-77FCBB9668FD}"/>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 xmlns:a16="http://schemas.microsoft.com/office/drawing/2014/main" id="{4C799D6D-EF4A-435B-B2E8-20CC80A5119E}"/>
              </a:ext>
            </a:extLst>
          </p:cNvPr>
          <p:cNvSpPr txBox="1">
            <a:spLocks noGrp="1"/>
          </p:cNvSpPr>
          <p:nvPr>
            <p:ph type="dt" sz="half" idx="7"/>
          </p:nvPr>
        </p:nvSpPr>
        <p:spPr/>
        <p:txBody>
          <a:bodyPr/>
          <a:lstStyle>
            <a:lvl1pPr>
              <a:defRPr/>
            </a:lvl1pPr>
          </a:lstStyle>
          <a:p>
            <a:pPr lvl="0"/>
            <a:fld id="{52B3955E-70F0-4BD7-9607-D94406A0C09D}" type="datetime1">
              <a:rPr lang="en-US"/>
              <a:pPr lvl="0"/>
              <a:t>4/14/2020</a:t>
            </a:fld>
            <a:endParaRPr lang="en-US"/>
          </a:p>
        </p:txBody>
      </p:sp>
      <p:sp>
        <p:nvSpPr>
          <p:cNvPr id="4" name="Footer Placeholder 3">
            <a:extLst>
              <a:ext uri="{FF2B5EF4-FFF2-40B4-BE49-F238E27FC236}">
                <a16:creationId xmlns="" xmlns:a16="http://schemas.microsoft.com/office/drawing/2014/main" id="{4DFE5E87-B358-4B23-BD11-7FB07CCDE825}"/>
              </a:ext>
            </a:extLst>
          </p:cNvPr>
          <p:cNvSpPr txBox="1">
            <a:spLocks noGrp="1"/>
          </p:cNvSpPr>
          <p:nvPr>
            <p:ph type="ftr" sz="quarter" idx="9"/>
          </p:nvPr>
        </p:nvSpPr>
        <p:spPr/>
        <p:txBody>
          <a:bodyPr/>
          <a:lstStyle>
            <a:lvl1pPr>
              <a:defRPr/>
            </a:lvl1pPr>
          </a:lstStyle>
          <a:p>
            <a:pPr lvl="0"/>
            <a:endParaRPr lang="aa-ET"/>
          </a:p>
        </p:txBody>
      </p:sp>
      <p:sp>
        <p:nvSpPr>
          <p:cNvPr id="5" name="Slide Number Placeholder 4">
            <a:extLst>
              <a:ext uri="{FF2B5EF4-FFF2-40B4-BE49-F238E27FC236}">
                <a16:creationId xmlns="" xmlns:a16="http://schemas.microsoft.com/office/drawing/2014/main" id="{3104C1DD-88B3-46BA-AC52-407BEDF7C17B}"/>
              </a:ext>
            </a:extLst>
          </p:cNvPr>
          <p:cNvSpPr txBox="1">
            <a:spLocks noGrp="1"/>
          </p:cNvSpPr>
          <p:nvPr>
            <p:ph type="sldNum" sz="quarter" idx="8"/>
          </p:nvPr>
        </p:nvSpPr>
        <p:spPr/>
        <p:txBody>
          <a:bodyPr/>
          <a:lstStyle>
            <a:lvl1pPr>
              <a:defRPr/>
            </a:lvl1pPr>
          </a:lstStyle>
          <a:p>
            <a:pPr lvl="0"/>
            <a:fld id="{F7758486-4324-4E27-A30E-FECA848CA610}" type="slidenum">
              <a:t>‹#›</a:t>
            </a:fld>
            <a:endParaRPr lang="aa-ET"/>
          </a:p>
        </p:txBody>
      </p:sp>
    </p:spTree>
    <p:extLst>
      <p:ext uri="{BB962C8B-B14F-4D97-AF65-F5344CB8AC3E}">
        <p14:creationId xmlns:p14="http://schemas.microsoft.com/office/powerpoint/2010/main" val="665493807"/>
      </p:ext>
    </p:extLst>
  </p:cSld>
  <p:clrMapOvr>
    <a:masterClrMapping/>
  </p:clrMapOvr>
  <p:transition spd="med">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F993579-237C-480D-9084-88FAC06F9F32}"/>
              </a:ext>
            </a:extLst>
          </p:cNvPr>
          <p:cNvSpPr txBox="1">
            <a:spLocks noGrp="1"/>
          </p:cNvSpPr>
          <p:nvPr>
            <p:ph type="dt" sz="half" idx="7"/>
          </p:nvPr>
        </p:nvSpPr>
        <p:spPr/>
        <p:txBody>
          <a:bodyPr/>
          <a:lstStyle>
            <a:lvl1pPr>
              <a:defRPr/>
            </a:lvl1pPr>
          </a:lstStyle>
          <a:p>
            <a:pPr lvl="0"/>
            <a:fld id="{332C15E1-0672-4C76-90F4-833BC1B6795D}" type="datetime1">
              <a:rPr lang="en-US"/>
              <a:pPr lvl="0"/>
              <a:t>4/14/2020</a:t>
            </a:fld>
            <a:endParaRPr lang="en-US"/>
          </a:p>
        </p:txBody>
      </p:sp>
      <p:sp>
        <p:nvSpPr>
          <p:cNvPr id="3" name="Footer Placeholder 2">
            <a:extLst>
              <a:ext uri="{FF2B5EF4-FFF2-40B4-BE49-F238E27FC236}">
                <a16:creationId xmlns="" xmlns:a16="http://schemas.microsoft.com/office/drawing/2014/main" id="{C728DF4C-E482-492B-B4E0-876A319A8451}"/>
              </a:ext>
            </a:extLst>
          </p:cNvPr>
          <p:cNvSpPr txBox="1">
            <a:spLocks noGrp="1"/>
          </p:cNvSpPr>
          <p:nvPr>
            <p:ph type="ftr" sz="quarter" idx="9"/>
          </p:nvPr>
        </p:nvSpPr>
        <p:spPr/>
        <p:txBody>
          <a:bodyPr/>
          <a:lstStyle>
            <a:lvl1pPr>
              <a:defRPr/>
            </a:lvl1pPr>
          </a:lstStyle>
          <a:p>
            <a:pPr lvl="0"/>
            <a:endParaRPr lang="aa-ET"/>
          </a:p>
        </p:txBody>
      </p:sp>
      <p:sp>
        <p:nvSpPr>
          <p:cNvPr id="4" name="Slide Number Placeholder 3">
            <a:extLst>
              <a:ext uri="{FF2B5EF4-FFF2-40B4-BE49-F238E27FC236}">
                <a16:creationId xmlns="" xmlns:a16="http://schemas.microsoft.com/office/drawing/2014/main" id="{753766C8-AC3A-4295-9B21-1578C930F752}"/>
              </a:ext>
            </a:extLst>
          </p:cNvPr>
          <p:cNvSpPr txBox="1">
            <a:spLocks noGrp="1"/>
          </p:cNvSpPr>
          <p:nvPr>
            <p:ph type="sldNum" sz="quarter" idx="8"/>
          </p:nvPr>
        </p:nvSpPr>
        <p:spPr/>
        <p:txBody>
          <a:bodyPr/>
          <a:lstStyle>
            <a:lvl1pPr>
              <a:defRPr/>
            </a:lvl1pPr>
          </a:lstStyle>
          <a:p>
            <a:pPr lvl="0"/>
            <a:fld id="{A94F47DA-C6F3-496E-A889-699098678936}" type="slidenum">
              <a:t>‹#›</a:t>
            </a:fld>
            <a:endParaRPr lang="aa-ET"/>
          </a:p>
        </p:txBody>
      </p:sp>
    </p:spTree>
    <p:extLst>
      <p:ext uri="{BB962C8B-B14F-4D97-AF65-F5344CB8AC3E}">
        <p14:creationId xmlns:p14="http://schemas.microsoft.com/office/powerpoint/2010/main" val="1413150054"/>
      </p:ext>
    </p:extLst>
  </p:cSld>
  <p:clrMapOvr>
    <a:masterClrMapping/>
  </p:clrMapOvr>
  <p:transition spd="med">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27C98D-E510-4513-BEB3-F2E73DBB194F}"/>
              </a:ext>
            </a:extLst>
          </p:cNvPr>
          <p:cNvSpPr txBox="1">
            <a:spLocks noGrp="1"/>
          </p:cNvSpPr>
          <p:nvPr>
            <p:ph type="title"/>
          </p:nvPr>
        </p:nvSpPr>
        <p:spPr>
          <a:xfrm>
            <a:off x="1218886" y="1701798"/>
            <a:ext cx="4062944" cy="2438403"/>
          </a:xfrm>
        </p:spPr>
        <p:txBody>
          <a:bodyPr/>
          <a:lstStyle>
            <a:lvl1pPr>
              <a:defRPr sz="2800" cap="all" spc="200">
                <a:solidFill>
                  <a:srgbClr val="009999"/>
                </a:solidFill>
              </a:defRPr>
            </a:lvl1pPr>
          </a:lstStyle>
          <a:p>
            <a:pPr lvl="0"/>
            <a:r>
              <a:rPr lang="en-US"/>
              <a:t>Click to edit Master title style</a:t>
            </a:r>
          </a:p>
        </p:txBody>
      </p:sp>
      <p:sp>
        <p:nvSpPr>
          <p:cNvPr id="3" name="Text Placeholder 3">
            <a:extLst>
              <a:ext uri="{FF2B5EF4-FFF2-40B4-BE49-F238E27FC236}">
                <a16:creationId xmlns="" xmlns:a16="http://schemas.microsoft.com/office/drawing/2014/main" id="{044F923C-93E0-40C4-9515-6285A434F4E3}"/>
              </a:ext>
            </a:extLst>
          </p:cNvPr>
          <p:cNvSpPr txBox="1">
            <a:spLocks noGrp="1"/>
          </p:cNvSpPr>
          <p:nvPr>
            <p:ph type="body" idx="2"/>
          </p:nvPr>
        </p:nvSpPr>
        <p:spPr>
          <a:xfrm>
            <a:off x="1218886" y="4241801"/>
            <a:ext cx="4062944" cy="1930398"/>
          </a:xfrm>
        </p:spPr>
        <p:txBody>
          <a:bodyPr/>
          <a:lstStyle>
            <a:lvl1pPr marL="0" indent="0">
              <a:buNone/>
              <a:defRPr sz="2000"/>
            </a:lvl1pPr>
          </a:lstStyle>
          <a:p>
            <a:pPr lvl="0"/>
            <a:r>
              <a:rPr lang="en-US"/>
              <a:t>Click to edit Master text styles</a:t>
            </a:r>
          </a:p>
        </p:txBody>
      </p:sp>
      <p:sp>
        <p:nvSpPr>
          <p:cNvPr id="4" name="Content Placeholder 2">
            <a:extLst>
              <a:ext uri="{FF2B5EF4-FFF2-40B4-BE49-F238E27FC236}">
                <a16:creationId xmlns="" xmlns:a16="http://schemas.microsoft.com/office/drawing/2014/main" id="{4EB944FA-77F4-450D-AFA3-5E49182075C9}"/>
              </a:ext>
            </a:extLst>
          </p:cNvPr>
          <p:cNvSpPr txBox="1">
            <a:spLocks noGrp="1"/>
          </p:cNvSpPr>
          <p:nvPr>
            <p:ph idx="1"/>
          </p:nvPr>
        </p:nvSpPr>
        <p:spPr>
          <a:xfrm>
            <a:off x="5484973" y="584201"/>
            <a:ext cx="6094411" cy="558799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2CAF90D-F43B-4D96-9802-ACB6673F409D}"/>
              </a:ext>
            </a:extLst>
          </p:cNvPr>
          <p:cNvSpPr txBox="1">
            <a:spLocks noGrp="1"/>
          </p:cNvSpPr>
          <p:nvPr>
            <p:ph type="dt" sz="half" idx="7"/>
          </p:nvPr>
        </p:nvSpPr>
        <p:spPr/>
        <p:txBody>
          <a:bodyPr/>
          <a:lstStyle>
            <a:lvl1pPr>
              <a:defRPr/>
            </a:lvl1pPr>
          </a:lstStyle>
          <a:p>
            <a:pPr lvl="0"/>
            <a:fld id="{131397DF-48F6-474A-BA9D-20B8C4F9CF4C}" type="datetime1">
              <a:rPr lang="en-US"/>
              <a:pPr lvl="0"/>
              <a:t>4/14/2020</a:t>
            </a:fld>
            <a:endParaRPr lang="en-US"/>
          </a:p>
        </p:txBody>
      </p:sp>
      <p:sp>
        <p:nvSpPr>
          <p:cNvPr id="6" name="Footer Placeholder 5">
            <a:extLst>
              <a:ext uri="{FF2B5EF4-FFF2-40B4-BE49-F238E27FC236}">
                <a16:creationId xmlns="" xmlns:a16="http://schemas.microsoft.com/office/drawing/2014/main" id="{A25EA183-BB69-414E-8F18-7F4219E1980A}"/>
              </a:ext>
            </a:extLst>
          </p:cNvPr>
          <p:cNvSpPr txBox="1">
            <a:spLocks noGrp="1"/>
          </p:cNvSpPr>
          <p:nvPr>
            <p:ph type="ftr" sz="quarter" idx="9"/>
          </p:nvPr>
        </p:nvSpPr>
        <p:spPr/>
        <p:txBody>
          <a:bodyPr/>
          <a:lstStyle>
            <a:lvl1pPr>
              <a:defRPr/>
            </a:lvl1pPr>
          </a:lstStyle>
          <a:p>
            <a:pPr lvl="0"/>
            <a:endParaRPr lang="aa-ET"/>
          </a:p>
        </p:txBody>
      </p:sp>
      <p:sp>
        <p:nvSpPr>
          <p:cNvPr id="7" name="Slide Number Placeholder 6">
            <a:extLst>
              <a:ext uri="{FF2B5EF4-FFF2-40B4-BE49-F238E27FC236}">
                <a16:creationId xmlns="" xmlns:a16="http://schemas.microsoft.com/office/drawing/2014/main" id="{2DDFD1D9-78F0-437D-A7F5-4D63C2699B29}"/>
              </a:ext>
            </a:extLst>
          </p:cNvPr>
          <p:cNvSpPr txBox="1">
            <a:spLocks noGrp="1"/>
          </p:cNvSpPr>
          <p:nvPr>
            <p:ph type="sldNum" sz="quarter" idx="8"/>
          </p:nvPr>
        </p:nvSpPr>
        <p:spPr/>
        <p:txBody>
          <a:bodyPr/>
          <a:lstStyle>
            <a:lvl1pPr>
              <a:defRPr/>
            </a:lvl1pPr>
          </a:lstStyle>
          <a:p>
            <a:pPr lvl="0"/>
            <a:fld id="{ECB3AC36-7BE0-46EF-B766-E43342DC9FEC}" type="slidenum">
              <a:t>‹#›</a:t>
            </a:fld>
            <a:endParaRPr lang="aa-ET"/>
          </a:p>
        </p:txBody>
      </p:sp>
    </p:spTree>
    <p:extLst>
      <p:ext uri="{BB962C8B-B14F-4D97-AF65-F5344CB8AC3E}">
        <p14:creationId xmlns:p14="http://schemas.microsoft.com/office/powerpoint/2010/main" val="2579722093"/>
      </p:ext>
    </p:extLst>
  </p:cSld>
  <p:clrMapOvr>
    <a:masterClrMapping/>
  </p:clrMapOvr>
  <p:transition spd="med">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A336A-7231-4166-AFB5-0974E6361ADE}"/>
              </a:ext>
            </a:extLst>
          </p:cNvPr>
          <p:cNvSpPr txBox="1">
            <a:spLocks noGrp="1"/>
          </p:cNvSpPr>
          <p:nvPr>
            <p:ph type="title"/>
          </p:nvPr>
        </p:nvSpPr>
        <p:spPr>
          <a:xfrm>
            <a:off x="1218886" y="1701798"/>
            <a:ext cx="4062944" cy="2438403"/>
          </a:xfrm>
        </p:spPr>
        <p:txBody>
          <a:bodyPr/>
          <a:lstStyle>
            <a:lvl1pPr>
              <a:defRPr sz="2800" cap="all" spc="200">
                <a:solidFill>
                  <a:srgbClr val="009999"/>
                </a:solidFill>
              </a:defRPr>
            </a:lvl1pPr>
          </a:lstStyle>
          <a:p>
            <a:pPr lvl="0"/>
            <a:r>
              <a:rPr lang="en-US"/>
              <a:t>Click to edit Master title style</a:t>
            </a:r>
          </a:p>
        </p:txBody>
      </p:sp>
      <p:sp>
        <p:nvSpPr>
          <p:cNvPr id="3" name="Text Placeholder 3">
            <a:extLst>
              <a:ext uri="{FF2B5EF4-FFF2-40B4-BE49-F238E27FC236}">
                <a16:creationId xmlns="" xmlns:a16="http://schemas.microsoft.com/office/drawing/2014/main" id="{D5B714A3-035D-47E2-A219-B9E89E6370B5}"/>
              </a:ext>
            </a:extLst>
          </p:cNvPr>
          <p:cNvSpPr txBox="1">
            <a:spLocks noGrp="1"/>
          </p:cNvSpPr>
          <p:nvPr>
            <p:ph type="body" idx="2"/>
          </p:nvPr>
        </p:nvSpPr>
        <p:spPr>
          <a:xfrm>
            <a:off x="1218886" y="4241801"/>
            <a:ext cx="4062944" cy="1930398"/>
          </a:xfrm>
        </p:spPr>
        <p:txBody>
          <a:bodyPr/>
          <a:lstStyle>
            <a:lvl1pPr marL="0" indent="0">
              <a:buNone/>
              <a:defRPr sz="2000"/>
            </a:lvl1pPr>
          </a:lstStyle>
          <a:p>
            <a:pPr lvl="0"/>
            <a:r>
              <a:rPr lang="en-US"/>
              <a:t>Click to edit Master text styles</a:t>
            </a:r>
          </a:p>
        </p:txBody>
      </p:sp>
      <p:sp>
        <p:nvSpPr>
          <p:cNvPr id="4" name="Picture Placeholder 2" descr="An empty placeholder to add an image. Click on the placeholder and select the image that you wish to add.">
            <a:extLst>
              <a:ext uri="{FF2B5EF4-FFF2-40B4-BE49-F238E27FC236}">
                <a16:creationId xmlns="" xmlns:a16="http://schemas.microsoft.com/office/drawing/2014/main" id="{83C72BD0-7F99-4EF0-A344-D88CC2E4EAC6}"/>
              </a:ext>
            </a:extLst>
          </p:cNvPr>
          <p:cNvSpPr txBox="1">
            <a:spLocks noGrp="1"/>
          </p:cNvSpPr>
          <p:nvPr>
            <p:ph type="pic" idx="1"/>
          </p:nvPr>
        </p:nvSpPr>
        <p:spPr>
          <a:xfrm>
            <a:off x="5484973" y="584201"/>
            <a:ext cx="6094411" cy="5587998"/>
          </a:xfrm>
          <a:ln w="12701">
            <a:solidFill>
              <a:srgbClr val="404040"/>
            </a:solidFill>
            <a:prstDash val="solid"/>
            <a:miter/>
          </a:ln>
        </p:spPr>
        <p:txBody>
          <a:bodyPr/>
          <a:lstStyle>
            <a:lvl1pPr marL="0" indent="0">
              <a:buNone/>
              <a:defRPr/>
            </a:lvl1pPr>
          </a:lstStyle>
          <a:p>
            <a:pPr lvl="0"/>
            <a:r>
              <a:rPr lang="en-US"/>
              <a:t>Click icon to add picture</a:t>
            </a:r>
          </a:p>
        </p:txBody>
      </p:sp>
      <p:sp>
        <p:nvSpPr>
          <p:cNvPr id="5" name="Date Placeholder 4">
            <a:extLst>
              <a:ext uri="{FF2B5EF4-FFF2-40B4-BE49-F238E27FC236}">
                <a16:creationId xmlns="" xmlns:a16="http://schemas.microsoft.com/office/drawing/2014/main" id="{170BE00A-8756-4F6E-A303-E9240EE49C02}"/>
              </a:ext>
            </a:extLst>
          </p:cNvPr>
          <p:cNvSpPr txBox="1">
            <a:spLocks noGrp="1"/>
          </p:cNvSpPr>
          <p:nvPr>
            <p:ph type="dt" sz="half" idx="7"/>
          </p:nvPr>
        </p:nvSpPr>
        <p:spPr/>
        <p:txBody>
          <a:bodyPr/>
          <a:lstStyle>
            <a:lvl1pPr>
              <a:defRPr/>
            </a:lvl1pPr>
          </a:lstStyle>
          <a:p>
            <a:pPr lvl="0"/>
            <a:fld id="{CEB17DF2-4477-4FA8-9EF4-B2527947C941}" type="datetime1">
              <a:rPr lang="en-US"/>
              <a:pPr lvl="0"/>
              <a:t>4/14/2020</a:t>
            </a:fld>
            <a:endParaRPr lang="en-US"/>
          </a:p>
        </p:txBody>
      </p:sp>
      <p:sp>
        <p:nvSpPr>
          <p:cNvPr id="6" name="Footer Placeholder 5">
            <a:extLst>
              <a:ext uri="{FF2B5EF4-FFF2-40B4-BE49-F238E27FC236}">
                <a16:creationId xmlns="" xmlns:a16="http://schemas.microsoft.com/office/drawing/2014/main" id="{0A803E7C-AEF7-4CFF-B5B9-CD98D1556A9C}"/>
              </a:ext>
            </a:extLst>
          </p:cNvPr>
          <p:cNvSpPr txBox="1">
            <a:spLocks noGrp="1"/>
          </p:cNvSpPr>
          <p:nvPr>
            <p:ph type="ftr" sz="quarter" idx="9"/>
          </p:nvPr>
        </p:nvSpPr>
        <p:spPr/>
        <p:txBody>
          <a:bodyPr/>
          <a:lstStyle>
            <a:lvl1pPr>
              <a:defRPr/>
            </a:lvl1pPr>
          </a:lstStyle>
          <a:p>
            <a:pPr lvl="0"/>
            <a:endParaRPr lang="aa-ET"/>
          </a:p>
        </p:txBody>
      </p:sp>
      <p:sp>
        <p:nvSpPr>
          <p:cNvPr id="7" name="Slide Number Placeholder 6">
            <a:extLst>
              <a:ext uri="{FF2B5EF4-FFF2-40B4-BE49-F238E27FC236}">
                <a16:creationId xmlns="" xmlns:a16="http://schemas.microsoft.com/office/drawing/2014/main" id="{D9A33C9C-711E-482E-BFAB-701249D0D1FC}"/>
              </a:ext>
            </a:extLst>
          </p:cNvPr>
          <p:cNvSpPr txBox="1">
            <a:spLocks noGrp="1"/>
          </p:cNvSpPr>
          <p:nvPr>
            <p:ph type="sldNum" sz="quarter" idx="8"/>
          </p:nvPr>
        </p:nvSpPr>
        <p:spPr/>
        <p:txBody>
          <a:bodyPr/>
          <a:lstStyle>
            <a:lvl1pPr>
              <a:defRPr/>
            </a:lvl1pPr>
          </a:lstStyle>
          <a:p>
            <a:pPr lvl="0"/>
            <a:fld id="{CFB8B796-D8CA-447E-AA0A-CC8D440FD575}" type="slidenum">
              <a:t>‹#›</a:t>
            </a:fld>
            <a:endParaRPr lang="aa-ET"/>
          </a:p>
        </p:txBody>
      </p:sp>
    </p:spTree>
    <p:extLst>
      <p:ext uri="{BB962C8B-B14F-4D97-AF65-F5344CB8AC3E}">
        <p14:creationId xmlns:p14="http://schemas.microsoft.com/office/powerpoint/2010/main" val="4013786346"/>
      </p:ext>
    </p:extLst>
  </p:cSld>
  <p:clrMapOvr>
    <a:masterClrMapping/>
  </p:clrMapOvr>
  <p:transition spd="med">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100000">
              <a:srgbClr val="0A142C"/>
            </a:gs>
          </a:gsLst>
          <a:lin ang="3600000"/>
        </a:gradFill>
        <a:effectLst/>
      </p:bgPr>
    </p:bg>
    <p:spTree>
      <p:nvGrpSpPr>
        <p:cNvPr id="1" name=""/>
        <p:cNvGrpSpPr/>
        <p:nvPr/>
      </p:nvGrpSpPr>
      <p:grpSpPr>
        <a:xfrm>
          <a:off x="0" y="0"/>
          <a:ext cx="0" cy="0"/>
          <a:chOff x="0" y="0"/>
          <a:chExt cx="0" cy="0"/>
        </a:xfrm>
      </p:grpSpPr>
      <p:grpSp>
        <p:nvGrpSpPr>
          <p:cNvPr id="2" name="left lines">
            <a:extLst>
              <a:ext uri="{FF2B5EF4-FFF2-40B4-BE49-F238E27FC236}">
                <a16:creationId xmlns="" xmlns:a16="http://schemas.microsoft.com/office/drawing/2014/main" id="{28FDA986-A539-4B65-A510-F23D95255409}"/>
              </a:ext>
            </a:extLst>
          </p:cNvPr>
          <p:cNvGrpSpPr/>
          <p:nvPr/>
        </p:nvGrpSpPr>
        <p:grpSpPr>
          <a:xfrm>
            <a:off x="-15873" y="-3172"/>
            <a:ext cx="819996" cy="5229224"/>
            <a:chOff x="-15873" y="-3172"/>
            <a:chExt cx="819996" cy="5229224"/>
          </a:xfrm>
        </p:grpSpPr>
        <p:sp>
          <p:nvSpPr>
            <p:cNvPr id="3" name="Freeform 9">
              <a:extLst>
                <a:ext uri="{FF2B5EF4-FFF2-40B4-BE49-F238E27FC236}">
                  <a16:creationId xmlns="" xmlns:a16="http://schemas.microsoft.com/office/drawing/2014/main" id="{183BEC89-82A0-4D14-982F-EE002B2257D4}"/>
                </a:ext>
              </a:extLst>
            </p:cNvPr>
            <p:cNvSpPr/>
            <p:nvPr/>
          </p:nvSpPr>
          <p:spPr>
            <a:xfrm>
              <a:off x="-12701" y="0"/>
              <a:ext cx="816824" cy="5226052"/>
            </a:xfrm>
            <a:custGeom>
              <a:avLst/>
              <a:gdLst>
                <a:gd name="f0" fmla="val 10800000"/>
                <a:gd name="f1" fmla="val 5400000"/>
                <a:gd name="f2" fmla="val 180"/>
                <a:gd name="f3" fmla="val w"/>
                <a:gd name="f4" fmla="val h"/>
                <a:gd name="f5" fmla="val 0"/>
                <a:gd name="f6" fmla="val 612775"/>
                <a:gd name="f7" fmla="val 3919538"/>
                <a:gd name="f8" fmla="val 2984500"/>
                <a:gd name="f9" fmla="+- 0 0 -90"/>
                <a:gd name="f10" fmla="*/ f3 1 612775"/>
                <a:gd name="f11" fmla="*/ f4 1 3919538"/>
                <a:gd name="f12" fmla="+- f7 0 f5"/>
                <a:gd name="f13" fmla="+- f6 0 f5"/>
                <a:gd name="f14" fmla="*/ f9 f0 1"/>
                <a:gd name="f15" fmla="*/ f13 1 612775"/>
                <a:gd name="f16" fmla="*/ f12 1 3919538"/>
                <a:gd name="f17" fmla="*/ 0 f13 1"/>
                <a:gd name="f18" fmla="*/ 3919538 f12 1"/>
                <a:gd name="f19" fmla="*/ 612775 f13 1"/>
                <a:gd name="f20" fmla="*/ 2984500 f12 1"/>
                <a:gd name="f21" fmla="*/ 0 f12 1"/>
                <a:gd name="f22" fmla="*/ f14 1 f2"/>
                <a:gd name="f23" fmla="*/ f17 1 612775"/>
                <a:gd name="f24" fmla="*/ f18 1 3919538"/>
                <a:gd name="f25" fmla="*/ f19 1 612775"/>
                <a:gd name="f26" fmla="*/ f20 1 3919538"/>
                <a:gd name="f27" fmla="*/ f21 1 3919538"/>
                <a:gd name="f28" fmla="*/ f5 1 f15"/>
                <a:gd name="f29" fmla="*/ f6 1 f15"/>
                <a:gd name="f30" fmla="*/ f5 1 f16"/>
                <a:gd name="f31" fmla="*/ f7 1 f16"/>
                <a:gd name="f32" fmla="+- f22 0 f1"/>
                <a:gd name="f33" fmla="*/ f23 1 f15"/>
                <a:gd name="f34" fmla="*/ f24 1 f16"/>
                <a:gd name="f35" fmla="*/ f25 1 f15"/>
                <a:gd name="f36" fmla="*/ f26 1 f16"/>
                <a:gd name="f37" fmla="*/ f27 1 f16"/>
                <a:gd name="f38" fmla="*/ f28 f10 1"/>
                <a:gd name="f39" fmla="*/ f29 f10 1"/>
                <a:gd name="f40" fmla="*/ f31 f11 1"/>
                <a:gd name="f41" fmla="*/ f30 f11 1"/>
                <a:gd name="f42" fmla="*/ f33 f10 1"/>
                <a:gd name="f43" fmla="*/ f34 f11 1"/>
                <a:gd name="f44" fmla="*/ f35 f10 1"/>
                <a:gd name="f45" fmla="*/ f36 f11 1"/>
                <a:gd name="f46" fmla="*/ f37 f11 1"/>
              </a:gdLst>
              <a:ahLst/>
              <a:cxnLst>
                <a:cxn ang="3cd4">
                  <a:pos x="hc" y="t"/>
                </a:cxn>
                <a:cxn ang="0">
                  <a:pos x="r" y="vc"/>
                </a:cxn>
                <a:cxn ang="cd4">
                  <a:pos x="hc" y="b"/>
                </a:cxn>
                <a:cxn ang="cd2">
                  <a:pos x="l" y="vc"/>
                </a:cxn>
                <a:cxn ang="f32">
                  <a:pos x="f42" y="f43"/>
                </a:cxn>
                <a:cxn ang="f32">
                  <a:pos x="f44" y="f45"/>
                </a:cxn>
                <a:cxn ang="f32">
                  <a:pos x="f44" y="f46"/>
                </a:cxn>
              </a:cxnLst>
              <a:rect l="f38" t="f41" r="f39" b="f40"/>
              <a:pathLst>
                <a:path w="612775" h="3919538">
                  <a:moveTo>
                    <a:pt x="f5" y="f7"/>
                  </a:moveTo>
                  <a:lnTo>
                    <a:pt x="f6" y="f8"/>
                  </a:lnTo>
                  <a:lnTo>
                    <a:pt x="f6" y="f5"/>
                  </a:lnTo>
                </a:path>
              </a:pathLst>
            </a:custGeom>
            <a:noFill/>
            <a:ln w="38103" cap="flat">
              <a:solidFill>
                <a:srgbClr val="009999"/>
              </a:solidFill>
              <a:prstDash val="solid"/>
              <a:miter/>
            </a:ln>
          </p:spPr>
          <p:txBody>
            <a:bodyPr vert="horz" wrap="square" lIns="91440" tIns="45720" rIns="91440" bIns="45720" anchor="ctr" anchorCtr="1" compatLnSpc="1">
              <a:noAutofit/>
            </a:bodyPr>
            <a:lstStyle/>
            <a:p>
              <a:pPr marL="0" marR="0" lvl="0" indent="0" algn="ct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a-ET" sz="2400" b="0" i="0" u="none" strike="noStrike" kern="1200" cap="none" spc="0" baseline="0">
                <a:solidFill>
                  <a:srgbClr val="FFFFFF"/>
                </a:solidFill>
                <a:uFillTx/>
                <a:latin typeface="Calibri"/>
              </a:endParaRPr>
            </a:p>
          </p:txBody>
        </p:sp>
        <p:sp>
          <p:nvSpPr>
            <p:cNvPr id="4" name="Freeform 10">
              <a:extLst>
                <a:ext uri="{FF2B5EF4-FFF2-40B4-BE49-F238E27FC236}">
                  <a16:creationId xmlns="" xmlns:a16="http://schemas.microsoft.com/office/drawing/2014/main" id="{B933D4B9-5B31-4A6E-9F69-59E783550845}"/>
                </a:ext>
              </a:extLst>
            </p:cNvPr>
            <p:cNvSpPr/>
            <p:nvPr/>
          </p:nvSpPr>
          <p:spPr>
            <a:xfrm>
              <a:off x="-15873" y="0"/>
              <a:ext cx="547524" cy="4562471"/>
            </a:xfrm>
            <a:custGeom>
              <a:avLst/>
              <a:gdLst>
                <a:gd name="f0" fmla="val 10800000"/>
                <a:gd name="f1" fmla="val 5400000"/>
                <a:gd name="f2" fmla="val 180"/>
                <a:gd name="f3" fmla="val w"/>
                <a:gd name="f4" fmla="val h"/>
                <a:gd name="f5" fmla="val 0"/>
                <a:gd name="f6" fmla="val 410751"/>
                <a:gd name="f7" fmla="val 3421856"/>
                <a:gd name="f8" fmla="val 2798680"/>
                <a:gd name="f9" fmla="val 409575"/>
                <a:gd name="f10" fmla="+- 0 0 -90"/>
                <a:gd name="f11" fmla="*/ f3 1 410751"/>
                <a:gd name="f12" fmla="*/ f4 1 3421856"/>
                <a:gd name="f13" fmla="+- f7 0 f5"/>
                <a:gd name="f14" fmla="+- f6 0 f5"/>
                <a:gd name="f15" fmla="*/ f10 f0 1"/>
                <a:gd name="f16" fmla="*/ f14 1 410751"/>
                <a:gd name="f17" fmla="*/ f13 1 3421856"/>
                <a:gd name="f18" fmla="*/ 0 f14 1"/>
                <a:gd name="f19" fmla="*/ 410751 f14 1"/>
                <a:gd name="f20" fmla="*/ 409575 f14 1"/>
                <a:gd name="f21" fmla="*/ 3421856 f13 1"/>
                <a:gd name="f22" fmla="*/ 2798680 f13 1"/>
                <a:gd name="f23" fmla="*/ 0 f13 1"/>
                <a:gd name="f24" fmla="*/ f15 1 f2"/>
                <a:gd name="f25" fmla="*/ f18 1 410751"/>
                <a:gd name="f26" fmla="*/ f19 1 410751"/>
                <a:gd name="f27" fmla="*/ f20 1 410751"/>
                <a:gd name="f28" fmla="*/ f21 1 3421856"/>
                <a:gd name="f29" fmla="*/ f22 1 3421856"/>
                <a:gd name="f30" fmla="*/ f23 1 3421856"/>
                <a:gd name="f31" fmla="*/ f5 1 f16"/>
                <a:gd name="f32" fmla="*/ f6 1 f16"/>
                <a:gd name="f33" fmla="*/ f5 1 f17"/>
                <a:gd name="f34" fmla="*/ f7 1 f17"/>
                <a:gd name="f35" fmla="+- f24 0 f1"/>
                <a:gd name="f36" fmla="*/ f25 1 f16"/>
                <a:gd name="f37" fmla="*/ f28 1 f17"/>
                <a:gd name="f38" fmla="*/ f26 1 f16"/>
                <a:gd name="f39" fmla="*/ f29 1 f17"/>
                <a:gd name="f40" fmla="*/ f27 1 f16"/>
                <a:gd name="f41" fmla="*/ f30 1 f17"/>
                <a:gd name="f42" fmla="*/ f31 f11 1"/>
                <a:gd name="f43" fmla="*/ f32 f11 1"/>
                <a:gd name="f44" fmla="*/ f34 f12 1"/>
                <a:gd name="f45" fmla="*/ f33 f12 1"/>
                <a:gd name="f46" fmla="*/ f36 f11 1"/>
                <a:gd name="f47" fmla="*/ f37 f12 1"/>
                <a:gd name="f48" fmla="*/ f38 f11 1"/>
                <a:gd name="f49" fmla="*/ f39 f12 1"/>
                <a:gd name="f50" fmla="*/ f40 f11 1"/>
                <a:gd name="f51" fmla="*/ f41 f12 1"/>
              </a:gdLst>
              <a:ahLst/>
              <a:cxnLst>
                <a:cxn ang="3cd4">
                  <a:pos x="hc" y="t"/>
                </a:cxn>
                <a:cxn ang="0">
                  <a:pos x="r" y="vc"/>
                </a:cxn>
                <a:cxn ang="cd4">
                  <a:pos x="hc" y="b"/>
                </a:cxn>
                <a:cxn ang="cd2">
                  <a:pos x="l" y="vc"/>
                </a:cxn>
                <a:cxn ang="f35">
                  <a:pos x="f46" y="f47"/>
                </a:cxn>
                <a:cxn ang="f35">
                  <a:pos x="f48" y="f49"/>
                </a:cxn>
                <a:cxn ang="f35">
                  <a:pos x="f50" y="f51"/>
                </a:cxn>
              </a:cxnLst>
              <a:rect l="f42" t="f45" r="f43" b="f44"/>
              <a:pathLst>
                <a:path w="410751" h="3421856">
                  <a:moveTo>
                    <a:pt x="f5" y="f7"/>
                  </a:moveTo>
                  <a:lnTo>
                    <a:pt x="f6" y="f8"/>
                  </a:lnTo>
                  <a:lnTo>
                    <a:pt x="f9" y="f5"/>
                  </a:lnTo>
                </a:path>
              </a:pathLst>
            </a:custGeom>
            <a:noFill/>
            <a:ln w="28575" cap="flat">
              <a:solidFill>
                <a:srgbClr val="007373"/>
              </a:solidFill>
              <a:prstDash val="solid"/>
              <a:miter/>
            </a:ln>
          </p:spPr>
          <p:txBody>
            <a:bodyPr vert="horz" wrap="square" lIns="91440" tIns="45720" rIns="91440" bIns="45720" anchor="ctr" anchorCtr="1" compatLnSpc="1">
              <a:noAutofit/>
            </a:bodyPr>
            <a:lstStyle/>
            <a:p>
              <a:pPr marL="0" marR="0" lvl="0" indent="0" algn="ct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a-ET" sz="2400" b="0" i="0" u="none" strike="noStrike" kern="1200" cap="none" spc="0" baseline="0">
                <a:solidFill>
                  <a:srgbClr val="FFFFFF"/>
                </a:solidFill>
                <a:uFillTx/>
                <a:latin typeface="Calibri"/>
              </a:endParaRPr>
            </a:p>
          </p:txBody>
        </p:sp>
        <p:sp>
          <p:nvSpPr>
            <p:cNvPr id="5" name="Freeform 13">
              <a:extLst>
                <a:ext uri="{FF2B5EF4-FFF2-40B4-BE49-F238E27FC236}">
                  <a16:creationId xmlns="" xmlns:a16="http://schemas.microsoft.com/office/drawing/2014/main" id="{A3111146-6F03-4655-9AC7-B3E8411BBD1D}"/>
                </a:ext>
              </a:extLst>
            </p:cNvPr>
            <p:cNvSpPr/>
            <p:nvPr/>
          </p:nvSpPr>
          <p:spPr>
            <a:xfrm>
              <a:off x="-9518" y="-3172"/>
              <a:ext cx="318476" cy="3968752"/>
            </a:xfrm>
            <a:custGeom>
              <a:avLst/>
              <a:gdLst>
                <a:gd name="f0" fmla="val 10800000"/>
                <a:gd name="f1" fmla="val 5400000"/>
                <a:gd name="f2" fmla="val 180"/>
                <a:gd name="f3" fmla="val w"/>
                <a:gd name="f4" fmla="val h"/>
                <a:gd name="f5" fmla="val 0"/>
                <a:gd name="f6" fmla="val 238919"/>
                <a:gd name="f7" fmla="val 2976561"/>
                <a:gd name="f8" fmla="val 2616170"/>
                <a:gd name="f9" fmla="val 238654"/>
                <a:gd name="f10" fmla="val 1744113"/>
                <a:gd name="f11" fmla="val 238390"/>
                <a:gd name="f12" fmla="val 872057"/>
                <a:gd name="f13" fmla="val 238125"/>
                <a:gd name="f14" fmla="+- 0 0 -90"/>
                <a:gd name="f15" fmla="*/ f3 1 238919"/>
                <a:gd name="f16" fmla="*/ f4 1 2976561"/>
                <a:gd name="f17" fmla="+- f7 0 f5"/>
                <a:gd name="f18" fmla="+- f6 0 f5"/>
                <a:gd name="f19" fmla="*/ f14 f0 1"/>
                <a:gd name="f20" fmla="*/ f18 1 238919"/>
                <a:gd name="f21" fmla="*/ f17 1 2976561"/>
                <a:gd name="f22" fmla="*/ 0 f18 1"/>
                <a:gd name="f23" fmla="*/ 238919 f18 1"/>
                <a:gd name="f24" fmla="*/ 238125 f18 1"/>
                <a:gd name="f25" fmla="*/ 2976561 f17 1"/>
                <a:gd name="f26" fmla="*/ 2616170 f17 1"/>
                <a:gd name="f27" fmla="*/ 0 f17 1"/>
                <a:gd name="f28" fmla="*/ f19 1 f2"/>
                <a:gd name="f29" fmla="*/ f22 1 238919"/>
                <a:gd name="f30" fmla="*/ f23 1 238919"/>
                <a:gd name="f31" fmla="*/ f24 1 238919"/>
                <a:gd name="f32" fmla="*/ f25 1 2976561"/>
                <a:gd name="f33" fmla="*/ f26 1 2976561"/>
                <a:gd name="f34" fmla="*/ f27 1 2976561"/>
                <a:gd name="f35" fmla="*/ f5 1 f20"/>
                <a:gd name="f36" fmla="*/ f6 1 f20"/>
                <a:gd name="f37" fmla="*/ f5 1 f21"/>
                <a:gd name="f38" fmla="*/ f7 1 f21"/>
                <a:gd name="f39" fmla="+- f28 0 f1"/>
                <a:gd name="f40" fmla="*/ f29 1 f20"/>
                <a:gd name="f41" fmla="*/ f32 1 f21"/>
                <a:gd name="f42" fmla="*/ f30 1 f20"/>
                <a:gd name="f43" fmla="*/ f33 1 f21"/>
                <a:gd name="f44" fmla="*/ f31 1 f20"/>
                <a:gd name="f45" fmla="*/ f34 1 f21"/>
                <a:gd name="f46" fmla="*/ f35 f15 1"/>
                <a:gd name="f47" fmla="*/ f36 f15 1"/>
                <a:gd name="f48" fmla="*/ f38 f16 1"/>
                <a:gd name="f49" fmla="*/ f37 f16 1"/>
                <a:gd name="f50" fmla="*/ f40 f15 1"/>
                <a:gd name="f51" fmla="*/ f41 f16 1"/>
                <a:gd name="f52" fmla="*/ f42 f15 1"/>
                <a:gd name="f53" fmla="*/ f43 f16 1"/>
                <a:gd name="f54" fmla="*/ f44 f15 1"/>
                <a:gd name="f55" fmla="*/ f45 f16 1"/>
              </a:gdLst>
              <a:ahLst/>
              <a:cxnLst>
                <a:cxn ang="3cd4">
                  <a:pos x="hc" y="t"/>
                </a:cxn>
                <a:cxn ang="0">
                  <a:pos x="r" y="vc"/>
                </a:cxn>
                <a:cxn ang="cd4">
                  <a:pos x="hc" y="b"/>
                </a:cxn>
                <a:cxn ang="cd2">
                  <a:pos x="l" y="vc"/>
                </a:cxn>
                <a:cxn ang="f39">
                  <a:pos x="f50" y="f51"/>
                </a:cxn>
                <a:cxn ang="f39">
                  <a:pos x="f52" y="f53"/>
                </a:cxn>
                <a:cxn ang="f39">
                  <a:pos x="f54" y="f55"/>
                </a:cxn>
              </a:cxnLst>
              <a:rect l="f46" t="f49" r="f47" b="f48"/>
              <a:pathLst>
                <a:path w="238919" h="2976561">
                  <a:moveTo>
                    <a:pt x="f5" y="f7"/>
                  </a:moveTo>
                  <a:lnTo>
                    <a:pt x="f6" y="f8"/>
                  </a:lnTo>
                  <a:cubicBezTo>
                    <a:pt x="f9" y="f10"/>
                    <a:pt x="f11" y="f12"/>
                    <a:pt x="f13" y="f5"/>
                  </a:cubicBezTo>
                </a:path>
              </a:pathLst>
            </a:custGeom>
            <a:noFill/>
            <a:ln w="25402" cap="flat">
              <a:solidFill>
                <a:srgbClr val="004D4D"/>
              </a:solidFill>
              <a:prstDash val="solid"/>
              <a:miter/>
            </a:ln>
          </p:spPr>
          <p:txBody>
            <a:bodyPr vert="horz" wrap="square" lIns="91440" tIns="45720" rIns="91440" bIns="45720" anchor="ctr" anchorCtr="1" compatLnSpc="1">
              <a:noAutofit/>
            </a:bodyPr>
            <a:lstStyle/>
            <a:p>
              <a:pPr marL="0" marR="0" lvl="0" indent="0" algn="ctr" defTabSz="1218986"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a-ET" sz="2400" b="0" i="0" u="none" strike="noStrike" kern="1200" cap="none" spc="0" baseline="0">
                <a:solidFill>
                  <a:srgbClr val="FFFFFF"/>
                </a:solidFill>
                <a:uFillTx/>
                <a:latin typeface="Calibri"/>
              </a:endParaRPr>
            </a:p>
          </p:txBody>
        </p:sp>
      </p:grpSp>
      <p:sp>
        <p:nvSpPr>
          <p:cNvPr id="6" name="Title Placeholder 1">
            <a:extLst>
              <a:ext uri="{FF2B5EF4-FFF2-40B4-BE49-F238E27FC236}">
                <a16:creationId xmlns="" xmlns:a16="http://schemas.microsoft.com/office/drawing/2014/main" id="{5552994C-45CA-4AB4-978A-A3AB26C2057B}"/>
              </a:ext>
            </a:extLst>
          </p:cNvPr>
          <p:cNvSpPr txBox="1">
            <a:spLocks noGrp="1"/>
          </p:cNvSpPr>
          <p:nvPr>
            <p:ph type="title"/>
          </p:nvPr>
        </p:nvSpPr>
        <p:spPr>
          <a:xfrm>
            <a:off x="1218886" y="274640"/>
            <a:ext cx="10360499" cy="1223960"/>
          </a:xfrm>
          <a:prstGeom prst="rect">
            <a:avLst/>
          </a:prstGeom>
          <a:noFill/>
          <a:ln>
            <a:noFill/>
          </a:ln>
        </p:spPr>
        <p:txBody>
          <a:bodyPr vert="horz" wrap="square" lIns="121898" tIns="60944" rIns="121898" bIns="60944" anchor="b" anchorCtr="0" compatLnSpc="1">
            <a:normAutofit/>
          </a:bodyPr>
          <a:lstStyle/>
          <a:p>
            <a:pPr lvl="0"/>
            <a:r>
              <a:rPr lang="en-US"/>
              <a:t>Click to edit Master title style</a:t>
            </a:r>
          </a:p>
        </p:txBody>
      </p:sp>
      <p:sp>
        <p:nvSpPr>
          <p:cNvPr id="7" name="Text Placeholder 2">
            <a:extLst>
              <a:ext uri="{FF2B5EF4-FFF2-40B4-BE49-F238E27FC236}">
                <a16:creationId xmlns="" xmlns:a16="http://schemas.microsoft.com/office/drawing/2014/main" id="{858CC11D-4C76-4F24-9A5F-4E0431E7C96C}"/>
              </a:ext>
            </a:extLst>
          </p:cNvPr>
          <p:cNvSpPr txBox="1">
            <a:spLocks noGrp="1"/>
          </p:cNvSpPr>
          <p:nvPr>
            <p:ph type="body" idx="1"/>
          </p:nvPr>
        </p:nvSpPr>
        <p:spPr>
          <a:xfrm>
            <a:off x="1218886" y="1701798"/>
            <a:ext cx="10360499" cy="4462272"/>
          </a:xfrm>
          <a:prstGeom prst="rect">
            <a:avLst/>
          </a:prstGeom>
          <a:noFill/>
          <a:ln>
            <a:noFill/>
          </a:ln>
        </p:spPr>
        <p:txBody>
          <a:bodyPr vert="horz" wrap="square" lIns="121898" tIns="60944" rIns="121898" bIns="60944"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 xmlns:a16="http://schemas.microsoft.com/office/drawing/2014/main" id="{491A0291-D0B7-4435-B7A3-7063063DFE7D}"/>
              </a:ext>
            </a:extLst>
          </p:cNvPr>
          <p:cNvSpPr txBox="1">
            <a:spLocks noGrp="1"/>
          </p:cNvSpPr>
          <p:nvPr>
            <p:ph type="dt" sz="half" idx="2"/>
          </p:nvPr>
        </p:nvSpPr>
        <p:spPr>
          <a:xfrm>
            <a:off x="1218886" y="6356351"/>
            <a:ext cx="2234619" cy="365129"/>
          </a:xfrm>
          <a:prstGeom prst="rect">
            <a:avLst/>
          </a:prstGeom>
          <a:noFill/>
          <a:ln>
            <a:noFill/>
          </a:ln>
        </p:spPr>
        <p:txBody>
          <a:bodyPr vert="horz" wrap="square" lIns="121898" tIns="60944" rIns="121898" bIns="60944" anchor="ctr" anchorCtr="0" compatLnSpc="1">
            <a:noAutofit/>
          </a:bodyPr>
          <a:lstStyle>
            <a:lvl1pPr marL="0" marR="0" lvl="0" indent="0" algn="l" defTabSz="1218986" rtl="0" fontAlgn="auto" hangingPunct="1">
              <a:lnSpc>
                <a:spcPct val="100000"/>
              </a:lnSpc>
              <a:spcBef>
                <a:spcPts val="0"/>
              </a:spcBef>
              <a:spcAft>
                <a:spcPts val="0"/>
              </a:spcAft>
              <a:buNone/>
              <a:tabLst/>
              <a:defRPr lang="en-US" sz="1200" b="0" i="0" u="none" strike="noStrike" kern="1200" cap="none" spc="0" baseline="0">
                <a:solidFill>
                  <a:srgbClr val="FFFFFF"/>
                </a:solidFill>
                <a:uFillTx/>
                <a:latin typeface="Calibri"/>
              </a:defRPr>
            </a:lvl1pPr>
          </a:lstStyle>
          <a:p>
            <a:pPr lvl="0"/>
            <a:fld id="{5FC9C325-3A82-40BC-8451-6EF0CE8240AF}" type="datetime1">
              <a:rPr lang="en-US"/>
              <a:pPr lvl="0"/>
              <a:t>4/14/2020</a:t>
            </a:fld>
            <a:endParaRPr lang="en-US"/>
          </a:p>
        </p:txBody>
      </p:sp>
      <p:sp>
        <p:nvSpPr>
          <p:cNvPr id="9" name="Footer Placeholder 4">
            <a:extLst>
              <a:ext uri="{FF2B5EF4-FFF2-40B4-BE49-F238E27FC236}">
                <a16:creationId xmlns="" xmlns:a16="http://schemas.microsoft.com/office/drawing/2014/main" id="{15E03FE2-B370-4289-8277-9F86E06EDE90}"/>
              </a:ext>
            </a:extLst>
          </p:cNvPr>
          <p:cNvSpPr txBox="1">
            <a:spLocks noGrp="1"/>
          </p:cNvSpPr>
          <p:nvPr>
            <p:ph type="ftr" sz="quarter" idx="3"/>
          </p:nvPr>
        </p:nvSpPr>
        <p:spPr>
          <a:xfrm>
            <a:off x="3453496" y="6356351"/>
            <a:ext cx="5281821" cy="365129"/>
          </a:xfrm>
          <a:prstGeom prst="rect">
            <a:avLst/>
          </a:prstGeom>
          <a:noFill/>
          <a:ln>
            <a:noFill/>
          </a:ln>
        </p:spPr>
        <p:txBody>
          <a:bodyPr vert="horz" wrap="square" lIns="121898" tIns="60944" rIns="121898" bIns="60944" anchor="ctr" anchorCtr="1" compatLnSpc="1">
            <a:noAutofit/>
          </a:bodyPr>
          <a:lstStyle>
            <a:lvl1pPr marL="0" marR="0" lvl="0" indent="0" algn="ctr" defTabSz="1218986" rtl="0" fontAlgn="auto" hangingPunct="1">
              <a:lnSpc>
                <a:spcPct val="100000"/>
              </a:lnSpc>
              <a:spcBef>
                <a:spcPts val="0"/>
              </a:spcBef>
              <a:spcAft>
                <a:spcPts val="0"/>
              </a:spcAft>
              <a:buNone/>
              <a:tabLst/>
              <a:defRPr lang="aa-ET" sz="1200" b="0" i="0" u="none" strike="noStrike" kern="1200" cap="none" spc="0" baseline="0">
                <a:solidFill>
                  <a:srgbClr val="FFFFFF"/>
                </a:solidFill>
                <a:uFillTx/>
                <a:latin typeface="Calibri"/>
              </a:defRPr>
            </a:lvl1pPr>
          </a:lstStyle>
          <a:p>
            <a:pPr lvl="0"/>
            <a:endParaRPr lang="aa-ET"/>
          </a:p>
        </p:txBody>
      </p:sp>
      <p:sp>
        <p:nvSpPr>
          <p:cNvPr id="10" name="Slide Number Placeholder 5">
            <a:extLst>
              <a:ext uri="{FF2B5EF4-FFF2-40B4-BE49-F238E27FC236}">
                <a16:creationId xmlns="" xmlns:a16="http://schemas.microsoft.com/office/drawing/2014/main" id="{90BE19BA-0433-45DD-A03E-B48DC8A71D2C}"/>
              </a:ext>
            </a:extLst>
          </p:cNvPr>
          <p:cNvSpPr txBox="1">
            <a:spLocks noGrp="1"/>
          </p:cNvSpPr>
          <p:nvPr>
            <p:ph type="sldNum" sz="quarter" idx="4"/>
          </p:nvPr>
        </p:nvSpPr>
        <p:spPr>
          <a:xfrm>
            <a:off x="10563651" y="6356351"/>
            <a:ext cx="1015733" cy="365129"/>
          </a:xfrm>
          <a:prstGeom prst="rect">
            <a:avLst/>
          </a:prstGeom>
          <a:noFill/>
          <a:ln>
            <a:noFill/>
          </a:ln>
        </p:spPr>
        <p:txBody>
          <a:bodyPr vert="horz" wrap="square" lIns="121898" tIns="60944" rIns="121898" bIns="60944" anchor="ctr" anchorCtr="0" compatLnSpc="1">
            <a:noAutofit/>
          </a:bodyPr>
          <a:lstStyle>
            <a:lvl1pPr marL="0" marR="0" lvl="0" indent="0" algn="r" defTabSz="1218986" rtl="0" fontAlgn="auto" hangingPunct="1">
              <a:lnSpc>
                <a:spcPct val="100000"/>
              </a:lnSpc>
              <a:spcBef>
                <a:spcPts val="0"/>
              </a:spcBef>
              <a:spcAft>
                <a:spcPts val="0"/>
              </a:spcAft>
              <a:buNone/>
              <a:tabLst/>
              <a:defRPr lang="aa-ET" sz="1200" b="0" i="0" u="none" strike="noStrike" kern="1200" cap="none" spc="0" baseline="0">
                <a:solidFill>
                  <a:srgbClr val="FFFFFF"/>
                </a:solidFill>
                <a:uFillTx/>
                <a:latin typeface="Calibri"/>
              </a:defRPr>
            </a:lvl1pPr>
          </a:lstStyle>
          <a:p>
            <a:pPr lvl="0"/>
            <a:fld id="{17EF0433-CDAF-4200-8B79-BE84644E7B89}" type="slidenum">
              <a:t>‹#›</a:t>
            </a:fld>
            <a:endParaRPr lang="aa-E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marL="0" marR="0" lvl="0" indent="0" algn="l" defTabSz="1218986" rtl="0" fontAlgn="auto" hangingPunct="1">
        <a:lnSpc>
          <a:spcPct val="90000"/>
        </a:lnSpc>
        <a:spcBef>
          <a:spcPts val="0"/>
        </a:spcBef>
        <a:spcAft>
          <a:spcPts val="0"/>
        </a:spcAft>
        <a:buNone/>
        <a:tabLst/>
        <a:defRPr lang="en-US" sz="3600" b="0" i="0" u="none" strike="noStrike" kern="1200" cap="none" spc="0" baseline="0">
          <a:solidFill>
            <a:srgbClr val="FFFFFF"/>
          </a:solidFill>
          <a:uFillTx/>
          <a:latin typeface="Calibri"/>
        </a:defRPr>
      </a:lvl1pPr>
    </p:titleStyle>
    <p:bodyStyle>
      <a:lvl1pPr marL="304751" marR="0" lvl="0" indent="-304751" algn="l" defTabSz="1218986" rtl="0" fontAlgn="auto" hangingPunct="1">
        <a:lnSpc>
          <a:spcPct val="90000"/>
        </a:lnSpc>
        <a:spcBef>
          <a:spcPts val="1600"/>
        </a:spcBef>
        <a:spcAft>
          <a:spcPts val="0"/>
        </a:spcAft>
        <a:buClr>
          <a:srgbClr val="009999"/>
        </a:buClr>
        <a:buSzPct val="100000"/>
        <a:buFont typeface="Arial" pitchFamily="34"/>
        <a:buChar char="•"/>
        <a:tabLst/>
        <a:defRPr lang="en-US" sz="2800" b="0" i="0" u="none" strike="noStrike" kern="1200" cap="none" spc="0" baseline="0">
          <a:solidFill>
            <a:srgbClr val="FFFFFF"/>
          </a:solidFill>
          <a:uFillTx/>
          <a:latin typeface="Calibri"/>
        </a:defRPr>
      </a:lvl1pPr>
      <a:lvl2pPr marL="609493" marR="0" lvl="1" indent="-231608" algn="l" defTabSz="1218986" rtl="0" fontAlgn="auto" hangingPunct="1">
        <a:lnSpc>
          <a:spcPct val="90000"/>
        </a:lnSpc>
        <a:spcBef>
          <a:spcPts val="800"/>
        </a:spcBef>
        <a:spcAft>
          <a:spcPts val="0"/>
        </a:spcAft>
        <a:buClr>
          <a:srgbClr val="009999"/>
        </a:buClr>
        <a:buSzPct val="80000"/>
        <a:buFont typeface="Arial" pitchFamily="34"/>
        <a:buChar char="•"/>
        <a:tabLst/>
        <a:defRPr lang="en-US" sz="2400" b="0" i="0" u="none" strike="noStrike" kern="1200" cap="none" spc="0" baseline="0">
          <a:solidFill>
            <a:srgbClr val="FFFFFF"/>
          </a:solidFill>
          <a:uFillTx/>
          <a:latin typeface="Calibri"/>
        </a:defRPr>
      </a:lvl2pPr>
      <a:lvl3pPr marL="914244" marR="0" lvl="2" indent="-231608" algn="l" defTabSz="1218986" rtl="0" fontAlgn="auto" hangingPunct="1">
        <a:lnSpc>
          <a:spcPct val="90000"/>
        </a:lnSpc>
        <a:spcBef>
          <a:spcPts val="800"/>
        </a:spcBef>
        <a:spcAft>
          <a:spcPts val="0"/>
        </a:spcAft>
        <a:buClr>
          <a:srgbClr val="009999"/>
        </a:buClr>
        <a:buSzPct val="80000"/>
        <a:buFont typeface="Arial" pitchFamily="34"/>
        <a:buChar char="•"/>
        <a:tabLst/>
        <a:defRPr lang="en-US" sz="2000" b="0" i="0" u="none" strike="noStrike" kern="1200" cap="none" spc="0" baseline="0">
          <a:solidFill>
            <a:srgbClr val="FFFFFF"/>
          </a:solidFill>
          <a:uFillTx/>
          <a:latin typeface="Calibri"/>
        </a:defRPr>
      </a:lvl3pPr>
      <a:lvl4pPr marL="1218986" marR="0" lvl="3" indent="-231608" algn="l" defTabSz="1218986" rtl="0" fontAlgn="auto" hangingPunct="1">
        <a:lnSpc>
          <a:spcPct val="90000"/>
        </a:lnSpc>
        <a:spcBef>
          <a:spcPts val="800"/>
        </a:spcBef>
        <a:spcAft>
          <a:spcPts val="0"/>
        </a:spcAft>
        <a:buClr>
          <a:srgbClr val="009999"/>
        </a:buClr>
        <a:buSzPct val="80000"/>
        <a:buFont typeface="Arial" pitchFamily="34"/>
        <a:buChar char="•"/>
        <a:tabLst/>
        <a:defRPr lang="en-US" sz="2000" b="0" i="0" u="none" strike="noStrike" kern="1200" cap="none" spc="0" baseline="0">
          <a:solidFill>
            <a:srgbClr val="FFFFFF"/>
          </a:solidFill>
          <a:uFillTx/>
          <a:latin typeface="Calibri"/>
        </a:defRPr>
      </a:lvl4pPr>
      <a:lvl5pPr marL="1523728" marR="0" lvl="4" indent="-231608" algn="l" defTabSz="1218986" rtl="0" fontAlgn="auto" hangingPunct="1">
        <a:lnSpc>
          <a:spcPct val="90000"/>
        </a:lnSpc>
        <a:spcBef>
          <a:spcPts val="800"/>
        </a:spcBef>
        <a:spcAft>
          <a:spcPts val="0"/>
        </a:spcAft>
        <a:buClr>
          <a:srgbClr val="009999"/>
        </a:buClr>
        <a:buSzPct val="80000"/>
        <a:buFont typeface="Arial" pitchFamily="34"/>
        <a:buChar char="•"/>
        <a:tabLst/>
        <a:defRPr lang="en-US" sz="20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rishnaik06/Predicting-Heart-Disease" TargetMode="External"/><Relationship Id="rId7" Type="http://schemas.openxmlformats.org/officeDocument/2006/relationships/hyperlink" Target="https://www.kaggle.com/kralmachine/analyzing-the-heart-disease" TargetMode="External"/><Relationship Id="rId2" Type="http://schemas.openxmlformats.org/officeDocument/2006/relationships/hyperlink" Target="https://www.kaggle.com/johnsmith88/heart-disease-dataset" TargetMode="External"/><Relationship Id="rId1" Type="http://schemas.openxmlformats.org/officeDocument/2006/relationships/slideLayout" Target="../slideLayouts/slideLayout3.xml"/><Relationship Id="rId6" Type="http://schemas.openxmlformats.org/officeDocument/2006/relationships/hyperlink" Target="https://www.youtube.com/watch?v=75OJvlhFUMY&amp;t=313s" TargetMode="External"/><Relationship Id="rId5" Type="http://schemas.openxmlformats.org/officeDocument/2006/relationships/hyperlink" Target="https://www.youtube.com/watch?v=hTks_Vc0kK0&amp;t=336s" TargetMode="External"/><Relationship Id="rId4" Type="http://schemas.openxmlformats.org/officeDocument/2006/relationships/hyperlink" Target="https://towardsdatascience.com/understanding-confusion-matrix-a9ad42dcfd6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89FAB7-2DEF-462D-BB43-D3DD5C0323BA}"/>
              </a:ext>
            </a:extLst>
          </p:cNvPr>
          <p:cNvSpPr txBox="1">
            <a:spLocks noGrp="1"/>
          </p:cNvSpPr>
          <p:nvPr>
            <p:ph type="ctrTitle"/>
          </p:nvPr>
        </p:nvSpPr>
        <p:spPr>
          <a:xfrm>
            <a:off x="1726743" y="326751"/>
            <a:ext cx="8735327" cy="2000250"/>
          </a:xfrm>
        </p:spPr>
        <p:txBody>
          <a:bodyPr/>
          <a:lstStyle/>
          <a:p>
            <a:pPr lvl="0"/>
            <a:r>
              <a:rPr lang="en-US"/>
              <a:t>         </a:t>
            </a:r>
            <a:r>
              <a:rPr lang="en-US" sz="6000"/>
              <a:t>Artificial Intelligence </a:t>
            </a:r>
          </a:p>
        </p:txBody>
      </p:sp>
      <p:sp>
        <p:nvSpPr>
          <p:cNvPr id="3" name="Subtitle 4">
            <a:extLst>
              <a:ext uri="{FF2B5EF4-FFF2-40B4-BE49-F238E27FC236}">
                <a16:creationId xmlns="" xmlns:a16="http://schemas.microsoft.com/office/drawing/2014/main" id="{DEA14297-43F0-4DCE-9EC0-E3C3F31D4E1E}"/>
              </a:ext>
            </a:extLst>
          </p:cNvPr>
          <p:cNvSpPr txBox="1">
            <a:spLocks noGrp="1"/>
          </p:cNvSpPr>
          <p:nvPr>
            <p:ph type="subTitle" idx="1"/>
          </p:nvPr>
        </p:nvSpPr>
        <p:spPr>
          <a:xfrm>
            <a:off x="1427707" y="3429000"/>
            <a:ext cx="5754328" cy="864098"/>
          </a:xfrm>
        </p:spPr>
        <p:txBody>
          <a:bodyPr/>
          <a:lstStyle/>
          <a:p>
            <a:pPr lvl="0">
              <a:lnSpc>
                <a:spcPct val="140000"/>
              </a:lnSpc>
            </a:pPr>
            <a:r>
              <a:rPr lang="en-US" sz="1700" cap="none" dirty="0"/>
              <a:t>Name- </a:t>
            </a:r>
            <a:r>
              <a:rPr lang="en-US" sz="1700" cap="none" dirty="0" smtClean="0"/>
              <a:t>Rakshit Siddalingappa</a:t>
            </a:r>
            <a:endParaRPr lang="en-US" sz="1700" cap="none" dirty="0"/>
          </a:p>
          <a:p>
            <a:pPr lvl="0">
              <a:lnSpc>
                <a:spcPct val="140000"/>
              </a:lnSpc>
            </a:pPr>
            <a:r>
              <a:rPr lang="en-US" sz="1700" cap="none" dirty="0"/>
              <a:t>Matriculation Number- </a:t>
            </a:r>
            <a:r>
              <a:rPr lang="en-US" sz="1700" cap="none" dirty="0" smtClean="0"/>
              <a:t>11012530</a:t>
            </a:r>
            <a:endParaRPr lang="en-US" sz="1700" cap="none" dirty="0"/>
          </a:p>
          <a:p>
            <a:pPr lvl="0">
              <a:lnSpc>
                <a:spcPct val="70000"/>
              </a:lnSpc>
            </a:pPr>
            <a:endParaRPr lang="en-US" sz="1300" dirty="0"/>
          </a:p>
        </p:txBody>
      </p:sp>
      <p:sp>
        <p:nvSpPr>
          <p:cNvPr id="4" name="Subtitle 4">
            <a:extLst>
              <a:ext uri="{FF2B5EF4-FFF2-40B4-BE49-F238E27FC236}">
                <a16:creationId xmlns="" xmlns:a16="http://schemas.microsoft.com/office/drawing/2014/main" id="{7739B290-7E25-4B8B-AF8C-BA9726E09AC4}"/>
              </a:ext>
            </a:extLst>
          </p:cNvPr>
          <p:cNvSpPr txBox="1"/>
          <p:nvPr/>
        </p:nvSpPr>
        <p:spPr>
          <a:xfrm>
            <a:off x="1427707" y="4355506"/>
            <a:ext cx="2845247" cy="1236698"/>
          </a:xfrm>
          <a:prstGeom prst="rect">
            <a:avLst/>
          </a:prstGeom>
          <a:noFill/>
          <a:ln cap="flat">
            <a:noFill/>
          </a:ln>
        </p:spPr>
        <p:txBody>
          <a:bodyPr vert="horz" wrap="square" lIns="121898" tIns="60944" rIns="121898" bIns="60944" anchor="t" anchorCtr="0" compatLnSpc="1">
            <a:normAutofit/>
          </a:bodyPr>
          <a:lstStyle/>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200" baseline="0">
                <a:solidFill>
                  <a:srgbClr val="009999"/>
                </a:solidFill>
                <a:uFillTx/>
                <a:latin typeface="Calibri"/>
              </a:rPr>
              <a:t>Mentored By,</a:t>
            </a:r>
          </a:p>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200" baseline="0">
                <a:solidFill>
                  <a:srgbClr val="009999"/>
                </a:solidFill>
                <a:uFillTx/>
                <a:latin typeface="Calibri"/>
              </a:rPr>
              <a:t>Dr. Simon Ziegler</a:t>
            </a:r>
          </a:p>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all" spc="200" baseline="0">
              <a:solidFill>
                <a:srgbClr val="009999"/>
              </a:solidFill>
              <a:uFillTx/>
              <a:latin typeface="Calibri"/>
            </a:endParaRPr>
          </a:p>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all" spc="200" baseline="0">
                <a:solidFill>
                  <a:srgbClr val="009999"/>
                </a:solidFill>
                <a:uFillTx/>
                <a:latin typeface="Calibri"/>
              </a:rPr>
              <a:t>Srh </a:t>
            </a:r>
            <a:r>
              <a:rPr lang="en-US" sz="1600" b="0" i="0" u="none" strike="noStrike" kern="1200" cap="none" spc="200" baseline="0">
                <a:solidFill>
                  <a:srgbClr val="009999"/>
                </a:solidFill>
                <a:uFillTx/>
                <a:latin typeface="Calibri"/>
              </a:rPr>
              <a:t>Hochschule </a:t>
            </a:r>
          </a:p>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200" baseline="0">
                <a:solidFill>
                  <a:srgbClr val="009999"/>
                </a:solidFill>
                <a:uFillTx/>
                <a:latin typeface="Calibri"/>
              </a:rPr>
              <a:t>Heidelberg</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979930-BDBA-48C5-8079-A9CAEC9DB9C8}"/>
              </a:ext>
            </a:extLst>
          </p:cNvPr>
          <p:cNvSpPr txBox="1">
            <a:spLocks noGrp="1"/>
          </p:cNvSpPr>
          <p:nvPr>
            <p:ph type="title"/>
          </p:nvPr>
        </p:nvSpPr>
        <p:spPr>
          <a:xfrm>
            <a:off x="1218886" y="552955"/>
            <a:ext cx="6460300" cy="571500"/>
          </a:xfrm>
        </p:spPr>
        <p:txBody>
          <a:bodyPr/>
          <a:lstStyle/>
          <a:p>
            <a:pPr lvl="0"/>
            <a:r>
              <a:rPr lang="en-US" sz="3200" cap="none">
                <a:solidFill>
                  <a:srgbClr val="FFFFFF"/>
                </a:solidFill>
                <a:latin typeface="Arial" pitchFamily="34"/>
                <a:cs typeface="Arial" pitchFamily="34"/>
              </a:rPr>
              <a:t>Pre-Work: Random Forest</a:t>
            </a:r>
          </a:p>
        </p:txBody>
      </p:sp>
      <p:pic>
        <p:nvPicPr>
          <p:cNvPr id="3" name="Picture 4" descr="Image result for random forest classifier">
            <a:extLst>
              <a:ext uri="{FF2B5EF4-FFF2-40B4-BE49-F238E27FC236}">
                <a16:creationId xmlns="" xmlns:a16="http://schemas.microsoft.com/office/drawing/2014/main" id="{FB782695-85A8-45CD-853D-C928D2235CD1}"/>
              </a:ext>
            </a:extLst>
          </p:cNvPr>
          <p:cNvPicPr>
            <a:picLocks noChangeAspect="1"/>
          </p:cNvPicPr>
          <p:nvPr/>
        </p:nvPicPr>
        <p:blipFill>
          <a:blip r:embed="rId3"/>
          <a:srcRect l="11134" t="6986" r="12986" b="4640"/>
          <a:stretch>
            <a:fillRect/>
          </a:stretch>
        </p:blipFill>
        <p:spPr>
          <a:xfrm>
            <a:off x="3240350" y="2636672"/>
            <a:ext cx="5984976" cy="3920883"/>
          </a:xfrm>
          <a:prstGeom prst="rect">
            <a:avLst/>
          </a:prstGeom>
          <a:noFill/>
          <a:ln cap="flat">
            <a:noFill/>
          </a:ln>
        </p:spPr>
      </p:pic>
      <p:sp>
        <p:nvSpPr>
          <p:cNvPr id="4" name="Rectangle 5">
            <a:extLst>
              <a:ext uri="{FF2B5EF4-FFF2-40B4-BE49-F238E27FC236}">
                <a16:creationId xmlns="" xmlns:a16="http://schemas.microsoft.com/office/drawing/2014/main" id="{03D451DE-9921-469A-ABB0-0E8CB6EC23D5}"/>
              </a:ext>
            </a:extLst>
          </p:cNvPr>
          <p:cNvSpPr/>
          <p:nvPr/>
        </p:nvSpPr>
        <p:spPr>
          <a:xfrm>
            <a:off x="1218886" y="1502057"/>
            <a:ext cx="10242185" cy="923333"/>
          </a:xfrm>
          <a:prstGeom prst="rect">
            <a:avLst/>
          </a:prstGeom>
          <a:noFill/>
          <a:ln cap="flat">
            <a:noFill/>
            <a:prstDash val="solid"/>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34"/>
              </a:rPr>
              <a:t>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a:t>
            </a:r>
            <a:endParaRPr lang="aa-ET" sz="1800" b="0" i="0" u="none" strike="noStrike" kern="1200" cap="none" spc="0" baseline="0">
              <a:solidFill>
                <a:srgbClr val="FFFFFF"/>
              </a:solidFill>
              <a:uFillTx/>
              <a:latin typeface="Calibri"/>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E6065E47-AFC8-4468-95FB-0E0C4A81D0DD}"/>
              </a:ext>
            </a:extLst>
          </p:cNvPr>
          <p:cNvSpPr txBox="1">
            <a:spLocks noGrp="1"/>
          </p:cNvSpPr>
          <p:nvPr>
            <p:ph type="title"/>
          </p:nvPr>
        </p:nvSpPr>
        <p:spPr>
          <a:xfrm>
            <a:off x="1085539" y="914400"/>
            <a:ext cx="6534466" cy="596902"/>
          </a:xfrm>
        </p:spPr>
        <p:txBody>
          <a:bodyPr/>
          <a:lstStyle/>
          <a:p>
            <a:pPr lvl="0"/>
            <a:r>
              <a:rPr lang="en-IN">
                <a:solidFill>
                  <a:srgbClr val="FFFFFF"/>
                </a:solidFill>
                <a:latin typeface="Arial" pitchFamily="34"/>
                <a:cs typeface="Arial" pitchFamily="34"/>
              </a:rPr>
              <a:t>Pre-work: Random Forest</a:t>
            </a:r>
            <a:endParaRPr lang="en-US">
              <a:solidFill>
                <a:srgbClr val="FFFFFF"/>
              </a:solidFill>
            </a:endParaRPr>
          </a:p>
        </p:txBody>
      </p:sp>
      <p:pic>
        <p:nvPicPr>
          <p:cNvPr id="3" name="Picture 4">
            <a:extLst>
              <a:ext uri="{FF2B5EF4-FFF2-40B4-BE49-F238E27FC236}">
                <a16:creationId xmlns="" xmlns:a16="http://schemas.microsoft.com/office/drawing/2014/main" id="{C4762D2C-D3A5-42F9-9260-9BC381ED611F}"/>
              </a:ext>
            </a:extLst>
          </p:cNvPr>
          <p:cNvPicPr>
            <a:picLocks noChangeAspect="1"/>
          </p:cNvPicPr>
          <p:nvPr/>
        </p:nvPicPr>
        <p:blipFill>
          <a:blip r:embed="rId2"/>
          <a:stretch>
            <a:fillRect/>
          </a:stretch>
        </p:blipFill>
        <p:spPr>
          <a:xfrm>
            <a:off x="959205" y="2515999"/>
            <a:ext cx="7047134" cy="2934565"/>
          </a:xfrm>
          <a:prstGeom prst="rect">
            <a:avLst/>
          </a:prstGeom>
          <a:noFill/>
          <a:ln cap="flat">
            <a:noFill/>
          </a:ln>
        </p:spPr>
      </p:pic>
      <p:pic>
        <p:nvPicPr>
          <p:cNvPr id="4" name="Picture 7" descr="A close up of a piece of paper&#10;&#10;Description automatically generated">
            <a:extLst>
              <a:ext uri="{FF2B5EF4-FFF2-40B4-BE49-F238E27FC236}">
                <a16:creationId xmlns="" xmlns:a16="http://schemas.microsoft.com/office/drawing/2014/main" id="{3EDED802-B28B-4D45-BA1F-1FA72E0C3BC4}"/>
              </a:ext>
            </a:extLst>
          </p:cNvPr>
          <p:cNvPicPr>
            <a:picLocks noChangeAspect="1"/>
          </p:cNvPicPr>
          <p:nvPr/>
        </p:nvPicPr>
        <p:blipFill>
          <a:blip r:embed="rId3"/>
          <a:stretch>
            <a:fillRect/>
          </a:stretch>
        </p:blipFill>
        <p:spPr>
          <a:xfrm>
            <a:off x="8501451" y="2515999"/>
            <a:ext cx="3455471" cy="3859728"/>
          </a:xfrm>
          <a:prstGeom prst="rect">
            <a:avLst/>
          </a:prstGeom>
          <a:noFill/>
          <a:ln cap="flat">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FBD105-47F8-493A-A4AB-47C172383D83}"/>
              </a:ext>
            </a:extLst>
          </p:cNvPr>
          <p:cNvSpPr txBox="1">
            <a:spLocks noGrp="1"/>
          </p:cNvSpPr>
          <p:nvPr>
            <p:ph type="title"/>
          </p:nvPr>
        </p:nvSpPr>
        <p:spPr>
          <a:xfrm>
            <a:off x="1123633" y="400050"/>
            <a:ext cx="8677308" cy="876296"/>
          </a:xfrm>
        </p:spPr>
        <p:txBody>
          <a:bodyPr/>
          <a:lstStyle/>
          <a:p>
            <a:pPr lvl="0"/>
            <a:r>
              <a:rPr lang="en-US" sz="3200" cap="none">
                <a:solidFill>
                  <a:srgbClr val="FFFFFF"/>
                </a:solidFill>
                <a:latin typeface="Arial" pitchFamily="34"/>
                <a:cs typeface="Arial" pitchFamily="34"/>
              </a:rPr>
              <a:t>K-nearest Neihbour Classifier </a:t>
            </a:r>
            <a:endParaRPr lang="aa-ET" sz="3200" cap="none">
              <a:solidFill>
                <a:srgbClr val="FFFFFF"/>
              </a:solidFill>
              <a:latin typeface="Arial" pitchFamily="34"/>
              <a:cs typeface="Arial" pitchFamily="34"/>
            </a:endParaRPr>
          </a:p>
        </p:txBody>
      </p:sp>
      <p:pic>
        <p:nvPicPr>
          <p:cNvPr id="3" name="Picture 4" descr="Image result for knn classifier">
            <a:extLst>
              <a:ext uri="{FF2B5EF4-FFF2-40B4-BE49-F238E27FC236}">
                <a16:creationId xmlns="" xmlns:a16="http://schemas.microsoft.com/office/drawing/2014/main" id="{0D2282CA-38DD-4F8F-80DD-3624FD5CDBF2}"/>
              </a:ext>
            </a:extLst>
          </p:cNvPr>
          <p:cNvPicPr>
            <a:picLocks noChangeAspect="1"/>
          </p:cNvPicPr>
          <p:nvPr/>
        </p:nvPicPr>
        <p:blipFill>
          <a:blip r:embed="rId3"/>
          <a:srcRect/>
          <a:stretch>
            <a:fillRect/>
          </a:stretch>
        </p:blipFill>
        <p:spPr>
          <a:xfrm>
            <a:off x="7263179" y="2007757"/>
            <a:ext cx="3713177" cy="3172236"/>
          </a:xfrm>
          <a:prstGeom prst="rect">
            <a:avLst/>
          </a:prstGeom>
          <a:noFill/>
          <a:ln cap="flat">
            <a:noFill/>
          </a:ln>
        </p:spPr>
      </p:pic>
      <p:sp>
        <p:nvSpPr>
          <p:cNvPr id="4" name="Rectangle 5">
            <a:extLst>
              <a:ext uri="{FF2B5EF4-FFF2-40B4-BE49-F238E27FC236}">
                <a16:creationId xmlns="" xmlns:a16="http://schemas.microsoft.com/office/drawing/2014/main" id="{94A4334C-CE96-4A94-BC3A-48DF65EEE44A}"/>
              </a:ext>
            </a:extLst>
          </p:cNvPr>
          <p:cNvSpPr/>
          <p:nvPr/>
        </p:nvSpPr>
        <p:spPr>
          <a:xfrm>
            <a:off x="1360554" y="2551834"/>
            <a:ext cx="5083789" cy="1754322"/>
          </a:xfrm>
          <a:prstGeom prst="rect">
            <a:avLst/>
          </a:prstGeom>
          <a:noFill/>
          <a:ln cap="flat">
            <a:noFill/>
            <a:prstDash val="solid"/>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34"/>
              </a:rPr>
              <a:t>K nearest neighbor algorithm is very simple. It works based on minimum distance from the query instance to the training samples to determine the K-nearest neighbors. ... The data for KNN algorithm consist of several multivariate attributes name that will be used to classify .</a:t>
            </a:r>
            <a:endParaRPr lang="aa-ET" sz="1800" b="0" i="0" u="none" strike="noStrike" kern="1200" cap="none" spc="0" baseline="0">
              <a:solidFill>
                <a:srgbClr val="FFFFFF"/>
              </a:solidFill>
              <a:uFillTx/>
              <a:latin typeface="Calibri"/>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6FA44D-8B12-4F52-AF4E-2217E06F335D}"/>
              </a:ext>
            </a:extLst>
          </p:cNvPr>
          <p:cNvSpPr txBox="1">
            <a:spLocks noGrp="1"/>
          </p:cNvSpPr>
          <p:nvPr>
            <p:ph type="title"/>
          </p:nvPr>
        </p:nvSpPr>
        <p:spPr>
          <a:xfrm>
            <a:off x="1218886" y="647696"/>
            <a:ext cx="8458510" cy="1028700"/>
          </a:xfrm>
        </p:spPr>
        <p:txBody>
          <a:bodyPr/>
          <a:lstStyle/>
          <a:p>
            <a:pPr lvl="0"/>
            <a:r>
              <a:rPr lang="en-IN" dirty="0">
                <a:solidFill>
                  <a:srgbClr val="FFFFFF"/>
                </a:solidFill>
                <a:latin typeface="Arial" pitchFamily="34"/>
                <a:cs typeface="Arial" pitchFamily="34"/>
              </a:rPr>
              <a:t>Contribution: K-Nearest </a:t>
            </a:r>
            <a:r>
              <a:rPr lang="en-IN" dirty="0" err="1" smtClean="0">
                <a:solidFill>
                  <a:srgbClr val="FFFFFF"/>
                </a:solidFill>
                <a:latin typeface="Arial" pitchFamily="34"/>
                <a:cs typeface="Arial" pitchFamily="34"/>
              </a:rPr>
              <a:t>Neighbor</a:t>
            </a:r>
            <a:r>
              <a:rPr lang="en-IN" dirty="0">
                <a:solidFill>
                  <a:srgbClr val="FFFFFF"/>
                </a:solidFill>
                <a:latin typeface="Arial" pitchFamily="34"/>
                <a:cs typeface="Arial" pitchFamily="34"/>
              </a:rPr>
              <a:t/>
            </a:r>
            <a:br>
              <a:rPr lang="en-IN" dirty="0">
                <a:solidFill>
                  <a:srgbClr val="FFFFFF"/>
                </a:solidFill>
                <a:latin typeface="Arial" pitchFamily="34"/>
                <a:cs typeface="Arial" pitchFamily="34"/>
              </a:rPr>
            </a:br>
            <a:endParaRPr lang="aa-ET" dirty="0">
              <a:solidFill>
                <a:srgbClr val="FFFFFF"/>
              </a:solidFill>
            </a:endParaRPr>
          </a:p>
        </p:txBody>
      </p:sp>
      <p:pic>
        <p:nvPicPr>
          <p:cNvPr id="3" name="Picture 4">
            <a:extLst>
              <a:ext uri="{FF2B5EF4-FFF2-40B4-BE49-F238E27FC236}">
                <a16:creationId xmlns="" xmlns:a16="http://schemas.microsoft.com/office/drawing/2014/main" id="{EFC4E27D-DCC3-4879-8709-92C1FACBA23E}"/>
              </a:ext>
            </a:extLst>
          </p:cNvPr>
          <p:cNvPicPr>
            <a:picLocks noChangeAspect="1"/>
          </p:cNvPicPr>
          <p:nvPr/>
        </p:nvPicPr>
        <p:blipFill>
          <a:blip r:embed="rId3"/>
          <a:stretch>
            <a:fillRect/>
          </a:stretch>
        </p:blipFill>
        <p:spPr>
          <a:xfrm>
            <a:off x="2206950" y="2745531"/>
            <a:ext cx="4650949" cy="3573018"/>
          </a:xfrm>
          <a:prstGeom prst="rect">
            <a:avLst/>
          </a:prstGeom>
          <a:noFill/>
          <a:ln cap="flat">
            <a:noFill/>
          </a:ln>
        </p:spPr>
      </p:pic>
      <p:pic>
        <p:nvPicPr>
          <p:cNvPr id="4" name="Picture 7" descr="A close up of a piece of paper&#10;&#10;Description automatically generated">
            <a:extLst>
              <a:ext uri="{FF2B5EF4-FFF2-40B4-BE49-F238E27FC236}">
                <a16:creationId xmlns="" xmlns:a16="http://schemas.microsoft.com/office/drawing/2014/main" id="{709E5883-B415-4F63-9DB0-2D97F55A012F}"/>
              </a:ext>
            </a:extLst>
          </p:cNvPr>
          <p:cNvPicPr>
            <a:picLocks noChangeAspect="1"/>
          </p:cNvPicPr>
          <p:nvPr/>
        </p:nvPicPr>
        <p:blipFill>
          <a:blip r:embed="rId4"/>
          <a:stretch>
            <a:fillRect/>
          </a:stretch>
        </p:blipFill>
        <p:spPr>
          <a:xfrm>
            <a:off x="7464548" y="1659919"/>
            <a:ext cx="4100361" cy="4658630"/>
          </a:xfrm>
          <a:prstGeom prst="rect">
            <a:avLst/>
          </a:prstGeom>
          <a:noFill/>
          <a:ln cap="flat">
            <a:noFill/>
          </a:ln>
        </p:spPr>
      </p:pic>
      <p:sp>
        <p:nvSpPr>
          <p:cNvPr id="5" name="Rectangle 8">
            <a:extLst>
              <a:ext uri="{FF2B5EF4-FFF2-40B4-BE49-F238E27FC236}">
                <a16:creationId xmlns="" xmlns:a16="http://schemas.microsoft.com/office/drawing/2014/main" id="{9C9261AC-FF2D-4AAF-8F6C-4F8DC4882877}"/>
              </a:ext>
            </a:extLst>
          </p:cNvPr>
          <p:cNvSpPr/>
          <p:nvPr/>
        </p:nvSpPr>
        <p:spPr>
          <a:xfrm>
            <a:off x="1218886" y="1355140"/>
            <a:ext cx="6140698" cy="1200332"/>
          </a:xfrm>
          <a:prstGeom prst="rect">
            <a:avLst/>
          </a:prstGeom>
          <a:noFill/>
          <a:ln cap="flat">
            <a:noFill/>
            <a:prstDash val="solid"/>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34"/>
              </a:rPr>
              <a:t>In pattern recognition, the </a:t>
            </a:r>
            <a:r>
              <a:rPr lang="en-US" sz="1800" b="1" i="0" u="none" strike="noStrike" kern="1200" cap="none" spc="0" baseline="0">
                <a:solidFill>
                  <a:srgbClr val="FFFFFF"/>
                </a:solidFill>
                <a:uFillTx/>
                <a:latin typeface="arial" pitchFamily="34"/>
              </a:rPr>
              <a:t>k</a:t>
            </a:r>
            <a:r>
              <a:rPr lang="en-US" sz="1800" b="0" i="0" u="none" strike="noStrike" kern="1200" cap="none" spc="0" baseline="0">
                <a:solidFill>
                  <a:srgbClr val="FFFFFF"/>
                </a:solidFill>
                <a:uFillTx/>
                <a:latin typeface="arial" pitchFamily="34"/>
              </a:rPr>
              <a:t>-</a:t>
            </a:r>
            <a:r>
              <a:rPr lang="en-US" sz="1800" b="1" i="0" u="none" strike="noStrike" kern="1200" cap="none" spc="0" baseline="0">
                <a:solidFill>
                  <a:srgbClr val="FFFFFF"/>
                </a:solidFill>
                <a:uFillTx/>
                <a:latin typeface="arial" pitchFamily="34"/>
              </a:rPr>
              <a:t>nearest</a:t>
            </a:r>
            <a:r>
              <a:rPr lang="en-US" sz="1800" b="0" i="0" u="none" strike="noStrike" kern="1200" cap="none" spc="0" baseline="0">
                <a:solidFill>
                  <a:srgbClr val="FFFFFF"/>
                </a:solidFill>
                <a:uFillTx/>
                <a:latin typeface="arial" pitchFamily="34"/>
              </a:rPr>
              <a:t> neighbors algorithm (</a:t>
            </a:r>
            <a:r>
              <a:rPr lang="en-US" sz="1800" b="1" i="0" u="none" strike="noStrike" kern="1200" cap="none" spc="0" baseline="0">
                <a:solidFill>
                  <a:srgbClr val="FFFFFF"/>
                </a:solidFill>
                <a:uFillTx/>
                <a:latin typeface="arial" pitchFamily="34"/>
              </a:rPr>
              <a:t>k</a:t>
            </a:r>
            <a:r>
              <a:rPr lang="en-US" sz="1800" b="0" i="0" u="none" strike="noStrike" kern="1200" cap="none" spc="0" baseline="0">
                <a:solidFill>
                  <a:srgbClr val="FFFFFF"/>
                </a:solidFill>
                <a:uFillTx/>
                <a:latin typeface="arial" pitchFamily="34"/>
              </a:rPr>
              <a:t>-</a:t>
            </a:r>
            <a:r>
              <a:rPr lang="en-US" sz="1800" b="1" i="0" u="none" strike="noStrike" kern="1200" cap="none" spc="0" baseline="0">
                <a:solidFill>
                  <a:srgbClr val="FFFFFF"/>
                </a:solidFill>
                <a:uFillTx/>
                <a:latin typeface="arial" pitchFamily="34"/>
              </a:rPr>
              <a:t>NN</a:t>
            </a:r>
            <a:r>
              <a:rPr lang="en-US" sz="1800" b="0" i="0" u="none" strike="noStrike" kern="1200" cap="none" spc="0" baseline="0">
                <a:solidFill>
                  <a:srgbClr val="FFFFFF"/>
                </a:solidFill>
                <a:uFillTx/>
                <a:latin typeface="arial" pitchFamily="34"/>
              </a:rPr>
              <a:t>) is a non-parametric method used for classification and regression. ... If </a:t>
            </a:r>
            <a:r>
              <a:rPr lang="en-US" sz="1800" b="1" i="0" u="none" strike="noStrike" kern="1200" cap="none" spc="0" baseline="0">
                <a:solidFill>
                  <a:srgbClr val="FFFFFF"/>
                </a:solidFill>
                <a:uFillTx/>
                <a:latin typeface="arial" pitchFamily="34"/>
              </a:rPr>
              <a:t>k</a:t>
            </a:r>
            <a:r>
              <a:rPr lang="en-US" sz="1800" b="0" i="0" u="none" strike="noStrike" kern="1200" cap="none" spc="0" baseline="0">
                <a:solidFill>
                  <a:srgbClr val="FFFFFF"/>
                </a:solidFill>
                <a:uFillTx/>
                <a:latin typeface="arial" pitchFamily="34"/>
              </a:rPr>
              <a:t> = 1, then the object is simply assigned to the class of that single </a:t>
            </a:r>
            <a:r>
              <a:rPr lang="en-US" sz="1800" b="1" i="0" u="none" strike="noStrike" kern="1200" cap="none" spc="0" baseline="0">
                <a:solidFill>
                  <a:srgbClr val="FFFFFF"/>
                </a:solidFill>
                <a:uFillTx/>
                <a:latin typeface="arial" pitchFamily="34"/>
              </a:rPr>
              <a:t>nearest</a:t>
            </a:r>
            <a:r>
              <a:rPr lang="en-US" sz="1800" b="0" i="0" u="none" strike="noStrike" kern="1200" cap="none" spc="0" baseline="0">
                <a:solidFill>
                  <a:srgbClr val="FFFFFF"/>
                </a:solidFill>
                <a:uFillTx/>
                <a:latin typeface="arial" pitchFamily="34"/>
              </a:rPr>
              <a:t> neighbor.</a:t>
            </a:r>
            <a:endParaRPr lang="aa-ET" sz="1800" b="0" i="0" u="none" strike="noStrike" kern="1200" cap="none" spc="0" baseline="0">
              <a:solidFill>
                <a:srgbClr val="FFFFFF"/>
              </a:solidFill>
              <a:uFillTx/>
              <a:latin typeface="Calibri"/>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A23E94EF-04F3-4BB1-A33A-F4AD0D291562}"/>
              </a:ext>
            </a:extLst>
          </p:cNvPr>
          <p:cNvSpPr txBox="1">
            <a:spLocks noGrp="1"/>
          </p:cNvSpPr>
          <p:nvPr>
            <p:ph type="title"/>
          </p:nvPr>
        </p:nvSpPr>
        <p:spPr>
          <a:xfrm>
            <a:off x="1242879" y="499372"/>
            <a:ext cx="8140820" cy="675119"/>
          </a:xfrm>
        </p:spPr>
        <p:txBody>
          <a:bodyPr/>
          <a:lstStyle/>
          <a:p>
            <a:pPr lvl="0"/>
            <a:r>
              <a:rPr lang="en-US" sz="3600">
                <a:latin typeface="Arial" pitchFamily="34"/>
                <a:cs typeface="Arial" pitchFamily="34"/>
              </a:rPr>
              <a:t>Summary and Conclusion </a:t>
            </a:r>
          </a:p>
        </p:txBody>
      </p:sp>
      <p:sp>
        <p:nvSpPr>
          <p:cNvPr id="3" name="Text Placeholder 4">
            <a:extLst>
              <a:ext uri="{FF2B5EF4-FFF2-40B4-BE49-F238E27FC236}">
                <a16:creationId xmlns="" xmlns:a16="http://schemas.microsoft.com/office/drawing/2014/main" id="{0385DCF3-945D-48A8-BD2B-043E731BED91}"/>
              </a:ext>
            </a:extLst>
          </p:cNvPr>
          <p:cNvSpPr txBox="1">
            <a:spLocks noGrp="1"/>
          </p:cNvSpPr>
          <p:nvPr>
            <p:ph type="body" idx="1"/>
          </p:nvPr>
        </p:nvSpPr>
        <p:spPr>
          <a:xfrm>
            <a:off x="1341086" y="1444587"/>
            <a:ext cx="10057842" cy="3784363"/>
          </a:xfrm>
        </p:spPr>
        <p:txBody>
          <a:bodyPr/>
          <a:lstStyle/>
          <a:p>
            <a:pPr marL="457200" lvl="0" indent="-457200">
              <a:lnSpc>
                <a:spcPct val="200000"/>
              </a:lnSpc>
              <a:buChar char="•"/>
            </a:pPr>
            <a:r>
              <a:rPr lang="en-US" sz="1800" cap="none">
                <a:solidFill>
                  <a:srgbClr val="FFFFFF"/>
                </a:solidFill>
                <a:latin typeface="Arial" pitchFamily="34"/>
                <a:cs typeface="Arial" pitchFamily="34"/>
              </a:rPr>
              <a:t>Data set from Kaggle on heart disease prediction was considered</a:t>
            </a:r>
          </a:p>
          <a:p>
            <a:pPr marL="457200" lvl="0" indent="-457200">
              <a:lnSpc>
                <a:spcPct val="200000"/>
              </a:lnSpc>
              <a:buChar char="•"/>
            </a:pPr>
            <a:r>
              <a:rPr lang="en-US" sz="1800" cap="none">
                <a:solidFill>
                  <a:srgbClr val="FFFFFF"/>
                </a:solidFill>
                <a:latin typeface="Arial" pitchFamily="34"/>
                <a:cs typeface="Arial" pitchFamily="34"/>
              </a:rPr>
              <a:t>Existing work done on random forest was considered as the baseline to study about supervised machine learning</a:t>
            </a:r>
          </a:p>
          <a:p>
            <a:pPr marL="457200" lvl="0" indent="-457200">
              <a:lnSpc>
                <a:spcPct val="200000"/>
              </a:lnSpc>
              <a:buChar char="•"/>
            </a:pPr>
            <a:r>
              <a:rPr lang="en-US" sz="1800" cap="none">
                <a:solidFill>
                  <a:srgbClr val="FFFFFF"/>
                </a:solidFill>
                <a:latin typeface="Arial" pitchFamily="34"/>
                <a:cs typeface="Arial" pitchFamily="34"/>
              </a:rPr>
              <a:t>Modeled a KNN classifier and tested on the same data set</a:t>
            </a:r>
          </a:p>
          <a:p>
            <a:pPr marL="457200" lvl="0" indent="-457200">
              <a:lnSpc>
                <a:spcPct val="200000"/>
              </a:lnSpc>
              <a:buChar char="•"/>
            </a:pPr>
            <a:r>
              <a:rPr lang="en-US" sz="1800" cap="none">
                <a:solidFill>
                  <a:srgbClr val="FFFFFF"/>
                </a:solidFill>
                <a:latin typeface="Arial" pitchFamily="34"/>
                <a:cs typeface="Arial" pitchFamily="34"/>
              </a:rPr>
              <a:t>Conclusion: Accuracy of KNN and Random forest are comparable </a:t>
            </a:r>
          </a:p>
          <a:p>
            <a:pPr marL="1066693" lvl="1" indent="-457200">
              <a:lnSpc>
                <a:spcPct val="200000"/>
              </a:lnSpc>
            </a:pPr>
            <a:r>
              <a:rPr lang="en-US" sz="1400">
                <a:latin typeface="Arial" pitchFamily="34"/>
                <a:cs typeface="Arial" pitchFamily="34"/>
              </a:rPr>
              <a:t>(85% and 89% respectively)</a:t>
            </a:r>
            <a:endParaRPr lang="aa-ET" sz="1400">
              <a:latin typeface="Arial" pitchFamily="34"/>
              <a:cs typeface="Arial" pitchFamily="34"/>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B80AB107-715C-42C9-8BC9-962BE6B9933F}"/>
              </a:ext>
            </a:extLst>
          </p:cNvPr>
          <p:cNvSpPr txBox="1">
            <a:spLocks noGrp="1"/>
          </p:cNvSpPr>
          <p:nvPr>
            <p:ph type="title"/>
          </p:nvPr>
        </p:nvSpPr>
        <p:spPr>
          <a:xfrm>
            <a:off x="1242879" y="499372"/>
            <a:ext cx="8140820" cy="675119"/>
          </a:xfrm>
        </p:spPr>
        <p:txBody>
          <a:bodyPr/>
          <a:lstStyle/>
          <a:p>
            <a:pPr lvl="0"/>
            <a:r>
              <a:rPr lang="en-US" sz="3600">
                <a:latin typeface="Arial" pitchFamily="34"/>
                <a:cs typeface="Arial" pitchFamily="34"/>
              </a:rPr>
              <a:t>References </a:t>
            </a:r>
          </a:p>
        </p:txBody>
      </p:sp>
      <p:sp>
        <p:nvSpPr>
          <p:cNvPr id="3" name="Title 3">
            <a:extLst>
              <a:ext uri="{FF2B5EF4-FFF2-40B4-BE49-F238E27FC236}">
                <a16:creationId xmlns="" xmlns:a16="http://schemas.microsoft.com/office/drawing/2014/main" id="{2746AC16-42CB-41C3-9BBF-2CB5880751BC}"/>
              </a:ext>
            </a:extLst>
          </p:cNvPr>
          <p:cNvSpPr txBox="1"/>
          <p:nvPr/>
        </p:nvSpPr>
        <p:spPr>
          <a:xfrm>
            <a:off x="1242879" y="2682813"/>
            <a:ext cx="8140820" cy="496930"/>
          </a:xfrm>
          <a:prstGeom prst="rect">
            <a:avLst/>
          </a:prstGeom>
          <a:noFill/>
          <a:ln cap="flat">
            <a:noFill/>
          </a:ln>
        </p:spPr>
        <p:txBody>
          <a:bodyPr vert="horz" wrap="square" lIns="121898" tIns="60944" rIns="121898" bIns="60944" anchor="b" anchorCtr="0" compatLnSpc="1">
            <a:normAutofit/>
          </a:bodyPr>
          <a:lstStyle/>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34"/>
                <a:cs typeface="Arial" pitchFamily="34"/>
                <a:hlinkClick r:id="rId2"/>
              </a:rPr>
              <a:t>https://www.kaggle.com/johnsmith88/heart-disease-dataset</a:t>
            </a:r>
            <a:r>
              <a:rPr lang="en-US" sz="1800" b="0" i="0" u="none" strike="noStrike" kern="1200" cap="none" spc="0" baseline="0">
                <a:solidFill>
                  <a:srgbClr val="FFFFFF"/>
                </a:solidFill>
                <a:uFillTx/>
                <a:latin typeface="Arial" pitchFamily="34"/>
                <a:cs typeface="Arial" pitchFamily="34"/>
              </a:rPr>
              <a:t> </a:t>
            </a:r>
          </a:p>
        </p:txBody>
      </p:sp>
      <p:sp>
        <p:nvSpPr>
          <p:cNvPr id="4" name="Title 3">
            <a:extLst>
              <a:ext uri="{FF2B5EF4-FFF2-40B4-BE49-F238E27FC236}">
                <a16:creationId xmlns="" xmlns:a16="http://schemas.microsoft.com/office/drawing/2014/main" id="{F29B8DF2-B964-455D-9EB5-9A7B73D0ADE3}"/>
              </a:ext>
            </a:extLst>
          </p:cNvPr>
          <p:cNvSpPr txBox="1"/>
          <p:nvPr/>
        </p:nvSpPr>
        <p:spPr>
          <a:xfrm>
            <a:off x="1242879" y="3293403"/>
            <a:ext cx="8140820" cy="496930"/>
          </a:xfrm>
          <a:prstGeom prst="rect">
            <a:avLst/>
          </a:prstGeom>
          <a:noFill/>
          <a:ln cap="flat">
            <a:noFill/>
          </a:ln>
        </p:spPr>
        <p:txBody>
          <a:bodyPr vert="horz" wrap="square" lIns="121898" tIns="60944" rIns="121898" bIns="60944" anchor="b" anchorCtr="0" compatLnSpc="1">
            <a:normAutofit/>
          </a:bodyPr>
          <a:lstStyle/>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Arial" pitchFamily="34"/>
                <a:cs typeface="Arial" pitchFamily="34"/>
                <a:hlinkClick r:id="rId3"/>
              </a:rPr>
              <a:t>https://github.com/krishnaik06/Predicting-Heart-Disease</a:t>
            </a:r>
            <a:r>
              <a:rPr lang="en-US" sz="1800" b="0" i="0" u="none" strike="noStrike" kern="1200" cap="none" spc="0" baseline="0" dirty="0">
                <a:solidFill>
                  <a:srgbClr val="FFFFFF"/>
                </a:solidFill>
                <a:uFillTx/>
                <a:latin typeface="Arial" pitchFamily="34"/>
                <a:cs typeface="Arial" pitchFamily="34"/>
              </a:rPr>
              <a:t> </a:t>
            </a:r>
          </a:p>
        </p:txBody>
      </p:sp>
      <p:sp>
        <p:nvSpPr>
          <p:cNvPr id="5" name="Rectangle 7">
            <a:extLst>
              <a:ext uri="{FF2B5EF4-FFF2-40B4-BE49-F238E27FC236}">
                <a16:creationId xmlns="" xmlns:a16="http://schemas.microsoft.com/office/drawing/2014/main" id="{56FBEE1A-F8DA-4B3A-8239-822A12B90658}"/>
              </a:ext>
            </a:extLst>
          </p:cNvPr>
          <p:cNvSpPr/>
          <p:nvPr/>
        </p:nvSpPr>
        <p:spPr>
          <a:xfrm>
            <a:off x="1242879" y="1922827"/>
            <a:ext cx="6092820" cy="64633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aa-ET" sz="1800" b="0" i="0" u="none" strike="noStrike" kern="1200" cap="none" spc="0" baseline="0">
                <a:solidFill>
                  <a:srgbClr val="000000"/>
                </a:solidFill>
                <a:uFillTx/>
                <a:latin typeface="Arial" pitchFamily="34"/>
                <a:cs typeface="Arial" pitchFamily="34"/>
                <a:hlinkClick r:id="rId4"/>
              </a:rPr>
              <a:t>https://towardsdatascience.com/understanding-confusion-matrix-a9ad42dcfd62</a:t>
            </a:r>
            <a:r>
              <a:rPr lang="en-US" sz="1800" b="0" i="0" u="none" strike="noStrike" kern="1200" cap="none" spc="0" baseline="0">
                <a:solidFill>
                  <a:srgbClr val="000000"/>
                </a:solidFill>
                <a:uFillTx/>
                <a:latin typeface="Arial" pitchFamily="34"/>
                <a:cs typeface="Arial" pitchFamily="34"/>
              </a:rPr>
              <a:t> </a:t>
            </a:r>
            <a:endParaRPr lang="aa-ET" sz="1800" b="0" i="0" u="none" strike="noStrike" kern="1200" cap="none" spc="0" baseline="0">
              <a:solidFill>
                <a:srgbClr val="000000"/>
              </a:solidFill>
              <a:uFillTx/>
              <a:latin typeface="Arial" pitchFamily="34"/>
              <a:cs typeface="Arial" pitchFamily="34"/>
            </a:endParaRPr>
          </a:p>
        </p:txBody>
      </p:sp>
      <p:sp>
        <p:nvSpPr>
          <p:cNvPr id="6" name="Rectangle 8">
            <a:extLst>
              <a:ext uri="{FF2B5EF4-FFF2-40B4-BE49-F238E27FC236}">
                <a16:creationId xmlns="" xmlns:a16="http://schemas.microsoft.com/office/drawing/2014/main" id="{518FBADD-3ACC-458B-8855-651F24E3414F}"/>
              </a:ext>
            </a:extLst>
          </p:cNvPr>
          <p:cNvSpPr/>
          <p:nvPr/>
        </p:nvSpPr>
        <p:spPr>
          <a:xfrm>
            <a:off x="1281348" y="4004934"/>
            <a:ext cx="6135075"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aa-ET" sz="1800" b="0" i="0" u="none" strike="noStrike" kern="1200" cap="none" spc="0" baseline="0" dirty="0">
                <a:solidFill>
                  <a:srgbClr val="000000"/>
                </a:solidFill>
                <a:uFillTx/>
                <a:latin typeface="Arial" pitchFamily="34"/>
                <a:cs typeface="Arial" pitchFamily="34"/>
                <a:hlinkClick r:id="rId5"/>
              </a:rPr>
              <a:t>https://www.youtube.com/watch?v=hTks_Vc0kK0&amp;t=336s</a:t>
            </a:r>
            <a:r>
              <a:rPr lang="en-US" sz="1800" b="0" i="0" u="none" strike="noStrike" kern="1200" cap="none" spc="0" baseline="0" dirty="0">
                <a:solidFill>
                  <a:srgbClr val="000000"/>
                </a:solidFill>
                <a:uFillTx/>
                <a:latin typeface="Arial" pitchFamily="34"/>
                <a:cs typeface="Arial" pitchFamily="34"/>
              </a:rPr>
              <a:t> </a:t>
            </a:r>
            <a:endParaRPr lang="aa-ET" sz="1800" b="0" i="0" u="none" strike="noStrike" kern="1200" cap="none" spc="0" baseline="0" dirty="0">
              <a:solidFill>
                <a:srgbClr val="000000"/>
              </a:solidFill>
              <a:uFillTx/>
              <a:latin typeface="Arial" pitchFamily="34"/>
              <a:cs typeface="Arial" pitchFamily="34"/>
            </a:endParaRPr>
          </a:p>
        </p:txBody>
      </p:sp>
      <p:sp>
        <p:nvSpPr>
          <p:cNvPr id="7" name="Rectangle 9">
            <a:extLst>
              <a:ext uri="{FF2B5EF4-FFF2-40B4-BE49-F238E27FC236}">
                <a16:creationId xmlns="" xmlns:a16="http://schemas.microsoft.com/office/drawing/2014/main" id="{00C6BFF6-AC69-45D1-9521-42D3764042FC}"/>
              </a:ext>
            </a:extLst>
          </p:cNvPr>
          <p:cNvSpPr/>
          <p:nvPr/>
        </p:nvSpPr>
        <p:spPr>
          <a:xfrm>
            <a:off x="1242879" y="4588861"/>
            <a:ext cx="6212022"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aa-ET" sz="1800" b="0" i="0" u="none" strike="noStrike" kern="1200" cap="none" spc="0" baseline="0" dirty="0">
                <a:solidFill>
                  <a:srgbClr val="000000"/>
                </a:solidFill>
                <a:uFillTx/>
                <a:latin typeface="Arial" pitchFamily="34"/>
                <a:cs typeface="Arial" pitchFamily="34"/>
                <a:hlinkClick r:id="rId6"/>
              </a:rPr>
              <a:t>https://www.youtube.com/watch?v=75OJvlhFUMY&amp;t=313s</a:t>
            </a:r>
            <a:r>
              <a:rPr lang="en-US" sz="1800" b="0" i="0" u="none" strike="noStrike" kern="1200" cap="none" spc="0" baseline="0" dirty="0">
                <a:solidFill>
                  <a:srgbClr val="000000"/>
                </a:solidFill>
                <a:uFillTx/>
                <a:latin typeface="Arial" pitchFamily="34"/>
                <a:cs typeface="Arial" pitchFamily="34"/>
              </a:rPr>
              <a:t> </a:t>
            </a:r>
            <a:endParaRPr lang="aa-ET" sz="1800" b="0" i="0" u="none" strike="noStrike" kern="1200" cap="none" spc="0" baseline="0" dirty="0">
              <a:solidFill>
                <a:srgbClr val="000000"/>
              </a:solidFill>
              <a:uFillTx/>
              <a:latin typeface="Arial" pitchFamily="34"/>
              <a:cs typeface="Arial" pitchFamily="34"/>
            </a:endParaRPr>
          </a:p>
        </p:txBody>
      </p:sp>
      <p:sp>
        <p:nvSpPr>
          <p:cNvPr id="8" name="Rectangle 10">
            <a:extLst>
              <a:ext uri="{FF2B5EF4-FFF2-40B4-BE49-F238E27FC236}">
                <a16:creationId xmlns="" xmlns:a16="http://schemas.microsoft.com/office/drawing/2014/main" id="{FE20B010-A528-4E9B-AD62-259160DA7B65}"/>
              </a:ext>
            </a:extLst>
          </p:cNvPr>
          <p:cNvSpPr/>
          <p:nvPr/>
        </p:nvSpPr>
        <p:spPr>
          <a:xfrm>
            <a:off x="1242879" y="5172797"/>
            <a:ext cx="6092820" cy="92333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aa-ET" sz="1800" b="0" i="0" u="none" strike="noStrike" kern="1200" cap="none" spc="0" baseline="0">
                <a:solidFill>
                  <a:srgbClr val="000000"/>
                </a:solidFill>
                <a:uFillTx/>
                <a:latin typeface="Arial" pitchFamily="34"/>
                <a:cs typeface="Arial" pitchFamily="34"/>
                <a:hlinkClick r:id="rId7"/>
              </a:rPr>
              <a:t>https://www.kaggle.com/kralmachine/analyzing-the-heart-disease</a:t>
            </a:r>
            <a:r>
              <a:rPr lang="en-US" sz="1800" b="0" i="0" u="none" strike="noStrike" kern="1200" cap="none" spc="0" baseline="0">
                <a:solidFill>
                  <a:srgbClr val="000000"/>
                </a:solidFill>
                <a:uFillTx/>
                <a:latin typeface="Arial" pitchFamily="34"/>
                <a:cs typeface="Arial" pitchFamily="34"/>
              </a:rPr>
              <a:t> </a:t>
            </a:r>
            <a:endParaRPr lang="aa-ET" sz="1800" b="0" i="0" u="none" strike="noStrike" kern="1200" cap="none" spc="0" baseline="0">
              <a:solidFill>
                <a:srgbClr val="000000"/>
              </a:solidFill>
              <a:uFillTx/>
              <a:latin typeface="Arial" pitchFamily="34"/>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a-ET" sz="1800" b="0" i="0" u="none" strike="noStrike" kern="1200" cap="none" spc="0" baseline="0">
              <a:solidFill>
                <a:srgbClr val="000000"/>
              </a:solidFill>
              <a:uFillTx/>
              <a:latin typeface="Arial" pitchFamily="34"/>
              <a:cs typeface="Arial" pitchFamily="34"/>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ext Placeholder 2">
            <a:extLst>
              <a:ext uri="{FF2B5EF4-FFF2-40B4-BE49-F238E27FC236}">
                <a16:creationId xmlns="" xmlns:a16="http://schemas.microsoft.com/office/drawing/2014/main" id="{6006FB77-306A-4339-98DD-E890C4EE756F}"/>
              </a:ext>
            </a:extLst>
          </p:cNvPr>
          <p:cNvSpPr txBox="1">
            <a:spLocks noGrp="1"/>
          </p:cNvSpPr>
          <p:nvPr>
            <p:ph type="body" idx="1"/>
          </p:nvPr>
        </p:nvSpPr>
        <p:spPr>
          <a:xfrm>
            <a:off x="3511816" y="742296"/>
            <a:ext cx="4308523" cy="1220934"/>
          </a:xfrm>
        </p:spPr>
        <p:txBody>
          <a:bodyPr/>
          <a:lstStyle/>
          <a:p>
            <a:pPr lvl="0" algn="ctr"/>
            <a:endParaRPr lang="en-US" dirty="0" smtClean="0"/>
          </a:p>
          <a:p>
            <a:pPr lvl="0" algn="ctr"/>
            <a:r>
              <a:rPr lang="en-US" dirty="0" smtClean="0"/>
              <a:t>Any questions?</a:t>
            </a:r>
            <a:endParaRPr lang="aa-ET" dirty="0"/>
          </a:p>
        </p:txBody>
      </p:sp>
      <p:sp>
        <p:nvSpPr>
          <p:cNvPr id="3" name="Text Placeholder 2">
            <a:extLst>
              <a:ext uri="{FF2B5EF4-FFF2-40B4-BE49-F238E27FC236}">
                <a16:creationId xmlns="" xmlns:a16="http://schemas.microsoft.com/office/drawing/2014/main" id="{6006FB77-306A-4339-98DD-E890C4EE756F}"/>
              </a:ext>
            </a:extLst>
          </p:cNvPr>
          <p:cNvSpPr txBox="1">
            <a:spLocks/>
          </p:cNvSpPr>
          <p:nvPr/>
        </p:nvSpPr>
        <p:spPr>
          <a:xfrm>
            <a:off x="3484518" y="2873622"/>
            <a:ext cx="4363118" cy="1834856"/>
          </a:xfrm>
          <a:prstGeom prst="rect">
            <a:avLst/>
          </a:prstGeom>
          <a:noFill/>
          <a:ln>
            <a:noFill/>
          </a:ln>
        </p:spPr>
        <p:txBody>
          <a:bodyPr vert="horz" wrap="square" lIns="121898" tIns="60944" rIns="121898" bIns="60944" anchor="t" anchorCtr="0" compatLnSpc="1">
            <a:normAutofit/>
          </a:bodyPr>
          <a:lstStyle>
            <a:lvl1pPr marL="0" marR="0" lvl="0" indent="0" algn="l" defTabSz="1218986" rtl="0" fontAlgn="auto" hangingPunct="1">
              <a:lnSpc>
                <a:spcPct val="90000"/>
              </a:lnSpc>
              <a:spcBef>
                <a:spcPts val="0"/>
              </a:spcBef>
              <a:spcAft>
                <a:spcPts val="0"/>
              </a:spcAft>
              <a:buClr>
                <a:srgbClr val="009999"/>
              </a:buClr>
              <a:buSzPct val="100000"/>
              <a:buFont typeface="Arial" pitchFamily="34"/>
              <a:buNone/>
              <a:tabLst/>
              <a:defRPr lang="en-US" sz="2800" b="0" i="0" u="none" strike="noStrike" kern="1200" cap="all" spc="200" baseline="0">
                <a:solidFill>
                  <a:srgbClr val="009999"/>
                </a:solidFill>
                <a:uFillTx/>
                <a:latin typeface="Calibri"/>
              </a:defRPr>
            </a:lvl1pPr>
            <a:lvl2pPr marL="609493" marR="0" lvl="1" indent="-231608" algn="l" defTabSz="1218986" rtl="0" fontAlgn="auto" hangingPunct="1">
              <a:lnSpc>
                <a:spcPct val="90000"/>
              </a:lnSpc>
              <a:spcBef>
                <a:spcPts val="800"/>
              </a:spcBef>
              <a:spcAft>
                <a:spcPts val="0"/>
              </a:spcAft>
              <a:buClr>
                <a:srgbClr val="009999"/>
              </a:buClr>
              <a:buSzPct val="80000"/>
              <a:buFont typeface="Arial" pitchFamily="34"/>
              <a:buChar char="•"/>
              <a:tabLst/>
              <a:defRPr lang="en-US" sz="2400" b="0" i="0" u="none" strike="noStrike" kern="1200" cap="none" spc="0" baseline="0">
                <a:solidFill>
                  <a:srgbClr val="FFFFFF"/>
                </a:solidFill>
                <a:uFillTx/>
                <a:latin typeface="Calibri"/>
              </a:defRPr>
            </a:lvl2pPr>
            <a:lvl3pPr marL="914244" marR="0" lvl="2" indent="-231608" algn="l" defTabSz="1218986" rtl="0" fontAlgn="auto" hangingPunct="1">
              <a:lnSpc>
                <a:spcPct val="90000"/>
              </a:lnSpc>
              <a:spcBef>
                <a:spcPts val="800"/>
              </a:spcBef>
              <a:spcAft>
                <a:spcPts val="0"/>
              </a:spcAft>
              <a:buClr>
                <a:srgbClr val="009999"/>
              </a:buClr>
              <a:buSzPct val="80000"/>
              <a:buFont typeface="Arial" pitchFamily="34"/>
              <a:buChar char="•"/>
              <a:tabLst/>
              <a:defRPr lang="en-US" sz="2000" b="0" i="0" u="none" strike="noStrike" kern="1200" cap="none" spc="0" baseline="0">
                <a:solidFill>
                  <a:srgbClr val="FFFFFF"/>
                </a:solidFill>
                <a:uFillTx/>
                <a:latin typeface="Calibri"/>
              </a:defRPr>
            </a:lvl3pPr>
            <a:lvl4pPr marL="1218986" marR="0" lvl="3" indent="-231608" algn="l" defTabSz="1218986" rtl="0" fontAlgn="auto" hangingPunct="1">
              <a:lnSpc>
                <a:spcPct val="90000"/>
              </a:lnSpc>
              <a:spcBef>
                <a:spcPts val="800"/>
              </a:spcBef>
              <a:spcAft>
                <a:spcPts val="0"/>
              </a:spcAft>
              <a:buClr>
                <a:srgbClr val="009999"/>
              </a:buClr>
              <a:buSzPct val="80000"/>
              <a:buFont typeface="Arial" pitchFamily="34"/>
              <a:buChar char="•"/>
              <a:tabLst/>
              <a:defRPr lang="en-US" sz="2000" b="0" i="0" u="none" strike="noStrike" kern="1200" cap="none" spc="0" baseline="0">
                <a:solidFill>
                  <a:srgbClr val="FFFFFF"/>
                </a:solidFill>
                <a:uFillTx/>
                <a:latin typeface="Calibri"/>
              </a:defRPr>
            </a:lvl4pPr>
            <a:lvl5pPr marL="1523728" marR="0" lvl="4" indent="-231608" algn="l" defTabSz="1218986" rtl="0" fontAlgn="auto" hangingPunct="1">
              <a:lnSpc>
                <a:spcPct val="90000"/>
              </a:lnSpc>
              <a:spcBef>
                <a:spcPts val="800"/>
              </a:spcBef>
              <a:spcAft>
                <a:spcPts val="0"/>
              </a:spcAft>
              <a:buClr>
                <a:srgbClr val="009999"/>
              </a:buClr>
              <a:buSzPct val="80000"/>
              <a:buFont typeface="Arial" pitchFamily="34"/>
              <a:buChar char="•"/>
              <a:tabLst/>
              <a:defRPr lang="en-US" sz="20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dirty="0" smtClean="0"/>
          </a:p>
          <a:p>
            <a:pPr algn="ctr"/>
            <a:r>
              <a:rPr lang="en-IN" sz="5700" dirty="0" smtClean="0"/>
              <a:t>Thank you </a:t>
            </a:r>
            <a:endParaRPr lang="en-IN" sz="5700"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2">
            <a:extLst>
              <a:ext uri="{FF2B5EF4-FFF2-40B4-BE49-F238E27FC236}">
                <a16:creationId xmlns="" xmlns:a16="http://schemas.microsoft.com/office/drawing/2014/main" id="{98039A72-12E7-476F-BCE3-996453987513}"/>
              </a:ext>
            </a:extLst>
          </p:cNvPr>
          <p:cNvSpPr txBox="1">
            <a:spLocks noGrp="1"/>
          </p:cNvSpPr>
          <p:nvPr>
            <p:ph type="title"/>
          </p:nvPr>
        </p:nvSpPr>
        <p:spPr/>
        <p:txBody>
          <a:bodyPr/>
          <a:lstStyle/>
          <a:p>
            <a:pPr lvl="0"/>
            <a:r>
              <a:rPr lang="en-US"/>
              <a:t>Agenda </a:t>
            </a:r>
          </a:p>
        </p:txBody>
      </p:sp>
      <p:sp>
        <p:nvSpPr>
          <p:cNvPr id="3" name="Content Placeholder 13">
            <a:extLst>
              <a:ext uri="{FF2B5EF4-FFF2-40B4-BE49-F238E27FC236}">
                <a16:creationId xmlns="" xmlns:a16="http://schemas.microsoft.com/office/drawing/2014/main" id="{669C9273-4B9C-4090-AB8D-FA6B1CADABB3}"/>
              </a:ext>
            </a:extLst>
          </p:cNvPr>
          <p:cNvSpPr txBox="1">
            <a:spLocks noGrp="1"/>
          </p:cNvSpPr>
          <p:nvPr>
            <p:ph idx="1"/>
          </p:nvPr>
        </p:nvSpPr>
        <p:spPr>
          <a:xfrm>
            <a:off x="1218886" y="1628802"/>
            <a:ext cx="10360499" cy="4535268"/>
          </a:xfrm>
        </p:spPr>
        <p:txBody>
          <a:bodyPr/>
          <a:lstStyle/>
          <a:p>
            <a:pPr marL="0" lvl="0" indent="0">
              <a:buNone/>
            </a:pPr>
            <a:endParaRPr lang="en-IN">
              <a:latin typeface="Arial" pitchFamily="34"/>
              <a:cs typeface="Arial" pitchFamily="34"/>
            </a:endParaRPr>
          </a:p>
          <a:p>
            <a:pPr lvl="0"/>
            <a:r>
              <a:rPr lang="en-IN" sz="2000">
                <a:latin typeface="Arial" pitchFamily="34"/>
                <a:cs typeface="Arial" pitchFamily="34"/>
              </a:rPr>
              <a:t>Overview: Artificial Intelligence and Machine Learning</a:t>
            </a:r>
          </a:p>
          <a:p>
            <a:pPr lvl="0"/>
            <a:r>
              <a:rPr lang="en-IN" sz="2000">
                <a:latin typeface="Arial" pitchFamily="34"/>
                <a:cs typeface="Arial" pitchFamily="34"/>
              </a:rPr>
              <a:t>Example Use Case – Heart Disease Predictor</a:t>
            </a:r>
          </a:p>
          <a:p>
            <a:pPr lvl="0"/>
            <a:r>
              <a:rPr lang="en-IN" sz="2000">
                <a:latin typeface="Arial" pitchFamily="34"/>
                <a:cs typeface="Arial" pitchFamily="34"/>
              </a:rPr>
              <a:t>Data Set and Profiling</a:t>
            </a:r>
          </a:p>
          <a:p>
            <a:pPr lvl="0"/>
            <a:r>
              <a:rPr lang="en-IN" sz="2000">
                <a:latin typeface="Arial" pitchFamily="34"/>
                <a:cs typeface="Arial" pitchFamily="34"/>
              </a:rPr>
              <a:t>Pre-work: Random Forest</a:t>
            </a:r>
          </a:p>
          <a:p>
            <a:pPr lvl="0"/>
            <a:r>
              <a:rPr lang="en-IN" sz="2000">
                <a:latin typeface="Arial" pitchFamily="34"/>
                <a:cs typeface="Arial" pitchFamily="34"/>
              </a:rPr>
              <a:t>KNN Classifier </a:t>
            </a:r>
          </a:p>
          <a:p>
            <a:pPr lvl="0"/>
            <a:r>
              <a:rPr lang="en-IN" sz="2000">
                <a:latin typeface="Arial" pitchFamily="34"/>
                <a:cs typeface="Arial" pitchFamily="34"/>
              </a:rPr>
              <a:t>Contribution: K-Nearest Neihbour</a:t>
            </a:r>
          </a:p>
          <a:p>
            <a:pPr lvl="0"/>
            <a:r>
              <a:rPr lang="en-IN" sz="2000">
                <a:latin typeface="Arial" pitchFamily="34"/>
                <a:cs typeface="Arial" pitchFamily="34"/>
              </a:rPr>
              <a:t>Conclusion</a:t>
            </a:r>
            <a:endParaRPr lang="de-DE" sz="2000">
              <a:latin typeface="Arial" pitchFamily="34"/>
              <a:cs typeface="Arial" pitchFamily="34"/>
            </a:endParaRPr>
          </a:p>
          <a:p>
            <a:pPr lvl="0"/>
            <a:endParaRPr lang="en-US"/>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6">
            <a:extLst>
              <a:ext uri="{FF2B5EF4-FFF2-40B4-BE49-F238E27FC236}">
                <a16:creationId xmlns="" xmlns:a16="http://schemas.microsoft.com/office/drawing/2014/main" id="{182D283E-0749-4049-AD12-9D017A05D490}"/>
              </a:ext>
            </a:extLst>
          </p:cNvPr>
          <p:cNvSpPr txBox="1">
            <a:spLocks noGrp="1"/>
          </p:cNvSpPr>
          <p:nvPr>
            <p:ph type="title"/>
          </p:nvPr>
        </p:nvSpPr>
        <p:spPr>
          <a:xfrm>
            <a:off x="1218886" y="274640"/>
            <a:ext cx="10360499" cy="634081"/>
          </a:xfrm>
        </p:spPr>
        <p:txBody>
          <a:bodyPr/>
          <a:lstStyle/>
          <a:p>
            <a:pPr lvl="0"/>
            <a:r>
              <a:rPr lang="en-IN">
                <a:latin typeface="Arial" pitchFamily="34"/>
                <a:cs typeface="Arial" pitchFamily="34"/>
              </a:rPr>
              <a:t>Artificial Intelligence and Machine Learning</a:t>
            </a:r>
            <a:endParaRPr lang="de-DE">
              <a:latin typeface="Arial" pitchFamily="34"/>
              <a:cs typeface="Arial" pitchFamily="34"/>
            </a:endParaRPr>
          </a:p>
        </p:txBody>
      </p:sp>
      <p:pic>
        <p:nvPicPr>
          <p:cNvPr id="3" name="Picture 5" descr="Image result for AI and ML">
            <a:extLst>
              <a:ext uri="{FF2B5EF4-FFF2-40B4-BE49-F238E27FC236}">
                <a16:creationId xmlns="" xmlns:a16="http://schemas.microsoft.com/office/drawing/2014/main" id="{A0D9774C-EF0B-4ED1-B526-4178111E5508}"/>
              </a:ext>
            </a:extLst>
          </p:cNvPr>
          <p:cNvPicPr>
            <a:picLocks noChangeAspect="1"/>
          </p:cNvPicPr>
          <p:nvPr/>
        </p:nvPicPr>
        <p:blipFill>
          <a:blip r:embed="rId3"/>
          <a:srcRect/>
          <a:stretch>
            <a:fillRect/>
          </a:stretch>
        </p:blipFill>
        <p:spPr>
          <a:xfrm>
            <a:off x="6780504" y="1627549"/>
            <a:ext cx="4441158" cy="2220583"/>
          </a:xfrm>
          <a:prstGeom prst="rect">
            <a:avLst/>
          </a:prstGeom>
          <a:noFill/>
          <a:ln cap="flat">
            <a:noFill/>
          </a:ln>
        </p:spPr>
      </p:pic>
      <p:pic>
        <p:nvPicPr>
          <p:cNvPr id="4" name="Picture 7" descr="Image result for supervised and unsupervised learning">
            <a:extLst>
              <a:ext uri="{FF2B5EF4-FFF2-40B4-BE49-F238E27FC236}">
                <a16:creationId xmlns="" xmlns:a16="http://schemas.microsoft.com/office/drawing/2014/main" id="{ABE83C33-69E5-4B45-83C9-902AEA4F0537}"/>
              </a:ext>
            </a:extLst>
          </p:cNvPr>
          <p:cNvPicPr>
            <a:picLocks noChangeAspect="1"/>
          </p:cNvPicPr>
          <p:nvPr/>
        </p:nvPicPr>
        <p:blipFill>
          <a:blip r:embed="rId4"/>
          <a:srcRect/>
          <a:stretch>
            <a:fillRect/>
          </a:stretch>
        </p:blipFill>
        <p:spPr>
          <a:xfrm>
            <a:off x="6764877" y="4265977"/>
            <a:ext cx="4441158" cy="1881844"/>
          </a:xfrm>
          <a:prstGeom prst="rect">
            <a:avLst/>
          </a:prstGeom>
          <a:noFill/>
          <a:ln cap="flat">
            <a:noFill/>
          </a:ln>
        </p:spPr>
      </p:pic>
      <p:sp>
        <p:nvSpPr>
          <p:cNvPr id="5" name="Rectangle 5">
            <a:extLst>
              <a:ext uri="{FF2B5EF4-FFF2-40B4-BE49-F238E27FC236}">
                <a16:creationId xmlns="" xmlns:a16="http://schemas.microsoft.com/office/drawing/2014/main" id="{E8A8617E-14A8-4ADB-AAEB-4FE676C0DD04}"/>
              </a:ext>
            </a:extLst>
          </p:cNvPr>
          <p:cNvSpPr/>
          <p:nvPr/>
        </p:nvSpPr>
        <p:spPr>
          <a:xfrm>
            <a:off x="1218886" y="1627549"/>
            <a:ext cx="4722738" cy="1815879"/>
          </a:xfrm>
          <a:prstGeom prst="rect">
            <a:avLst/>
          </a:prstGeom>
          <a:noFill/>
          <a:ln cap="flat">
            <a:noFill/>
            <a:prstDash val="solid"/>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aa-ET" sz="1600" b="0" i="0" u="none" strike="noStrike" kern="1200" cap="none" spc="0" baseline="0">
                <a:solidFill>
                  <a:srgbClr val="FFFFFF"/>
                </a:solidFill>
                <a:uFillTx/>
                <a:latin typeface="Arial" pitchFamily="34"/>
                <a:cs typeface="Arial" pitchFamily="34"/>
              </a:rPr>
              <a:t>Artificial intelligence (AI) is an area of computer science that emphasizes the creation of intelligent machines that work and react like humans. </a:t>
            </a:r>
            <a:endParaRPr lang="en-US" sz="1600" b="0" i="0" u="none" strike="noStrike" kern="1200" cap="none" spc="0" baseline="0">
              <a:solidFill>
                <a:srgbClr val="FFFFFF"/>
              </a:solidFill>
              <a:uFillTx/>
              <a:latin typeface="Arial" pitchFamily="34"/>
              <a:cs typeface="Arial" pitchFamily="34"/>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aa-ET" sz="1600" b="0" i="0" u="none" strike="noStrike" kern="1200" cap="none" spc="0" baseline="0">
                <a:solidFill>
                  <a:srgbClr val="FFFFFF"/>
                </a:solidFill>
                <a:uFillTx/>
                <a:latin typeface="Arial" pitchFamily="34"/>
                <a:cs typeface="Arial" pitchFamily="34"/>
              </a:rPr>
              <a:t>Some of the activities computers with artificial intelligence are designed for include: Speech recognition</a:t>
            </a:r>
            <a:r>
              <a:rPr lang="en-US" sz="1600" b="0" i="0" u="none" strike="noStrike" kern="1200" cap="none" spc="0" baseline="0">
                <a:solidFill>
                  <a:srgbClr val="FFFFFF"/>
                </a:solidFill>
                <a:uFillTx/>
                <a:latin typeface="Arial" pitchFamily="34"/>
                <a:cs typeface="Arial" pitchFamily="34"/>
              </a:rPr>
              <a:t>, pattern recognition, planning, optimization</a:t>
            </a:r>
            <a:r>
              <a:rPr lang="aa-ET" sz="1600" b="0" i="0" u="none" strike="noStrike" kern="1200" cap="none" spc="0" baseline="0">
                <a:solidFill>
                  <a:srgbClr val="FFFFFF"/>
                </a:solidFill>
                <a:uFillTx/>
                <a:latin typeface="Arial" pitchFamily="34"/>
                <a:cs typeface="Arial" pitchFamily="34"/>
              </a:rPr>
              <a:t>.</a:t>
            </a:r>
          </a:p>
        </p:txBody>
      </p:sp>
      <p:sp>
        <p:nvSpPr>
          <p:cNvPr id="6" name="Rectangle 6">
            <a:extLst>
              <a:ext uri="{FF2B5EF4-FFF2-40B4-BE49-F238E27FC236}">
                <a16:creationId xmlns="" xmlns:a16="http://schemas.microsoft.com/office/drawing/2014/main" id="{513BDE08-47FA-4320-8D00-EE384E13639E}"/>
              </a:ext>
            </a:extLst>
          </p:cNvPr>
          <p:cNvSpPr/>
          <p:nvPr/>
        </p:nvSpPr>
        <p:spPr>
          <a:xfrm>
            <a:off x="1218886" y="3617284"/>
            <a:ext cx="4722738" cy="584777"/>
          </a:xfrm>
          <a:prstGeom prst="rect">
            <a:avLst/>
          </a:prstGeom>
          <a:noFill/>
          <a:ln cap="flat">
            <a:noFill/>
            <a:prstDash val="solid"/>
          </a:ln>
        </p:spPr>
        <p:txBody>
          <a:bodyPr vert="horz" wrap="square" lIns="91440" tIns="45720" rIns="91440" bIns="45720" anchor="t" anchorCtr="0" compatLnSpc="1">
            <a:spAutoFit/>
          </a:bodyPr>
          <a:lstStyle/>
          <a:p>
            <a:pPr marL="285750" marR="0" lvl="0" indent="-285750" algn="just"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aa-ET" sz="1600" b="0" i="0" u="none" strike="noStrike" kern="1200" cap="none" spc="0" baseline="0">
                <a:solidFill>
                  <a:srgbClr val="FFFFFF"/>
                </a:solidFill>
                <a:uFillTx/>
                <a:latin typeface="Arial" pitchFamily="34"/>
                <a:cs typeface="Arial" pitchFamily="34"/>
              </a:rPr>
              <a:t>Artificial Intelligence is the science of getting machines to mimic the behaviour of humans </a:t>
            </a:r>
          </a:p>
        </p:txBody>
      </p:sp>
      <p:sp>
        <p:nvSpPr>
          <p:cNvPr id="7" name="Rectangle 7">
            <a:extLst>
              <a:ext uri="{FF2B5EF4-FFF2-40B4-BE49-F238E27FC236}">
                <a16:creationId xmlns="" xmlns:a16="http://schemas.microsoft.com/office/drawing/2014/main" id="{968713C6-C0B9-4E6E-890F-9DF715CDD227}"/>
              </a:ext>
            </a:extLst>
          </p:cNvPr>
          <p:cNvSpPr/>
          <p:nvPr/>
        </p:nvSpPr>
        <p:spPr>
          <a:xfrm>
            <a:off x="1218886" y="4375897"/>
            <a:ext cx="4722738" cy="830997"/>
          </a:xfrm>
          <a:prstGeom prst="rect">
            <a:avLst/>
          </a:prstGeom>
          <a:noFill/>
          <a:ln cap="flat">
            <a:noFill/>
            <a:prstDash val="solid"/>
          </a:ln>
        </p:spPr>
        <p:txBody>
          <a:bodyPr vert="horz" wrap="square" lIns="91440" tIns="45720" rIns="91440" bIns="45720" anchor="t" anchorCtr="0" compatLnSpc="1">
            <a:spAutoFit/>
          </a:bodyPr>
          <a:lstStyle/>
          <a:p>
            <a:pPr marL="285750" marR="0" lvl="0" indent="-285750" algn="just"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aa-ET" sz="1600" b="0" i="0" u="none" strike="noStrike" kern="1200" cap="none" spc="0" baseline="0">
                <a:solidFill>
                  <a:srgbClr val="FFFFFF"/>
                </a:solidFill>
                <a:uFillTx/>
                <a:latin typeface="Arial" pitchFamily="34"/>
                <a:cs typeface="Arial" pitchFamily="34"/>
              </a:rPr>
              <a:t>Machine </a:t>
            </a:r>
            <a:r>
              <a:rPr lang="en-US" sz="1600" b="0" i="0" u="none" strike="noStrike" kern="1200" cap="none" spc="0" baseline="0">
                <a:solidFill>
                  <a:srgbClr val="FFFFFF"/>
                </a:solidFill>
                <a:uFillTx/>
                <a:latin typeface="Arial" pitchFamily="34"/>
                <a:cs typeface="Arial" pitchFamily="34"/>
              </a:rPr>
              <a:t>learning</a:t>
            </a:r>
            <a:r>
              <a:rPr lang="aa-ET" sz="1600" b="0" i="0" u="none" strike="noStrike" kern="1200" cap="none" spc="0" baseline="0">
                <a:solidFill>
                  <a:srgbClr val="FFFFFF"/>
                </a:solidFill>
                <a:uFillTx/>
                <a:latin typeface="Arial" pitchFamily="34"/>
                <a:cs typeface="Arial" pitchFamily="34"/>
              </a:rPr>
              <a:t> is a subset of AI that focuses on getting machines to make decisions by feeding them data</a:t>
            </a:r>
          </a:p>
        </p:txBody>
      </p:sp>
      <p:sp>
        <p:nvSpPr>
          <p:cNvPr id="8" name="Rectangle 8">
            <a:extLst>
              <a:ext uri="{FF2B5EF4-FFF2-40B4-BE49-F238E27FC236}">
                <a16:creationId xmlns="" xmlns:a16="http://schemas.microsoft.com/office/drawing/2014/main" id="{E3B0A24D-D9E2-49CA-9B3B-6E482179EE18}"/>
              </a:ext>
            </a:extLst>
          </p:cNvPr>
          <p:cNvSpPr/>
          <p:nvPr/>
        </p:nvSpPr>
        <p:spPr>
          <a:xfrm>
            <a:off x="1270001" y="5302907"/>
            <a:ext cx="4722738" cy="1077218"/>
          </a:xfrm>
          <a:prstGeom prst="rect">
            <a:avLst/>
          </a:prstGeom>
          <a:noFill/>
          <a:ln cap="flat">
            <a:noFill/>
            <a:prstDash val="solid"/>
          </a:ln>
        </p:spPr>
        <p:txBody>
          <a:bodyPr vert="horz" wrap="square" lIns="91440" tIns="45720" rIns="91440" bIns="45720" anchor="t" anchorCtr="0" compatLnSpc="1">
            <a:spAutoFit/>
          </a:bodyPr>
          <a:lstStyle/>
          <a:p>
            <a:pPr marL="285750" marR="0" lvl="0" indent="-285750" algn="just"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rPr>
              <a:t>Deep learning is a subset of machine learning in artificial intelligence (AI) that has networks capable of learning unsupervised from data that is unstructured or unlabeled. </a:t>
            </a:r>
            <a:endParaRPr lang="aa-ET" sz="1600" b="0" i="0" u="none" strike="noStrike" kern="1200" cap="none" spc="0" baseline="0">
              <a:solidFill>
                <a:srgbClr val="FFFFFF"/>
              </a:solidFill>
              <a:uFillTx/>
              <a:latin typeface="Calibri"/>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7F118-8321-4474-ACF4-5D2107E6FC9B}"/>
              </a:ext>
            </a:extLst>
          </p:cNvPr>
          <p:cNvSpPr txBox="1">
            <a:spLocks noGrp="1"/>
          </p:cNvSpPr>
          <p:nvPr>
            <p:ph type="title"/>
          </p:nvPr>
        </p:nvSpPr>
        <p:spPr>
          <a:xfrm>
            <a:off x="914162" y="509951"/>
            <a:ext cx="10360499" cy="601784"/>
          </a:xfrm>
        </p:spPr>
        <p:txBody>
          <a:bodyPr/>
          <a:lstStyle/>
          <a:p>
            <a:pPr lvl="0"/>
            <a:r>
              <a:rPr lang="en-IN" sz="3200">
                <a:latin typeface="Arial" pitchFamily="34"/>
                <a:cs typeface="Arial" pitchFamily="34"/>
              </a:rPr>
              <a:t>Overview: Artificial Intelligence and Machine Learning</a:t>
            </a:r>
            <a:endParaRPr lang="en-US" sz="3200"/>
          </a:p>
        </p:txBody>
      </p:sp>
      <p:sp>
        <p:nvSpPr>
          <p:cNvPr id="3" name="Content Placeholder 2">
            <a:extLst>
              <a:ext uri="{FF2B5EF4-FFF2-40B4-BE49-F238E27FC236}">
                <a16:creationId xmlns="" xmlns:a16="http://schemas.microsoft.com/office/drawing/2014/main" id="{4A180733-CFA4-48F7-84DA-5330E910C880}"/>
              </a:ext>
            </a:extLst>
          </p:cNvPr>
          <p:cNvSpPr txBox="1">
            <a:spLocks noGrp="1"/>
          </p:cNvSpPr>
          <p:nvPr>
            <p:ph idx="1"/>
          </p:nvPr>
        </p:nvSpPr>
        <p:spPr>
          <a:xfrm>
            <a:off x="1645014" y="2479240"/>
            <a:ext cx="7188272" cy="3530946"/>
          </a:xfrm>
        </p:spPr>
        <p:txBody>
          <a:bodyPr/>
          <a:lstStyle/>
          <a:p>
            <a:pPr lvl="0"/>
            <a:r>
              <a:rPr lang="en-US" sz="1800">
                <a:latin typeface="Arial" pitchFamily="34"/>
                <a:cs typeface="Arial" pitchFamily="34"/>
              </a:rPr>
              <a:t>Clustering (Unsupervised)</a:t>
            </a:r>
          </a:p>
          <a:p>
            <a:pPr lvl="0"/>
            <a:r>
              <a:rPr lang="en-US" sz="1800">
                <a:latin typeface="Arial" pitchFamily="34"/>
                <a:cs typeface="Arial" pitchFamily="34"/>
              </a:rPr>
              <a:t>Two-class and multi-class classification (Supervised)</a:t>
            </a:r>
          </a:p>
          <a:p>
            <a:pPr lvl="0"/>
            <a:r>
              <a:rPr lang="en-US" sz="1800">
                <a:latin typeface="Arial" pitchFamily="34"/>
                <a:cs typeface="Arial" pitchFamily="34"/>
              </a:rPr>
              <a:t>Regression: Univariate, Multivariate, etc. (Supervised)</a:t>
            </a:r>
          </a:p>
          <a:p>
            <a:pPr lvl="0"/>
            <a:r>
              <a:rPr lang="en-US" sz="1800">
                <a:latin typeface="Arial" pitchFamily="34"/>
                <a:cs typeface="Arial" pitchFamily="34"/>
              </a:rPr>
              <a:t>Anomaly detection (Unsupervised and Supervised)</a:t>
            </a:r>
          </a:p>
          <a:p>
            <a:pPr lvl="0"/>
            <a:r>
              <a:rPr lang="en-US" sz="1800">
                <a:latin typeface="Arial" pitchFamily="34"/>
                <a:cs typeface="Arial" pitchFamily="34"/>
              </a:rPr>
              <a:t>Recommendation systems (aka recommendation engine)</a:t>
            </a:r>
          </a:p>
          <a:p>
            <a:pPr lvl="0"/>
            <a:endParaRPr lang="en-US" sz="1800">
              <a:latin typeface="Arial" pitchFamily="34"/>
              <a:cs typeface="Arial" pitchFamily="34"/>
            </a:endParaRPr>
          </a:p>
        </p:txBody>
      </p:sp>
      <p:sp>
        <p:nvSpPr>
          <p:cNvPr id="4" name="Title 1">
            <a:extLst>
              <a:ext uri="{FF2B5EF4-FFF2-40B4-BE49-F238E27FC236}">
                <a16:creationId xmlns="" xmlns:a16="http://schemas.microsoft.com/office/drawing/2014/main" id="{4F4DB996-0245-434C-95DA-8560F9A1C9E0}"/>
              </a:ext>
            </a:extLst>
          </p:cNvPr>
          <p:cNvSpPr txBox="1"/>
          <p:nvPr/>
        </p:nvSpPr>
        <p:spPr>
          <a:xfrm>
            <a:off x="1340290" y="1880454"/>
            <a:ext cx="10360499" cy="601784"/>
          </a:xfrm>
          <a:prstGeom prst="rect">
            <a:avLst/>
          </a:prstGeom>
          <a:noFill/>
          <a:ln cap="flat">
            <a:noFill/>
          </a:ln>
        </p:spPr>
        <p:txBody>
          <a:bodyPr vert="horz" wrap="square" lIns="121898" tIns="60944" rIns="121898" bIns="60944" anchor="b" anchorCtr="0" compatLnSpc="1">
            <a:normAutofit/>
          </a:bodyPr>
          <a:lstStyle/>
          <a:p>
            <a:pPr marL="0" marR="0" lvl="0" indent="0" algn="l" defTabSz="1218986" rtl="0" fontAlgn="auto" hangingPunct="1">
              <a:lnSpc>
                <a:spcPct val="7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0" baseline="0">
                <a:solidFill>
                  <a:srgbClr val="FFFFFF"/>
                </a:solidFill>
                <a:uFillTx/>
                <a:latin typeface="Arial" pitchFamily="34"/>
                <a:cs typeface="Arial" pitchFamily="34"/>
              </a:rPr>
              <a:t>Machine learning algorithms are used primarily for the following types of output:</a:t>
            </a:r>
          </a:p>
          <a:p>
            <a:pPr marL="0" marR="0" lvl="0" indent="0" algn="l" defTabSz="1218986" rtl="0" fontAlgn="auto" hangingPunct="1">
              <a:lnSpc>
                <a:spcPct val="7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a:solidFill>
                <a:srgbClr val="FFFFFF"/>
              </a:solidFill>
              <a:uFillTx/>
              <a:latin typeface="Arial" pitchFamily="34"/>
              <a:cs typeface="Arial" pitchFamily="34"/>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79A6DB-BDDA-4A86-95B1-51DE07FDD2D0}"/>
              </a:ext>
            </a:extLst>
          </p:cNvPr>
          <p:cNvSpPr txBox="1">
            <a:spLocks noGrp="1"/>
          </p:cNvSpPr>
          <p:nvPr>
            <p:ph type="title"/>
          </p:nvPr>
        </p:nvSpPr>
        <p:spPr>
          <a:xfrm>
            <a:off x="1134267" y="695830"/>
            <a:ext cx="5691865" cy="388327"/>
          </a:xfrm>
        </p:spPr>
        <p:txBody>
          <a:bodyPr>
            <a:normAutofit fontScale="90000"/>
          </a:bodyPr>
          <a:lstStyle/>
          <a:p>
            <a:pPr lvl="0"/>
            <a:r>
              <a:rPr lang="en-US" sz="2500" b="1">
                <a:latin typeface="Fjalla One"/>
              </a:rPr>
              <a:t/>
            </a:r>
            <a:br>
              <a:rPr lang="en-US" sz="2500" b="1">
                <a:latin typeface="Fjalla One"/>
              </a:rPr>
            </a:br>
            <a:r>
              <a:rPr lang="en-US" sz="2500" b="1">
                <a:latin typeface="Fjalla One"/>
              </a:rPr>
              <a:t/>
            </a:r>
            <a:br>
              <a:rPr lang="en-US" sz="2500" b="1">
                <a:latin typeface="Fjalla One"/>
              </a:rPr>
            </a:br>
            <a:r>
              <a:rPr lang="en-US" sz="2500" b="1">
                <a:latin typeface="Fjalla One"/>
              </a:rPr>
              <a:t/>
            </a:r>
            <a:br>
              <a:rPr lang="en-US" sz="2500" b="1">
                <a:latin typeface="Fjalla One"/>
              </a:rPr>
            </a:br>
            <a:r>
              <a:rPr lang="en-US" sz="2500" b="1">
                <a:latin typeface="Fjalla One"/>
              </a:rPr>
              <a:t/>
            </a:r>
            <a:br>
              <a:rPr lang="en-US" sz="2500" b="1">
                <a:latin typeface="Fjalla One"/>
              </a:rPr>
            </a:br>
            <a:r>
              <a:rPr lang="en-US" sz="2500" b="1">
                <a:latin typeface="Fjalla One"/>
              </a:rPr>
              <a:t/>
            </a:r>
            <a:br>
              <a:rPr lang="en-US" sz="2500" b="1">
                <a:latin typeface="Fjalla One"/>
              </a:rPr>
            </a:br>
            <a:r>
              <a:rPr lang="en-US" sz="2500" b="1">
                <a:latin typeface="Fjalla One"/>
              </a:rPr>
              <a:t/>
            </a:r>
            <a:br>
              <a:rPr lang="en-US" sz="2500" b="1">
                <a:latin typeface="Fjalla One"/>
              </a:rPr>
            </a:br>
            <a:r>
              <a:rPr lang="en-US" sz="2500" b="1">
                <a:latin typeface="Fjalla One"/>
              </a:rPr>
              <a:t/>
            </a:r>
            <a:br>
              <a:rPr lang="en-US" sz="2500" b="1">
                <a:latin typeface="Fjalla One"/>
              </a:rPr>
            </a:br>
            <a:r>
              <a:rPr lang="en-US" sz="2500" b="1">
                <a:latin typeface="Fjalla One"/>
              </a:rPr>
              <a:t>Machine Learning Algorithms</a:t>
            </a:r>
            <a:endParaRPr lang="en-US" sz="2900"/>
          </a:p>
        </p:txBody>
      </p:sp>
      <p:sp>
        <p:nvSpPr>
          <p:cNvPr id="3" name="Content Placeholder 2">
            <a:extLst>
              <a:ext uri="{FF2B5EF4-FFF2-40B4-BE49-F238E27FC236}">
                <a16:creationId xmlns="" xmlns:a16="http://schemas.microsoft.com/office/drawing/2014/main" id="{393BD49E-7E85-47E8-9A4B-A1E50CAFC678}"/>
              </a:ext>
            </a:extLst>
          </p:cNvPr>
          <p:cNvSpPr txBox="1">
            <a:spLocks noGrp="1"/>
          </p:cNvSpPr>
          <p:nvPr>
            <p:ph idx="1"/>
          </p:nvPr>
        </p:nvSpPr>
        <p:spPr>
          <a:xfrm>
            <a:off x="1134267" y="1652247"/>
            <a:ext cx="6477024" cy="1776752"/>
          </a:xfrm>
        </p:spPr>
        <p:txBody>
          <a:bodyPr/>
          <a:lstStyle/>
          <a:p>
            <a:pPr lvl="0">
              <a:lnSpc>
                <a:spcPct val="0"/>
              </a:lnSpc>
            </a:pPr>
            <a:endParaRPr lang="en-US" sz="1600">
              <a:latin typeface="Arial" pitchFamily="34"/>
              <a:cs typeface="Arial" pitchFamily="34"/>
            </a:endParaRPr>
          </a:p>
          <a:p>
            <a:pPr lvl="0">
              <a:lnSpc>
                <a:spcPct val="0"/>
              </a:lnSpc>
            </a:pPr>
            <a:r>
              <a:rPr lang="en-US" sz="1600">
                <a:latin typeface="Arial" pitchFamily="34"/>
                <a:cs typeface="Arial" pitchFamily="34"/>
              </a:rPr>
              <a:t>Simple and multiple linear regression</a:t>
            </a:r>
          </a:p>
          <a:p>
            <a:pPr lvl="0">
              <a:lnSpc>
                <a:spcPct val="0"/>
              </a:lnSpc>
            </a:pPr>
            <a:r>
              <a:rPr lang="en-US" sz="1600">
                <a:latin typeface="Arial" pitchFamily="34"/>
                <a:cs typeface="Arial" pitchFamily="34"/>
              </a:rPr>
              <a:t>Decision tree or forest regression</a:t>
            </a:r>
          </a:p>
          <a:p>
            <a:pPr lvl="0">
              <a:lnSpc>
                <a:spcPct val="0"/>
              </a:lnSpc>
            </a:pPr>
            <a:r>
              <a:rPr lang="en-US" sz="1600">
                <a:latin typeface="Arial" pitchFamily="34"/>
                <a:cs typeface="Arial" pitchFamily="34"/>
              </a:rPr>
              <a:t>Artificial Neural networks</a:t>
            </a:r>
          </a:p>
          <a:p>
            <a:pPr lvl="0">
              <a:lnSpc>
                <a:spcPct val="0"/>
              </a:lnSpc>
            </a:pPr>
            <a:r>
              <a:rPr lang="en-US" sz="1600">
                <a:latin typeface="Arial" pitchFamily="34"/>
                <a:cs typeface="Arial" pitchFamily="34"/>
              </a:rPr>
              <a:t>Ordinal regression</a:t>
            </a:r>
          </a:p>
          <a:p>
            <a:pPr lvl="0">
              <a:lnSpc>
                <a:spcPct val="0"/>
              </a:lnSpc>
            </a:pPr>
            <a:r>
              <a:rPr lang="en-US" sz="1600">
                <a:latin typeface="Arial" pitchFamily="34"/>
                <a:cs typeface="Arial" pitchFamily="34"/>
              </a:rPr>
              <a:t>Poisson regression</a:t>
            </a:r>
          </a:p>
          <a:p>
            <a:pPr lvl="0">
              <a:lnSpc>
                <a:spcPct val="0"/>
              </a:lnSpc>
            </a:pPr>
            <a:r>
              <a:rPr lang="en-US" sz="1600">
                <a:latin typeface="Arial" pitchFamily="34"/>
                <a:cs typeface="Arial" pitchFamily="34"/>
              </a:rPr>
              <a:t>Nearest neighbor methods (e.g., k-NN or k-Nearest Neighbors)</a:t>
            </a:r>
          </a:p>
          <a:p>
            <a:pPr lvl="0">
              <a:lnSpc>
                <a:spcPct val="0"/>
              </a:lnSpc>
            </a:pPr>
            <a:endParaRPr lang="en-US" sz="1600" b="1">
              <a:latin typeface="Arial" pitchFamily="34"/>
              <a:cs typeface="Arial" pitchFamily="34"/>
            </a:endParaRPr>
          </a:p>
          <a:p>
            <a:pPr lvl="0"/>
            <a:endParaRPr lang="en-US" sz="1600">
              <a:latin typeface="Arial" pitchFamily="34"/>
              <a:cs typeface="Arial" pitchFamily="34"/>
            </a:endParaRPr>
          </a:p>
        </p:txBody>
      </p:sp>
      <p:sp>
        <p:nvSpPr>
          <p:cNvPr id="4" name="Title 1">
            <a:extLst>
              <a:ext uri="{FF2B5EF4-FFF2-40B4-BE49-F238E27FC236}">
                <a16:creationId xmlns="" xmlns:a16="http://schemas.microsoft.com/office/drawing/2014/main" id="{0342E6B3-FDAB-476D-BE84-3838BC686962}"/>
              </a:ext>
            </a:extLst>
          </p:cNvPr>
          <p:cNvSpPr txBox="1"/>
          <p:nvPr/>
        </p:nvSpPr>
        <p:spPr>
          <a:xfrm>
            <a:off x="1134267" y="1243922"/>
            <a:ext cx="4027813" cy="388327"/>
          </a:xfrm>
          <a:prstGeom prst="rect">
            <a:avLst/>
          </a:prstGeom>
          <a:noFill/>
          <a:ln cap="flat">
            <a:noFill/>
          </a:ln>
        </p:spPr>
        <p:txBody>
          <a:bodyPr vert="horz" wrap="square" lIns="121898" tIns="60944" rIns="121898" bIns="60944" anchor="b" anchorCtr="0" compatLnSpc="1">
            <a:noAutofit/>
          </a:bodyPr>
          <a:lstStyle/>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Arial" pitchFamily="34"/>
                <a:cs typeface="Arial" pitchFamily="34"/>
              </a:rPr>
              <a:t>Supervised Regression</a:t>
            </a:r>
            <a:endParaRPr lang="en-US" sz="1800" b="0" i="0" u="none" strike="noStrike" kern="1200" cap="none" spc="0" baseline="0">
              <a:solidFill>
                <a:srgbClr val="FFFFFF"/>
              </a:solidFill>
              <a:uFillTx/>
              <a:latin typeface="Arial" pitchFamily="34"/>
              <a:cs typeface="Arial" pitchFamily="34"/>
            </a:endParaRPr>
          </a:p>
        </p:txBody>
      </p:sp>
      <p:sp>
        <p:nvSpPr>
          <p:cNvPr id="5" name="Title 1">
            <a:extLst>
              <a:ext uri="{FF2B5EF4-FFF2-40B4-BE49-F238E27FC236}">
                <a16:creationId xmlns="" xmlns:a16="http://schemas.microsoft.com/office/drawing/2014/main" id="{33C0D952-B4E6-4588-95F6-051455E239ED}"/>
              </a:ext>
            </a:extLst>
          </p:cNvPr>
          <p:cNvSpPr txBox="1"/>
          <p:nvPr/>
        </p:nvSpPr>
        <p:spPr>
          <a:xfrm>
            <a:off x="6307887" y="3429000"/>
            <a:ext cx="5691865" cy="477170"/>
          </a:xfrm>
          <a:prstGeom prst="rect">
            <a:avLst/>
          </a:prstGeom>
          <a:noFill/>
          <a:ln cap="flat">
            <a:noFill/>
          </a:ln>
        </p:spPr>
        <p:txBody>
          <a:bodyPr vert="horz" wrap="square" lIns="121898" tIns="60944" rIns="121898" bIns="60944" anchor="b" anchorCtr="0" compatLnSpc="1">
            <a:noAutofit/>
          </a:bodyPr>
          <a:lstStyle/>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Arial" pitchFamily="34"/>
                <a:cs typeface="Arial" pitchFamily="34"/>
              </a:rPr>
              <a:t>Supervised Two-class &amp; Multi-class Classification</a:t>
            </a:r>
          </a:p>
          <a:p>
            <a:pPr marL="0" marR="0" lvl="0" indent="0" algn="l" defTabSz="1218986"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FFFFFF"/>
              </a:solidFill>
              <a:uFillTx/>
              <a:latin typeface="Arial" pitchFamily="34"/>
              <a:cs typeface="Arial" pitchFamily="34"/>
            </a:endParaRPr>
          </a:p>
        </p:txBody>
      </p:sp>
      <p:sp>
        <p:nvSpPr>
          <p:cNvPr id="6" name="Rectangle 13">
            <a:extLst>
              <a:ext uri="{FF2B5EF4-FFF2-40B4-BE49-F238E27FC236}">
                <a16:creationId xmlns="" xmlns:a16="http://schemas.microsoft.com/office/drawing/2014/main" id="{C4515D3E-AD23-449C-9D8F-69D9B90F509E}"/>
              </a:ext>
            </a:extLst>
          </p:cNvPr>
          <p:cNvSpPr/>
          <p:nvPr/>
        </p:nvSpPr>
        <p:spPr>
          <a:xfrm>
            <a:off x="1134267" y="3782927"/>
            <a:ext cx="3936528" cy="187743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Arial" pitchFamily="34"/>
                <a:cs typeface="Arial" pitchFamily="34"/>
              </a:rPr>
              <a:t>Unsupervised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pitchFamily="34"/>
              <a:cs typeface="Arial" pitchFamily="34"/>
            </a:endParaRP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K-means clustering</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Hierarchical clustering</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Anomaly Detection</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Support vector machine (one class)</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PCA (Principle component analysis)</a:t>
            </a:r>
          </a:p>
        </p:txBody>
      </p:sp>
      <p:sp>
        <p:nvSpPr>
          <p:cNvPr id="7" name="Rectangle 14">
            <a:extLst>
              <a:ext uri="{FF2B5EF4-FFF2-40B4-BE49-F238E27FC236}">
                <a16:creationId xmlns="" xmlns:a16="http://schemas.microsoft.com/office/drawing/2014/main" id="{72B6843C-FA1A-49DA-9354-478A66AC2B75}"/>
              </a:ext>
            </a:extLst>
          </p:cNvPr>
          <p:cNvSpPr/>
          <p:nvPr/>
        </p:nvSpPr>
        <p:spPr>
          <a:xfrm>
            <a:off x="6307887" y="3782927"/>
            <a:ext cx="5714314" cy="2308320"/>
          </a:xfrm>
          <a:prstGeom prst="rect">
            <a:avLst/>
          </a:prstGeom>
          <a:noFill/>
          <a:ln cap="flat">
            <a:noFill/>
            <a:prstDash val="solid"/>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Logistic regression and multinomial regression</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Artificial Neural networks</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Decision tree, forest, and jungles</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SVM (support vector machine)</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Perceptron methods</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Bayesian classifiers (e.g., Naive Bayes)</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Nearest neighbor methods (e.g., k-NN or k-Nearest Neighbors)</a:t>
            </a:r>
          </a:p>
          <a:p>
            <a:pPr marL="285750" marR="0" lvl="0" indent="-285750" algn="l"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pitchFamily="34"/>
                <a:cs typeface="Arial" pitchFamily="34"/>
              </a:rPr>
              <a:t>One versus all multiclass</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68EA8C-0B2A-47A8-8E58-5775FD656114}"/>
              </a:ext>
            </a:extLst>
          </p:cNvPr>
          <p:cNvSpPr txBox="1">
            <a:spLocks noGrp="1"/>
          </p:cNvSpPr>
          <p:nvPr>
            <p:ph type="title"/>
          </p:nvPr>
        </p:nvSpPr>
        <p:spPr>
          <a:xfrm>
            <a:off x="1218886" y="523786"/>
            <a:ext cx="8715228" cy="650440"/>
          </a:xfrm>
        </p:spPr>
        <p:txBody>
          <a:bodyPr>
            <a:normAutofit fontScale="90000"/>
          </a:bodyPr>
          <a:lstStyle/>
          <a:p>
            <a:pPr lvl="0"/>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Example Use Case – Heart Disease Predictor</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Example Use Case – Heart Disease Predictor</a:t>
            </a:r>
            <a:br>
              <a:rPr lang="en-IN" sz="2900">
                <a:latin typeface="Arial" pitchFamily="34"/>
                <a:cs typeface="Arial" pitchFamily="34"/>
              </a:rPr>
            </a:br>
            <a:r>
              <a:rPr lang="aa-ET" sz="2900"/>
              <a:t/>
            </a:r>
            <a:br>
              <a:rPr lang="aa-ET" sz="2900"/>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Example Use Case – Heart Disease Predictor</a:t>
            </a:r>
            <a:br>
              <a:rPr lang="en-IN" sz="2900">
                <a:latin typeface="Arial" pitchFamily="34"/>
                <a:cs typeface="Arial" pitchFamily="34"/>
              </a:rPr>
            </a:br>
            <a:r>
              <a:rPr lang="aa-ET" sz="2900"/>
              <a:t/>
            </a:r>
            <a:br>
              <a:rPr lang="aa-ET" sz="2900"/>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Example Use Case – Heart Disease Predictor</a:t>
            </a:r>
            <a:endParaRPr lang="aa-ET" sz="2900"/>
          </a:p>
        </p:txBody>
      </p:sp>
      <p:sp>
        <p:nvSpPr>
          <p:cNvPr id="3" name="Rectangle 4">
            <a:extLst>
              <a:ext uri="{FF2B5EF4-FFF2-40B4-BE49-F238E27FC236}">
                <a16:creationId xmlns="" xmlns:a16="http://schemas.microsoft.com/office/drawing/2014/main" id="{0D308CEE-64CE-4341-A3F6-71874C558F92}"/>
              </a:ext>
            </a:extLst>
          </p:cNvPr>
          <p:cNvSpPr/>
          <p:nvPr/>
        </p:nvSpPr>
        <p:spPr>
          <a:xfrm>
            <a:off x="6711522" y="2086898"/>
            <a:ext cx="5095777" cy="3785652"/>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1" i="0" u="none" strike="noStrike" kern="1200" cap="none" spc="0" baseline="0">
                <a:solidFill>
                  <a:srgbClr val="FFFFFF"/>
                </a:solidFill>
                <a:uFillTx/>
                <a:latin typeface="Arial" pitchFamily="34"/>
                <a:cs typeface="Arial" pitchFamily="34"/>
              </a:rPr>
              <a:t>Attribute Information: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00" b="0" i="0" u="none" strike="noStrike" kern="1200" cap="none" spc="0" baseline="0">
              <a:solidFill>
                <a:srgbClr val="FFFFFF"/>
              </a:solidFill>
              <a:uFillTx/>
              <a:latin typeface="Arial" pitchFamily="34"/>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1.   age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2.   sex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3.   chest pain type (4 values)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4.   resting blood pressure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5.   serum cholesterol in mg/dl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6.   fasting blood sugar &gt; 120 mg/dl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7.   resting electrocardiographic results (values 0,1,2)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8.   maximum heart rate achieved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9.   exercise induced angina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10. ST depression induced by exercise relative to rest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11. the slope of the peak exercise ST segment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12. number of major vessels (0-3) colored by fluoroscopy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13. thal: 0 = normal; 1 = fixed defect; 2 = revers. defect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0" i="0" u="none" strike="noStrike" kern="1200" cap="none" spc="0" baseline="0">
                <a:solidFill>
                  <a:srgbClr val="FFFFFF"/>
                </a:solidFill>
                <a:uFillTx/>
                <a:latin typeface="Arial" pitchFamily="34"/>
                <a:cs typeface="Arial" pitchFamily="34"/>
              </a:rPr>
              <a:t>14. Label</a:t>
            </a:r>
          </a:p>
        </p:txBody>
      </p:sp>
      <p:sp>
        <p:nvSpPr>
          <p:cNvPr id="4" name="Rectangle 5">
            <a:extLst>
              <a:ext uri="{FF2B5EF4-FFF2-40B4-BE49-F238E27FC236}">
                <a16:creationId xmlns="" xmlns:a16="http://schemas.microsoft.com/office/drawing/2014/main" id="{69F9FE26-EB3A-4A09-B485-5A17187CC988}"/>
              </a:ext>
            </a:extLst>
          </p:cNvPr>
          <p:cNvSpPr/>
          <p:nvPr/>
        </p:nvSpPr>
        <p:spPr>
          <a:xfrm>
            <a:off x="1218886" y="2086898"/>
            <a:ext cx="5095777" cy="369331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Arial" pitchFamily="34"/>
                <a:cs typeface="Arial" pitchFamily="34"/>
              </a:rPr>
              <a:t>Problem statement: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34"/>
                <a:cs typeface="Arial" pitchFamily="34"/>
              </a:rPr>
              <a:t>Given a person’s attribute information can a software system with an intelligent model predict whether the person has a heart disease or not?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FFFFFF"/>
              </a:solidFill>
              <a:uFillTx/>
              <a:latin typeface="Arial" pitchFamily="34"/>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Arial" pitchFamily="34"/>
                <a:cs typeface="Arial" pitchFamily="34"/>
              </a:rPr>
              <a:t>Solution: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34"/>
                <a:cs typeface="Arial" pitchFamily="34"/>
              </a:rPr>
              <a:t>Supervised machine learning model (Random forest, KNN classifier)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FFFFFF"/>
              </a:solidFill>
              <a:uFillTx/>
              <a:latin typeface="Arial" pitchFamily="34"/>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Arial" pitchFamily="34"/>
                <a:cs typeface="Arial" pitchFamily="34"/>
              </a:rPr>
              <a:t>Given: </a:t>
            </a:r>
            <a:endParaRPr lang="en-US" sz="1800" b="0" i="0" u="none" strike="noStrike" kern="1200" cap="none" spc="0" baseline="0">
              <a:solidFill>
                <a:srgbClr val="FFFFFF"/>
              </a:solidFill>
              <a:uFillTx/>
              <a:latin typeface="Arial" pitchFamily="34"/>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34"/>
                <a:cs typeface="Arial" pitchFamily="34"/>
              </a:rPr>
              <a:t>Data set with 14 attributes including the label (has a heart disease, does not have a heart disease)</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6">
            <a:extLst>
              <a:ext uri="{FF2B5EF4-FFF2-40B4-BE49-F238E27FC236}">
                <a16:creationId xmlns="" xmlns:a16="http://schemas.microsoft.com/office/drawing/2014/main" id="{086821F6-9E66-44B5-8C7C-325898769966}"/>
              </a:ext>
            </a:extLst>
          </p:cNvPr>
          <p:cNvSpPr txBox="1">
            <a:spLocks noGrp="1"/>
          </p:cNvSpPr>
          <p:nvPr>
            <p:ph type="title"/>
          </p:nvPr>
        </p:nvSpPr>
        <p:spPr>
          <a:xfrm>
            <a:off x="1218886" y="228600"/>
            <a:ext cx="10360499" cy="914400"/>
          </a:xfrm>
        </p:spPr>
        <p:txBody>
          <a:bodyPr>
            <a:normAutofit fontScale="90000"/>
          </a:bodyPr>
          <a:lstStyle/>
          <a:p>
            <a:pPr lvl="0"/>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Data Set and Profiling</a:t>
            </a:r>
            <a:endParaRPr lang="en-US" sz="2900"/>
          </a:p>
        </p:txBody>
      </p:sp>
      <p:pic>
        <p:nvPicPr>
          <p:cNvPr id="3" name="Picture 6">
            <a:extLst>
              <a:ext uri="{FF2B5EF4-FFF2-40B4-BE49-F238E27FC236}">
                <a16:creationId xmlns="" xmlns:a16="http://schemas.microsoft.com/office/drawing/2014/main" id="{FF4DF458-2554-453F-A4E2-8C95EF95D33F}"/>
              </a:ext>
            </a:extLst>
          </p:cNvPr>
          <p:cNvPicPr>
            <a:picLocks noChangeAspect="1"/>
          </p:cNvPicPr>
          <p:nvPr/>
        </p:nvPicPr>
        <p:blipFill>
          <a:blip r:embed="rId3"/>
          <a:stretch>
            <a:fillRect/>
          </a:stretch>
        </p:blipFill>
        <p:spPr>
          <a:xfrm>
            <a:off x="1290794" y="2021683"/>
            <a:ext cx="7020013" cy="2487021"/>
          </a:xfrm>
          <a:prstGeom prst="rect">
            <a:avLst/>
          </a:prstGeom>
          <a:noFill/>
          <a:ln cap="flat">
            <a:noFill/>
          </a:ln>
        </p:spPr>
      </p:pic>
      <p:pic>
        <p:nvPicPr>
          <p:cNvPr id="4" name="Picture 7">
            <a:extLst>
              <a:ext uri="{FF2B5EF4-FFF2-40B4-BE49-F238E27FC236}">
                <a16:creationId xmlns="" xmlns:a16="http://schemas.microsoft.com/office/drawing/2014/main" id="{0C66C4C9-D422-4320-B7AB-0327ECCD75DC}"/>
              </a:ext>
            </a:extLst>
          </p:cNvPr>
          <p:cNvPicPr>
            <a:picLocks noChangeAspect="1"/>
          </p:cNvPicPr>
          <p:nvPr/>
        </p:nvPicPr>
        <p:blipFill>
          <a:blip r:embed="rId4"/>
          <a:stretch>
            <a:fillRect/>
          </a:stretch>
        </p:blipFill>
        <p:spPr>
          <a:xfrm>
            <a:off x="6400800" y="2972229"/>
            <a:ext cx="5281995" cy="3466773"/>
          </a:xfrm>
          <a:prstGeom prst="rect">
            <a:avLst/>
          </a:prstGeom>
          <a:noFill/>
          <a:ln cap="flat">
            <a:noFill/>
          </a:ln>
        </p:spPr>
      </p:pic>
      <p:sp>
        <p:nvSpPr>
          <p:cNvPr id="5" name="Rectangle 8">
            <a:extLst>
              <a:ext uri="{FF2B5EF4-FFF2-40B4-BE49-F238E27FC236}">
                <a16:creationId xmlns="" xmlns:a16="http://schemas.microsoft.com/office/drawing/2014/main" id="{3F3CE6F4-0171-4CB7-AC2E-9ECAACB4C92A}"/>
              </a:ext>
            </a:extLst>
          </p:cNvPr>
          <p:cNvSpPr/>
          <p:nvPr/>
        </p:nvSpPr>
        <p:spPr>
          <a:xfrm>
            <a:off x="1139296" y="1397678"/>
            <a:ext cx="9460638" cy="369335"/>
          </a:xfrm>
          <a:prstGeom prst="rect">
            <a:avLst/>
          </a:prstGeom>
          <a:noFill/>
          <a:ln cap="flat">
            <a:noFill/>
            <a:prstDash val="solid"/>
          </a:ln>
        </p:spPr>
        <p:txBody>
          <a:bodyPr vert="horz" wrap="square" lIns="91440" tIns="45720" rIns="91440" bIns="45720" anchor="t" anchorCtr="0" compatLnSpc="1">
            <a:spAutoFit/>
          </a:bodyPr>
          <a:lstStyle/>
          <a:p>
            <a:pPr marL="285750" marR="0" lvl="0" indent="-285750" algn="just"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34"/>
                <a:cs typeface="Arial" pitchFamily="34"/>
              </a:rPr>
              <a:t>The data set containing 1025 samples from Kaggle is considered for this study</a:t>
            </a:r>
            <a:endParaRPr lang="aa-ET" sz="1800" b="0" i="0" u="none" strike="noStrike" kern="1200" cap="none" spc="0" baseline="0">
              <a:solidFill>
                <a:srgbClr val="FFFFFF"/>
              </a:solidFill>
              <a:uFillTx/>
              <a:latin typeface="Arial" pitchFamily="34"/>
              <a:cs typeface="Arial" pitchFamily="34"/>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B54B00CF-C5B7-4B73-A4DF-92EDA9631C60}"/>
              </a:ext>
            </a:extLst>
          </p:cNvPr>
          <p:cNvSpPr txBox="1">
            <a:spLocks noGrp="1"/>
          </p:cNvSpPr>
          <p:nvPr>
            <p:ph type="title"/>
          </p:nvPr>
        </p:nvSpPr>
        <p:spPr>
          <a:xfrm>
            <a:off x="1218886" y="692456"/>
            <a:ext cx="1932684" cy="550413"/>
          </a:xfrm>
        </p:spPr>
        <p:txBody>
          <a:bodyPr>
            <a:normAutofit fontScale="90000"/>
          </a:bodyPr>
          <a:lstStyle/>
          <a:p>
            <a:pPr lvl="0"/>
            <a:r>
              <a:rPr lang="en-IN" sz="2900">
                <a:latin typeface="Arial" pitchFamily="34"/>
                <a:cs typeface="Arial" pitchFamily="34"/>
              </a:rPr>
              <a:t/>
            </a:r>
            <a:br>
              <a:rPr lang="en-IN" sz="2900">
                <a:latin typeface="Arial" pitchFamily="34"/>
                <a:cs typeface="Arial" pitchFamily="34"/>
              </a:rPr>
            </a:br>
            <a:r>
              <a:rPr lang="en-IN" sz="2900">
                <a:latin typeface="Arial" pitchFamily="34"/>
                <a:cs typeface="Arial" pitchFamily="34"/>
              </a:rPr>
              <a:t>Profiling</a:t>
            </a:r>
            <a:endParaRPr lang="en-US" sz="2900"/>
          </a:p>
        </p:txBody>
      </p:sp>
      <p:pic>
        <p:nvPicPr>
          <p:cNvPr id="3" name="Picture 2">
            <a:extLst>
              <a:ext uri="{FF2B5EF4-FFF2-40B4-BE49-F238E27FC236}">
                <a16:creationId xmlns="" xmlns:a16="http://schemas.microsoft.com/office/drawing/2014/main" id="{E10BE1F5-BF2E-4437-8373-944BEA8EC793}"/>
              </a:ext>
            </a:extLst>
          </p:cNvPr>
          <p:cNvPicPr>
            <a:picLocks noChangeAspect="1"/>
          </p:cNvPicPr>
          <p:nvPr/>
        </p:nvPicPr>
        <p:blipFill>
          <a:blip r:embed="rId2"/>
          <a:stretch>
            <a:fillRect/>
          </a:stretch>
        </p:blipFill>
        <p:spPr>
          <a:xfrm>
            <a:off x="5608591" y="1091958"/>
            <a:ext cx="5912976" cy="5144606"/>
          </a:xfrm>
          <a:prstGeom prst="rect">
            <a:avLst/>
          </a:prstGeom>
          <a:noFill/>
          <a:ln cap="flat">
            <a:noFill/>
          </a:ln>
        </p:spPr>
      </p:pic>
      <p:sp>
        <p:nvSpPr>
          <p:cNvPr id="4" name="Rectangle 3">
            <a:extLst>
              <a:ext uri="{FF2B5EF4-FFF2-40B4-BE49-F238E27FC236}">
                <a16:creationId xmlns="" xmlns:a16="http://schemas.microsoft.com/office/drawing/2014/main" id="{8DE1AE4B-CEC0-46D6-86B3-455F3EF5E96E}"/>
              </a:ext>
            </a:extLst>
          </p:cNvPr>
          <p:cNvSpPr/>
          <p:nvPr/>
        </p:nvSpPr>
        <p:spPr>
          <a:xfrm>
            <a:off x="854899" y="1757220"/>
            <a:ext cx="4267513" cy="2031321"/>
          </a:xfrm>
          <a:prstGeom prst="rect">
            <a:avLst/>
          </a:prstGeom>
          <a:noFill/>
          <a:ln cap="flat">
            <a:noFill/>
            <a:prstDash val="solid"/>
          </a:ln>
        </p:spPr>
        <p:txBody>
          <a:bodyPr vert="horz" wrap="square" lIns="91440" tIns="45720" rIns="91440" bIns="45720" anchor="t" anchorCtr="0" compatLnSpc="1">
            <a:spAutoFit/>
          </a:bodyPr>
          <a:lstStyle/>
          <a:p>
            <a:pPr marL="285750" marR="0" lvl="0" indent="-285750" algn="just" defTabSz="914400" rtl="0" fontAlgn="auto" hangingPunct="1">
              <a:lnSpc>
                <a:spcPct val="100000"/>
              </a:lnSpc>
              <a:spcBef>
                <a:spcPts val="0"/>
              </a:spcBef>
              <a:spcAft>
                <a:spcPts val="0"/>
              </a:spcAft>
              <a:buClr>
                <a:srgbClr val="009999"/>
              </a:buClr>
              <a:buSzPct val="100000"/>
              <a:buFont typeface="Arial" pitchFamily="34"/>
              <a:buChar char="•"/>
              <a:tabLst/>
              <a:defRPr sz="1800" b="0" i="0" u="none" strike="noStrike" kern="0" cap="none" spc="0" baseline="0">
                <a:solidFill>
                  <a:srgbClr val="000000"/>
                </a:solidFill>
                <a:uFillTx/>
              </a:defRPr>
            </a:pPr>
            <a:r>
              <a:rPr lang="aa-ET" sz="1800" b="0" i="0" u="none" strike="noStrike" kern="1200" cap="none" spc="0" baseline="0">
                <a:solidFill>
                  <a:srgbClr val="FFFFFF"/>
                </a:solidFill>
                <a:uFillTx/>
                <a:latin typeface="Arial" pitchFamily="34"/>
                <a:cs typeface="Arial" pitchFamily="34"/>
              </a:rPr>
              <a:t>Data profiling is a technique used to </a:t>
            </a:r>
            <a:r>
              <a:rPr lang="en-US" sz="1800" b="0" i="0" u="none" strike="noStrike" kern="1200" cap="none" spc="0" baseline="0">
                <a:solidFill>
                  <a:srgbClr val="FFFFFF"/>
                </a:solidFill>
                <a:uFillTx/>
                <a:latin typeface="Arial" pitchFamily="34"/>
                <a:cs typeface="Arial" pitchFamily="34"/>
              </a:rPr>
              <a:t>analyze</a:t>
            </a:r>
            <a:r>
              <a:rPr lang="aa-ET" sz="1800" b="0" i="0" u="none" strike="noStrike" kern="1200" cap="none" spc="0" baseline="0">
                <a:solidFill>
                  <a:srgbClr val="FFFFFF"/>
                </a:solidFill>
                <a:uFillTx/>
                <a:latin typeface="Arial" pitchFamily="34"/>
                <a:cs typeface="Arial" pitchFamily="34"/>
              </a:rPr>
              <a:t> and gain a better understanding of raw data. It is the first step in determining what insights data can yield when you run it through machine learning algorithms in order to make predictions.</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38BD4C4-CAFA-491F-9133-506B9E1CF6F0}"/>
              </a:ext>
            </a:extLst>
          </p:cNvPr>
          <p:cNvSpPr/>
          <p:nvPr/>
        </p:nvSpPr>
        <p:spPr>
          <a:xfrm>
            <a:off x="1162421" y="313721"/>
            <a:ext cx="10351922" cy="64633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600" b="0" i="0" u="none" strike="noStrike" kern="1200" cap="none" spc="0" baseline="0">
                <a:solidFill>
                  <a:srgbClr val="FFFFFF"/>
                </a:solidFill>
                <a:uFillTx/>
                <a:latin typeface="Arial" pitchFamily="34"/>
                <a:cs typeface="Arial" pitchFamily="34"/>
              </a:rPr>
              <a:t>Data Set and Profiling – correlation Heat Map</a:t>
            </a:r>
            <a:endParaRPr lang="aa-ET" sz="3600" b="0" i="0" u="none" strike="noStrike" kern="1200" cap="none" spc="0" baseline="0">
              <a:solidFill>
                <a:srgbClr val="FFFFFF"/>
              </a:solidFill>
              <a:uFillTx/>
              <a:latin typeface="Calibri"/>
            </a:endParaRPr>
          </a:p>
        </p:txBody>
      </p:sp>
      <p:pic>
        <p:nvPicPr>
          <p:cNvPr id="3" name="Content Placeholder 3" descr="A picture containing colored, colorful, colors&#10;&#10;Description automatically generated">
            <a:extLst>
              <a:ext uri="{FF2B5EF4-FFF2-40B4-BE49-F238E27FC236}">
                <a16:creationId xmlns="" xmlns:a16="http://schemas.microsoft.com/office/drawing/2014/main" id="{4E3A87AB-06A8-4AD0-A7AD-0414083357BF}"/>
              </a:ext>
            </a:extLst>
          </p:cNvPr>
          <p:cNvPicPr>
            <a:picLocks noChangeAspect="1"/>
          </p:cNvPicPr>
          <p:nvPr/>
        </p:nvPicPr>
        <p:blipFill>
          <a:blip r:embed="rId3"/>
          <a:srcRect l="9221" t="10840" r="13630" b="8281"/>
          <a:stretch>
            <a:fillRect/>
          </a:stretch>
        </p:blipFill>
        <p:spPr>
          <a:xfrm>
            <a:off x="3475844" y="1053974"/>
            <a:ext cx="5237134" cy="5490304"/>
          </a:xfrm>
          <a:prstGeom prst="rect">
            <a:avLst/>
          </a:prstGeom>
          <a:noFill/>
          <a:ln cap="flat">
            <a:noFill/>
          </a:ln>
        </p:spPr>
      </p:pic>
    </p:spTree>
  </p:cSld>
  <p:clrMapOvr>
    <a:masterClrMapping/>
  </p:clrMapOvr>
  <p:transition spd="med">
    <p:fade/>
  </p:transition>
</p:sld>
</file>

<file path=ppt/theme/theme1.xml><?xml version="1.0" encoding="utf-8"?>
<a:theme xmlns:a="http://schemas.openxmlformats.org/drawingml/2006/main" name="Tech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Triple%20circuit%20lines%20presentation%20(widescreen)</Template>
  <TotalTime>2199</TotalTime>
  <Words>825</Words>
  <Application>Microsoft Office PowerPoint</Application>
  <PresentationFormat>Custom</PresentationFormat>
  <Paragraphs>138</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vt:lpstr>
      <vt:lpstr>Calibri</vt:lpstr>
      <vt:lpstr>Fjalla One</vt:lpstr>
      <vt:lpstr>Tech 16x9</vt:lpstr>
      <vt:lpstr>         Artificial Intelligence </vt:lpstr>
      <vt:lpstr>Agenda </vt:lpstr>
      <vt:lpstr>Artificial Intelligence and Machine Learning</vt:lpstr>
      <vt:lpstr>Overview: Artificial Intelligence and Machine Learning</vt:lpstr>
      <vt:lpstr>       Machine Learning Algorithms</vt:lpstr>
      <vt:lpstr>       Example Use Case – Heart Disease Predictor        Example Use Case – Heart Disease Predictor         Example Use Case – Heart Disease Predictor         Example Use Case – Heart Disease Predictor</vt:lpstr>
      <vt:lpstr> Data Set and Profiling</vt:lpstr>
      <vt:lpstr> Profiling</vt:lpstr>
      <vt:lpstr>PowerPoint Presentation</vt:lpstr>
      <vt:lpstr>Pre-Work: Random Forest</vt:lpstr>
      <vt:lpstr>Pre-work: Random Forest</vt:lpstr>
      <vt:lpstr>K-nearest Neihbour Classifier </vt:lpstr>
      <vt:lpstr>Contribution: K-Nearest Neighbor </vt:lpstr>
      <vt:lpstr>Summary and Conclusion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Ankush Akshay</dc:creator>
  <cp:lastModifiedBy>HP</cp:lastModifiedBy>
  <cp:revision>39</cp:revision>
  <dcterms:created xsi:type="dcterms:W3CDTF">2019-12-19T00:02:41Z</dcterms:created>
  <dcterms:modified xsi:type="dcterms:W3CDTF">2020-04-15T07:33:40Z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