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2"/>
  </p:notesMasterIdLst>
  <p:handoutMasterIdLst>
    <p:handoutMasterId r:id="rId13"/>
  </p:handoutMasterIdLst>
  <p:sldIdLst>
    <p:sldId id="311" r:id="rId2"/>
    <p:sldId id="302" r:id="rId3"/>
    <p:sldId id="366" r:id="rId4"/>
    <p:sldId id="349" r:id="rId5"/>
    <p:sldId id="367" r:id="rId6"/>
    <p:sldId id="370" r:id="rId7"/>
    <p:sldId id="369" r:id="rId8"/>
    <p:sldId id="371" r:id="rId9"/>
    <p:sldId id="372" r:id="rId10"/>
    <p:sldId id="301" r:id="rId1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B33"/>
    <a:srgbClr val="86A315"/>
    <a:srgbClr val="D69600"/>
    <a:srgbClr val="2E63AC"/>
    <a:srgbClr val="F48516"/>
    <a:srgbClr val="909C09"/>
    <a:srgbClr val="0C3A78"/>
    <a:srgbClr val="125ABA"/>
    <a:srgbClr val="CC590A"/>
    <a:srgbClr val="F29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75045" autoAdjust="0"/>
  </p:normalViewPr>
  <p:slideViewPr>
    <p:cSldViewPr snapToGrid="0" showGuides="1">
      <p:cViewPr varScale="1">
        <p:scale>
          <a:sx n="98" d="100"/>
          <a:sy n="98" d="100"/>
        </p:scale>
        <p:origin x="660" y="72"/>
      </p:cViewPr>
      <p:guideLst>
        <p:guide orient="horz" pos="678"/>
        <p:guide orient="horz" pos="868"/>
        <p:guide pos="381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9BDF-9145-794E-A370-966EB34AF467}" type="datetimeFigureOut">
              <a:rPr lang="de-DE" smtClean="0"/>
              <a:pPr/>
              <a:t>13.11.2019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981B-B450-674E-B0E5-2603318FDB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78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F682-F547-564B-B230-341C76FB7F9F}" type="datetimeFigureOut">
              <a:rPr lang="de-DE" smtClean="0"/>
              <a:pPr/>
              <a:t>13.11.2019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BE5A-5EFA-1F4E-AFEA-3DF1716D3DD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45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85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4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61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92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2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66376" y="3838575"/>
            <a:ext cx="5098223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kumimoji="0" lang="de-DE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Frutiger 45 Light" pitchFamily="34" charset="0"/>
              </a:defRPr>
            </a:lvl1pPr>
          </a:lstStyle>
          <a:p>
            <a:r>
              <a:rPr lang="de-DE" dirty="0"/>
              <a:t>SUBHEAD EINFÜGEN</a:t>
            </a:r>
          </a:p>
        </p:txBody>
      </p:sp>
      <p:sp>
        <p:nvSpPr>
          <p:cNvPr id="15" name="Titel 14"/>
          <p:cNvSpPr>
            <a:spLocks noGrp="1"/>
          </p:cNvSpPr>
          <p:nvPr userDrawn="1">
            <p:ph type="title" hasCustomPrompt="1"/>
          </p:nvPr>
        </p:nvSpPr>
        <p:spPr>
          <a:xfrm>
            <a:off x="3766376" y="3502342"/>
            <a:ext cx="5085523" cy="357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="1" cap="all" baseline="0">
                <a:solidFill>
                  <a:srgbClr val="86A315"/>
                </a:solidFill>
              </a:defRPr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6" name="Bild 19"/>
          <p:cNvPicPr preferRelativeResize="0">
            <a:picLocks/>
          </p:cNvPicPr>
          <p:nvPr userDrawn="1"/>
        </p:nvPicPr>
        <p:blipFill>
          <a:blip r:embed="rId2" cstate="print">
            <a:alphaModFix amt="71000"/>
          </a:blip>
          <a:stretch>
            <a:fillRect/>
          </a:stretch>
        </p:blipFill>
        <p:spPr>
          <a:xfrm>
            <a:off x="0" y="2047217"/>
            <a:ext cx="9144000" cy="1134133"/>
          </a:xfrm>
          <a:prstGeom prst="rect">
            <a:avLst/>
          </a:prstGeom>
        </p:spPr>
      </p:pic>
      <p:pic>
        <p:nvPicPr>
          <p:cNvPr id="18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6" y="2046082"/>
            <a:ext cx="1134895" cy="11348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04838" y="464344"/>
            <a:ext cx="6545262" cy="716757"/>
          </a:xfrm>
        </p:spPr>
        <p:txBody>
          <a:bodyPr/>
          <a:lstStyle>
            <a:lvl1pPr>
              <a:defRPr sz="2400" b="0">
                <a:solidFill>
                  <a:srgbClr val="2E63AC"/>
                </a:solidFill>
              </a:defRPr>
            </a:lvl1pPr>
          </a:lstStyle>
          <a:p>
            <a:r>
              <a:rPr lang="de-DE" dirty="0">
                <a:latin typeface="Frutiger 45 light" pitchFamily="34" charset="0"/>
              </a:rPr>
              <a:t>Headline</a:t>
            </a:r>
            <a:br>
              <a:rPr lang="de-DE" dirty="0">
                <a:latin typeface="Frutiger 45 light" pitchFamily="34" charset="0"/>
              </a:rPr>
            </a:br>
            <a:r>
              <a:rPr lang="de-DE" dirty="0"/>
              <a:t>(immer nach unten ausrichten)</a:t>
            </a:r>
            <a:endParaRPr lang="de-DE" dirty="0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7145"/>
            <a:ext cx="9144000" cy="3864428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" y="1659163"/>
            <a:ext cx="9144000" cy="2056275"/>
          </a:xfrm>
        </p:spPr>
        <p:txBody>
          <a:bodyPr lIns="0">
            <a:noAutofit/>
          </a:bodyPr>
          <a:lstStyle>
            <a:lvl1pPr marL="0" indent="0" algn="ctr">
              <a:buClr>
                <a:schemeClr val="bg1"/>
              </a:buClr>
              <a:buFontTx/>
              <a:buNone/>
              <a:defRPr sz="2800" cap="all" baseline="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2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itel 8"/>
          <p:cNvSpPr>
            <a:spLocks noGrp="1"/>
          </p:cNvSpPr>
          <p:nvPr>
            <p:ph type="title" hasCustomPrompt="1"/>
          </p:nvPr>
        </p:nvSpPr>
        <p:spPr>
          <a:xfrm>
            <a:off x="604838" y="340661"/>
            <a:ext cx="6545262" cy="8494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cap="all" baseline="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Inhaltsverzeichnis</a:t>
            </a:r>
          </a:p>
        </p:txBody>
      </p:sp>
      <p:sp>
        <p:nvSpPr>
          <p:cNvPr id="7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371600"/>
            <a:ext cx="8128800" cy="2943000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buClr>
                <a:schemeClr val="accent2"/>
              </a:buClr>
              <a:buFont typeface="Frutiger LT Std 47 Light Cn" pitchFamily="34" charset="0"/>
              <a:buNone/>
              <a:defRPr sz="240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Fließtext einfügen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604838" y="340661"/>
            <a:ext cx="6545262" cy="8494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cap="all" baseline="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(immer nach unten ausrichten)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86A3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20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 dirty="0"/>
              <a:t>Titel durch Klicken bearbeiten </a:t>
            </a:r>
            <a:endParaRPr lang="en-US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EDAB3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7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41" y="0"/>
            <a:ext cx="1134133" cy="11341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1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04838" y="464344"/>
            <a:ext cx="6545262" cy="716757"/>
          </a:xfrm>
        </p:spPr>
        <p:txBody>
          <a:bodyPr/>
          <a:lstStyle>
            <a:lvl1pPr>
              <a:defRPr sz="2400" b="0">
                <a:solidFill>
                  <a:srgbClr val="D69600"/>
                </a:solidFill>
              </a:defRPr>
            </a:lvl1pPr>
          </a:lstStyle>
          <a:p>
            <a:r>
              <a:rPr lang="de-DE" dirty="0">
                <a:latin typeface="Frutiger 45 light" pitchFamily="34" charset="0"/>
              </a:rPr>
              <a:t>Headline</a:t>
            </a:r>
            <a:br>
              <a:rPr lang="de-DE" dirty="0">
                <a:latin typeface="Frutiger 45 light" pitchFamily="34" charset="0"/>
              </a:rPr>
            </a:br>
            <a:r>
              <a:rPr lang="de-DE" dirty="0"/>
              <a:t>(immer nach unten ausrichten)</a:t>
            </a:r>
            <a:endParaRPr lang="de-DE" dirty="0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2E63A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4838" y="13775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4838" y="242047"/>
            <a:ext cx="8094662" cy="9569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Datumsplatzhalter 4"/>
          <p:cNvSpPr txBox="1">
            <a:spLocks/>
          </p:cNvSpPr>
          <p:nvPr userDrawn="1"/>
        </p:nvSpPr>
        <p:spPr>
          <a:xfrm>
            <a:off x="473946" y="4905242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13.11.2019</a:t>
            </a:fld>
            <a:r>
              <a:rPr kumimoji="0" lang="en-US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 </a:t>
            </a:r>
            <a:r>
              <a:rPr kumimoji="0" lang="de-DE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Slide </a:t>
            </a:r>
            <a:fld id="{B0EC0A60-F7A1-4071-A771-7EB6B88B79FF}" type="slidenum">
              <a:rPr kumimoji="0" lang="en-US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0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Std 45 Light"/>
              <a:ea typeface="+mn-ea"/>
              <a:cs typeface="+mn-cs"/>
            </a:endParaRPr>
          </a:p>
        </p:txBody>
      </p:sp>
      <p:sp>
        <p:nvSpPr>
          <p:cNvPr id="12" name="Datumsplatzhalter 4"/>
          <p:cNvSpPr txBox="1">
            <a:spLocks/>
          </p:cNvSpPr>
          <p:nvPr userDrawn="1"/>
        </p:nvSpPr>
        <p:spPr>
          <a:xfrm>
            <a:off x="626346" y="4940414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13.11.2019</a:t>
            </a:fld>
            <a:r>
              <a:rPr kumimoji="0" lang="en-US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 </a:t>
            </a:r>
            <a:r>
              <a:rPr kumimoji="0" lang="de-DE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Slide </a:t>
            </a:r>
            <a:fld id="{B0EC0A60-F7A1-4071-A771-7EB6B88B79FF}" type="slidenum">
              <a:rPr kumimoji="0" lang="en-US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0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Std 45 Ligh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683" r:id="rId2"/>
    <p:sldLayoutId id="2147483743" r:id="rId3"/>
    <p:sldLayoutId id="2147483716" r:id="rId4"/>
    <p:sldLayoutId id="2147483739" r:id="rId5"/>
    <p:sldLayoutId id="2147483750" r:id="rId6"/>
    <p:sldLayoutId id="2147483749" r:id="rId7"/>
    <p:sldLayoutId id="2147483752" r:id="rId8"/>
    <p:sldLayoutId id="2147483748" r:id="rId9"/>
    <p:sldLayoutId id="2147483751" r:id="rId10"/>
    <p:sldLayoutId id="2147483753" r:id="rId11"/>
    <p:sldLayoutId id="2147483745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2400" b="0" kern="1200" cap="all" baseline="0" dirty="0">
          <a:solidFill>
            <a:srgbClr val="86A315"/>
          </a:solidFill>
          <a:latin typeface="Frutiger 45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Frutiger 45 light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30" y="1003394"/>
            <a:ext cx="1987676" cy="19562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2487" y="1003393"/>
            <a:ext cx="1990010" cy="1956281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="" xmlns:a16="http://schemas.microsoft.com/office/drawing/2014/main" id="{F965945B-F422-4F4A-90B3-E3801E80488D}"/>
              </a:ext>
            </a:extLst>
          </p:cNvPr>
          <p:cNvSpPr txBox="1">
            <a:spLocks/>
          </p:cNvSpPr>
          <p:nvPr/>
        </p:nvSpPr>
        <p:spPr>
          <a:xfrm>
            <a:off x="587543" y="560419"/>
            <a:ext cx="6916381" cy="3930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600" b="1" kern="1200" cap="all" baseline="0">
                <a:solidFill>
                  <a:srgbClr val="86A315"/>
                </a:solidFill>
                <a:latin typeface="Frutiger 45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STUDENTS EVENT PORTAL</a:t>
            </a:r>
          </a:p>
        </p:txBody>
      </p:sp>
      <p:pic>
        <p:nvPicPr>
          <p:cNvPr id="3" name="Picture 2" descr="A tall building&#10;&#10;Description automatically generated">
            <a:extLst>
              <a:ext uri="{FF2B5EF4-FFF2-40B4-BE49-F238E27FC236}">
                <a16:creationId xmlns="" xmlns:a16="http://schemas.microsoft.com/office/drawing/2014/main" id="{8E172C58-B81C-4E0C-94A0-79EBC6460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2" y="1003393"/>
            <a:ext cx="1978802" cy="19562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D12D9E4-8A21-4556-8BAB-8020709B71D8}"/>
              </a:ext>
            </a:extLst>
          </p:cNvPr>
          <p:cNvSpPr/>
          <p:nvPr/>
        </p:nvSpPr>
        <p:spPr>
          <a:xfrm>
            <a:off x="648480" y="3587574"/>
            <a:ext cx="4053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4 - Team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Rakshit Siddalingappa - 11012530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A189EC8-BDE0-438A-8E3A-A5962A2F495C}"/>
              </a:ext>
            </a:extLst>
          </p:cNvPr>
          <p:cNvSpPr/>
          <p:nvPr/>
        </p:nvSpPr>
        <p:spPr>
          <a:xfrm>
            <a:off x="5251926" y="3587574"/>
            <a:ext cx="2251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entored By,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Gerd Moeckel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Josef Hermanns </a:t>
            </a:r>
          </a:p>
        </p:txBody>
      </p:sp>
      <p:pic>
        <p:nvPicPr>
          <p:cNvPr id="17" name="Picture 7" descr="\\Ithdver-fs4\CICD_Marketing\11_360_SRH_Brandnet\02_SRH_Hochschulen\01_Designkonstanten\01_Logos\SRH_HS_HEIDELBERG\02 RZ Core Emblem\CORE_Emblem_RGB_für_PPT.png">
            <a:extLst>
              <a:ext uri="{FF2B5EF4-FFF2-40B4-BE49-F238E27FC236}">
                <a16:creationId xmlns="" xmlns:a16="http://schemas.microsoft.com/office/drawing/2014/main" id="{8A825E9B-56C6-49EC-BB3B-6C6D3C97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5689" y="4013357"/>
            <a:ext cx="645392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507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06230" y="1415972"/>
            <a:ext cx="6760724" cy="1122948"/>
          </a:xfrm>
        </p:spPr>
        <p:txBody>
          <a:bodyPr/>
          <a:lstStyle/>
          <a:p>
            <a:r>
              <a:rPr lang="de-DE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10</a:t>
            </a:fld>
            <a:endParaRPr lang="en-US" kern="1000" dirty="0"/>
          </a:p>
        </p:txBody>
      </p:sp>
    </p:spTree>
    <p:extLst>
      <p:ext uri="{BB962C8B-B14F-4D97-AF65-F5344CB8AC3E}">
        <p14:creationId xmlns:p14="http://schemas.microsoft.com/office/powerpoint/2010/main" val="4249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16383" y="1359884"/>
            <a:ext cx="2867584" cy="831588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211056" y="583661"/>
            <a:ext cx="2937753" cy="2704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State</a:t>
            </a:r>
          </a:p>
          <a:p>
            <a:pPr>
              <a:lnSpc>
                <a:spcPct val="150000"/>
              </a:lnSpc>
            </a:pP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 Plan</a:t>
            </a:r>
          </a:p>
          <a:p>
            <a:pPr>
              <a:lnSpc>
                <a:spcPct val="150000"/>
              </a:lnSpc>
            </a:pP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  <a:p>
            <a:pPr>
              <a:lnSpc>
                <a:spcPct val="150000"/>
              </a:lnSpc>
            </a:pP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Stakeholder‘s Analysis</a:t>
            </a:r>
          </a:p>
          <a:p>
            <a:pPr>
              <a:lnSpc>
                <a:spcPct val="150000"/>
              </a:lnSpc>
            </a:pP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pPr>
              <a:lnSpc>
                <a:spcPct val="150000"/>
              </a:lnSpc>
            </a:pP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14175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C3A78"/>
                </a:solidFill>
                <a:latin typeface="Frutiger LT Std 45 Light"/>
              </a:defRPr>
            </a:lvl1pPr>
          </a:lstStyle>
          <a:p>
            <a:r>
              <a:rPr lang="de-DE" kern="1000" dirty="0">
                <a:solidFill>
                  <a:schemeClr val="bg1"/>
                </a:solidFill>
              </a:rPr>
              <a:t>Slide </a:t>
            </a:r>
            <a:fld id="{B0EC0A60-F7A1-4071-A771-7EB6B88B79FF}" type="slidenum">
              <a:rPr lang="en-US" kern="1000" smtClean="0">
                <a:solidFill>
                  <a:schemeClr val="bg1"/>
                </a:solidFill>
              </a:rPr>
              <a:pPr/>
              <a:t>2</a:t>
            </a:fld>
            <a:endParaRPr lang="en-US" kern="1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1968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 smtClean="0"/>
              <a:t>Slide </a:t>
            </a:r>
            <a:fld id="{B0EC0A60-F7A1-4071-A771-7EB6B88B79FF}" type="slidenum">
              <a:rPr lang="en-US" kern="1000" smtClean="0"/>
              <a:pPr/>
              <a:t>3</a:t>
            </a:fld>
            <a:endParaRPr lang="en-US" kern="1000" dirty="0"/>
          </a:p>
        </p:txBody>
      </p:sp>
      <p:sp>
        <p:nvSpPr>
          <p:cNvPr id="7" name="Fußzeilenplatzhalter 3"/>
          <p:cNvSpPr txBox="1">
            <a:spLocks/>
          </p:cNvSpPr>
          <p:nvPr/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Frutiger LT Std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1000" smtClean="0"/>
              <a:t>Slide </a:t>
            </a:r>
            <a:fld id="{B0EC0A60-F7A1-4071-A771-7EB6B88B79FF}" type="slidenum">
              <a:rPr lang="en-US" kern="1000" smtClean="0"/>
              <a:pPr/>
              <a:t>3</a:t>
            </a:fld>
            <a:endParaRPr lang="en-US" kern="1000" dirty="0"/>
          </a:p>
        </p:txBody>
      </p:sp>
      <p:sp>
        <p:nvSpPr>
          <p:cNvPr id="8" name="Titel 4"/>
          <p:cNvSpPr txBox="1">
            <a:spLocks/>
          </p:cNvSpPr>
          <p:nvPr/>
        </p:nvSpPr>
        <p:spPr>
          <a:xfrm>
            <a:off x="604274" y="421184"/>
            <a:ext cx="6545262" cy="4074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0" kern="1200" cap="all" baseline="0">
                <a:solidFill>
                  <a:srgbClr val="86A315"/>
                </a:solidFill>
                <a:latin typeface="Frutiger 45 light" pitchFamily="34" charset="0"/>
                <a:ea typeface="+mj-ea"/>
                <a:cs typeface="+mj-cs"/>
              </a:defRPr>
            </a:lvl1pPr>
          </a:lstStyle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 descr="\\Ithdver-fs4\CICD_Marketing\11_360_SRH_Brandnet\02_SRH_Hochschulen\01_Designkonstanten\01_Logos\SRH_HS_HEIDELBERG\02 RZ Core Emblem\CORE_Emblem_RGB_für_PP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9828" y="3269603"/>
            <a:ext cx="1032406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2"/>
          <p:cNvSpPr>
            <a:spLocks noGrp="1"/>
          </p:cNvSpPr>
          <p:nvPr>
            <p:ph sz="quarter" idx="12"/>
          </p:nvPr>
        </p:nvSpPr>
        <p:spPr>
          <a:xfrm>
            <a:off x="604650" y="863071"/>
            <a:ext cx="6545074" cy="159302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design a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Students Events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purpose of providing necessary services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students.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Consolidated platform for users of important information for the initial days of their arrival.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el 4"/>
          <p:cNvSpPr txBox="1">
            <a:spLocks/>
          </p:cNvSpPr>
          <p:nvPr/>
        </p:nvSpPr>
        <p:spPr>
          <a:xfrm>
            <a:off x="604274" y="2525015"/>
            <a:ext cx="6545262" cy="44106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0" kern="1200" cap="all" baseline="0">
                <a:solidFill>
                  <a:srgbClr val="86A315"/>
                </a:solidFill>
                <a:latin typeface="Frutiger 45 light" pitchFamily="34" charset="0"/>
                <a:ea typeface="+mj-ea"/>
                <a:cs typeface="+mj-cs"/>
              </a:defRPr>
            </a:lvl1pPr>
          </a:lstStyle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04462" y="2984686"/>
            <a:ext cx="6545074" cy="1566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 kern="120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information in the SRH University website for international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No real time update of any of the events.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about the activities &amp; Other services around the SRH University.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41E0A5-2AE8-4EF4-85C9-6563C207C6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1300" y="1194642"/>
            <a:ext cx="6211887" cy="302493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for all of the International Students like,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Registrations, Bank Info, Sight seeing, Route Maps.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all the Supermarkets &amp; Restaurants.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information in &amp; around the University.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Information with respect to all the Universities in Germany.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93E089-16A2-4BF3-BCEB-6C4005B4B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4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7C0D028-EE35-4911-8C35-24DA851C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50" y="645474"/>
            <a:ext cx="6211887" cy="349914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state</a:t>
            </a:r>
            <a:endParaRPr lang="aa-ET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\\Ithdver-fs4\CICD_Marketing\11_360_SRH_Brandnet\02_SRH_Hochschulen\01_Designkonstanten\01_Logos\SRH_HS_HEIDELBERG\02 RZ Core Emblem\CORE_Emblem_RGB_für_PP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9828" y="3269603"/>
            <a:ext cx="1032406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5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650" y="545039"/>
            <a:ext cx="6545262" cy="368425"/>
          </a:xfrm>
        </p:spPr>
        <p:txBody>
          <a:bodyPr/>
          <a:lstStyle/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 plan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\\Ithdver-fs4\CICD_Marketing\11_360_SRH_Brandnet\02_SRH_Hochschulen\01_Designkonstanten\01_Logos\SRH_HS_HEIDELBERG\02 RZ Core Emblem\CORE_Emblem_RGB_für_PP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9828" y="3269603"/>
            <a:ext cx="1032406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443564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/>
          <p:cNvPicPr>
            <a:picLocks noGrp="1"/>
          </p:cNvPicPr>
          <p:nvPr>
            <p:ph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-220" r="22621" b="220"/>
          <a:stretch/>
        </p:blipFill>
        <p:spPr>
          <a:xfrm>
            <a:off x="1303898" y="913464"/>
            <a:ext cx="5146766" cy="39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6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650" y="446220"/>
            <a:ext cx="6545262" cy="277738"/>
          </a:xfrm>
        </p:spPr>
        <p:txBody>
          <a:bodyPr/>
          <a:lstStyle/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\\Ithdver-fs4\CICD_Marketing\11_360_SRH_Brandnet\02_SRH_Hochschulen\01_Designkonstanten\01_Logos\SRH_HS_HEIDELBERG\02 RZ Core Emblem\CORE_Emblem_RGB_für_PP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9828" y="3269603"/>
            <a:ext cx="1032406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44356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/>
          </p:cNvPicPr>
          <p:nvPr>
            <p:ph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5116"/>
          <a:stretch/>
        </p:blipFill>
        <p:spPr>
          <a:xfrm>
            <a:off x="1316961" y="723958"/>
            <a:ext cx="5120640" cy="39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7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650" y="446220"/>
            <a:ext cx="6545262" cy="324023"/>
          </a:xfrm>
        </p:spPr>
        <p:txBody>
          <a:bodyPr/>
          <a:lstStyle/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Stakeholder‘s analysis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\\Ithdver-fs4\CICD_Marketing\11_360_SRH_Brandnet\02_SRH_Hochschulen\01_Designkonstanten\01_Logos\SRH_HS_HEIDELBERG\02 RZ Core Emblem\CORE_Emblem_RGB_für_PP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9828" y="3269603"/>
            <a:ext cx="1032406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44356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0" y="770243"/>
            <a:ext cx="6545262" cy="40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8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649" y="561841"/>
            <a:ext cx="6545262" cy="324023"/>
          </a:xfrm>
        </p:spPr>
        <p:txBody>
          <a:bodyPr/>
          <a:lstStyle/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\\Ithdver-fs4\CICD_Marketing\11_360_SRH_Brandnet\02_SRH_Hochschulen\01_Designkonstanten\01_Logos\SRH_HS_HEIDELBERG\02 RZ Core Emblem\CORE_Emblem_RGB_für_PP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9828" y="3269603"/>
            <a:ext cx="1032406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4435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041E0A5-2AE8-4EF4-85C9-6563C207C6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4649" y="1001485"/>
            <a:ext cx="6545263" cy="32180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Students Events Portal, Multifunctional, Data Security.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Recognition, Number of Users, New Services.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Weakness,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Skills, Offline Unofficial Events.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Competitors, Government Laws &amp; Regulations.</a:t>
            </a:r>
          </a:p>
        </p:txBody>
      </p:sp>
    </p:spTree>
    <p:extLst>
      <p:ext uri="{BB962C8B-B14F-4D97-AF65-F5344CB8AC3E}">
        <p14:creationId xmlns:p14="http://schemas.microsoft.com/office/powerpoint/2010/main" val="824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 dirty="0"/>
              <a:t>Slide </a:t>
            </a:r>
            <a:fld id="{B0EC0A60-F7A1-4071-A771-7EB6B88B79FF}" type="slidenum">
              <a:rPr lang="en-US" kern="1000" smtClean="0"/>
              <a:pPr/>
              <a:t>9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649" y="545039"/>
            <a:ext cx="6545262" cy="389803"/>
          </a:xfrm>
        </p:spPr>
        <p:txBody>
          <a:bodyPr/>
          <a:lstStyle/>
          <a:p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\\Ithdver-fs4\CICD_Marketing\11_360_SRH_Brandnet\02_SRH_Hochschulen\01_Designkonstanten\01_Logos\SRH_HS_HEIDELBERG\02 RZ Core Emblem\CORE_Emblem_RGB_für_PP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9828" y="3269603"/>
            <a:ext cx="1032406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"/>
            <a:ext cx="1819681" cy="4435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041E0A5-2AE8-4EF4-85C9-6563C207C6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4649" y="934842"/>
            <a:ext cx="6545263" cy="3780610"/>
          </a:xfrm>
        </p:spPr>
        <p:txBody>
          <a:bodyPr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/ Signup, User Information, Enquiry.</a:t>
            </a:r>
          </a:p>
          <a:p>
            <a:pPr>
              <a:lnSpc>
                <a:spcPct val="100000"/>
              </a:lnSpc>
              <a:buAutoNum type="arabicPeriod" startAt="2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Profile,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website, Error Detection, SEO.</a:t>
            </a:r>
          </a:p>
          <a:p>
            <a:pPr>
              <a:lnSpc>
                <a:spcPct val="100000"/>
              </a:lnSpc>
              <a:buAutoNum type="arabicPeriod" startAt="3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Cloud,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 Storage.</a:t>
            </a:r>
          </a:p>
          <a:p>
            <a:pPr>
              <a:lnSpc>
                <a:spcPct val="100000"/>
              </a:lnSpc>
              <a:buAutoNum type="arabicPeriod" startAt="4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Network.</a:t>
            </a:r>
          </a:p>
          <a:p>
            <a:pPr>
              <a:lnSpc>
                <a:spcPct val="100000"/>
              </a:lnSpc>
              <a:buAutoNum type="arabicPeriod" startAt="4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of the Events / Activities.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H Holding">
  <a:themeElements>
    <a:clrScheme name="SRH Holding">
      <a:dk1>
        <a:sysClr val="windowText" lastClr="000000"/>
      </a:dk1>
      <a:lt1>
        <a:sysClr val="window" lastClr="FFFFFF"/>
      </a:lt1>
      <a:dk2>
        <a:srgbClr val="0C3A78"/>
      </a:dk2>
      <a:lt2>
        <a:srgbClr val="F08300"/>
      </a:lt2>
      <a:accent1>
        <a:srgbClr val="909C09"/>
      </a:accent1>
      <a:accent2>
        <a:srgbClr val="717F80"/>
      </a:accent2>
      <a:accent3>
        <a:srgbClr val="860830"/>
      </a:accent3>
      <a:accent4>
        <a:srgbClr val="2E63AC"/>
      </a:accent4>
      <a:accent5>
        <a:srgbClr val="FEC958"/>
      </a:accent5>
      <a:accent6>
        <a:srgbClr val="EDAB33"/>
      </a:accent6>
      <a:hlink>
        <a:srgbClr val="0000FF"/>
      </a:hlink>
      <a:folHlink>
        <a:srgbClr val="800080"/>
      </a:folHlink>
    </a:clrScheme>
    <a:fontScheme name="SRH Bildung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287</Words>
  <Application>Microsoft Office PowerPoint</Application>
  <PresentationFormat>On-screen Show (16:9)</PresentationFormat>
  <Paragraphs>64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Frutiger 45 Light</vt:lpstr>
      <vt:lpstr>Frutiger 45 Light</vt:lpstr>
      <vt:lpstr>Frutiger LT Std 45 Light</vt:lpstr>
      <vt:lpstr>Frutiger LT Std 47 Light Cn</vt:lpstr>
      <vt:lpstr>Frutiger LT Std 57 Cn</vt:lpstr>
      <vt:lpstr>Times New Roman</vt:lpstr>
      <vt:lpstr>Wingdings</vt:lpstr>
      <vt:lpstr>SRH Holding</vt:lpstr>
      <vt:lpstr>PowerPoint Presentation</vt:lpstr>
      <vt:lpstr>Table of contents</vt:lpstr>
      <vt:lpstr>PowerPoint Presentation</vt:lpstr>
      <vt:lpstr>Target state</vt:lpstr>
      <vt:lpstr>Project structure plan</vt:lpstr>
      <vt:lpstr>Project flow</vt:lpstr>
      <vt:lpstr>Stakeholder‘s analysis</vt:lpstr>
      <vt:lpstr>Swot analysis</vt:lpstr>
      <vt:lpstr>Technical Analysis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SRH Kliniken PPT Master</dc:title>
  <dc:creator>SRH Holding</dc:creator>
  <cp:lastModifiedBy>Siddalingappa, Rakshit (SRH Hochschule Heidelberg Student)</cp:lastModifiedBy>
  <cp:revision>563</cp:revision>
  <dcterms:created xsi:type="dcterms:W3CDTF">2011-07-17T14:24:41Z</dcterms:created>
  <dcterms:modified xsi:type="dcterms:W3CDTF">2019-11-13T06:08:40Z</dcterms:modified>
</cp:coreProperties>
</file>