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Merriweather" panose="020B0604020202020204" charset="0"/>
      <p:regular r:id="rId30"/>
      <p:bold r:id="rId31"/>
      <p:italic r:id="rId32"/>
      <p:boldItalic r:id="rId33"/>
    </p:embeddedFont>
    <p:embeddedFont>
      <p:font typeface="Pacifico" panose="020B0604020202020204" charset="0"/>
      <p:regular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1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177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009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d756074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d756074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34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d756074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2d756074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20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d756074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2d756074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01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d756074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d756074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0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d756074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2d756074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53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d756074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2d756074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934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2ef16562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2ef16562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52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2ef16562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2ef16562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637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2d756074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2d756074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88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2ef16562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2ef16562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4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c5bfb4a9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c5bfb4a9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82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c5bfb4a9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c5bfb4a9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65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c5bfb4a9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c5bfb4a9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4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c5bfb4a9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2c5bfb4a9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370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2ef165625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2ef165625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59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d75607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2d756074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06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d75607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d75607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926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2d75607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2d75607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782350" y="505238"/>
            <a:ext cx="4255500" cy="187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>
                <a:latin typeface="Verdana"/>
                <a:ea typeface="Verdana"/>
                <a:cs typeface="Verdana"/>
                <a:sym typeface="Verdana"/>
              </a:rPr>
              <a:t>Presentation on :</a:t>
            </a:r>
            <a:endParaRPr sz="3000" b="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1930900" y="1562750"/>
            <a:ext cx="4743300" cy="815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 u="sng">
                <a:solidFill>
                  <a:srgbClr val="000000"/>
                </a:solidFill>
              </a:rPr>
              <a:t>HIRE HELPER</a:t>
            </a:r>
            <a:endParaRPr sz="4700" b="1" u="sng"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572000" y="3351250"/>
            <a:ext cx="4591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RAKSHANDA MESHRAM - 210543181075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SAKSHI TEKADE - 210543181087</a:t>
            </a: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NITIN DANGE - 210543181020</a:t>
            </a: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PRANAV CHAVAN - 210543181016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198550" y="2512188"/>
            <a:ext cx="252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Group no : 15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397950" y="4046550"/>
            <a:ext cx="287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PROJECT MEMBER :</a:t>
            </a:r>
            <a:endParaRPr sz="16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Tables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520650" y="804650"/>
            <a:ext cx="252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Table </a:t>
            </a: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>
                <a:solidFill>
                  <a:srgbClr val="E6B8AF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sz="1900" u="sng">
              <a:solidFill>
                <a:srgbClr val="E6B8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26200" y="1387725"/>
            <a:ext cx="1924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Columns: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945050" y="1387725"/>
            <a:ext cx="3798000" cy="3786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Id                            int AI PK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address                varchar(255)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econtact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eemail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egender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elname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emname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ename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password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rate      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role                         varchar(10)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username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yr_exp 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185500" y="7218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Table </a:t>
            </a: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>
                <a:solidFill>
                  <a:srgbClr val="E6B8A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2307925" y="1435050"/>
            <a:ext cx="3798000" cy="32325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Id                            int AI PK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address                varchar(20)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contact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email   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gender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lname  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mname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fname   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password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role                         varchar(10)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username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Table </a:t>
            </a: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>
                <a:solidFill>
                  <a:srgbClr val="E6B8AF"/>
                </a:solidFill>
                <a:latin typeface="Roboto"/>
                <a:ea typeface="Roboto"/>
                <a:cs typeface="Roboto"/>
                <a:sym typeface="Roboto"/>
              </a:rPr>
              <a:t>booking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0" y="14350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Columns: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138175" y="6693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Table </a:t>
            </a: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>
                <a:solidFill>
                  <a:srgbClr val="E6B8AF"/>
                </a:solidFill>
                <a:latin typeface="Roboto"/>
                <a:ea typeface="Roboto"/>
                <a:cs typeface="Roboto"/>
                <a:sym typeface="Roboto"/>
              </a:rPr>
              <a:t>booking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2307925" y="1435050"/>
            <a:ext cx="3971700" cy="32325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Id                               int AI PK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address                   varchar(255)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city         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email      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cont_num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end_date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lname     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fname       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start_date                 varchar(255)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employee_id              int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user_id                       int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0" y="14350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Columns: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138175" y="6902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Table </a:t>
            </a: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2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>
                <a:solidFill>
                  <a:srgbClr val="E6B8AF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2150175" y="1813725"/>
            <a:ext cx="3971700" cy="12930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Id                               int AI PK              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password 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role                            varchar(10)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username                  varchar(20)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3125" y="13367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Columns: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how look site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8" y="1419420"/>
            <a:ext cx="8679924" cy="3461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232050" y="806013"/>
            <a:ext cx="2162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Login page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8" y="1508823"/>
            <a:ext cx="8679925" cy="363467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151475" y="416300"/>
            <a:ext cx="330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Services Page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list data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25" y="1290450"/>
            <a:ext cx="6602798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900" y="1371025"/>
            <a:ext cx="660280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311725" y="1524475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2" name="Google Shape;222;p30"/>
          <p:cNvSpPr txBox="1"/>
          <p:nvPr/>
        </p:nvSpPr>
        <p:spPr>
          <a:xfrm>
            <a:off x="564025" y="1365475"/>
            <a:ext cx="566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Adaption of different online payment using gateway.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311725" y="2133475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4" name="Google Shape;224;p30"/>
          <p:cNvSpPr txBox="1"/>
          <p:nvPr/>
        </p:nvSpPr>
        <p:spPr>
          <a:xfrm>
            <a:off x="637200" y="1835875"/>
            <a:ext cx="786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Develop centralized system to back up user translation. If people lost their ID or Password then user can claim there wallet balance to retrieve.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311725" y="2809625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6" name="Google Shape;226;p30"/>
          <p:cNvSpPr txBox="1"/>
          <p:nvPr/>
        </p:nvSpPr>
        <p:spPr>
          <a:xfrm>
            <a:off x="637200" y="2583475"/>
            <a:ext cx="699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future we thinking to expand our idea in ruler areas.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311725" y="354825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8" name="Google Shape;228;p30"/>
          <p:cNvSpPr txBox="1"/>
          <p:nvPr/>
        </p:nvSpPr>
        <p:spPr>
          <a:xfrm>
            <a:off x="637200" y="3389250"/>
            <a:ext cx="759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We can  develop a  android based application for the customers.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765750" y="413630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846050" y="4082575"/>
            <a:ext cx="691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Right now all rights are in hands of admin , in future we trying to make site userfriendly.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11725" y="4286875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1194475" y="2148750"/>
            <a:ext cx="6755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80000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7200">
              <a:solidFill>
                <a:srgbClr val="98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29000" y="225125"/>
            <a:ext cx="37065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Presentation outline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92850" y="873300"/>
            <a:ext cx="1902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965225" y="1592450"/>
            <a:ext cx="49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30950" y="1044450"/>
            <a:ext cx="261900" cy="16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30950" y="1454575"/>
            <a:ext cx="261900" cy="16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61900" y="1283425"/>
            <a:ext cx="1673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30950" y="1864700"/>
            <a:ext cx="261900" cy="16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61900" y="1693550"/>
            <a:ext cx="1379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30950" y="2274825"/>
            <a:ext cx="261900" cy="16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82524" y="2103675"/>
            <a:ext cx="2725575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Flow of project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30950" y="2684950"/>
            <a:ext cx="261900" cy="16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682525" y="2513800"/>
            <a:ext cx="2385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</a:t>
            </a: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00" y="0"/>
            <a:ext cx="48162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92" name="Google Shape;92;p15"/>
          <p:cNvSpPr txBox="1"/>
          <p:nvPr/>
        </p:nvSpPr>
        <p:spPr>
          <a:xfrm>
            <a:off x="915100" y="1497950"/>
            <a:ext cx="848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In this busy lifestyle its very difficult to find out service provider professionals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11725" y="1629350"/>
            <a:ext cx="174600" cy="1989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4" name="Google Shape;94;p15"/>
          <p:cNvSpPr txBox="1"/>
          <p:nvPr/>
        </p:nvSpPr>
        <p:spPr>
          <a:xfrm>
            <a:off x="915100" y="2818300"/>
            <a:ext cx="7095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Online service have become a increasingly powerful in recent year.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11725" y="2907050"/>
            <a:ext cx="174600" cy="1989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6" name="Google Shape;96;p15"/>
          <p:cNvSpPr/>
          <p:nvPr/>
        </p:nvSpPr>
        <p:spPr>
          <a:xfrm>
            <a:off x="311725" y="2145175"/>
            <a:ext cx="174600" cy="1989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7" name="Google Shape;97;p15"/>
          <p:cNvSpPr txBox="1"/>
          <p:nvPr/>
        </p:nvSpPr>
        <p:spPr>
          <a:xfrm>
            <a:off x="915100" y="2019525"/>
            <a:ext cx="6263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We have come up with the solution to this problem in our project </a:t>
            </a: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 HIRE HELPER.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915100" y="3464000"/>
            <a:ext cx="7751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Our project motivation is to provide online services like  driver booking , househelp booking, worker booking.Number of extra features included in this application have opened the doors to a wide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Range of doorstep 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11725" y="3769450"/>
            <a:ext cx="174600" cy="1989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 of the project</a:t>
            </a:r>
            <a:endParaRPr b="1"/>
          </a:p>
        </p:txBody>
      </p:sp>
      <p:sp>
        <p:nvSpPr>
          <p:cNvPr id="105" name="Google Shape;105;p16"/>
          <p:cNvSpPr/>
          <p:nvPr/>
        </p:nvSpPr>
        <p:spPr>
          <a:xfrm>
            <a:off x="374575" y="1613375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6" name="Google Shape;106;p16"/>
          <p:cNvSpPr txBox="1"/>
          <p:nvPr/>
        </p:nvSpPr>
        <p:spPr>
          <a:xfrm>
            <a:off x="827375" y="1503050"/>
            <a:ext cx="75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103225" y="1392750"/>
            <a:ext cx="7005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prime objective of  “ Helper Hire” is to provide genuine and verified  doorstep service to customer.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4575" y="240855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9" name="Google Shape;109;p16"/>
          <p:cNvSpPr txBox="1"/>
          <p:nvPr/>
        </p:nvSpPr>
        <p:spPr>
          <a:xfrm>
            <a:off x="1103225" y="2171550"/>
            <a:ext cx="6715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Hire Helper is to go a step further and enable users to find and hire the right professional for all their needs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74575" y="333315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1" name="Google Shape;111;p16"/>
          <p:cNvSpPr txBox="1"/>
          <p:nvPr/>
        </p:nvSpPr>
        <p:spPr>
          <a:xfrm>
            <a:off x="1103225" y="3035550"/>
            <a:ext cx="6508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cutomers can go ahead and book a service on the site, and the professional will show up on  time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74575" y="425775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3" name="Google Shape;113;p16"/>
          <p:cNvSpPr txBox="1"/>
          <p:nvPr/>
        </p:nvSpPr>
        <p:spPr>
          <a:xfrm>
            <a:off x="1103225" y="3957375"/>
            <a:ext cx="62190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8383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Our challenge is to stay as true to our vision and make sure quality is not compromised with growth.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74575" y="1779625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0" name="Google Shape;120;p17"/>
          <p:cNvSpPr txBox="1"/>
          <p:nvPr/>
        </p:nvSpPr>
        <p:spPr>
          <a:xfrm>
            <a:off x="710400" y="1525050"/>
            <a:ext cx="4822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Admin Account :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Admin login.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Admin can check , update and 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delete the data.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74575" y="286910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2" name="Google Shape;122;p17"/>
          <p:cNvSpPr txBox="1"/>
          <p:nvPr/>
        </p:nvSpPr>
        <p:spPr>
          <a:xfrm>
            <a:off x="876625" y="2705425"/>
            <a:ext cx="3204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Customer: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customer can book the service after the login.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74575" y="433760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4" name="Google Shape;124;p17"/>
          <p:cNvSpPr txBox="1"/>
          <p:nvPr/>
        </p:nvSpPr>
        <p:spPr>
          <a:xfrm>
            <a:off x="876625" y="3813625"/>
            <a:ext cx="3303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Employee: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Employee can register themselves on the site. And further verification will done by admin.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Technologies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419550" y="2070800"/>
            <a:ext cx="77916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For front-end :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have use ReactJS framework model for Front-end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For back-end 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have use Spring-boot for backend.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Database 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database we have used of MYSQL.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project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11725" y="167220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37" name="Google Shape;137;p19"/>
          <p:cNvSpPr txBox="1"/>
          <p:nvPr/>
        </p:nvSpPr>
        <p:spPr>
          <a:xfrm>
            <a:off x="832625" y="1463825"/>
            <a:ext cx="7936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Admin Login :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Admin login page enable the admin to view, update and delete the details of employees and users such as name, age, profession, charge etc.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311725" y="2778075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39" name="Google Shape;139;p19"/>
          <p:cNvSpPr txBox="1"/>
          <p:nvPr/>
        </p:nvSpPr>
        <p:spPr>
          <a:xfrm>
            <a:off x="832625" y="2571750"/>
            <a:ext cx="7198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User  Login: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User can book the  professionals after the completion of registration.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 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311725" y="388395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41" name="Google Shape;141;p19"/>
          <p:cNvSpPr txBox="1"/>
          <p:nvPr/>
        </p:nvSpPr>
        <p:spPr>
          <a:xfrm>
            <a:off x="832625" y="3555600"/>
            <a:ext cx="7762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Employee :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Employee can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register themself in the module. They have to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Fill data to register on service page. After the registration the user can see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Employee data on service page.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50" y="1223950"/>
            <a:ext cx="8460576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11725" y="257175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4" name="Google Shape;154;p21"/>
          <p:cNvSpPr txBox="1"/>
          <p:nvPr/>
        </p:nvSpPr>
        <p:spPr>
          <a:xfrm>
            <a:off x="752050" y="1369800"/>
            <a:ext cx="6365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tech platform with a lot of data in their bag to leverage. By looking at the historical data of Driver, Househelp and worker.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52050" y="2385600"/>
            <a:ext cx="694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Its extremely easy navigation helps users  the right service they're looking for, besides prompting them to explore further.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311725" y="157135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7" name="Google Shape;157;p21"/>
          <p:cNvSpPr/>
          <p:nvPr/>
        </p:nvSpPr>
        <p:spPr>
          <a:xfrm>
            <a:off x="311725" y="3357275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8" name="Google Shape;158;p21"/>
          <p:cNvSpPr txBox="1"/>
          <p:nvPr/>
        </p:nvSpPr>
        <p:spPr>
          <a:xfrm>
            <a:off x="752050" y="3124500"/>
            <a:ext cx="6580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It good internal business communications along with the </a:t>
            </a:r>
            <a:endParaRPr sz="18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Helper Hire , there is every professional are trained and verify.</a:t>
            </a:r>
            <a:endParaRPr sz="180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11725" y="4142800"/>
            <a:ext cx="174600" cy="143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60" name="Google Shape;160;p21"/>
          <p:cNvSpPr txBox="1"/>
          <p:nvPr/>
        </p:nvSpPr>
        <p:spPr>
          <a:xfrm>
            <a:off x="752050" y="3988550"/>
            <a:ext cx="62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create a employment in society as well provide good service to needed customer.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679</Words>
  <Application>Microsoft Office PowerPoint</Application>
  <PresentationFormat>On-screen Show (16:9)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Verdana</vt:lpstr>
      <vt:lpstr>Roboto</vt:lpstr>
      <vt:lpstr>Merriweather</vt:lpstr>
      <vt:lpstr>Arial</vt:lpstr>
      <vt:lpstr>Pacifico</vt:lpstr>
      <vt:lpstr>Georgia</vt:lpstr>
      <vt:lpstr>Paradigm</vt:lpstr>
      <vt:lpstr>Presentation on :  </vt:lpstr>
      <vt:lpstr>Presentation outline  </vt:lpstr>
      <vt:lpstr>INTRODUCTION</vt:lpstr>
      <vt:lpstr>Objective of the project</vt:lpstr>
      <vt:lpstr>Modules</vt:lpstr>
      <vt:lpstr>Used Technologies</vt:lpstr>
      <vt:lpstr>Flow of project</vt:lpstr>
      <vt:lpstr>Flowchart</vt:lpstr>
      <vt:lpstr>Advantage</vt:lpstr>
      <vt:lpstr>Database Tables</vt:lpstr>
      <vt:lpstr>Table : User</vt:lpstr>
      <vt:lpstr>Table : booking</vt:lpstr>
      <vt:lpstr>Table : admin</vt:lpstr>
      <vt:lpstr>This is how look site</vt:lpstr>
      <vt:lpstr>PowerPoint Presentation</vt:lpstr>
      <vt:lpstr>User list data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:  </dc:title>
  <cp:lastModifiedBy>user</cp:lastModifiedBy>
  <cp:revision>2</cp:revision>
  <dcterms:modified xsi:type="dcterms:W3CDTF">2021-09-28T14:50:05Z</dcterms:modified>
</cp:coreProperties>
</file>