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964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:</a:t>
            </a:r>
            <a:r>
              <a:rPr altLang="en-GB" sz="2400" lang="en-US"/>
              <a:t> </a:t>
            </a:r>
            <a:r>
              <a:rPr altLang="en-GB" sz="2400" lang="en-US"/>
              <a:t>R</a:t>
            </a:r>
            <a:r>
              <a:rPr altLang="en-GB" sz="2400" lang="en-US"/>
              <a:t>a</a:t>
            </a:r>
            <a:r>
              <a:rPr altLang="en-GB" sz="2400" lang="en-US"/>
              <a:t>k</a:t>
            </a:r>
            <a:r>
              <a:rPr altLang="en-GB" sz="2400" lang="en-US"/>
              <a:t>s</a:t>
            </a:r>
            <a:r>
              <a:rPr altLang="en-GB" sz="2400" lang="en-US"/>
              <a:t>h</a:t>
            </a:r>
            <a:r>
              <a:rPr altLang="en-GB" sz="2400" lang="en-US"/>
              <a:t>a</a:t>
            </a:r>
            <a:r>
              <a:rPr altLang="en-GB" sz="2400" lang="en-US"/>
              <a:t>na </a:t>
            </a:r>
            <a:r>
              <a:rPr altLang="en-GB" sz="2400" lang="en-US"/>
              <a:t>Bala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0</a:t>
            </a:r>
            <a:r>
              <a:rPr altLang="en-GB" dirty="0" sz="2400" lang="en-US"/>
              <a:t>6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final </a:t>
            </a:r>
            <a:r>
              <a:rPr altLang="en-GB" dirty="0" sz="2400" lang="en-US"/>
              <a:t>year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 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h</a:t>
            </a:r>
            <a:r>
              <a:rPr altLang="en-GB" dirty="0" sz="2400" lang="en-US"/>
              <a:t>a</a:t>
            </a:r>
            <a:r>
              <a:rPr altLang="en-GB" dirty="0" sz="2400" lang="en-US"/>
              <a:t>k</a:t>
            </a:r>
            <a:r>
              <a:rPr altLang="en-GB" dirty="0" sz="2400" lang="en-US"/>
              <a:t>t</a:t>
            </a:r>
            <a:r>
              <a:rPr altLang="en-GB" dirty="0" sz="2400" lang="en-US"/>
              <a:t>a</a:t>
            </a:r>
            <a:r>
              <a:rPr altLang="en-GB" dirty="0" sz="2400" lang="en-US"/>
              <a:t>vatsalam </a:t>
            </a:r>
            <a:r>
              <a:rPr altLang="en-GB" dirty="0" sz="2400" lang="en-US"/>
              <a:t>memorial </a:t>
            </a:r>
            <a:r>
              <a:rPr altLang="en-GB" dirty="0" sz="2400" lang="en-US"/>
              <a:t>college </a:t>
            </a:r>
            <a:r>
              <a:rPr altLang="en-GB" dirty="0" sz="2400" lang="en-US"/>
              <a:t>for </a:t>
            </a:r>
            <a:r>
              <a:rPr altLang="en-GB" dirty="0" sz="2400" lang="en-US"/>
              <a:t>women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88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536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3099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2024-03-27T19:07:22Z</dcterms:created>
  <dcterms:modified xsi:type="dcterms:W3CDTF">2024-09-05T13:47:11Z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83d01d2f414b406faf12c3900eb1c72d</vt:lpwstr>
  </property>
</Properties>
</file>