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2" r:id="rId6"/>
    <p:sldId id="273" r:id="rId7"/>
    <p:sldId id="275" r:id="rId8"/>
    <p:sldId id="274" r:id="rId9"/>
    <p:sldId id="276" r:id="rId10"/>
    <p:sldId id="271" r:id="rId11"/>
    <p:sldId id="26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F3996B-B011-4080-9855-B3EECD65E036}" v="14" dt="2023-04-27T20:34:26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44" d="100"/>
          <a:sy n="44" d="100"/>
        </p:scale>
        <p:origin x="67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shya Shrestha" userId="e359e083-1efb-4383-b6d4-6ef3085199ec" providerId="ADAL" clId="{ACF3996B-B011-4080-9855-B3EECD65E036}"/>
    <pc:docChg chg="undo custSel addSld delSld modSld sldOrd">
      <pc:chgData name="Rakshya Shrestha" userId="e359e083-1efb-4383-b6d4-6ef3085199ec" providerId="ADAL" clId="{ACF3996B-B011-4080-9855-B3EECD65E036}" dt="2023-04-27T20:39:23.708" v="881" actId="2696"/>
      <pc:docMkLst>
        <pc:docMk/>
      </pc:docMkLst>
      <pc:sldChg chg="addSp modSp mod setBg">
        <pc:chgData name="Rakshya Shrestha" userId="e359e083-1efb-4383-b6d4-6ef3085199ec" providerId="ADAL" clId="{ACF3996B-B011-4080-9855-B3EECD65E036}" dt="2023-04-27T18:53:51.225" v="74" actId="26606"/>
        <pc:sldMkLst>
          <pc:docMk/>
          <pc:sldMk cId="2962569378" sldId="256"/>
        </pc:sldMkLst>
        <pc:spChg chg="mod">
          <ac:chgData name="Rakshya Shrestha" userId="e359e083-1efb-4383-b6d4-6ef3085199ec" providerId="ADAL" clId="{ACF3996B-B011-4080-9855-B3EECD65E036}" dt="2023-04-27T18:53:51.225" v="74" actId="26606"/>
          <ac:spMkLst>
            <pc:docMk/>
            <pc:sldMk cId="2962569378" sldId="256"/>
            <ac:spMk id="2" creationId="{ABAF0012-4016-3B70-CEAA-6CA08C094D6B}"/>
          </ac:spMkLst>
        </pc:spChg>
        <pc:spChg chg="mod">
          <ac:chgData name="Rakshya Shrestha" userId="e359e083-1efb-4383-b6d4-6ef3085199ec" providerId="ADAL" clId="{ACF3996B-B011-4080-9855-B3EECD65E036}" dt="2023-04-27T18:53:51.225" v="74" actId="26606"/>
          <ac:spMkLst>
            <pc:docMk/>
            <pc:sldMk cId="2962569378" sldId="256"/>
            <ac:spMk id="3" creationId="{C9BF3E5F-608B-90E5-DC3D-E32A2340744B}"/>
          </ac:spMkLst>
        </pc:spChg>
        <pc:spChg chg="add">
          <ac:chgData name="Rakshya Shrestha" userId="e359e083-1efb-4383-b6d4-6ef3085199ec" providerId="ADAL" clId="{ACF3996B-B011-4080-9855-B3EECD65E036}" dt="2023-04-27T18:53:51.225" v="74" actId="26606"/>
          <ac:spMkLst>
            <pc:docMk/>
            <pc:sldMk cId="2962569378" sldId="256"/>
            <ac:spMk id="8" creationId="{787F4F1C-8D3D-4EC1-B72D-A0470A5A08B8}"/>
          </ac:spMkLst>
        </pc:spChg>
        <pc:grpChg chg="add">
          <ac:chgData name="Rakshya Shrestha" userId="e359e083-1efb-4383-b6d4-6ef3085199ec" providerId="ADAL" clId="{ACF3996B-B011-4080-9855-B3EECD65E036}" dt="2023-04-27T18:53:51.225" v="74" actId="26606"/>
          <ac:grpSpMkLst>
            <pc:docMk/>
            <pc:sldMk cId="2962569378" sldId="256"/>
            <ac:grpSpMk id="10" creationId="{D1E3DD61-64DB-46AD-B249-E273CD86B051}"/>
          </ac:grpSpMkLst>
        </pc:grpChg>
      </pc:sldChg>
      <pc:sldChg chg="addSp modSp mod setBg">
        <pc:chgData name="Rakshya Shrestha" userId="e359e083-1efb-4383-b6d4-6ef3085199ec" providerId="ADAL" clId="{ACF3996B-B011-4080-9855-B3EECD65E036}" dt="2023-04-27T18:59:17" v="112" actId="26606"/>
        <pc:sldMkLst>
          <pc:docMk/>
          <pc:sldMk cId="3764403188" sldId="257"/>
        </pc:sldMkLst>
        <pc:spChg chg="mod">
          <ac:chgData name="Rakshya Shrestha" userId="e359e083-1efb-4383-b6d4-6ef3085199ec" providerId="ADAL" clId="{ACF3996B-B011-4080-9855-B3EECD65E036}" dt="2023-04-27T18:59:17" v="112" actId="26606"/>
          <ac:spMkLst>
            <pc:docMk/>
            <pc:sldMk cId="3764403188" sldId="257"/>
            <ac:spMk id="2" creationId="{5E8B6B39-15A2-39F4-E2C9-10E91D4D68B0}"/>
          </ac:spMkLst>
        </pc:spChg>
        <pc:spChg chg="mod">
          <ac:chgData name="Rakshya Shrestha" userId="e359e083-1efb-4383-b6d4-6ef3085199ec" providerId="ADAL" clId="{ACF3996B-B011-4080-9855-B3EECD65E036}" dt="2023-04-27T18:59:17" v="112" actId="26606"/>
          <ac:spMkLst>
            <pc:docMk/>
            <pc:sldMk cId="3764403188" sldId="257"/>
            <ac:spMk id="3" creationId="{C07C8059-0712-5BD5-FC3F-2D64A9A0EC0F}"/>
          </ac:spMkLst>
        </pc:spChg>
        <pc:spChg chg="add">
          <ac:chgData name="Rakshya Shrestha" userId="e359e083-1efb-4383-b6d4-6ef3085199ec" providerId="ADAL" clId="{ACF3996B-B011-4080-9855-B3EECD65E036}" dt="2023-04-27T18:59:17" v="112" actId="26606"/>
          <ac:spMkLst>
            <pc:docMk/>
            <pc:sldMk cId="3764403188" sldId="257"/>
            <ac:spMk id="9" creationId="{9B7AD9F6-8CE7-4299-8FC6-328F4DCD3FF9}"/>
          </ac:spMkLst>
        </pc:spChg>
        <pc:spChg chg="add">
          <ac:chgData name="Rakshya Shrestha" userId="e359e083-1efb-4383-b6d4-6ef3085199ec" providerId="ADAL" clId="{ACF3996B-B011-4080-9855-B3EECD65E036}" dt="2023-04-27T18:59:17" v="112" actId="26606"/>
          <ac:spMkLst>
            <pc:docMk/>
            <pc:sldMk cId="3764403188" sldId="257"/>
            <ac:spMk id="11" creationId="{F49775AF-8896-43EE-92C6-83497D6DC56F}"/>
          </ac:spMkLst>
        </pc:spChg>
        <pc:picChg chg="add">
          <ac:chgData name="Rakshya Shrestha" userId="e359e083-1efb-4383-b6d4-6ef3085199ec" providerId="ADAL" clId="{ACF3996B-B011-4080-9855-B3EECD65E036}" dt="2023-04-27T18:59:17" v="112" actId="26606"/>
          <ac:picMkLst>
            <pc:docMk/>
            <pc:sldMk cId="3764403188" sldId="257"/>
            <ac:picMk id="5" creationId="{23914A99-0935-7ABE-E77F-7A4898C43F11}"/>
          </ac:picMkLst>
        </pc:picChg>
      </pc:sldChg>
      <pc:sldChg chg="addSp delSp modSp mod setBg">
        <pc:chgData name="Rakshya Shrestha" userId="e359e083-1efb-4383-b6d4-6ef3085199ec" providerId="ADAL" clId="{ACF3996B-B011-4080-9855-B3EECD65E036}" dt="2023-04-27T20:27:09.304" v="779" actId="26606"/>
        <pc:sldMkLst>
          <pc:docMk/>
          <pc:sldMk cId="1376469987" sldId="258"/>
        </pc:sldMkLst>
        <pc:spChg chg="mod">
          <ac:chgData name="Rakshya Shrestha" userId="e359e083-1efb-4383-b6d4-6ef3085199ec" providerId="ADAL" clId="{ACF3996B-B011-4080-9855-B3EECD65E036}" dt="2023-04-27T20:27:09.304" v="779" actId="26606"/>
          <ac:spMkLst>
            <pc:docMk/>
            <pc:sldMk cId="1376469987" sldId="258"/>
            <ac:spMk id="2" creationId="{516D61F9-1B54-8FF3-ED93-6EA6C548A20F}"/>
          </ac:spMkLst>
        </pc:spChg>
        <pc:spChg chg="mod">
          <ac:chgData name="Rakshya Shrestha" userId="e359e083-1efb-4383-b6d4-6ef3085199ec" providerId="ADAL" clId="{ACF3996B-B011-4080-9855-B3EECD65E036}" dt="2023-04-27T20:27:09.304" v="779" actId="26606"/>
          <ac:spMkLst>
            <pc:docMk/>
            <pc:sldMk cId="1376469987" sldId="258"/>
            <ac:spMk id="3" creationId="{2F2E1A05-2087-89B1-A403-9AE5E0E3A13F}"/>
          </ac:spMkLst>
        </pc:spChg>
        <pc:spChg chg="add del">
          <ac:chgData name="Rakshya Shrestha" userId="e359e083-1efb-4383-b6d4-6ef3085199ec" providerId="ADAL" clId="{ACF3996B-B011-4080-9855-B3EECD65E036}" dt="2023-04-27T20:27:09.304" v="779" actId="26606"/>
          <ac:spMkLst>
            <pc:docMk/>
            <pc:sldMk cId="1376469987" sldId="258"/>
            <ac:spMk id="9" creationId="{9B7AD9F6-8CE7-4299-8FC6-328F4DCD3FF9}"/>
          </ac:spMkLst>
        </pc:spChg>
        <pc:spChg chg="add del">
          <ac:chgData name="Rakshya Shrestha" userId="e359e083-1efb-4383-b6d4-6ef3085199ec" providerId="ADAL" clId="{ACF3996B-B011-4080-9855-B3EECD65E036}" dt="2023-04-27T20:27:09.304" v="779" actId="26606"/>
          <ac:spMkLst>
            <pc:docMk/>
            <pc:sldMk cId="1376469987" sldId="258"/>
            <ac:spMk id="11" creationId="{F49775AF-8896-43EE-92C6-83497D6DC56F}"/>
          </ac:spMkLst>
        </pc:spChg>
        <pc:spChg chg="add">
          <ac:chgData name="Rakshya Shrestha" userId="e359e083-1efb-4383-b6d4-6ef3085199ec" providerId="ADAL" clId="{ACF3996B-B011-4080-9855-B3EECD65E036}" dt="2023-04-27T20:27:09.304" v="779" actId="26606"/>
          <ac:spMkLst>
            <pc:docMk/>
            <pc:sldMk cId="1376469987" sldId="258"/>
            <ac:spMk id="16" creationId="{743AA782-23D1-4521-8CAD-47662984AA08}"/>
          </ac:spMkLst>
        </pc:spChg>
        <pc:spChg chg="add">
          <ac:chgData name="Rakshya Shrestha" userId="e359e083-1efb-4383-b6d4-6ef3085199ec" providerId="ADAL" clId="{ACF3996B-B011-4080-9855-B3EECD65E036}" dt="2023-04-27T20:27:09.304" v="779" actId="26606"/>
          <ac:spMkLst>
            <pc:docMk/>
            <pc:sldMk cId="1376469987" sldId="258"/>
            <ac:spMk id="18" creationId="{71877DBC-BB60-40F0-AC93-2ACDBAAE60CE}"/>
          </ac:spMkLst>
        </pc:spChg>
        <pc:picChg chg="add mod">
          <ac:chgData name="Rakshya Shrestha" userId="e359e083-1efb-4383-b6d4-6ef3085199ec" providerId="ADAL" clId="{ACF3996B-B011-4080-9855-B3EECD65E036}" dt="2023-04-27T20:27:09.304" v="779" actId="26606"/>
          <ac:picMkLst>
            <pc:docMk/>
            <pc:sldMk cId="1376469987" sldId="258"/>
            <ac:picMk id="5" creationId="{50382609-029D-CBB8-0634-2BA3D9386724}"/>
          </ac:picMkLst>
        </pc:picChg>
      </pc:sldChg>
      <pc:sldChg chg="modSp del mod">
        <pc:chgData name="Rakshya Shrestha" userId="e359e083-1efb-4383-b6d4-6ef3085199ec" providerId="ADAL" clId="{ACF3996B-B011-4080-9855-B3EECD65E036}" dt="2023-04-27T20:28:35.296" v="781" actId="2696"/>
        <pc:sldMkLst>
          <pc:docMk/>
          <pc:sldMk cId="4011638255" sldId="259"/>
        </pc:sldMkLst>
        <pc:spChg chg="mod">
          <ac:chgData name="Rakshya Shrestha" userId="e359e083-1efb-4383-b6d4-6ef3085199ec" providerId="ADAL" clId="{ACF3996B-B011-4080-9855-B3EECD65E036}" dt="2023-04-27T20:26:30.756" v="764" actId="27636"/>
          <ac:spMkLst>
            <pc:docMk/>
            <pc:sldMk cId="4011638255" sldId="259"/>
            <ac:spMk id="3" creationId="{4E394010-3854-D769-9618-AC9A1C807D65}"/>
          </ac:spMkLst>
        </pc:spChg>
      </pc:sldChg>
      <pc:sldChg chg="addSp delSp modSp mod">
        <pc:chgData name="Rakshya Shrestha" userId="e359e083-1efb-4383-b6d4-6ef3085199ec" providerId="ADAL" clId="{ACF3996B-B011-4080-9855-B3EECD65E036}" dt="2023-04-27T20:33:52.183" v="841" actId="1076"/>
        <pc:sldMkLst>
          <pc:docMk/>
          <pc:sldMk cId="3512556170" sldId="260"/>
        </pc:sldMkLst>
        <pc:spChg chg="mod">
          <ac:chgData name="Rakshya Shrestha" userId="e359e083-1efb-4383-b6d4-6ef3085199ec" providerId="ADAL" clId="{ACF3996B-B011-4080-9855-B3EECD65E036}" dt="2023-04-27T20:33:26.077" v="834" actId="14100"/>
          <ac:spMkLst>
            <pc:docMk/>
            <pc:sldMk cId="3512556170" sldId="260"/>
            <ac:spMk id="2" creationId="{0DCA33D8-3E7D-F4F2-431C-5B9FD9E16C63}"/>
          </ac:spMkLst>
        </pc:spChg>
        <pc:spChg chg="del">
          <ac:chgData name="Rakshya Shrestha" userId="e359e083-1efb-4383-b6d4-6ef3085199ec" providerId="ADAL" clId="{ACF3996B-B011-4080-9855-B3EECD65E036}" dt="2023-04-27T20:33:12.909" v="829" actId="478"/>
          <ac:spMkLst>
            <pc:docMk/>
            <pc:sldMk cId="3512556170" sldId="260"/>
            <ac:spMk id="3" creationId="{78F8B44E-3B4E-707B-CF12-02F9D58DA476}"/>
          </ac:spMkLst>
        </pc:spChg>
        <pc:picChg chg="add del mod">
          <ac:chgData name="Rakshya Shrestha" userId="e359e083-1efb-4383-b6d4-6ef3085199ec" providerId="ADAL" clId="{ACF3996B-B011-4080-9855-B3EECD65E036}" dt="2023-04-27T19:43:29.556" v="605" actId="21"/>
          <ac:picMkLst>
            <pc:docMk/>
            <pc:sldMk cId="3512556170" sldId="260"/>
            <ac:picMk id="5" creationId="{4EF4807B-90CD-6427-9879-D68D85914D36}"/>
          </ac:picMkLst>
        </pc:picChg>
        <pc:picChg chg="add mod">
          <ac:chgData name="Rakshya Shrestha" userId="e359e083-1efb-4383-b6d4-6ef3085199ec" providerId="ADAL" clId="{ACF3996B-B011-4080-9855-B3EECD65E036}" dt="2023-04-27T20:33:00.313" v="827" actId="14100"/>
          <ac:picMkLst>
            <pc:docMk/>
            <pc:sldMk cId="3512556170" sldId="260"/>
            <ac:picMk id="6" creationId="{BD5B4094-8420-A04D-4FD6-1FADFB4A9017}"/>
          </ac:picMkLst>
        </pc:picChg>
        <pc:picChg chg="add mod">
          <ac:chgData name="Rakshya Shrestha" userId="e359e083-1efb-4383-b6d4-6ef3085199ec" providerId="ADAL" clId="{ACF3996B-B011-4080-9855-B3EECD65E036}" dt="2023-04-27T20:33:21.449" v="833" actId="14100"/>
          <ac:picMkLst>
            <pc:docMk/>
            <pc:sldMk cId="3512556170" sldId="260"/>
            <ac:picMk id="7" creationId="{2275024A-AC0D-C0A4-AE74-463489FB2A2C}"/>
          </ac:picMkLst>
        </pc:picChg>
        <pc:picChg chg="add mod">
          <ac:chgData name="Rakshya Shrestha" userId="e359e083-1efb-4383-b6d4-6ef3085199ec" providerId="ADAL" clId="{ACF3996B-B011-4080-9855-B3EECD65E036}" dt="2023-04-27T20:33:52.183" v="841" actId="1076"/>
          <ac:picMkLst>
            <pc:docMk/>
            <pc:sldMk cId="3512556170" sldId="260"/>
            <ac:picMk id="8" creationId="{2C426B1E-1F71-D098-A278-462294D4E10F}"/>
          </ac:picMkLst>
        </pc:picChg>
      </pc:sldChg>
      <pc:sldChg chg="addSp delSp modSp del mod">
        <pc:chgData name="Rakshya Shrestha" userId="e359e083-1efb-4383-b6d4-6ef3085199ec" providerId="ADAL" clId="{ACF3996B-B011-4080-9855-B3EECD65E036}" dt="2023-04-27T20:34:01.519" v="842" actId="2696"/>
        <pc:sldMkLst>
          <pc:docMk/>
          <pc:sldMk cId="3970342157" sldId="261"/>
        </pc:sldMkLst>
        <pc:picChg chg="add del mod">
          <ac:chgData name="Rakshya Shrestha" userId="e359e083-1efb-4383-b6d4-6ef3085199ec" providerId="ADAL" clId="{ACF3996B-B011-4080-9855-B3EECD65E036}" dt="2023-04-27T20:32:50.996" v="823" actId="21"/>
          <ac:picMkLst>
            <pc:docMk/>
            <pc:sldMk cId="3970342157" sldId="261"/>
            <ac:picMk id="5" creationId="{82B53833-C4C2-A08B-70B9-708086AA97E0}"/>
          </ac:picMkLst>
        </pc:picChg>
        <pc:picChg chg="add del mod">
          <ac:chgData name="Rakshya Shrestha" userId="e359e083-1efb-4383-b6d4-6ef3085199ec" providerId="ADAL" clId="{ACF3996B-B011-4080-9855-B3EECD65E036}" dt="2023-04-27T20:18:54.703" v="753" actId="21"/>
          <ac:picMkLst>
            <pc:docMk/>
            <pc:sldMk cId="3970342157" sldId="261"/>
            <ac:picMk id="7" creationId="{290E6D53-AF5F-BE56-4F92-7F6A117E3345}"/>
          </ac:picMkLst>
        </pc:picChg>
      </pc:sldChg>
      <pc:sldChg chg="modSp new del mod">
        <pc:chgData name="Rakshya Shrestha" userId="e359e083-1efb-4383-b6d4-6ef3085199ec" providerId="ADAL" clId="{ACF3996B-B011-4080-9855-B3EECD65E036}" dt="2023-04-27T18:53:18.351" v="71" actId="2696"/>
        <pc:sldMkLst>
          <pc:docMk/>
          <pc:sldMk cId="2683808571" sldId="262"/>
        </pc:sldMkLst>
        <pc:spChg chg="mod">
          <ac:chgData name="Rakshya Shrestha" userId="e359e083-1efb-4383-b6d4-6ef3085199ec" providerId="ADAL" clId="{ACF3996B-B011-4080-9855-B3EECD65E036}" dt="2023-04-27T17:58:59.049" v="35" actId="20577"/>
          <ac:spMkLst>
            <pc:docMk/>
            <pc:sldMk cId="2683808571" sldId="262"/>
            <ac:spMk id="2" creationId="{8B3D54ED-A75E-D59F-003D-7656CC5B63D6}"/>
          </ac:spMkLst>
        </pc:spChg>
      </pc:sldChg>
      <pc:sldChg chg="addSp delSp modSp new del mod">
        <pc:chgData name="Rakshya Shrestha" userId="e359e083-1efb-4383-b6d4-6ef3085199ec" providerId="ADAL" clId="{ACF3996B-B011-4080-9855-B3EECD65E036}" dt="2023-04-27T20:31:53.011" v="817" actId="2696"/>
        <pc:sldMkLst>
          <pc:docMk/>
          <pc:sldMk cId="1733472585" sldId="263"/>
        </pc:sldMkLst>
        <pc:picChg chg="add del mod">
          <ac:chgData name="Rakshya Shrestha" userId="e359e083-1efb-4383-b6d4-6ef3085199ec" providerId="ADAL" clId="{ACF3996B-B011-4080-9855-B3EECD65E036}" dt="2023-04-27T20:18:02.199" v="748" actId="21"/>
          <ac:picMkLst>
            <pc:docMk/>
            <pc:sldMk cId="1733472585" sldId="263"/>
            <ac:picMk id="5" creationId="{285E2F5B-120D-C5FE-19D1-32A3771843E6}"/>
          </ac:picMkLst>
        </pc:picChg>
      </pc:sldChg>
      <pc:sldChg chg="addSp delSp modSp new del mod">
        <pc:chgData name="Rakshya Shrestha" userId="e359e083-1efb-4383-b6d4-6ef3085199ec" providerId="ADAL" clId="{ACF3996B-B011-4080-9855-B3EECD65E036}" dt="2023-04-27T20:34:05.762" v="843" actId="2696"/>
        <pc:sldMkLst>
          <pc:docMk/>
          <pc:sldMk cId="1795451722" sldId="264"/>
        </pc:sldMkLst>
        <pc:picChg chg="add del mod">
          <ac:chgData name="Rakshya Shrestha" userId="e359e083-1efb-4383-b6d4-6ef3085199ec" providerId="ADAL" clId="{ACF3996B-B011-4080-9855-B3EECD65E036}" dt="2023-04-27T20:33:30.885" v="835" actId="21"/>
          <ac:picMkLst>
            <pc:docMk/>
            <pc:sldMk cId="1795451722" sldId="264"/>
            <ac:picMk id="4" creationId="{4A74C83B-7E52-9841-A60C-828641231753}"/>
          </ac:picMkLst>
        </pc:picChg>
        <pc:picChg chg="add del mod">
          <ac:chgData name="Rakshya Shrestha" userId="e359e083-1efb-4383-b6d4-6ef3085199ec" providerId="ADAL" clId="{ACF3996B-B011-4080-9855-B3EECD65E036}" dt="2023-04-27T20:33:07.484" v="828" actId="21"/>
          <ac:picMkLst>
            <pc:docMk/>
            <pc:sldMk cId="1795451722" sldId="264"/>
            <ac:picMk id="5" creationId="{F1592AF6-E085-12E2-DF47-1D3D7807577C}"/>
          </ac:picMkLst>
        </pc:picChg>
      </pc:sldChg>
      <pc:sldChg chg="addSp delSp modSp new mod">
        <pc:chgData name="Rakshya Shrestha" userId="e359e083-1efb-4383-b6d4-6ef3085199ec" providerId="ADAL" clId="{ACF3996B-B011-4080-9855-B3EECD65E036}" dt="2023-04-27T20:36:45.765" v="869" actId="14100"/>
        <pc:sldMkLst>
          <pc:docMk/>
          <pc:sldMk cId="1022733346" sldId="265"/>
        </pc:sldMkLst>
        <pc:spChg chg="mod">
          <ac:chgData name="Rakshya Shrestha" userId="e359e083-1efb-4383-b6d4-6ef3085199ec" providerId="ADAL" clId="{ACF3996B-B011-4080-9855-B3EECD65E036}" dt="2023-04-27T20:36:23.442" v="862" actId="14100"/>
          <ac:spMkLst>
            <pc:docMk/>
            <pc:sldMk cId="1022733346" sldId="265"/>
            <ac:spMk id="2" creationId="{C64140B1-9172-52FD-8944-58255F4880AB}"/>
          </ac:spMkLst>
        </pc:spChg>
        <pc:spChg chg="del">
          <ac:chgData name="Rakshya Shrestha" userId="e359e083-1efb-4383-b6d4-6ef3085199ec" providerId="ADAL" clId="{ACF3996B-B011-4080-9855-B3EECD65E036}" dt="2023-04-27T20:36:31.253" v="863" actId="478"/>
          <ac:spMkLst>
            <pc:docMk/>
            <pc:sldMk cId="1022733346" sldId="265"/>
            <ac:spMk id="3" creationId="{CC96D7DC-34BE-125F-7749-D0FA5885E607}"/>
          </ac:spMkLst>
        </pc:spChg>
        <pc:picChg chg="add mod">
          <ac:chgData name="Rakshya Shrestha" userId="e359e083-1efb-4383-b6d4-6ef3085199ec" providerId="ADAL" clId="{ACF3996B-B011-4080-9855-B3EECD65E036}" dt="2023-04-27T20:34:34.593" v="852" actId="1076"/>
          <ac:picMkLst>
            <pc:docMk/>
            <pc:sldMk cId="1022733346" sldId="265"/>
            <ac:picMk id="5" creationId="{B951AE72-24DD-4CB8-978B-4BC66A025F4F}"/>
          </ac:picMkLst>
        </pc:picChg>
        <pc:picChg chg="add mod">
          <ac:chgData name="Rakshya Shrestha" userId="e359e083-1efb-4383-b6d4-6ef3085199ec" providerId="ADAL" clId="{ACF3996B-B011-4080-9855-B3EECD65E036}" dt="2023-04-27T20:36:41.787" v="868" actId="14100"/>
          <ac:picMkLst>
            <pc:docMk/>
            <pc:sldMk cId="1022733346" sldId="265"/>
            <ac:picMk id="7" creationId="{121A4C6A-BED2-B580-BF2C-D9542292C80F}"/>
          </ac:picMkLst>
        </pc:picChg>
        <pc:picChg chg="add del mod">
          <ac:chgData name="Rakshya Shrestha" userId="e359e083-1efb-4383-b6d4-6ef3085199ec" providerId="ADAL" clId="{ACF3996B-B011-4080-9855-B3EECD65E036}" dt="2023-04-27T19:57:06.224" v="608" actId="21"/>
          <ac:picMkLst>
            <pc:docMk/>
            <pc:sldMk cId="1022733346" sldId="265"/>
            <ac:picMk id="9" creationId="{153E9667-620A-D0F8-EA68-C05E04B58D76}"/>
          </ac:picMkLst>
        </pc:picChg>
        <pc:picChg chg="add mod">
          <ac:chgData name="Rakshya Shrestha" userId="e359e083-1efb-4383-b6d4-6ef3085199ec" providerId="ADAL" clId="{ACF3996B-B011-4080-9855-B3EECD65E036}" dt="2023-04-27T20:36:45.765" v="869" actId="14100"/>
          <ac:picMkLst>
            <pc:docMk/>
            <pc:sldMk cId="1022733346" sldId="265"/>
            <ac:picMk id="10" creationId="{D2366FA8-3451-AD39-BE8C-3FC94FF08AFE}"/>
          </ac:picMkLst>
        </pc:picChg>
      </pc:sldChg>
      <pc:sldChg chg="addSp delSp modSp new mod">
        <pc:chgData name="Rakshya Shrestha" userId="e359e083-1efb-4383-b6d4-6ef3085199ec" providerId="ADAL" clId="{ACF3996B-B011-4080-9855-B3EECD65E036}" dt="2023-04-27T20:39:15.787" v="880"/>
        <pc:sldMkLst>
          <pc:docMk/>
          <pc:sldMk cId="3781832513" sldId="266"/>
        </pc:sldMkLst>
        <pc:spChg chg="mod">
          <ac:chgData name="Rakshya Shrestha" userId="e359e083-1efb-4383-b6d4-6ef3085199ec" providerId="ADAL" clId="{ACF3996B-B011-4080-9855-B3EECD65E036}" dt="2023-04-27T20:37:49.193" v="879" actId="20577"/>
          <ac:spMkLst>
            <pc:docMk/>
            <pc:sldMk cId="3781832513" sldId="266"/>
            <ac:spMk id="2" creationId="{D4F60770-E699-BDF2-F7BF-D75BFB6337A4}"/>
          </ac:spMkLst>
        </pc:spChg>
        <pc:spChg chg="mod">
          <ac:chgData name="Rakshya Shrestha" userId="e359e083-1efb-4383-b6d4-6ef3085199ec" providerId="ADAL" clId="{ACF3996B-B011-4080-9855-B3EECD65E036}" dt="2023-04-27T20:39:15.787" v="880"/>
          <ac:spMkLst>
            <pc:docMk/>
            <pc:sldMk cId="3781832513" sldId="266"/>
            <ac:spMk id="3" creationId="{B22C5EA1-A3E6-57C2-D3E4-177809308F88}"/>
          </ac:spMkLst>
        </pc:spChg>
        <pc:picChg chg="add del mod">
          <ac:chgData name="Rakshya Shrestha" userId="e359e083-1efb-4383-b6d4-6ef3085199ec" providerId="ADAL" clId="{ACF3996B-B011-4080-9855-B3EECD65E036}" dt="2023-04-27T20:34:22.452" v="847" actId="21"/>
          <ac:picMkLst>
            <pc:docMk/>
            <pc:sldMk cId="3781832513" sldId="266"/>
            <ac:picMk id="5" creationId="{E3055D1F-1DC3-5CE6-EB32-92C605BE5BF8}"/>
          </ac:picMkLst>
        </pc:picChg>
      </pc:sldChg>
      <pc:sldChg chg="new del">
        <pc:chgData name="Rakshya Shrestha" userId="e359e083-1efb-4383-b6d4-6ef3085199ec" providerId="ADAL" clId="{ACF3996B-B011-4080-9855-B3EECD65E036}" dt="2023-04-27T20:39:23.708" v="881" actId="2696"/>
        <pc:sldMkLst>
          <pc:docMk/>
          <pc:sldMk cId="871130986" sldId="267"/>
        </pc:sldMkLst>
      </pc:sldChg>
      <pc:sldChg chg="addSp delSp new del mod">
        <pc:chgData name="Rakshya Shrestha" userId="e359e083-1efb-4383-b6d4-6ef3085199ec" providerId="ADAL" clId="{ACF3996B-B011-4080-9855-B3EECD65E036}" dt="2023-04-27T20:31:59.196" v="818" actId="2696"/>
        <pc:sldMkLst>
          <pc:docMk/>
          <pc:sldMk cId="2056308421" sldId="268"/>
        </pc:sldMkLst>
        <pc:picChg chg="add del">
          <ac:chgData name="Rakshya Shrestha" userId="e359e083-1efb-4383-b6d4-6ef3085199ec" providerId="ADAL" clId="{ACF3996B-B011-4080-9855-B3EECD65E036}" dt="2023-04-27T20:29:42.799" v="783" actId="21"/>
          <ac:picMkLst>
            <pc:docMk/>
            <pc:sldMk cId="2056308421" sldId="268"/>
            <ac:picMk id="5" creationId="{B148EE69-74C4-4BCB-5932-976F3ADB072A}"/>
          </ac:picMkLst>
        </pc:picChg>
      </pc:sldChg>
      <pc:sldChg chg="addSp delSp modSp new del mod">
        <pc:chgData name="Rakshya Shrestha" userId="e359e083-1efb-4383-b6d4-6ef3085199ec" providerId="ADAL" clId="{ACF3996B-B011-4080-9855-B3EECD65E036}" dt="2023-04-27T20:32:36.175" v="819" actId="2696"/>
        <pc:sldMkLst>
          <pc:docMk/>
          <pc:sldMk cId="655142499" sldId="269"/>
        </pc:sldMkLst>
        <pc:picChg chg="add del mod">
          <ac:chgData name="Rakshya Shrestha" userId="e359e083-1efb-4383-b6d4-6ef3085199ec" providerId="ADAL" clId="{ACF3996B-B011-4080-9855-B3EECD65E036}" dt="2023-04-27T20:30:11.195" v="793" actId="21"/>
          <ac:picMkLst>
            <pc:docMk/>
            <pc:sldMk cId="655142499" sldId="269"/>
            <ac:picMk id="5" creationId="{E6387DA6-AD77-B9F4-0F6D-3E2D4E4D564A}"/>
          </ac:picMkLst>
        </pc:picChg>
        <pc:picChg chg="add del mod">
          <ac:chgData name="Rakshya Shrestha" userId="e359e083-1efb-4383-b6d4-6ef3085199ec" providerId="ADAL" clId="{ACF3996B-B011-4080-9855-B3EECD65E036}" dt="2023-04-27T20:18:20.306" v="750" actId="21"/>
          <ac:picMkLst>
            <pc:docMk/>
            <pc:sldMk cId="655142499" sldId="269"/>
            <ac:picMk id="6" creationId="{E11886F6-93E4-BAD2-C363-D68926175613}"/>
          </ac:picMkLst>
        </pc:picChg>
        <pc:picChg chg="add del mod">
          <ac:chgData name="Rakshya Shrestha" userId="e359e083-1efb-4383-b6d4-6ef3085199ec" providerId="ADAL" clId="{ACF3996B-B011-4080-9855-B3EECD65E036}" dt="2023-04-27T20:30:01.462" v="789" actId="21"/>
          <ac:picMkLst>
            <pc:docMk/>
            <pc:sldMk cId="655142499" sldId="269"/>
            <ac:picMk id="7" creationId="{AEA09F34-899B-CC96-1FA1-27BBED01DECB}"/>
          </ac:picMkLst>
        </pc:picChg>
      </pc:sldChg>
      <pc:sldChg chg="addSp modSp new mod setBg">
        <pc:chgData name="Rakshya Shrestha" userId="e359e083-1efb-4383-b6d4-6ef3085199ec" providerId="ADAL" clId="{ACF3996B-B011-4080-9855-B3EECD65E036}" dt="2023-04-27T19:05:36.999" v="237" actId="26606"/>
        <pc:sldMkLst>
          <pc:docMk/>
          <pc:sldMk cId="1664882820" sldId="270"/>
        </pc:sldMkLst>
        <pc:spChg chg="mod">
          <ac:chgData name="Rakshya Shrestha" userId="e359e083-1efb-4383-b6d4-6ef3085199ec" providerId="ADAL" clId="{ACF3996B-B011-4080-9855-B3EECD65E036}" dt="2023-04-27T19:05:36.999" v="237" actId="26606"/>
          <ac:spMkLst>
            <pc:docMk/>
            <pc:sldMk cId="1664882820" sldId="270"/>
            <ac:spMk id="2" creationId="{5DB92869-0AF3-924C-D9F6-6E9AD44BB0C9}"/>
          </ac:spMkLst>
        </pc:spChg>
        <pc:spChg chg="mod">
          <ac:chgData name="Rakshya Shrestha" userId="e359e083-1efb-4383-b6d4-6ef3085199ec" providerId="ADAL" clId="{ACF3996B-B011-4080-9855-B3EECD65E036}" dt="2023-04-27T19:05:36.999" v="237" actId="26606"/>
          <ac:spMkLst>
            <pc:docMk/>
            <pc:sldMk cId="1664882820" sldId="270"/>
            <ac:spMk id="3" creationId="{81092A1F-3FF7-AC6E-4138-11A84D7DE866}"/>
          </ac:spMkLst>
        </pc:spChg>
        <pc:spChg chg="add">
          <ac:chgData name="Rakshya Shrestha" userId="e359e083-1efb-4383-b6d4-6ef3085199ec" providerId="ADAL" clId="{ACF3996B-B011-4080-9855-B3EECD65E036}" dt="2023-04-27T19:05:36.999" v="237" actId="26606"/>
          <ac:spMkLst>
            <pc:docMk/>
            <pc:sldMk cId="1664882820" sldId="270"/>
            <ac:spMk id="14" creationId="{572EC832-9A70-492C-866D-2F7C919B121A}"/>
          </ac:spMkLst>
        </pc:spChg>
        <pc:spChg chg="add">
          <ac:chgData name="Rakshya Shrestha" userId="e359e083-1efb-4383-b6d4-6ef3085199ec" providerId="ADAL" clId="{ACF3996B-B011-4080-9855-B3EECD65E036}" dt="2023-04-27T19:05:36.999" v="237" actId="26606"/>
          <ac:spMkLst>
            <pc:docMk/>
            <pc:sldMk cId="1664882820" sldId="270"/>
            <ac:spMk id="16" creationId="{77D859EF-0C2A-487B-A0C6-A8276E48DDB9}"/>
          </ac:spMkLst>
        </pc:spChg>
        <pc:spChg chg="add">
          <ac:chgData name="Rakshya Shrestha" userId="e359e083-1efb-4383-b6d4-6ef3085199ec" providerId="ADAL" clId="{ACF3996B-B011-4080-9855-B3EECD65E036}" dt="2023-04-27T19:05:36.999" v="237" actId="26606"/>
          <ac:spMkLst>
            <pc:docMk/>
            <pc:sldMk cId="1664882820" sldId="270"/>
            <ac:spMk id="18" creationId="{3276E0C7-D588-440B-8F4A-876392DB718F}"/>
          </ac:spMkLst>
        </pc:spChg>
        <pc:spChg chg="add">
          <ac:chgData name="Rakshya Shrestha" userId="e359e083-1efb-4383-b6d4-6ef3085199ec" providerId="ADAL" clId="{ACF3996B-B011-4080-9855-B3EECD65E036}" dt="2023-04-27T19:05:36.999" v="237" actId="26606"/>
          <ac:spMkLst>
            <pc:docMk/>
            <pc:sldMk cId="1664882820" sldId="270"/>
            <ac:spMk id="20" creationId="{EDB19A81-C621-40A1-87E0-015F982C4807}"/>
          </ac:spMkLst>
        </pc:spChg>
        <pc:spChg chg="add">
          <ac:chgData name="Rakshya Shrestha" userId="e359e083-1efb-4383-b6d4-6ef3085199ec" providerId="ADAL" clId="{ACF3996B-B011-4080-9855-B3EECD65E036}" dt="2023-04-27T19:05:36.999" v="237" actId="26606"/>
          <ac:spMkLst>
            <pc:docMk/>
            <pc:sldMk cId="1664882820" sldId="270"/>
            <ac:spMk id="22" creationId="{08C88EF9-EB79-4273-9666-FEC4E6F7CE34}"/>
          </ac:spMkLst>
        </pc:spChg>
        <pc:picChg chg="add mod ord">
          <ac:chgData name="Rakshya Shrestha" userId="e359e083-1efb-4383-b6d4-6ef3085199ec" providerId="ADAL" clId="{ACF3996B-B011-4080-9855-B3EECD65E036}" dt="2023-04-27T19:05:36.999" v="237" actId="26606"/>
          <ac:picMkLst>
            <pc:docMk/>
            <pc:sldMk cId="1664882820" sldId="270"/>
            <ac:picMk id="5" creationId="{5455DB5A-1D93-9786-C641-EDFE3EC95262}"/>
          </ac:picMkLst>
        </pc:picChg>
        <pc:picChg chg="add mod">
          <ac:chgData name="Rakshya Shrestha" userId="e359e083-1efb-4383-b6d4-6ef3085199ec" providerId="ADAL" clId="{ACF3996B-B011-4080-9855-B3EECD65E036}" dt="2023-04-27T19:05:36.999" v="237" actId="26606"/>
          <ac:picMkLst>
            <pc:docMk/>
            <pc:sldMk cId="1664882820" sldId="270"/>
            <ac:picMk id="7" creationId="{144E93FF-09B5-3766-FD56-38D8BA58D79C}"/>
          </ac:picMkLst>
        </pc:picChg>
        <pc:picChg chg="add mod">
          <ac:chgData name="Rakshya Shrestha" userId="e359e083-1efb-4383-b6d4-6ef3085199ec" providerId="ADAL" clId="{ACF3996B-B011-4080-9855-B3EECD65E036}" dt="2023-04-27T19:05:36.999" v="237" actId="26606"/>
          <ac:picMkLst>
            <pc:docMk/>
            <pc:sldMk cId="1664882820" sldId="270"/>
            <ac:picMk id="9" creationId="{21B7BC8B-6394-972C-8B2A-B2FD5C89480B}"/>
          </ac:picMkLst>
        </pc:picChg>
      </pc:sldChg>
      <pc:sldChg chg="addSp delSp modSp new mod">
        <pc:chgData name="Rakshya Shrestha" userId="e359e083-1efb-4383-b6d4-6ef3085199ec" providerId="ADAL" clId="{ACF3996B-B011-4080-9855-B3EECD65E036}" dt="2023-04-27T20:31:48.639" v="816" actId="1076"/>
        <pc:sldMkLst>
          <pc:docMk/>
          <pc:sldMk cId="1686228926" sldId="271"/>
        </pc:sldMkLst>
        <pc:spChg chg="mod">
          <ac:chgData name="Rakshya Shrestha" userId="e359e083-1efb-4383-b6d4-6ef3085199ec" providerId="ADAL" clId="{ACF3996B-B011-4080-9855-B3EECD65E036}" dt="2023-04-27T20:30:55.350" v="805" actId="14100"/>
          <ac:spMkLst>
            <pc:docMk/>
            <pc:sldMk cId="1686228926" sldId="271"/>
            <ac:spMk id="2" creationId="{969C4DA0-77FE-B49E-F6AD-C2903807A092}"/>
          </ac:spMkLst>
        </pc:spChg>
        <pc:spChg chg="del">
          <ac:chgData name="Rakshya Shrestha" userId="e359e083-1efb-4383-b6d4-6ef3085199ec" providerId="ADAL" clId="{ACF3996B-B011-4080-9855-B3EECD65E036}" dt="2023-04-27T20:30:21.796" v="796" actId="478"/>
          <ac:spMkLst>
            <pc:docMk/>
            <pc:sldMk cId="1686228926" sldId="271"/>
            <ac:spMk id="3" creationId="{8D9524D4-BDB4-B3F7-22D4-011060EF54AC}"/>
          </ac:spMkLst>
        </pc:spChg>
        <pc:picChg chg="add mod">
          <ac:chgData name="Rakshya Shrestha" userId="e359e083-1efb-4383-b6d4-6ef3085199ec" providerId="ADAL" clId="{ACF3996B-B011-4080-9855-B3EECD65E036}" dt="2023-04-27T20:31:11.450" v="810" actId="14100"/>
          <ac:picMkLst>
            <pc:docMk/>
            <pc:sldMk cId="1686228926" sldId="271"/>
            <ac:picMk id="4" creationId="{D78D9A63-D58B-9C55-3F87-D04F7D02690E}"/>
          </ac:picMkLst>
        </pc:picChg>
        <pc:picChg chg="add mod">
          <ac:chgData name="Rakshya Shrestha" userId="e359e083-1efb-4383-b6d4-6ef3085199ec" providerId="ADAL" clId="{ACF3996B-B011-4080-9855-B3EECD65E036}" dt="2023-04-27T20:31:22.488" v="814" actId="14100"/>
          <ac:picMkLst>
            <pc:docMk/>
            <pc:sldMk cId="1686228926" sldId="271"/>
            <ac:picMk id="5" creationId="{6BE7565A-C49B-3608-FEBA-F5469E14286F}"/>
          </ac:picMkLst>
        </pc:picChg>
        <pc:picChg chg="add mod">
          <ac:chgData name="Rakshya Shrestha" userId="e359e083-1efb-4383-b6d4-6ef3085199ec" providerId="ADAL" clId="{ACF3996B-B011-4080-9855-B3EECD65E036}" dt="2023-04-27T20:31:48.639" v="816" actId="1076"/>
          <ac:picMkLst>
            <pc:docMk/>
            <pc:sldMk cId="1686228926" sldId="271"/>
            <ac:picMk id="6" creationId="{50F327E4-3D6E-F9E5-FA9F-0A50AD7DE9FD}"/>
          </ac:picMkLst>
        </pc:picChg>
      </pc:sldChg>
      <pc:sldChg chg="addSp delSp modSp new mod setBg">
        <pc:chgData name="Rakshya Shrestha" userId="e359e083-1efb-4383-b6d4-6ef3085199ec" providerId="ADAL" clId="{ACF3996B-B011-4080-9855-B3EECD65E036}" dt="2023-04-27T20:04:49.925" v="686" actId="20577"/>
        <pc:sldMkLst>
          <pc:docMk/>
          <pc:sldMk cId="1179564620" sldId="272"/>
        </pc:sldMkLst>
        <pc:spChg chg="del mod">
          <ac:chgData name="Rakshya Shrestha" userId="e359e083-1efb-4383-b6d4-6ef3085199ec" providerId="ADAL" clId="{ACF3996B-B011-4080-9855-B3EECD65E036}" dt="2023-04-27T19:19:21.488" v="385" actId="478"/>
          <ac:spMkLst>
            <pc:docMk/>
            <pc:sldMk cId="1179564620" sldId="272"/>
            <ac:spMk id="2" creationId="{F4766CAE-1258-F94F-3B3B-B3ABD262B103}"/>
          </ac:spMkLst>
        </pc:spChg>
        <pc:spChg chg="mod">
          <ac:chgData name="Rakshya Shrestha" userId="e359e083-1efb-4383-b6d4-6ef3085199ec" providerId="ADAL" clId="{ACF3996B-B011-4080-9855-B3EECD65E036}" dt="2023-04-27T20:04:49.925" v="686" actId="20577"/>
          <ac:spMkLst>
            <pc:docMk/>
            <pc:sldMk cId="1179564620" sldId="272"/>
            <ac:spMk id="3" creationId="{17861303-BB69-DC56-202A-3EECC1A7785A}"/>
          </ac:spMkLst>
        </pc:spChg>
        <pc:spChg chg="add del">
          <ac:chgData name="Rakshya Shrestha" userId="e359e083-1efb-4383-b6d4-6ef3085199ec" providerId="ADAL" clId="{ACF3996B-B011-4080-9855-B3EECD65E036}" dt="2023-04-27T20:04:18.842" v="666" actId="26606"/>
          <ac:spMkLst>
            <pc:docMk/>
            <pc:sldMk cId="1179564620" sldId="272"/>
            <ac:spMk id="10" creationId="{A8384FB5-9ADC-4DDC-881B-597D56F5B15D}"/>
          </ac:spMkLst>
        </pc:spChg>
        <pc:spChg chg="add del">
          <ac:chgData name="Rakshya Shrestha" userId="e359e083-1efb-4383-b6d4-6ef3085199ec" providerId="ADAL" clId="{ACF3996B-B011-4080-9855-B3EECD65E036}" dt="2023-04-27T20:04:18.842" v="666" actId="26606"/>
          <ac:spMkLst>
            <pc:docMk/>
            <pc:sldMk cId="1179564620" sldId="272"/>
            <ac:spMk id="12" creationId="{91E5A9A7-95C6-4F4F-B00E-C82E07FE62EF}"/>
          </ac:spMkLst>
        </pc:spChg>
        <pc:spChg chg="add del">
          <ac:chgData name="Rakshya Shrestha" userId="e359e083-1efb-4383-b6d4-6ef3085199ec" providerId="ADAL" clId="{ACF3996B-B011-4080-9855-B3EECD65E036}" dt="2023-04-27T20:04:18.842" v="666" actId="26606"/>
          <ac:spMkLst>
            <pc:docMk/>
            <pc:sldMk cId="1179564620" sldId="272"/>
            <ac:spMk id="14" creationId="{D07DD2DE-F619-49DD-B5E7-03A290FF4ED1}"/>
          </ac:spMkLst>
        </pc:spChg>
        <pc:spChg chg="add del">
          <ac:chgData name="Rakshya Shrestha" userId="e359e083-1efb-4383-b6d4-6ef3085199ec" providerId="ADAL" clId="{ACF3996B-B011-4080-9855-B3EECD65E036}" dt="2023-04-27T20:04:18.842" v="666" actId="26606"/>
          <ac:spMkLst>
            <pc:docMk/>
            <pc:sldMk cId="1179564620" sldId="272"/>
            <ac:spMk id="16" creationId="{85149191-5F60-4A28-AAFF-039F96B0F3EC}"/>
          </ac:spMkLst>
        </pc:spChg>
        <pc:spChg chg="add del">
          <ac:chgData name="Rakshya Shrestha" userId="e359e083-1efb-4383-b6d4-6ef3085199ec" providerId="ADAL" clId="{ACF3996B-B011-4080-9855-B3EECD65E036}" dt="2023-04-27T20:04:18.842" v="666" actId="26606"/>
          <ac:spMkLst>
            <pc:docMk/>
            <pc:sldMk cId="1179564620" sldId="272"/>
            <ac:spMk id="18" creationId="{F8260ED5-17F7-4158-B241-D51DD4CF1B7E}"/>
          </ac:spMkLst>
        </pc:spChg>
        <pc:spChg chg="add">
          <ac:chgData name="Rakshya Shrestha" userId="e359e083-1efb-4383-b6d4-6ef3085199ec" providerId="ADAL" clId="{ACF3996B-B011-4080-9855-B3EECD65E036}" dt="2023-04-27T20:04:18.846" v="667" actId="26606"/>
          <ac:spMkLst>
            <pc:docMk/>
            <pc:sldMk cId="1179564620" sldId="272"/>
            <ac:spMk id="20" creationId="{665DBBEF-238B-476B-96AB-8AAC3224ECEA}"/>
          </ac:spMkLst>
        </pc:spChg>
        <pc:spChg chg="add">
          <ac:chgData name="Rakshya Shrestha" userId="e359e083-1efb-4383-b6d4-6ef3085199ec" providerId="ADAL" clId="{ACF3996B-B011-4080-9855-B3EECD65E036}" dt="2023-04-27T20:04:18.846" v="667" actId="26606"/>
          <ac:spMkLst>
            <pc:docMk/>
            <pc:sldMk cId="1179564620" sldId="272"/>
            <ac:spMk id="21" creationId="{3FCFB1DE-0B7E-48CC-BA90-B2AB0889F9D6}"/>
          </ac:spMkLst>
        </pc:spChg>
        <pc:picChg chg="add mod">
          <ac:chgData name="Rakshya Shrestha" userId="e359e083-1efb-4383-b6d4-6ef3085199ec" providerId="ADAL" clId="{ACF3996B-B011-4080-9855-B3EECD65E036}" dt="2023-04-27T20:04:18.846" v="667" actId="26606"/>
          <ac:picMkLst>
            <pc:docMk/>
            <pc:sldMk cId="1179564620" sldId="272"/>
            <ac:picMk id="5" creationId="{426FB9EA-A4CF-4504-64DD-EA522543B347}"/>
          </ac:picMkLst>
        </pc:picChg>
      </pc:sldChg>
      <pc:sldChg chg="addSp modSp new mod setBg">
        <pc:chgData name="Rakshya Shrestha" userId="e359e083-1efb-4383-b6d4-6ef3085199ec" providerId="ADAL" clId="{ACF3996B-B011-4080-9855-B3EECD65E036}" dt="2023-04-27T20:03:55.081" v="664" actId="27636"/>
        <pc:sldMkLst>
          <pc:docMk/>
          <pc:sldMk cId="1640875906" sldId="273"/>
        </pc:sldMkLst>
        <pc:spChg chg="mod">
          <ac:chgData name="Rakshya Shrestha" userId="e359e083-1efb-4383-b6d4-6ef3085199ec" providerId="ADAL" clId="{ACF3996B-B011-4080-9855-B3EECD65E036}" dt="2023-04-27T20:03:55.081" v="664" actId="27636"/>
          <ac:spMkLst>
            <pc:docMk/>
            <pc:sldMk cId="1640875906" sldId="273"/>
            <ac:spMk id="2" creationId="{BB050F4F-0517-2482-B7A1-B0DDF0D84DC4}"/>
          </ac:spMkLst>
        </pc:spChg>
        <pc:spChg chg="mod ord">
          <ac:chgData name="Rakshya Shrestha" userId="e359e083-1efb-4383-b6d4-6ef3085199ec" providerId="ADAL" clId="{ACF3996B-B011-4080-9855-B3EECD65E036}" dt="2023-04-27T20:03:42.765" v="642" actId="26606"/>
          <ac:spMkLst>
            <pc:docMk/>
            <pc:sldMk cId="1640875906" sldId="273"/>
            <ac:spMk id="3" creationId="{3A0EEFD4-CD08-BAEB-778D-E6B4B84A2ED0}"/>
          </ac:spMkLst>
        </pc:spChg>
        <pc:spChg chg="add">
          <ac:chgData name="Rakshya Shrestha" userId="e359e083-1efb-4383-b6d4-6ef3085199ec" providerId="ADAL" clId="{ACF3996B-B011-4080-9855-B3EECD65E036}" dt="2023-04-27T20:03:42.765" v="642" actId="26606"/>
          <ac:spMkLst>
            <pc:docMk/>
            <pc:sldMk cId="1640875906" sldId="273"/>
            <ac:spMk id="10" creationId="{73AD41DB-DF9F-49BC-85AE-6AB1840AD517}"/>
          </ac:spMkLst>
        </pc:spChg>
        <pc:grpChg chg="add">
          <ac:chgData name="Rakshya Shrestha" userId="e359e083-1efb-4383-b6d4-6ef3085199ec" providerId="ADAL" clId="{ACF3996B-B011-4080-9855-B3EECD65E036}" dt="2023-04-27T20:03:42.765" v="642" actId="26606"/>
          <ac:grpSpMkLst>
            <pc:docMk/>
            <pc:sldMk cId="1640875906" sldId="273"/>
            <ac:grpSpMk id="12" creationId="{A4AE1828-51FD-4AD7-BCF6-9AF5C696CE5D}"/>
          </ac:grpSpMkLst>
        </pc:grpChg>
        <pc:picChg chg="add mod">
          <ac:chgData name="Rakshya Shrestha" userId="e359e083-1efb-4383-b6d4-6ef3085199ec" providerId="ADAL" clId="{ACF3996B-B011-4080-9855-B3EECD65E036}" dt="2023-04-27T20:03:42.765" v="642" actId="26606"/>
          <ac:picMkLst>
            <pc:docMk/>
            <pc:sldMk cId="1640875906" sldId="273"/>
            <ac:picMk id="5" creationId="{B54595C6-861B-20FE-5FB6-3534F8ABFABD}"/>
          </ac:picMkLst>
        </pc:picChg>
      </pc:sldChg>
      <pc:sldChg chg="addSp delSp modSp new mod ord setBg">
        <pc:chgData name="Rakshya Shrestha" userId="e359e083-1efb-4383-b6d4-6ef3085199ec" providerId="ADAL" clId="{ACF3996B-B011-4080-9855-B3EECD65E036}" dt="2023-04-27T20:27:57.921" v="780" actId="20577"/>
        <pc:sldMkLst>
          <pc:docMk/>
          <pc:sldMk cId="1606556670" sldId="274"/>
        </pc:sldMkLst>
        <pc:spChg chg="del mod">
          <ac:chgData name="Rakshya Shrestha" userId="e359e083-1efb-4383-b6d4-6ef3085199ec" providerId="ADAL" clId="{ACF3996B-B011-4080-9855-B3EECD65E036}" dt="2023-04-27T20:06:04.974" v="688" actId="478"/>
          <ac:spMkLst>
            <pc:docMk/>
            <pc:sldMk cId="1606556670" sldId="274"/>
            <ac:spMk id="2" creationId="{C26AA398-BFD2-5136-F44C-88E01F340B9C}"/>
          </ac:spMkLst>
        </pc:spChg>
        <pc:spChg chg="mod">
          <ac:chgData name="Rakshya Shrestha" userId="e359e083-1efb-4383-b6d4-6ef3085199ec" providerId="ADAL" clId="{ACF3996B-B011-4080-9855-B3EECD65E036}" dt="2023-04-27T20:27:57.921" v="780" actId="20577"/>
          <ac:spMkLst>
            <pc:docMk/>
            <pc:sldMk cId="1606556670" sldId="274"/>
            <ac:spMk id="3" creationId="{657A0244-495F-7537-54EE-202E2268030A}"/>
          </ac:spMkLst>
        </pc:spChg>
        <pc:spChg chg="add">
          <ac:chgData name="Rakshya Shrestha" userId="e359e083-1efb-4383-b6d4-6ef3085199ec" providerId="ADAL" clId="{ACF3996B-B011-4080-9855-B3EECD65E036}" dt="2023-04-27T20:05:46.754" v="687" actId="26606"/>
          <ac:spMkLst>
            <pc:docMk/>
            <pc:sldMk cId="1606556670" sldId="274"/>
            <ac:spMk id="10" creationId="{2C9A9DA9-7DC8-488B-A882-123947B0F3D9}"/>
          </ac:spMkLst>
        </pc:spChg>
        <pc:spChg chg="add">
          <ac:chgData name="Rakshya Shrestha" userId="e359e083-1efb-4383-b6d4-6ef3085199ec" providerId="ADAL" clId="{ACF3996B-B011-4080-9855-B3EECD65E036}" dt="2023-04-27T20:05:46.754" v="687" actId="26606"/>
          <ac:spMkLst>
            <pc:docMk/>
            <pc:sldMk cId="1606556670" sldId="274"/>
            <ac:spMk id="12" creationId="{57F6BDD4-E066-4008-8011-6CC31AEB4556}"/>
          </ac:spMkLst>
        </pc:spChg>
        <pc:spChg chg="add">
          <ac:chgData name="Rakshya Shrestha" userId="e359e083-1efb-4383-b6d4-6ef3085199ec" providerId="ADAL" clId="{ACF3996B-B011-4080-9855-B3EECD65E036}" dt="2023-04-27T20:05:46.754" v="687" actId="26606"/>
          <ac:spMkLst>
            <pc:docMk/>
            <pc:sldMk cId="1606556670" sldId="274"/>
            <ac:spMk id="14" creationId="{2711A8FB-68FC-45FC-B01E-38F809E2D439}"/>
          </ac:spMkLst>
        </pc:spChg>
        <pc:spChg chg="add">
          <ac:chgData name="Rakshya Shrestha" userId="e359e083-1efb-4383-b6d4-6ef3085199ec" providerId="ADAL" clId="{ACF3996B-B011-4080-9855-B3EECD65E036}" dt="2023-04-27T20:05:46.754" v="687" actId="26606"/>
          <ac:spMkLst>
            <pc:docMk/>
            <pc:sldMk cId="1606556670" sldId="274"/>
            <ac:spMk id="16" creationId="{2A865FE3-5FC9-4049-87CF-30019C46C0F5}"/>
          </ac:spMkLst>
        </pc:spChg>
        <pc:picChg chg="add mod">
          <ac:chgData name="Rakshya Shrestha" userId="e359e083-1efb-4383-b6d4-6ef3085199ec" providerId="ADAL" clId="{ACF3996B-B011-4080-9855-B3EECD65E036}" dt="2023-04-27T20:05:46.754" v="687" actId="26606"/>
          <ac:picMkLst>
            <pc:docMk/>
            <pc:sldMk cId="1606556670" sldId="274"/>
            <ac:picMk id="5" creationId="{F439815F-18CA-654D-0D57-43C54E592486}"/>
          </ac:picMkLst>
        </pc:picChg>
      </pc:sldChg>
      <pc:sldChg chg="addSp delSp modSp new mod ord setBg">
        <pc:chgData name="Rakshya Shrestha" userId="e359e083-1efb-4383-b6d4-6ef3085199ec" providerId="ADAL" clId="{ACF3996B-B011-4080-9855-B3EECD65E036}" dt="2023-04-27T20:03:24.290" v="641"/>
        <pc:sldMkLst>
          <pc:docMk/>
          <pc:sldMk cId="2365386816" sldId="275"/>
        </pc:sldMkLst>
        <pc:spChg chg="mod">
          <ac:chgData name="Rakshya Shrestha" userId="e359e083-1efb-4383-b6d4-6ef3085199ec" providerId="ADAL" clId="{ACF3996B-B011-4080-9855-B3EECD65E036}" dt="2023-04-27T20:01:23.720" v="638" actId="26606"/>
          <ac:spMkLst>
            <pc:docMk/>
            <pc:sldMk cId="2365386816" sldId="275"/>
            <ac:spMk id="2" creationId="{BB0852E9-7C46-DE11-AEA7-F53EF6CD3D21}"/>
          </ac:spMkLst>
        </pc:spChg>
        <pc:spChg chg="del">
          <ac:chgData name="Rakshya Shrestha" userId="e359e083-1efb-4383-b6d4-6ef3085199ec" providerId="ADAL" clId="{ACF3996B-B011-4080-9855-B3EECD65E036}" dt="2023-04-27T20:01:21.078" v="637" actId="478"/>
          <ac:spMkLst>
            <pc:docMk/>
            <pc:sldMk cId="2365386816" sldId="275"/>
            <ac:spMk id="3" creationId="{1C0207D1-2D4C-55E6-6EB4-8E915DB2ADC2}"/>
          </ac:spMkLst>
        </pc:spChg>
        <pc:spChg chg="add">
          <ac:chgData name="Rakshya Shrestha" userId="e359e083-1efb-4383-b6d4-6ef3085199ec" providerId="ADAL" clId="{ACF3996B-B011-4080-9855-B3EECD65E036}" dt="2023-04-27T20:01:23.720" v="638" actId="26606"/>
          <ac:spMkLst>
            <pc:docMk/>
            <pc:sldMk cId="2365386816" sldId="275"/>
            <ac:spMk id="11" creationId="{D4771268-CB57-404A-9271-370EB28F6090}"/>
          </ac:spMkLst>
        </pc:spChg>
        <pc:picChg chg="add del mod">
          <ac:chgData name="Rakshya Shrestha" userId="e359e083-1efb-4383-b6d4-6ef3085199ec" providerId="ADAL" clId="{ACF3996B-B011-4080-9855-B3EECD65E036}" dt="2023-04-27T19:57:39.957" v="611" actId="21"/>
          <ac:picMkLst>
            <pc:docMk/>
            <pc:sldMk cId="2365386816" sldId="275"/>
            <ac:picMk id="4" creationId="{85CEDF7F-8C20-E80E-E106-CC923573C7B3}"/>
          </ac:picMkLst>
        </pc:picChg>
        <pc:picChg chg="add mod">
          <ac:chgData name="Rakshya Shrestha" userId="e359e083-1efb-4383-b6d4-6ef3085199ec" providerId="ADAL" clId="{ACF3996B-B011-4080-9855-B3EECD65E036}" dt="2023-04-27T20:01:23.720" v="638" actId="26606"/>
          <ac:picMkLst>
            <pc:docMk/>
            <pc:sldMk cId="2365386816" sldId="275"/>
            <ac:picMk id="6" creationId="{24A5A9AC-8CA2-4852-14F8-E3A96E579637}"/>
          </ac:picMkLst>
        </pc:picChg>
      </pc:sldChg>
      <pc:sldChg chg="addSp delSp modSp new mod setBg">
        <pc:chgData name="Rakshya Shrestha" userId="e359e083-1efb-4383-b6d4-6ef3085199ec" providerId="ADAL" clId="{ACF3996B-B011-4080-9855-B3EECD65E036}" dt="2023-04-27T20:17:16.359" v="746" actId="26606"/>
        <pc:sldMkLst>
          <pc:docMk/>
          <pc:sldMk cId="3869187024" sldId="276"/>
        </pc:sldMkLst>
        <pc:spChg chg="del">
          <ac:chgData name="Rakshya Shrestha" userId="e359e083-1efb-4383-b6d4-6ef3085199ec" providerId="ADAL" clId="{ACF3996B-B011-4080-9855-B3EECD65E036}" dt="2023-04-27T20:17:11.851" v="745" actId="478"/>
          <ac:spMkLst>
            <pc:docMk/>
            <pc:sldMk cId="3869187024" sldId="276"/>
            <ac:spMk id="2" creationId="{1A4347BE-19DF-3D06-22F3-67EACACADD88}"/>
          </ac:spMkLst>
        </pc:spChg>
        <pc:spChg chg="mod">
          <ac:chgData name="Rakshya Shrestha" userId="e359e083-1efb-4383-b6d4-6ef3085199ec" providerId="ADAL" clId="{ACF3996B-B011-4080-9855-B3EECD65E036}" dt="2023-04-27T20:17:16.359" v="746" actId="26606"/>
          <ac:spMkLst>
            <pc:docMk/>
            <pc:sldMk cId="3869187024" sldId="276"/>
            <ac:spMk id="3" creationId="{B80AD561-8D56-2A0F-2420-701212507C48}"/>
          </ac:spMkLst>
        </pc:spChg>
        <pc:spChg chg="add">
          <ac:chgData name="Rakshya Shrestha" userId="e359e083-1efb-4383-b6d4-6ef3085199ec" providerId="ADAL" clId="{ACF3996B-B011-4080-9855-B3EECD65E036}" dt="2023-04-27T20:17:16.359" v="746" actId="26606"/>
          <ac:spMkLst>
            <pc:docMk/>
            <pc:sldMk cId="3869187024" sldId="276"/>
            <ac:spMk id="10" creationId="{17BD7CC6-2F7F-4587-8E92-D041AB2CEB32}"/>
          </ac:spMkLst>
        </pc:spChg>
        <pc:spChg chg="add">
          <ac:chgData name="Rakshya Shrestha" userId="e359e083-1efb-4383-b6d4-6ef3085199ec" providerId="ADAL" clId="{ACF3996B-B011-4080-9855-B3EECD65E036}" dt="2023-04-27T20:17:16.359" v="746" actId="26606"/>
          <ac:spMkLst>
            <pc:docMk/>
            <pc:sldMk cId="3869187024" sldId="276"/>
            <ac:spMk id="12" creationId="{BE7ED1F4-19EF-4BC2-A6EA-DF1525142B28}"/>
          </ac:spMkLst>
        </pc:spChg>
        <pc:spChg chg="add">
          <ac:chgData name="Rakshya Shrestha" userId="e359e083-1efb-4383-b6d4-6ef3085199ec" providerId="ADAL" clId="{ACF3996B-B011-4080-9855-B3EECD65E036}" dt="2023-04-27T20:17:16.359" v="746" actId="26606"/>
          <ac:spMkLst>
            <pc:docMk/>
            <pc:sldMk cId="3869187024" sldId="276"/>
            <ac:spMk id="22" creationId="{A3919D60-F174-4FEB-9E9D-5AF6BD6597C9}"/>
          </ac:spMkLst>
        </pc:spChg>
        <pc:spChg chg="add">
          <ac:chgData name="Rakshya Shrestha" userId="e359e083-1efb-4383-b6d4-6ef3085199ec" providerId="ADAL" clId="{ACF3996B-B011-4080-9855-B3EECD65E036}" dt="2023-04-27T20:17:16.359" v="746" actId="26606"/>
          <ac:spMkLst>
            <pc:docMk/>
            <pc:sldMk cId="3869187024" sldId="276"/>
            <ac:spMk id="36" creationId="{90AE89EB-4F51-4181-9475-7E1048FB378A}"/>
          </ac:spMkLst>
        </pc:spChg>
        <pc:grpChg chg="add">
          <ac:chgData name="Rakshya Shrestha" userId="e359e083-1efb-4383-b6d4-6ef3085199ec" providerId="ADAL" clId="{ACF3996B-B011-4080-9855-B3EECD65E036}" dt="2023-04-27T20:17:16.359" v="746" actId="26606"/>
          <ac:grpSpMkLst>
            <pc:docMk/>
            <pc:sldMk cId="3869187024" sldId="276"/>
            <ac:grpSpMk id="14" creationId="{0EE7C14F-442F-4416-A4A9-6DA10263A4BA}"/>
          </ac:grpSpMkLst>
        </pc:grpChg>
        <pc:grpChg chg="add">
          <ac:chgData name="Rakshya Shrestha" userId="e359e083-1efb-4383-b6d4-6ef3085199ec" providerId="ADAL" clId="{ACF3996B-B011-4080-9855-B3EECD65E036}" dt="2023-04-27T20:17:16.359" v="746" actId="26606"/>
          <ac:grpSpMkLst>
            <pc:docMk/>
            <pc:sldMk cId="3869187024" sldId="276"/>
            <ac:grpSpMk id="24" creationId="{98EF7474-F1F7-47A7-AF33-E38A86EBF6D3}"/>
          </ac:grpSpMkLst>
        </pc:grpChg>
        <pc:grpChg chg="add">
          <ac:chgData name="Rakshya Shrestha" userId="e359e083-1efb-4383-b6d4-6ef3085199ec" providerId="ADAL" clId="{ACF3996B-B011-4080-9855-B3EECD65E036}" dt="2023-04-27T20:17:16.359" v="746" actId="26606"/>
          <ac:grpSpMkLst>
            <pc:docMk/>
            <pc:sldMk cId="3869187024" sldId="276"/>
            <ac:grpSpMk id="30" creationId="{C912E1BF-76C2-49D5-A5AC-1CE20255C4B6}"/>
          </ac:grpSpMkLst>
        </pc:grpChg>
        <pc:grpChg chg="add">
          <ac:chgData name="Rakshya Shrestha" userId="e359e083-1efb-4383-b6d4-6ef3085199ec" providerId="ADAL" clId="{ACF3996B-B011-4080-9855-B3EECD65E036}" dt="2023-04-27T20:17:16.359" v="746" actId="26606"/>
          <ac:grpSpMkLst>
            <pc:docMk/>
            <pc:sldMk cId="3869187024" sldId="276"/>
            <ac:grpSpMk id="38" creationId="{B78285A0-9022-40FD-B520-91444BA163DE}"/>
          </ac:grpSpMkLst>
        </pc:grpChg>
        <pc:grpChg chg="add">
          <ac:chgData name="Rakshya Shrestha" userId="e359e083-1efb-4383-b6d4-6ef3085199ec" providerId="ADAL" clId="{ACF3996B-B011-4080-9855-B3EECD65E036}" dt="2023-04-27T20:17:16.359" v="746" actId="26606"/>
          <ac:grpSpMkLst>
            <pc:docMk/>
            <pc:sldMk cId="3869187024" sldId="276"/>
            <ac:grpSpMk id="44" creationId="{91CD8CAA-4614-4393-ADD7-7FDFD8ABD762}"/>
          </ac:grpSpMkLst>
        </pc:grpChg>
        <pc:picChg chg="add mod">
          <ac:chgData name="Rakshya Shrestha" userId="e359e083-1efb-4383-b6d4-6ef3085199ec" providerId="ADAL" clId="{ACF3996B-B011-4080-9855-B3EECD65E036}" dt="2023-04-27T20:17:16.359" v="746" actId="26606"/>
          <ac:picMkLst>
            <pc:docMk/>
            <pc:sldMk cId="3869187024" sldId="276"/>
            <ac:picMk id="5" creationId="{E5B9FF7E-70A7-0785-72E5-6BAE65CB30FA}"/>
          </ac:picMkLst>
        </pc:picChg>
      </pc:sldChg>
      <pc:sldChg chg="addSp new del ord">
        <pc:chgData name="Rakshya Shrestha" userId="e359e083-1efb-4383-b6d4-6ef3085199ec" providerId="ADAL" clId="{ACF3996B-B011-4080-9855-B3EECD65E036}" dt="2023-04-27T19:06:11.923" v="240" actId="2696"/>
        <pc:sldMkLst>
          <pc:docMk/>
          <pc:sldMk cId="482696608" sldId="277"/>
        </pc:sldMkLst>
        <pc:picChg chg="add">
          <ac:chgData name="Rakshya Shrestha" userId="e359e083-1efb-4383-b6d4-6ef3085199ec" providerId="ADAL" clId="{ACF3996B-B011-4080-9855-B3EECD65E036}" dt="2023-04-27T18:53:25.183" v="73"/>
          <ac:picMkLst>
            <pc:docMk/>
            <pc:sldMk cId="482696608" sldId="277"/>
            <ac:picMk id="4" creationId="{8F040E84-A9A0-30FE-9159-FD157BE5C15D}"/>
          </ac:picMkLst>
        </pc:picChg>
      </pc:sldChg>
      <pc:sldChg chg="new del">
        <pc:chgData name="Rakshya Shrestha" userId="e359e083-1efb-4383-b6d4-6ef3085199ec" providerId="ADAL" clId="{ACF3996B-B011-4080-9855-B3EECD65E036}" dt="2023-04-27T20:34:08.892" v="844" actId="2696"/>
        <pc:sldMkLst>
          <pc:docMk/>
          <pc:sldMk cId="3627653277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3414-BCA4-E390-6D6F-1BD2A5260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D4010-2A2D-C30A-1C85-E2FA2A43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C1B3F-6157-F27C-7261-BA7D6665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8EEB-12CC-4C89-B577-5C9DFEC0BCC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57D22-8E16-9183-0A15-3FCF41BA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E7C38-9EC3-1ADE-EFC9-9C9223EB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A447-B7B2-4B1D-99D4-90802906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1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F6EB-55C7-5027-88AF-5CC9DD07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506EA-C587-1CB1-E9C3-57E832B3C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3B96A-D325-61E3-4F29-B88F4CD5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8EEB-12CC-4C89-B577-5C9DFEC0BCC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C409A-6C08-0514-3F21-4DD4A28E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A2380-D650-8CC5-5B01-A62F4F6C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A447-B7B2-4B1D-99D4-90802906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9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1C8ED-C57A-C2D2-8EAC-0822FFE41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1C59F-006C-D5A7-2952-65AC3B43F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2D9E-73DB-FBC4-C11F-5FC89D47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8EEB-12CC-4C89-B577-5C9DFEC0BCC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D798B-2991-7390-70BA-6D29EDB3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08A99-9A51-86CF-81EA-7FECBB75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A447-B7B2-4B1D-99D4-90802906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9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E935-D1F8-2072-4092-16E1D54D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4342D-0FCF-DFE7-B569-72E233A3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3124-23F6-389C-7BE8-8B2546E2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8EEB-12CC-4C89-B577-5C9DFEC0BCC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0AB30-A0D1-0DBD-E201-57FB7258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ADC20-8902-1086-564F-6D21376C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A447-B7B2-4B1D-99D4-90802906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9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67BA-8D07-4832-37EA-62EFB147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9363A-1311-4A65-CBCC-AD03F0FD1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9B5E-A527-763A-FC14-192552F2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8EEB-12CC-4C89-B577-5C9DFEC0BCC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19855-B313-6F45-CA00-9F44914C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FF30-3B5F-8024-4735-0632F3CF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A447-B7B2-4B1D-99D4-90802906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3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865D-30A8-67B0-BF30-106FFD03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4B5E-8A84-8E1F-C594-2F9ECBE60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3CE7D-9AB8-F6C1-29D0-F764E706B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A683B-3066-1276-80B6-A6C2B377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8EEB-12CC-4C89-B577-5C9DFEC0BCC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4A07F-A4C4-DA63-6AC6-D31F5FED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B19E2-A09F-B62E-44C7-35DE5024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A447-B7B2-4B1D-99D4-90802906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9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51D1-BB49-FA30-9F8D-3B90FEAC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D796-24BA-3CC8-DD02-B3E7A6EB4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46C3B-93B0-84C9-759F-9621983E0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232A4-3470-5582-B5C1-D749BD489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B3B18-BB3F-034A-2781-7DFD3F20A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71520-8A87-CA15-4B13-DC470EF7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8EEB-12CC-4C89-B577-5C9DFEC0BCC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81A79-CF2E-E84F-6D89-1449F74F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81A5F-B27F-920E-1086-FED88859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A447-B7B2-4B1D-99D4-90802906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ED30-2944-02EC-B711-07B5B45C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8774F-23CE-DE41-DA92-B76D1342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8EEB-12CC-4C89-B577-5C9DFEC0BCC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16030-C321-3075-1152-F745CC99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BA513-33EC-50A8-4B85-2FC3050F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A447-B7B2-4B1D-99D4-90802906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68C6C-063B-4F71-7028-888A0E2C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8EEB-12CC-4C89-B577-5C9DFEC0BCC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C868F-A664-28BB-30BD-9788C40B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868A3-9545-4954-ECDD-7E889668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A447-B7B2-4B1D-99D4-90802906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4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9EE3-35FE-CB7F-2A46-E1A0876E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02C3-D454-0E30-4B86-2754FC87E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C1FF5-6D6D-A41D-E3E5-C6BFEC364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9F0C8-DBBC-5F17-8465-B3B9CA6E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8EEB-12CC-4C89-B577-5C9DFEC0BCC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06B58-B274-9D3E-3DD9-1130829A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0D60D-8F41-F000-895C-C322F733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A447-B7B2-4B1D-99D4-90802906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B554-2C62-18B3-506D-490D02DE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019CD-B550-B52C-BB43-24E678535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5E855-3ECB-F193-3481-5C55E9773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2F926-F918-03C4-8CBF-2E5D747D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8EEB-12CC-4C89-B577-5C9DFEC0BCC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0DBC8-F3A5-1B99-9040-0B721728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932C8-895A-A1DB-4CFE-94206CAA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A447-B7B2-4B1D-99D4-90802906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8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14157-AE03-D7F0-7971-F2CBDB1D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08A23-C632-602D-DC90-2FC0FFD0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732F-161B-ADCE-873F-29BFD9DB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8EEB-12CC-4C89-B577-5C9DFEC0BCC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383C-10E3-A994-7327-F90416F84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53A3B-9F71-747E-7FD5-BE5D39A72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5A447-B7B2-4B1D-99D4-90802906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0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AF0012-4016-3B70-CEAA-6CA08C094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Time-Series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F3E5F-608B-90E5-DC3D-E32A23407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LSTM Model</a:t>
            </a:r>
          </a:p>
        </p:txBody>
      </p:sp>
    </p:spTree>
    <p:extLst>
      <p:ext uri="{BB962C8B-B14F-4D97-AF65-F5344CB8AC3E}">
        <p14:creationId xmlns:p14="http://schemas.microsoft.com/office/powerpoint/2010/main" val="296256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4DA0-77FE-B49E-F6AD-C2903807A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99457"/>
            <a:ext cx="2471057" cy="2410506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Bexar Index Well (J-17)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D9A63-D58B-9C55-3F87-D04F7D026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57" y="-702"/>
            <a:ext cx="9573381" cy="3626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7565A-C49B-3608-FEBA-F5469E142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1324"/>
            <a:ext cx="2899645" cy="2097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F327E4-3D6E-F9E5-FA9F-0A50AD7DE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207" y="3625328"/>
            <a:ext cx="9144793" cy="36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2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33D8-3E7D-F4F2-431C-5B9FD9E16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96" y="1122363"/>
            <a:ext cx="2280620" cy="1784123"/>
          </a:xfrm>
        </p:spPr>
        <p:txBody>
          <a:bodyPr/>
          <a:lstStyle/>
          <a:p>
            <a:r>
              <a:rPr lang="en-US" dirty="0"/>
              <a:t>Comal Spring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B4094-8420-A04D-4FD6-1FADFB4A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48" y="-48356"/>
            <a:ext cx="9604952" cy="3517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75024A-AC0D-C0A4-AE74-463489FB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048" y="3267456"/>
            <a:ext cx="9604952" cy="3590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426B1E-1F71-D098-A278-462294D4E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51515"/>
            <a:ext cx="2485016" cy="22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5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40B1-9172-52FD-8944-58255F488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4220308" cy="2387600"/>
          </a:xfrm>
        </p:spPr>
        <p:txBody>
          <a:bodyPr>
            <a:normAutofit/>
          </a:bodyPr>
          <a:lstStyle/>
          <a:p>
            <a:r>
              <a:rPr lang="en-US" sz="6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Spring </a:t>
            </a:r>
            <a:br>
              <a:rPr lang="en-US" sz="6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San-</a:t>
            </a:r>
            <a:r>
              <a:rPr lang="en-US" sz="6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marcos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1AE72-24DD-4CB8-978B-4BC66A025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46" y="5257800"/>
            <a:ext cx="2895851" cy="1234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A4C6A-BED2-B580-BF2C-D9542292C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613" y="0"/>
            <a:ext cx="8192387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366FA8-3451-AD39-BE8C-3FC94FF08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08" y="3669792"/>
            <a:ext cx="7971692" cy="31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3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0770-E699-BDF2-F7BF-D75BFB633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C5EA1-A3E6-57C2-D3E4-177809308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https://towardsdatascience.com/lstm-time-series-forecasting-predicting-stock-prices-using-an-lstm-model-6223e9644a2f</a:t>
            </a:r>
          </a:p>
        </p:txBody>
      </p:sp>
    </p:spTree>
    <p:extLst>
      <p:ext uri="{BB962C8B-B14F-4D97-AF65-F5344CB8AC3E}">
        <p14:creationId xmlns:p14="http://schemas.microsoft.com/office/powerpoint/2010/main" val="378183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6B39-15A2-39F4-E2C9-10E91D4D6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Time-series forecasting models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C8059-0712-5BD5-FC3F-2D64A9A0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ource-serif-pro"/>
              </a:rPr>
              <a:t>models capable of </a:t>
            </a:r>
            <a:r>
              <a:rPr lang="en-US" sz="1700" b="1" i="0">
                <a:effectLst/>
                <a:latin typeface="source-serif-pro"/>
              </a:rPr>
              <a:t>predicting</a:t>
            </a:r>
            <a:r>
              <a:rPr lang="en-US" sz="1700" b="0" i="0">
                <a:effectLst/>
                <a:latin typeface="source-serif-pro"/>
              </a:rPr>
              <a:t> </a:t>
            </a:r>
            <a:r>
              <a:rPr lang="en-US" sz="1700" b="1" i="0">
                <a:effectLst/>
                <a:latin typeface="source-serif-pro"/>
              </a:rPr>
              <a:t>future values</a:t>
            </a:r>
            <a:r>
              <a:rPr lang="en-US" sz="1700" b="0" i="0">
                <a:effectLst/>
                <a:latin typeface="source-serif-pro"/>
              </a:rPr>
              <a:t> based on </a:t>
            </a:r>
            <a:r>
              <a:rPr lang="en-US" sz="1700" b="1" i="0">
                <a:effectLst/>
                <a:latin typeface="source-serif-pro"/>
              </a:rPr>
              <a:t>previously</a:t>
            </a:r>
            <a:r>
              <a:rPr lang="en-US" sz="1700" b="0" i="0">
                <a:effectLst/>
                <a:latin typeface="source-serif-pro"/>
              </a:rPr>
              <a:t> </a:t>
            </a:r>
            <a:r>
              <a:rPr lang="en-US" sz="1700" b="1" i="0">
                <a:effectLst/>
                <a:latin typeface="source-serif-pro"/>
              </a:rPr>
              <a:t>observed</a:t>
            </a:r>
            <a:r>
              <a:rPr lang="en-US" sz="1700" b="0" i="0">
                <a:effectLst/>
                <a:latin typeface="source-serif-pro"/>
              </a:rPr>
              <a:t> </a:t>
            </a:r>
            <a:r>
              <a:rPr lang="en-US" sz="1700" b="1" i="0">
                <a:effectLst/>
                <a:latin typeface="source-serif-pro"/>
              </a:rPr>
              <a:t>values</a:t>
            </a:r>
            <a:r>
              <a:rPr lang="en-US" sz="1700">
                <a:latin typeface="source-serif-pro"/>
              </a:rPr>
              <a:t> i.e., they are </a:t>
            </a:r>
            <a:r>
              <a:rPr lang="en-US" sz="1700" b="0" i="0">
                <a:effectLst/>
                <a:latin typeface="source-serif-pro"/>
              </a:rPr>
              <a:t>autoregressive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ource-serif-pro"/>
              </a:rPr>
              <a:t>widely used for </a:t>
            </a:r>
            <a:r>
              <a:rPr lang="en-US" sz="1700" b="1" i="0">
                <a:effectLst/>
                <a:latin typeface="source-serif-pro"/>
              </a:rPr>
              <a:t>non-stationary data</a:t>
            </a:r>
            <a:r>
              <a:rPr lang="en-US" sz="1700" b="0" i="0">
                <a:effectLst/>
                <a:latin typeface="source-serif-pro"/>
              </a:rPr>
              <a:t>.</a:t>
            </a:r>
            <a:endParaRPr lang="en-US" sz="1700">
              <a:latin typeface="source-serif-pr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ource-serif-pro"/>
              </a:rPr>
              <a:t>the mean and standard deviation are not constant over time but instead, these metrics vary over time.</a:t>
            </a:r>
            <a:endParaRPr lang="en-US" sz="1700"/>
          </a:p>
        </p:txBody>
      </p:sp>
      <p:pic>
        <p:nvPicPr>
          <p:cNvPr id="5" name="Picture 4" descr="Alarm clocks in a line">
            <a:extLst>
              <a:ext uri="{FF2B5EF4-FFF2-40B4-BE49-F238E27FC236}">
                <a16:creationId xmlns:a16="http://schemas.microsoft.com/office/drawing/2014/main" id="{23914A99-0935-7ABE-E77F-7A4898C43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44" r="3045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0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D61F9-1B54-8FF3-ED93-6EA6C548A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Long short-term memory</a:t>
            </a:r>
            <a:r>
              <a:rPr lang="en-US" sz="50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(</a:t>
            </a:r>
            <a:r>
              <a:rPr lang="en-US" sz="50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LSTM</a:t>
            </a:r>
            <a:r>
              <a:rPr lang="en-US" sz="50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)</a:t>
            </a:r>
            <a:endParaRPr lang="en-US" sz="5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E1A05-2087-89B1-A403-9AE5E0E3A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An</a:t>
            </a:r>
            <a:r>
              <a:rPr lang="en-US" sz="1900" b="0" i="0" dirty="0">
                <a:effectLst/>
              </a:rPr>
              <a:t> artificial recurrent neural network (RNN) architecture used in the field of deep learning.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LSTM has feedback connections. </a:t>
            </a:r>
            <a:endParaRPr lang="en-US" sz="19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</a:rPr>
              <a:t>LSTM models</a:t>
            </a:r>
            <a:r>
              <a:rPr lang="en-US" sz="1900" b="0" i="0" dirty="0">
                <a:effectLst/>
              </a:rPr>
              <a:t> can store information over a period of time.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 err="1"/>
              <a:t>Lstm</a:t>
            </a:r>
            <a:r>
              <a:rPr lang="en-US" sz="1900" dirty="0"/>
              <a:t>-forget gate-dictate how much to forget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set of gates that regulate the flow of information in and out of the memory cell.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82609-029D-CBB8-0634-2BA3D9386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45" b="-2"/>
          <a:stretch/>
        </p:blipFill>
        <p:spPr>
          <a:xfrm>
            <a:off x="6099048" y="707756"/>
            <a:ext cx="5458968" cy="54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6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2EC832-9A70-492C-866D-2F7C919B1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92869-0AF3-924C-D9F6-6E9AD44BB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179" y="1183759"/>
            <a:ext cx="3527117" cy="2347992"/>
          </a:xfrm>
        </p:spPr>
        <p:txBody>
          <a:bodyPr>
            <a:normAutofit/>
          </a:bodyPr>
          <a:lstStyle/>
          <a:p>
            <a:r>
              <a:rPr lang="en-US" sz="3200"/>
              <a:t>Train-Test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92A1F-3FF7-AC6E-4138-11A84D7DE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179" y="3623828"/>
            <a:ext cx="3527117" cy="2019288"/>
          </a:xfrm>
        </p:spPr>
        <p:txBody>
          <a:bodyPr>
            <a:normAutofit/>
          </a:bodyPr>
          <a:lstStyle/>
          <a:p>
            <a:r>
              <a:rPr lang="en-US" sz="1600"/>
              <a:t>Data are split into 75% train and 25% test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D859EF-0C2A-487B-A0C6-A8276E48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6038"/>
            <a:ext cx="5040655" cy="60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76E0C7-D588-440B-8F4A-876392DB7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4E93FF-09B5-3766-FD56-38D8BA58D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592" y="566124"/>
            <a:ext cx="5672476" cy="1403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B7BC8B-6394-972C-8B2A-B2FD5C894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592" y="2633773"/>
            <a:ext cx="5672476" cy="139408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DB19A81-C621-40A1-87E0-015F982C4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214110"/>
            <a:ext cx="5040655" cy="60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5DB5A-1D93-9786-C641-EDFE3EC95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592" y="4721430"/>
            <a:ext cx="5672476" cy="13450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8C88EF9-EB79-4273-9666-FEC4E6F7C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6071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61303-BB69-DC56-202A-3EECC1A77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 sz="1300" dirty="0"/>
              <a:t>Feature scaling is done to normalize the data </a:t>
            </a:r>
          </a:p>
          <a:p>
            <a:pPr algn="l"/>
            <a:r>
              <a:rPr lang="en-US" sz="1300" dirty="0"/>
              <a:t>Brings all the features to same scale </a:t>
            </a:r>
          </a:p>
          <a:p>
            <a:pPr algn="l"/>
            <a:r>
              <a:rPr lang="en-US" sz="1300" dirty="0"/>
              <a:t>Improves model accuracy and prediction</a:t>
            </a:r>
          </a:p>
          <a:p>
            <a:pPr algn="l"/>
            <a:r>
              <a:rPr lang="en-US" sz="1300" dirty="0"/>
              <a:t> iteration of the loop creates a sequence of 10- time steps as the input and the corresponding next value as the output.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FB9EA-A4CF-4504-64DD-EA522543B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61905"/>
            <a:ext cx="7214616" cy="290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6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50F4F-0517-2482-B7A1-B0DDF0D84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669978"/>
            <a:ext cx="4391024" cy="11737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Building LSTM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595C6-861B-20FE-5FB6-3534F8ABF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4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A0EEFD4-CD08-BAEB-778D-E6B4B84A2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4201" y="4669978"/>
            <a:ext cx="5692774" cy="11737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Sequential initialize the model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3 LSTM layers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Dropout to prevent overfitting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7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852E9-7C46-DE11-AEA7-F53EF6CD3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A5A9AC-8CA2-4852-14F8-E3A96E57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946835"/>
            <a:ext cx="6780700" cy="49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8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A0244-495F-7537-54EE-202E22680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Optimizer- Adams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Loss function – mean squared error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Fit trains the model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Epochs – 10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Early Stopping callback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Batch-size = 64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Preparing test data i.e., input for prediction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9815F-18CA-654D-0D57-43C54E592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290127"/>
            <a:ext cx="6656832" cy="417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5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80AD561-8D56-2A0F-2420-701212507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make predictions on the test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inverting the normalization to get the predicted values in the original 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9FF7E-70A7-0785-72E5-6BAE65CB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380840"/>
            <a:ext cx="10843065" cy="173912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918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252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source-serif-pro</vt:lpstr>
      <vt:lpstr>Office Theme</vt:lpstr>
      <vt:lpstr>Time-Series Forecasting</vt:lpstr>
      <vt:lpstr>Time-series forecasting models </vt:lpstr>
      <vt:lpstr>Long short-term memory (LSTM)</vt:lpstr>
      <vt:lpstr>Train-Test</vt:lpstr>
      <vt:lpstr>PowerPoint Presentation</vt:lpstr>
      <vt:lpstr>Building LSTM Model</vt:lpstr>
      <vt:lpstr>Model Architecture</vt:lpstr>
      <vt:lpstr>PowerPoint Presentation</vt:lpstr>
      <vt:lpstr>PowerPoint Presentation</vt:lpstr>
      <vt:lpstr>Bexar Index Well (J-17)</vt:lpstr>
      <vt:lpstr>Comal Spring</vt:lpstr>
      <vt:lpstr>Spring  San-marcos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Time-Series Forecasting</dc:title>
  <dc:creator>Rakshya Shrestha</dc:creator>
  <cp:lastModifiedBy>Rakshya Shrestha</cp:lastModifiedBy>
  <cp:revision>1</cp:revision>
  <dcterms:created xsi:type="dcterms:W3CDTF">2023-04-26T05:08:17Z</dcterms:created>
  <dcterms:modified xsi:type="dcterms:W3CDTF">2023-04-27T20:39:24Z</dcterms:modified>
</cp:coreProperties>
</file>