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93D38-881F-4B35-832F-4AA8F8C5E144}" v="54" dt="2025-05-17T19:10:26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40EC-0E27-58B9-76BA-8570F29A5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26" y="762548"/>
            <a:ext cx="8280945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EVENT MANAGEMENT SYSTEM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ECB88-5B21-746C-77F2-006FFB73F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583" y="3755865"/>
            <a:ext cx="7766936" cy="3284031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PRESENTED BY                                                  UNDER THE GUIDENCE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RAKSHITHA K N         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Of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LAVANYA L B                                                           Mr. Murthy P G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ABHISHEK GANESH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423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8436-D015-C133-59B8-ADDBE7424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85" y="1226525"/>
            <a:ext cx="8596668" cy="507595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 and view event details by Registering  for events and make payments.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 access their dashboard to track activities and View and submit event reviews.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flow ensures role-specific access to maintain security and organized functionality within the Event Management System.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55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9DE9-A148-8182-F1D3-BC09259A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5074"/>
            <a:ext cx="8596668" cy="64312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A58C-155A-0F09-460E-99678DA5F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94" y="1574292"/>
            <a:ext cx="8596668" cy="47886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system with role-based dashboards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creation, editing and deletion by organizers.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browse, register and participate in events.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for managing users, events and monitoring system activity.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 events by category/date.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80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48F9-5E30-AA07-EC58-3D6ED9D7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51" y="334297"/>
            <a:ext cx="8596668" cy="64892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4E27-E73E-B9D4-8060-3143E36A0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0319"/>
            <a:ext cx="8596668" cy="45173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Event Management System streamlines the process of planning, organizing, and managing various events. By offering role-based access the system ensures smooth coordination and secure operations. It enhances user experience through a centralized platform for event registration, booking, and feedback. The integration of backend modules and a service layer supports efficient data handling and real-time updates. Overall, the system reduces manual efforts, increases productivity, and ensures successful event execution.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1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F2F557-DEB9-4CF7-57A2-DD21810C98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0" y="-78658"/>
            <a:ext cx="12191999" cy="693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7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A26E-0878-2980-AAFA-442F7F4DC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34" y="531142"/>
            <a:ext cx="8596668" cy="1464806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        INTRODUCTION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8C21-F52F-505F-FFDB-4187A21F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90" y="1995948"/>
            <a:ext cx="8596668" cy="5058136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event management system often manual, time-consuming and prone to errors.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growing need for a digitial platform to streamline event planning and execution.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a web-based Event Management System designed to simplify the organization of various events.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supports multiple roles like Admin, Organizer and Users.</a:t>
            </a:r>
          </a:p>
        </p:txBody>
      </p:sp>
      <p:pic>
        <p:nvPicPr>
          <p:cNvPr id="3074" name="Picture 2" descr="Event Management System">
            <a:extLst>
              <a:ext uri="{FF2B5EF4-FFF2-40B4-BE49-F238E27FC236}">
                <a16:creationId xmlns:a16="http://schemas.microsoft.com/office/drawing/2014/main" id="{1DF6ADEE-AA74-E40E-F884-9C43E4865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234" y="253334"/>
            <a:ext cx="2981325" cy="15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2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019A-18B7-CEB0-1344-4ED9E22A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38" y="229390"/>
            <a:ext cx="8596668" cy="6604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OBJECTIVES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4ABA-2EDF-16E4-358C-1F8429BB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86" y="1142999"/>
            <a:ext cx="8596668" cy="4276571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centralized plaform for managing different types of events.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role-based  access for Admins, Organizers and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 the event creation, registration and participation process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user experience with a clean and responsive interface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event-related tasks and reduce manual work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6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3AFC-B596-A677-5843-B3E57583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30" y="237517"/>
            <a:ext cx="8596668" cy="61569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ROLES IN THE SYSTEM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4056-D062-A76D-E6D3-7D0755F13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374" y="1026949"/>
            <a:ext cx="8596668" cy="45691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users and organizers.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system activity and event approvals.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Organizer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creates, updates and manages event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participant lists and registrations.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and participates in events.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upcoming events.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08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F45A-F6D2-D1A6-E772-89BF1C93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4736"/>
            <a:ext cx="8596668" cy="633984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D3462-03E7-AD7F-65D9-3B2A7517C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422" y="1627633"/>
            <a:ext cx="8596668" cy="45326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Wedding Events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Events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Parties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Schools and College Fests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Birthday Parties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and Entertainments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38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B539-59E0-13F7-FE53-51DDDBBA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88AFA-6D13-8A80-D2CE-8C7997C6B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756" y="1619250"/>
            <a:ext cx="6292644" cy="5076518"/>
          </a:xfrm>
        </p:spPr>
      </p:pic>
    </p:spTree>
    <p:extLst>
      <p:ext uri="{BB962C8B-B14F-4D97-AF65-F5344CB8AC3E}">
        <p14:creationId xmlns:p14="http://schemas.microsoft.com/office/powerpoint/2010/main" val="266801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D5D7-EC68-7C29-0279-B5AADD03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38" y="1099885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for Admin, Organizer and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 and API handling using (Spring Boot)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user data, event details, registration(MySQL)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ensures secure operations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1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18C6-31F9-7019-E36A-272C8B4A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652"/>
            <a:ext cx="8596668" cy="6339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8013-D38C-732E-9B77-B8FDC496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5609"/>
            <a:ext cx="8596668" cy="46057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      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00372-8295-5500-5AD8-064CF71D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5" r="9526" b="6410"/>
          <a:stretch/>
        </p:blipFill>
        <p:spPr>
          <a:xfrm>
            <a:off x="2086708" y="1126122"/>
            <a:ext cx="5967170" cy="525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1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572F-E498-72EB-473F-2775ACF13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83" y="1327354"/>
            <a:ext cx="8596668" cy="5048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uses a Role-Based Login, where users choose a specific role after logging in.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 accounts (approve/block) and Access and view system reports.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Organizers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Create, edit, and delete events also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event bookings.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Organizer Promote events via email or social platforms and Upload event images and set pricing.</a:t>
            </a:r>
          </a:p>
        </p:txBody>
      </p:sp>
    </p:spTree>
    <p:extLst>
      <p:ext uri="{BB962C8B-B14F-4D97-AF65-F5344CB8AC3E}">
        <p14:creationId xmlns:p14="http://schemas.microsoft.com/office/powerpoint/2010/main" val="38073987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</TotalTime>
  <Words>481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Trebuchet MS</vt:lpstr>
      <vt:lpstr>Wingdings</vt:lpstr>
      <vt:lpstr>Wingdings 3</vt:lpstr>
      <vt:lpstr>Facet</vt:lpstr>
      <vt:lpstr>EVENT MANAGEMENT SYSTEM</vt:lpstr>
      <vt:lpstr>        INTRODUCTION </vt:lpstr>
      <vt:lpstr>OBJECTIVES</vt:lpstr>
      <vt:lpstr>ROLES IN THE SYSTEM</vt:lpstr>
      <vt:lpstr>SERVICES</vt:lpstr>
      <vt:lpstr>SYSTEM ARCHITECTURE</vt:lpstr>
      <vt:lpstr>PowerPoint Presentation</vt:lpstr>
      <vt:lpstr>FLOWCHART</vt:lpstr>
      <vt:lpstr>PowerPoint Presentation</vt:lpstr>
      <vt:lpstr>PowerPoint Presentation</vt:lpstr>
      <vt:lpstr>KEY FEATURES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H R</dc:creator>
  <cp:lastModifiedBy>Lakshmi H R</cp:lastModifiedBy>
  <cp:revision>2</cp:revision>
  <dcterms:created xsi:type="dcterms:W3CDTF">2025-05-17T15:29:04Z</dcterms:created>
  <dcterms:modified xsi:type="dcterms:W3CDTF">2025-05-17T19:17:53Z</dcterms:modified>
</cp:coreProperties>
</file>