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07BB1-9CA8-479E-8BBF-D70ED592CE94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378E-6DAD-7651-949E-5201F292B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6815797" cy="110280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Can the US. Census Data be used as an accurate predictor for Covid?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4F361-6543-E5E4-8066-86EF49CD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952501"/>
            <a:ext cx="3447546" cy="100762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Presented by: Raksha Karthikeyan, Alexander Melamed, Erickson Vo, Stephanie Garrett</a:t>
            </a: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BFFCD7C3-1AEE-0B76-BC82-39D09158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" b="1701"/>
          <a:stretch/>
        </p:blipFill>
        <p:spPr>
          <a:xfrm>
            <a:off x="2761949" y="2307102"/>
            <a:ext cx="6668102" cy="3750797"/>
          </a:xfrm>
          <a:prstGeom prst="rect">
            <a:avLst/>
          </a:prstGeom>
          <a:noFill/>
        </p:spPr>
      </p:pic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3AA2-00DA-CC8F-E942-F42AFDC7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Census Bureau’s CRE (Community Resilience Estimates: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FEEB-0014-96D0-B9A1-5028787F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Evaluates the capacity of individuals and households within a community to absorb the external stresses of a disaster.</a:t>
            </a:r>
          </a:p>
          <a:p>
            <a:pPr lvl="1"/>
            <a:r>
              <a:rPr lang="en-US" dirty="0"/>
              <a:t>Examples: extreme weather , economic collapse or a viral pandemic</a:t>
            </a:r>
          </a:p>
          <a:p>
            <a:r>
              <a:rPr lang="en-US" dirty="0"/>
              <a:t>The data used to generate these estimates were fathered from the American Community Survey and The Census Planning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B2EA-7F50-64A3-B98F-31F3C0C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6D3A-45B3-2440-9345-E2434CAE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in this analysis were provided by John’s Hopkins University which documents reported cases and deaths attributed to Covid-19 and The data from the U.S. Census Bureau’s CRE (Community Resilience Estimates)</a:t>
            </a:r>
          </a:p>
          <a:p>
            <a:r>
              <a:rPr lang="en-US" dirty="0"/>
              <a:t>From the John’s Hopkins Data we used the Covid-19 cases, deaths and…</a:t>
            </a:r>
          </a:p>
          <a:p>
            <a:r>
              <a:rPr lang="en-US" dirty="0"/>
              <a:t>From the U.S Census (CRE) we used the State/County names and Risk factors. (Zero Risk, </a:t>
            </a:r>
          </a:p>
          <a:p>
            <a:r>
              <a:rPr lang="en-US" dirty="0"/>
              <a:t>For the purpose of this project the two data set has been cleaned and merged. (We will not go through the process of the data cleaning)</a:t>
            </a:r>
          </a:p>
        </p:txBody>
      </p:sp>
    </p:spTree>
    <p:extLst>
      <p:ext uri="{BB962C8B-B14F-4D97-AF65-F5344CB8AC3E}">
        <p14:creationId xmlns:p14="http://schemas.microsoft.com/office/powerpoint/2010/main" val="169581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7F1C-3C8C-2551-F6C5-C353F910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F7E2-F929-3547-6EB2-A0ADB98D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question for this project is whether the CRE by the US census bureau data is significant predictive power for anticipating Covid- 9 mortalities at a county level. </a:t>
            </a:r>
          </a:p>
        </p:txBody>
      </p:sp>
    </p:spTree>
    <p:extLst>
      <p:ext uri="{BB962C8B-B14F-4D97-AF65-F5344CB8AC3E}">
        <p14:creationId xmlns:p14="http://schemas.microsoft.com/office/powerpoint/2010/main" val="389641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1CE8-F729-DDFD-1D60-C820BB6F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5C8F-3EB5-A9D9-8AAF-D4067F4D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BF29-552E-EB8E-3CD4-2FB96680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69C5-0AB2-D90D-D695-F1E39A5B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959D-6F5B-A943-992F-E976B23B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A7B1-D5CC-3568-58A9-32D22BA5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8D8C-9C5E-2214-1848-73DB0E65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6FB9-9CF0-9DD0-6776-1D5C7B29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5879-1107-B928-5F4C-91914624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8A53-A7B8-A08C-492B-E833C522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7710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Amasis MT Pro Medium</vt:lpstr>
      <vt:lpstr>Arial</vt:lpstr>
      <vt:lpstr>Univers Light</vt:lpstr>
      <vt:lpstr>TribuneVTI</vt:lpstr>
      <vt:lpstr>Can the US. Census Data be used as an accurate predictor for Covid?</vt:lpstr>
      <vt:lpstr>US Census Bureau’s CRE (Community Resilience Estimates: </vt:lpstr>
      <vt:lpstr>Data Description: </vt:lpstr>
      <vt:lpstr>Research Question: </vt:lpstr>
      <vt:lpstr>Charts:</vt:lpstr>
      <vt:lpstr>Week 1:</vt:lpstr>
      <vt:lpstr>Week 2:</vt:lpstr>
      <vt:lpstr>Week 3: </vt:lpstr>
      <vt:lpstr>Findings: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the US. Census Data be used as an accurate predictor for Covid?</dc:title>
  <dc:creator>Erickson Vo</dc:creator>
  <cp:lastModifiedBy>Erickson Vo</cp:lastModifiedBy>
  <cp:revision>1</cp:revision>
  <dcterms:created xsi:type="dcterms:W3CDTF">2023-04-25T17:34:39Z</dcterms:created>
  <dcterms:modified xsi:type="dcterms:W3CDTF">2023-04-25T18:15:57Z</dcterms:modified>
</cp:coreProperties>
</file>