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2"/>
  </p:notesMasterIdLst>
  <p:sldIdLst>
    <p:sldId id="256" r:id="rId3"/>
    <p:sldId id="257" r:id="rId4"/>
    <p:sldId id="258" r:id="rId5"/>
    <p:sldId id="259" r:id="rId6"/>
    <p:sldId id="260" r:id="rId7"/>
    <p:sldId id="261" r:id="rId8"/>
    <p:sldId id="262" r:id="rId9"/>
    <p:sldId id="272" r:id="rId10"/>
    <p:sldId id="273" r:id="rId11"/>
    <p:sldId id="274" r:id="rId12"/>
    <p:sldId id="263" r:id="rId13"/>
    <p:sldId id="264" r:id="rId14"/>
    <p:sldId id="265" r:id="rId15"/>
    <p:sldId id="266" r:id="rId16"/>
    <p:sldId id="267" r:id="rId17"/>
    <p:sldId id="268" r:id="rId18"/>
    <p:sldId id="269" r:id="rId19"/>
    <p:sldId id="270" r:id="rId20"/>
    <p:sldId id="271" r:id="rId21"/>
  </p:sldIdLst>
  <p:sldSz cx="9144000" cy="5143500" type="screen16x9"/>
  <p:notesSz cx="6858000" cy="9144000"/>
  <p:embeddedFontLst>
    <p:embeddedFont>
      <p:font typeface="Open Sans" panose="020B0606030504020204" pitchFamily="34" charset="0"/>
      <p:regular r:id="rId23"/>
      <p:bold r:id="rId24"/>
      <p:italic r:id="rId25"/>
      <p:boldItalic r:id="rId26"/>
    </p:embeddedFont>
    <p:embeddedFont>
      <p:font typeface="Open Sans Light" panose="020B03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65" y="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3a50b07eb6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23a50b07eb6_2_7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3a50b07eb6_2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23a50b07eb6_2_1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3a50b07eb6_2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23a50b07eb6_2_10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3a9732df77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3a9732df7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3a9732df7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3a9732df7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3a9732df77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3a9732df7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3a50b07eb6_2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23a50b07eb6_2_1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3a50b07eb6_2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23a50b07eb6_2_1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3a50b07e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3a50b07e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3a50b07eb6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23a50b07eb6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3a50b07eb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3a50b07eb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3a50b07eb6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23a50b07eb6_2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3a50b07eb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3a50b07eb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3a50b07eb6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23a50b07eb6_2_9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3a50b07eb6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23a50b07eb6_2_10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9072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3a50b07eb6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3a50b07eb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411480" y="713232"/>
            <a:ext cx="4882039" cy="2667548"/>
          </a:xfrm>
          <a:prstGeom prst="rect">
            <a:avLst/>
          </a:prstGeom>
          <a:noFill/>
          <a:ln>
            <a:noFill/>
          </a:ln>
        </p:spPr>
        <p:txBody>
          <a:bodyPr spcFirstLastPara="1" wrap="square" lIns="68575" tIns="34275" rIns="68575" bIns="34275" anchor="t" anchorCtr="0">
            <a:normAutofit/>
          </a:bodyPr>
          <a:lstStyle>
            <a:lvl1pPr lvl="0" algn="l">
              <a:lnSpc>
                <a:spcPct val="85000"/>
              </a:lnSpc>
              <a:spcBef>
                <a:spcPts val="0"/>
              </a:spcBef>
              <a:spcAft>
                <a:spcPts val="0"/>
              </a:spcAft>
              <a:buClr>
                <a:schemeClr val="accent1"/>
              </a:buClr>
              <a:buSzPts val="3300"/>
              <a:buFont typeface="Arial"/>
              <a:buNone/>
              <a:defRPr sz="33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0" name="Google Shape;60;p14"/>
          <p:cNvSpPr txBox="1">
            <a:spLocks noGrp="1"/>
          </p:cNvSpPr>
          <p:nvPr>
            <p:ph type="subTitle" idx="1"/>
          </p:nvPr>
        </p:nvSpPr>
        <p:spPr>
          <a:xfrm>
            <a:off x="432054" y="3429000"/>
            <a:ext cx="4861465" cy="1114425"/>
          </a:xfrm>
          <a:prstGeom prst="rect">
            <a:avLst/>
          </a:prstGeom>
          <a:noFill/>
          <a:ln>
            <a:noFill/>
          </a:ln>
        </p:spPr>
        <p:txBody>
          <a:bodyPr spcFirstLastPara="1" wrap="square" lIns="68575" tIns="34275" rIns="68575" bIns="34275" anchor="b" anchorCtr="0">
            <a:normAutofit/>
          </a:bodyPr>
          <a:lstStyle>
            <a:lvl1pPr lvl="0" algn="l">
              <a:lnSpc>
                <a:spcPct val="120000"/>
              </a:lnSpc>
              <a:spcBef>
                <a:spcPts val="800"/>
              </a:spcBef>
              <a:spcAft>
                <a:spcPts val="0"/>
              </a:spcAft>
              <a:buClr>
                <a:schemeClr val="dk1"/>
              </a:buClr>
              <a:buSzPts val="1500"/>
              <a:buNone/>
              <a:defRPr sz="1500"/>
            </a:lvl1pPr>
            <a:lvl2pPr lvl="1" algn="ctr">
              <a:lnSpc>
                <a:spcPct val="120000"/>
              </a:lnSpc>
              <a:spcBef>
                <a:spcPts val="400"/>
              </a:spcBef>
              <a:spcAft>
                <a:spcPts val="0"/>
              </a:spcAft>
              <a:buClr>
                <a:schemeClr val="dk1"/>
              </a:buClr>
              <a:buSzPts val="1500"/>
              <a:buNone/>
              <a:defRPr sz="1500"/>
            </a:lvl2pPr>
            <a:lvl3pPr lvl="2" algn="ctr">
              <a:lnSpc>
                <a:spcPct val="120000"/>
              </a:lnSpc>
              <a:spcBef>
                <a:spcPts val="400"/>
              </a:spcBef>
              <a:spcAft>
                <a:spcPts val="0"/>
              </a:spcAft>
              <a:buClr>
                <a:schemeClr val="dk1"/>
              </a:buClr>
              <a:buSzPts val="1400"/>
              <a:buNone/>
              <a:defRPr sz="1400"/>
            </a:lvl3pPr>
            <a:lvl4pPr lvl="3" algn="ctr">
              <a:lnSpc>
                <a:spcPct val="120000"/>
              </a:lnSpc>
              <a:spcBef>
                <a:spcPts val="400"/>
              </a:spcBef>
              <a:spcAft>
                <a:spcPts val="0"/>
              </a:spcAft>
              <a:buClr>
                <a:schemeClr val="dk1"/>
              </a:buClr>
              <a:buSzPts val="1200"/>
              <a:buNone/>
              <a:defRPr sz="1200"/>
            </a:lvl4pPr>
            <a:lvl5pPr lvl="4" algn="ctr">
              <a:lnSpc>
                <a:spcPct val="12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1" name="Google Shape;61;p14"/>
          <p:cNvSpPr txBox="1">
            <a:spLocks noGrp="1"/>
          </p:cNvSpPr>
          <p:nvPr>
            <p:ph type="dt" idx="10"/>
          </p:nvPr>
        </p:nvSpPr>
        <p:spPr>
          <a:xfrm>
            <a:off x="441547" y="4837151"/>
            <a:ext cx="2237321" cy="23134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ftr" idx="11"/>
          </p:nvPr>
        </p:nvSpPr>
        <p:spPr>
          <a:xfrm>
            <a:off x="418443" y="130332"/>
            <a:ext cx="308610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3" name="Google Shape;63;p14"/>
          <p:cNvSpPr txBox="1">
            <a:spLocks noGrp="1"/>
          </p:cNvSpPr>
          <p:nvPr>
            <p:ph type="sldNum" idx="12"/>
          </p:nvPr>
        </p:nvSpPr>
        <p:spPr>
          <a:xfrm>
            <a:off x="8033033" y="4837151"/>
            <a:ext cx="699209" cy="23134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11479" y="713232"/>
            <a:ext cx="8246744" cy="808387"/>
          </a:xfrm>
          <a:prstGeom prst="rect">
            <a:avLst/>
          </a:prstGeom>
          <a:noFill/>
          <a:ln>
            <a:noFill/>
          </a:ln>
        </p:spPr>
        <p:txBody>
          <a:bodyPr spcFirstLastPara="1" wrap="square" lIns="68575" tIns="34275" rIns="68575" bIns="34275" anchor="t" anchorCtr="0">
            <a:normAutofit/>
          </a:bodyPr>
          <a:lstStyle>
            <a:lvl1pPr lvl="0" algn="l">
              <a:lnSpc>
                <a:spcPct val="85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6" name="Google Shape;66;p15"/>
          <p:cNvSpPr txBox="1">
            <a:spLocks noGrp="1"/>
          </p:cNvSpPr>
          <p:nvPr>
            <p:ph type="body" idx="1"/>
          </p:nvPr>
        </p:nvSpPr>
        <p:spPr>
          <a:xfrm>
            <a:off x="411481" y="1521619"/>
            <a:ext cx="8246745" cy="3021806"/>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Clr>
                <a:schemeClr val="dk1"/>
              </a:buClr>
              <a:buSzPts val="1400"/>
              <a:buChar char="•"/>
              <a:defRPr/>
            </a:lvl1pPr>
            <a:lvl2pPr marL="914400" lvl="1" indent="-317500" algn="l">
              <a:lnSpc>
                <a:spcPct val="120000"/>
              </a:lnSpc>
              <a:spcBef>
                <a:spcPts val="400"/>
              </a:spcBef>
              <a:spcAft>
                <a:spcPts val="0"/>
              </a:spcAft>
              <a:buClr>
                <a:schemeClr val="dk1"/>
              </a:buClr>
              <a:buSzPts val="1400"/>
              <a:buChar char="•"/>
              <a:defRPr/>
            </a:lvl2pPr>
            <a:lvl3pPr marL="1371600" lvl="2" indent="-317500" algn="l">
              <a:lnSpc>
                <a:spcPct val="120000"/>
              </a:lnSpc>
              <a:spcBef>
                <a:spcPts val="400"/>
              </a:spcBef>
              <a:spcAft>
                <a:spcPts val="0"/>
              </a:spcAft>
              <a:buClr>
                <a:schemeClr val="dk1"/>
              </a:buClr>
              <a:buSzPts val="1400"/>
              <a:buChar char="•"/>
              <a:defRPr/>
            </a:lvl3pPr>
            <a:lvl4pPr marL="1828800" lvl="3" indent="-317500" algn="l">
              <a:lnSpc>
                <a:spcPct val="120000"/>
              </a:lnSpc>
              <a:spcBef>
                <a:spcPts val="400"/>
              </a:spcBef>
              <a:spcAft>
                <a:spcPts val="0"/>
              </a:spcAft>
              <a:buClr>
                <a:schemeClr val="dk1"/>
              </a:buClr>
              <a:buSzPts val="1400"/>
              <a:buChar char="•"/>
              <a:defRPr/>
            </a:lvl4pPr>
            <a:lvl5pPr marL="2286000" lvl="4" indent="-317500" algn="l">
              <a:lnSpc>
                <a:spcPct val="12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7" name="Google Shape;67;p15"/>
          <p:cNvSpPr txBox="1">
            <a:spLocks noGrp="1"/>
          </p:cNvSpPr>
          <p:nvPr>
            <p:ph type="dt" idx="10"/>
          </p:nvPr>
        </p:nvSpPr>
        <p:spPr>
          <a:xfrm>
            <a:off x="441547" y="4837151"/>
            <a:ext cx="2237321" cy="23134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ftr" idx="11"/>
          </p:nvPr>
        </p:nvSpPr>
        <p:spPr>
          <a:xfrm>
            <a:off x="418443" y="130332"/>
            <a:ext cx="308610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 name="Google Shape;69;p15"/>
          <p:cNvSpPr txBox="1">
            <a:spLocks noGrp="1"/>
          </p:cNvSpPr>
          <p:nvPr>
            <p:ph type="sldNum" idx="12"/>
          </p:nvPr>
        </p:nvSpPr>
        <p:spPr>
          <a:xfrm>
            <a:off x="8033033" y="4837151"/>
            <a:ext cx="699209" cy="23134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18442" y="714375"/>
            <a:ext cx="5009021" cy="2971799"/>
          </a:xfrm>
          <a:prstGeom prst="rect">
            <a:avLst/>
          </a:prstGeom>
          <a:noFill/>
          <a:ln>
            <a:noFill/>
          </a:ln>
        </p:spPr>
        <p:txBody>
          <a:bodyPr spcFirstLastPara="1" wrap="square" lIns="68575" tIns="34275" rIns="68575" bIns="34275" anchor="t" anchorCtr="0">
            <a:normAutofit/>
          </a:bodyPr>
          <a:lstStyle>
            <a:lvl1pPr lvl="0" algn="l">
              <a:lnSpc>
                <a:spcPct val="85000"/>
              </a:lnSpc>
              <a:spcBef>
                <a:spcPts val="0"/>
              </a:spcBef>
              <a:spcAft>
                <a:spcPts val="0"/>
              </a:spcAft>
              <a:buClr>
                <a:schemeClr val="accent1"/>
              </a:buClr>
              <a:buSzPts val="4100"/>
              <a:buFont typeface="Arial"/>
              <a:buNone/>
              <a:defRPr sz="4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2" name="Google Shape;72;p16"/>
          <p:cNvSpPr txBox="1">
            <a:spLocks noGrp="1"/>
          </p:cNvSpPr>
          <p:nvPr>
            <p:ph type="body" idx="1"/>
          </p:nvPr>
        </p:nvSpPr>
        <p:spPr>
          <a:xfrm>
            <a:off x="6032895" y="714376"/>
            <a:ext cx="2625330" cy="2971799"/>
          </a:xfrm>
          <a:prstGeom prst="rect">
            <a:avLst/>
          </a:prstGeom>
          <a:noFill/>
          <a:ln>
            <a:noFill/>
          </a:ln>
        </p:spPr>
        <p:txBody>
          <a:bodyPr spcFirstLastPara="1" wrap="square" lIns="68575" tIns="34275" rIns="68575" bIns="34275" anchor="t" anchorCtr="0">
            <a:normAutofit/>
          </a:bodyPr>
          <a:lstStyle>
            <a:lvl1pPr marL="457200" lvl="0" indent="-228600" algn="l">
              <a:lnSpc>
                <a:spcPct val="120000"/>
              </a:lnSpc>
              <a:spcBef>
                <a:spcPts val="800"/>
              </a:spcBef>
              <a:spcAft>
                <a:spcPts val="0"/>
              </a:spcAft>
              <a:buClr>
                <a:schemeClr val="dk1"/>
              </a:buClr>
              <a:buSzPts val="1500"/>
              <a:buNone/>
              <a:defRPr sz="1500">
                <a:solidFill>
                  <a:schemeClr val="dk1"/>
                </a:solidFill>
              </a:defRPr>
            </a:lvl1pPr>
            <a:lvl2pPr marL="914400" lvl="1" indent="-228600" algn="l">
              <a:lnSpc>
                <a:spcPct val="120000"/>
              </a:lnSpc>
              <a:spcBef>
                <a:spcPts val="400"/>
              </a:spcBef>
              <a:spcAft>
                <a:spcPts val="0"/>
              </a:spcAft>
              <a:buClr>
                <a:srgbClr val="888888"/>
              </a:buClr>
              <a:buSzPts val="1500"/>
              <a:buNone/>
              <a:defRPr sz="1500">
                <a:solidFill>
                  <a:srgbClr val="888888"/>
                </a:solidFill>
              </a:defRPr>
            </a:lvl2pPr>
            <a:lvl3pPr marL="1371600" lvl="2" indent="-228600" algn="l">
              <a:lnSpc>
                <a:spcPct val="120000"/>
              </a:lnSpc>
              <a:spcBef>
                <a:spcPts val="400"/>
              </a:spcBef>
              <a:spcAft>
                <a:spcPts val="0"/>
              </a:spcAft>
              <a:buClr>
                <a:srgbClr val="888888"/>
              </a:buClr>
              <a:buSzPts val="1400"/>
              <a:buNone/>
              <a:defRPr sz="1400">
                <a:solidFill>
                  <a:srgbClr val="888888"/>
                </a:solidFill>
              </a:defRPr>
            </a:lvl3pPr>
            <a:lvl4pPr marL="1828800" lvl="3" indent="-228600" algn="l">
              <a:lnSpc>
                <a:spcPct val="120000"/>
              </a:lnSpc>
              <a:spcBef>
                <a:spcPts val="400"/>
              </a:spcBef>
              <a:spcAft>
                <a:spcPts val="0"/>
              </a:spcAft>
              <a:buClr>
                <a:srgbClr val="888888"/>
              </a:buClr>
              <a:buSzPts val="1200"/>
              <a:buNone/>
              <a:defRPr sz="1200">
                <a:solidFill>
                  <a:srgbClr val="888888"/>
                </a:solidFill>
              </a:defRPr>
            </a:lvl4pPr>
            <a:lvl5pPr marL="2286000" lvl="4" indent="-228600" algn="l">
              <a:lnSpc>
                <a:spcPct val="12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3" name="Google Shape;73;p16"/>
          <p:cNvSpPr txBox="1">
            <a:spLocks noGrp="1"/>
          </p:cNvSpPr>
          <p:nvPr>
            <p:ph type="dt" idx="10"/>
          </p:nvPr>
        </p:nvSpPr>
        <p:spPr>
          <a:xfrm>
            <a:off x="441547" y="4837151"/>
            <a:ext cx="2237321" cy="23134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ftr" idx="11"/>
          </p:nvPr>
        </p:nvSpPr>
        <p:spPr>
          <a:xfrm>
            <a:off x="418443" y="130332"/>
            <a:ext cx="308610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16"/>
          <p:cNvSpPr txBox="1">
            <a:spLocks noGrp="1"/>
          </p:cNvSpPr>
          <p:nvPr>
            <p:ph type="sldNum" idx="12"/>
          </p:nvPr>
        </p:nvSpPr>
        <p:spPr>
          <a:xfrm>
            <a:off x="8033033" y="4837151"/>
            <a:ext cx="699209" cy="23134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411479" y="713232"/>
            <a:ext cx="8246744" cy="808387"/>
          </a:xfrm>
          <a:prstGeom prst="rect">
            <a:avLst/>
          </a:prstGeom>
          <a:noFill/>
          <a:ln>
            <a:noFill/>
          </a:ln>
        </p:spPr>
        <p:txBody>
          <a:bodyPr spcFirstLastPara="1" wrap="square" lIns="68575" tIns="34275" rIns="68575" bIns="34275" anchor="t" anchorCtr="0">
            <a:normAutofit/>
          </a:bodyPr>
          <a:lstStyle>
            <a:lvl1pPr lvl="0" algn="l">
              <a:lnSpc>
                <a:spcPct val="85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8" name="Google Shape;78;p17"/>
          <p:cNvSpPr txBox="1">
            <a:spLocks noGrp="1"/>
          </p:cNvSpPr>
          <p:nvPr>
            <p:ph type="body" idx="1"/>
          </p:nvPr>
        </p:nvSpPr>
        <p:spPr>
          <a:xfrm>
            <a:off x="411480" y="1522476"/>
            <a:ext cx="3961130" cy="3111103"/>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Clr>
                <a:schemeClr val="dk1"/>
              </a:buClr>
              <a:buSzPts val="1400"/>
              <a:buChar char="•"/>
              <a:defRPr/>
            </a:lvl1pPr>
            <a:lvl2pPr marL="914400" lvl="1" indent="-317500" algn="l">
              <a:lnSpc>
                <a:spcPct val="120000"/>
              </a:lnSpc>
              <a:spcBef>
                <a:spcPts val="400"/>
              </a:spcBef>
              <a:spcAft>
                <a:spcPts val="0"/>
              </a:spcAft>
              <a:buClr>
                <a:schemeClr val="dk1"/>
              </a:buClr>
              <a:buSzPts val="1400"/>
              <a:buChar char="•"/>
              <a:defRPr/>
            </a:lvl2pPr>
            <a:lvl3pPr marL="1371600" lvl="2" indent="-317500" algn="l">
              <a:lnSpc>
                <a:spcPct val="120000"/>
              </a:lnSpc>
              <a:spcBef>
                <a:spcPts val="400"/>
              </a:spcBef>
              <a:spcAft>
                <a:spcPts val="0"/>
              </a:spcAft>
              <a:buClr>
                <a:schemeClr val="dk1"/>
              </a:buClr>
              <a:buSzPts val="1400"/>
              <a:buChar char="•"/>
              <a:defRPr/>
            </a:lvl3pPr>
            <a:lvl4pPr marL="1828800" lvl="3" indent="-317500" algn="l">
              <a:lnSpc>
                <a:spcPct val="120000"/>
              </a:lnSpc>
              <a:spcBef>
                <a:spcPts val="400"/>
              </a:spcBef>
              <a:spcAft>
                <a:spcPts val="0"/>
              </a:spcAft>
              <a:buClr>
                <a:schemeClr val="dk1"/>
              </a:buClr>
              <a:buSzPts val="1400"/>
              <a:buChar char="•"/>
              <a:defRPr/>
            </a:lvl4pPr>
            <a:lvl5pPr marL="2286000" lvl="4" indent="-317500" algn="l">
              <a:lnSpc>
                <a:spcPct val="12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9" name="Google Shape;79;p17"/>
          <p:cNvSpPr txBox="1">
            <a:spLocks noGrp="1"/>
          </p:cNvSpPr>
          <p:nvPr>
            <p:ph type="body" idx="2"/>
          </p:nvPr>
        </p:nvSpPr>
        <p:spPr>
          <a:xfrm>
            <a:off x="4693446" y="1522476"/>
            <a:ext cx="3961130" cy="3111103"/>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Clr>
                <a:schemeClr val="dk1"/>
              </a:buClr>
              <a:buSzPts val="1400"/>
              <a:buChar char="•"/>
              <a:defRPr/>
            </a:lvl1pPr>
            <a:lvl2pPr marL="914400" lvl="1" indent="-317500" algn="l">
              <a:lnSpc>
                <a:spcPct val="120000"/>
              </a:lnSpc>
              <a:spcBef>
                <a:spcPts val="400"/>
              </a:spcBef>
              <a:spcAft>
                <a:spcPts val="0"/>
              </a:spcAft>
              <a:buClr>
                <a:schemeClr val="dk1"/>
              </a:buClr>
              <a:buSzPts val="1400"/>
              <a:buChar char="•"/>
              <a:defRPr/>
            </a:lvl2pPr>
            <a:lvl3pPr marL="1371600" lvl="2" indent="-317500" algn="l">
              <a:lnSpc>
                <a:spcPct val="120000"/>
              </a:lnSpc>
              <a:spcBef>
                <a:spcPts val="400"/>
              </a:spcBef>
              <a:spcAft>
                <a:spcPts val="0"/>
              </a:spcAft>
              <a:buClr>
                <a:schemeClr val="dk1"/>
              </a:buClr>
              <a:buSzPts val="1400"/>
              <a:buChar char="•"/>
              <a:defRPr/>
            </a:lvl3pPr>
            <a:lvl4pPr marL="1828800" lvl="3" indent="-317500" algn="l">
              <a:lnSpc>
                <a:spcPct val="120000"/>
              </a:lnSpc>
              <a:spcBef>
                <a:spcPts val="400"/>
              </a:spcBef>
              <a:spcAft>
                <a:spcPts val="0"/>
              </a:spcAft>
              <a:buClr>
                <a:schemeClr val="dk1"/>
              </a:buClr>
              <a:buSzPts val="1400"/>
              <a:buChar char="•"/>
              <a:defRPr/>
            </a:lvl4pPr>
            <a:lvl5pPr marL="2286000" lvl="4" indent="-317500" algn="l">
              <a:lnSpc>
                <a:spcPct val="12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0" name="Google Shape;80;p17"/>
          <p:cNvSpPr txBox="1">
            <a:spLocks noGrp="1"/>
          </p:cNvSpPr>
          <p:nvPr>
            <p:ph type="dt" idx="10"/>
          </p:nvPr>
        </p:nvSpPr>
        <p:spPr>
          <a:xfrm>
            <a:off x="441547" y="4837151"/>
            <a:ext cx="2237321" cy="23134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17"/>
          <p:cNvSpPr txBox="1">
            <a:spLocks noGrp="1"/>
          </p:cNvSpPr>
          <p:nvPr>
            <p:ph type="ftr" idx="11"/>
          </p:nvPr>
        </p:nvSpPr>
        <p:spPr>
          <a:xfrm>
            <a:off x="418443" y="130332"/>
            <a:ext cx="308610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2" name="Google Shape;82;p17"/>
          <p:cNvSpPr txBox="1">
            <a:spLocks noGrp="1"/>
          </p:cNvSpPr>
          <p:nvPr>
            <p:ph type="sldNum" idx="12"/>
          </p:nvPr>
        </p:nvSpPr>
        <p:spPr>
          <a:xfrm>
            <a:off x="8033033" y="4837151"/>
            <a:ext cx="699209" cy="23134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414494" y="713232"/>
            <a:ext cx="8102047" cy="661347"/>
          </a:xfrm>
          <a:prstGeom prst="rect">
            <a:avLst/>
          </a:prstGeom>
          <a:noFill/>
          <a:ln>
            <a:noFill/>
          </a:ln>
        </p:spPr>
        <p:txBody>
          <a:bodyPr spcFirstLastPara="1" wrap="square" lIns="68575" tIns="34275" rIns="68575" bIns="34275" anchor="t" anchorCtr="0">
            <a:normAutofit/>
          </a:bodyPr>
          <a:lstStyle>
            <a:lvl1pPr lvl="0" algn="l">
              <a:lnSpc>
                <a:spcPct val="85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5" name="Google Shape;85;p18"/>
          <p:cNvSpPr txBox="1">
            <a:spLocks noGrp="1"/>
          </p:cNvSpPr>
          <p:nvPr>
            <p:ph type="body" idx="1"/>
          </p:nvPr>
        </p:nvSpPr>
        <p:spPr>
          <a:xfrm>
            <a:off x="407189" y="1374579"/>
            <a:ext cx="3961130" cy="556979"/>
          </a:xfrm>
          <a:prstGeom prst="rect">
            <a:avLst/>
          </a:prstGeom>
          <a:noFill/>
          <a:ln>
            <a:noFill/>
          </a:ln>
        </p:spPr>
        <p:txBody>
          <a:bodyPr spcFirstLastPara="1" wrap="square" lIns="68575" tIns="34275" rIns="68575" bIns="34275" anchor="b" anchorCtr="0">
            <a:normAutofit/>
          </a:bodyPr>
          <a:lstStyle>
            <a:lvl1pPr marL="457200" lvl="0" indent="-228600" algn="l">
              <a:lnSpc>
                <a:spcPct val="120000"/>
              </a:lnSpc>
              <a:spcBef>
                <a:spcPts val="800"/>
              </a:spcBef>
              <a:spcAft>
                <a:spcPts val="0"/>
              </a:spcAft>
              <a:buClr>
                <a:schemeClr val="dk1"/>
              </a:buClr>
              <a:buSzPts val="1400"/>
              <a:buNone/>
              <a:defRPr sz="1400" b="1" cap="none"/>
            </a:lvl1pPr>
            <a:lvl2pPr marL="914400" lvl="1" indent="-228600" algn="l">
              <a:lnSpc>
                <a:spcPct val="120000"/>
              </a:lnSpc>
              <a:spcBef>
                <a:spcPts val="400"/>
              </a:spcBef>
              <a:spcAft>
                <a:spcPts val="0"/>
              </a:spcAft>
              <a:buClr>
                <a:schemeClr val="dk1"/>
              </a:buClr>
              <a:buSzPts val="1500"/>
              <a:buNone/>
              <a:defRPr sz="1500" b="1"/>
            </a:lvl2pPr>
            <a:lvl3pPr marL="1371600" lvl="2" indent="-228600" algn="l">
              <a:lnSpc>
                <a:spcPct val="120000"/>
              </a:lnSpc>
              <a:spcBef>
                <a:spcPts val="400"/>
              </a:spcBef>
              <a:spcAft>
                <a:spcPts val="0"/>
              </a:spcAft>
              <a:buClr>
                <a:schemeClr val="dk1"/>
              </a:buClr>
              <a:buSzPts val="1400"/>
              <a:buNone/>
              <a:defRPr sz="1400" b="1"/>
            </a:lvl3pPr>
            <a:lvl4pPr marL="1828800" lvl="3" indent="-228600" algn="l">
              <a:lnSpc>
                <a:spcPct val="120000"/>
              </a:lnSpc>
              <a:spcBef>
                <a:spcPts val="400"/>
              </a:spcBef>
              <a:spcAft>
                <a:spcPts val="0"/>
              </a:spcAft>
              <a:buClr>
                <a:schemeClr val="dk1"/>
              </a:buClr>
              <a:buSzPts val="1200"/>
              <a:buNone/>
              <a:defRPr sz="1200" b="1"/>
            </a:lvl4pPr>
            <a:lvl5pPr marL="2286000" lvl="4" indent="-228600" algn="l">
              <a:lnSpc>
                <a:spcPct val="12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2"/>
          </p:nvPr>
        </p:nvSpPr>
        <p:spPr>
          <a:xfrm>
            <a:off x="411480" y="1950398"/>
            <a:ext cx="396113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Clr>
                <a:schemeClr val="dk1"/>
              </a:buClr>
              <a:buSzPts val="1400"/>
              <a:buChar char="•"/>
              <a:defRPr/>
            </a:lvl1pPr>
            <a:lvl2pPr marL="914400" lvl="1" indent="-317500" algn="l">
              <a:lnSpc>
                <a:spcPct val="120000"/>
              </a:lnSpc>
              <a:spcBef>
                <a:spcPts val="400"/>
              </a:spcBef>
              <a:spcAft>
                <a:spcPts val="0"/>
              </a:spcAft>
              <a:buClr>
                <a:schemeClr val="dk1"/>
              </a:buClr>
              <a:buSzPts val="1400"/>
              <a:buChar char="•"/>
              <a:defRPr/>
            </a:lvl2pPr>
            <a:lvl3pPr marL="1371600" lvl="2" indent="-317500" algn="l">
              <a:lnSpc>
                <a:spcPct val="120000"/>
              </a:lnSpc>
              <a:spcBef>
                <a:spcPts val="400"/>
              </a:spcBef>
              <a:spcAft>
                <a:spcPts val="0"/>
              </a:spcAft>
              <a:buClr>
                <a:schemeClr val="dk1"/>
              </a:buClr>
              <a:buSzPts val="1400"/>
              <a:buChar char="•"/>
              <a:defRPr/>
            </a:lvl3pPr>
            <a:lvl4pPr marL="1828800" lvl="3" indent="-317500" algn="l">
              <a:lnSpc>
                <a:spcPct val="120000"/>
              </a:lnSpc>
              <a:spcBef>
                <a:spcPts val="400"/>
              </a:spcBef>
              <a:spcAft>
                <a:spcPts val="0"/>
              </a:spcAft>
              <a:buClr>
                <a:schemeClr val="dk1"/>
              </a:buClr>
              <a:buSzPts val="1400"/>
              <a:buChar char="•"/>
              <a:defRPr/>
            </a:lvl4pPr>
            <a:lvl5pPr marL="2286000" lvl="4" indent="-317500" algn="l">
              <a:lnSpc>
                <a:spcPct val="12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body" idx="3"/>
          </p:nvPr>
        </p:nvSpPr>
        <p:spPr>
          <a:xfrm>
            <a:off x="4693445" y="1374579"/>
            <a:ext cx="3962402" cy="556979"/>
          </a:xfrm>
          <a:prstGeom prst="rect">
            <a:avLst/>
          </a:prstGeom>
          <a:noFill/>
          <a:ln>
            <a:noFill/>
          </a:ln>
        </p:spPr>
        <p:txBody>
          <a:bodyPr spcFirstLastPara="1" wrap="square" lIns="68575" tIns="34275" rIns="68575" bIns="34275" anchor="b" anchorCtr="0">
            <a:normAutofit/>
          </a:bodyPr>
          <a:lstStyle>
            <a:lvl1pPr marL="457200" lvl="0" indent="-228600" algn="l">
              <a:lnSpc>
                <a:spcPct val="120000"/>
              </a:lnSpc>
              <a:spcBef>
                <a:spcPts val="800"/>
              </a:spcBef>
              <a:spcAft>
                <a:spcPts val="0"/>
              </a:spcAft>
              <a:buClr>
                <a:schemeClr val="dk1"/>
              </a:buClr>
              <a:buSzPts val="1400"/>
              <a:buNone/>
              <a:defRPr sz="1400" b="1" cap="none"/>
            </a:lvl1pPr>
            <a:lvl2pPr marL="914400" lvl="1" indent="-228600" algn="l">
              <a:lnSpc>
                <a:spcPct val="120000"/>
              </a:lnSpc>
              <a:spcBef>
                <a:spcPts val="400"/>
              </a:spcBef>
              <a:spcAft>
                <a:spcPts val="0"/>
              </a:spcAft>
              <a:buClr>
                <a:schemeClr val="dk1"/>
              </a:buClr>
              <a:buSzPts val="1500"/>
              <a:buNone/>
              <a:defRPr sz="1500" b="1"/>
            </a:lvl2pPr>
            <a:lvl3pPr marL="1371600" lvl="2" indent="-228600" algn="l">
              <a:lnSpc>
                <a:spcPct val="120000"/>
              </a:lnSpc>
              <a:spcBef>
                <a:spcPts val="400"/>
              </a:spcBef>
              <a:spcAft>
                <a:spcPts val="0"/>
              </a:spcAft>
              <a:buClr>
                <a:schemeClr val="dk1"/>
              </a:buClr>
              <a:buSzPts val="1400"/>
              <a:buNone/>
              <a:defRPr sz="1400" b="1"/>
            </a:lvl3pPr>
            <a:lvl4pPr marL="1828800" lvl="3" indent="-228600" algn="l">
              <a:lnSpc>
                <a:spcPct val="120000"/>
              </a:lnSpc>
              <a:spcBef>
                <a:spcPts val="400"/>
              </a:spcBef>
              <a:spcAft>
                <a:spcPts val="0"/>
              </a:spcAft>
              <a:buClr>
                <a:schemeClr val="dk1"/>
              </a:buClr>
              <a:buSzPts val="1200"/>
              <a:buNone/>
              <a:defRPr sz="1200" b="1"/>
            </a:lvl4pPr>
            <a:lvl5pPr marL="2286000" lvl="4" indent="-228600" algn="l">
              <a:lnSpc>
                <a:spcPct val="12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8" name="Google Shape;88;p18"/>
          <p:cNvSpPr txBox="1">
            <a:spLocks noGrp="1"/>
          </p:cNvSpPr>
          <p:nvPr>
            <p:ph type="body" idx="4"/>
          </p:nvPr>
        </p:nvSpPr>
        <p:spPr>
          <a:xfrm>
            <a:off x="4693445" y="1950398"/>
            <a:ext cx="3962402"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Clr>
                <a:schemeClr val="dk1"/>
              </a:buClr>
              <a:buSzPts val="1400"/>
              <a:buChar char="•"/>
              <a:defRPr/>
            </a:lvl1pPr>
            <a:lvl2pPr marL="914400" lvl="1" indent="-317500" algn="l">
              <a:lnSpc>
                <a:spcPct val="120000"/>
              </a:lnSpc>
              <a:spcBef>
                <a:spcPts val="400"/>
              </a:spcBef>
              <a:spcAft>
                <a:spcPts val="0"/>
              </a:spcAft>
              <a:buClr>
                <a:schemeClr val="dk1"/>
              </a:buClr>
              <a:buSzPts val="1400"/>
              <a:buChar char="•"/>
              <a:defRPr/>
            </a:lvl2pPr>
            <a:lvl3pPr marL="1371600" lvl="2" indent="-317500" algn="l">
              <a:lnSpc>
                <a:spcPct val="120000"/>
              </a:lnSpc>
              <a:spcBef>
                <a:spcPts val="400"/>
              </a:spcBef>
              <a:spcAft>
                <a:spcPts val="0"/>
              </a:spcAft>
              <a:buClr>
                <a:schemeClr val="dk1"/>
              </a:buClr>
              <a:buSzPts val="1400"/>
              <a:buChar char="•"/>
              <a:defRPr/>
            </a:lvl3pPr>
            <a:lvl4pPr marL="1828800" lvl="3" indent="-317500" algn="l">
              <a:lnSpc>
                <a:spcPct val="120000"/>
              </a:lnSpc>
              <a:spcBef>
                <a:spcPts val="400"/>
              </a:spcBef>
              <a:spcAft>
                <a:spcPts val="0"/>
              </a:spcAft>
              <a:buClr>
                <a:schemeClr val="dk1"/>
              </a:buClr>
              <a:buSzPts val="1400"/>
              <a:buChar char="•"/>
              <a:defRPr/>
            </a:lvl4pPr>
            <a:lvl5pPr marL="2286000" lvl="4" indent="-317500" algn="l">
              <a:lnSpc>
                <a:spcPct val="12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9" name="Google Shape;89;p18"/>
          <p:cNvSpPr txBox="1">
            <a:spLocks noGrp="1"/>
          </p:cNvSpPr>
          <p:nvPr>
            <p:ph type="dt" idx="10"/>
          </p:nvPr>
        </p:nvSpPr>
        <p:spPr>
          <a:xfrm>
            <a:off x="441547" y="4837151"/>
            <a:ext cx="2237321" cy="23134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0" name="Google Shape;90;p18"/>
          <p:cNvSpPr txBox="1">
            <a:spLocks noGrp="1"/>
          </p:cNvSpPr>
          <p:nvPr>
            <p:ph type="ftr" idx="11"/>
          </p:nvPr>
        </p:nvSpPr>
        <p:spPr>
          <a:xfrm>
            <a:off x="418443" y="130332"/>
            <a:ext cx="308610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18"/>
          <p:cNvSpPr txBox="1">
            <a:spLocks noGrp="1"/>
          </p:cNvSpPr>
          <p:nvPr>
            <p:ph type="sldNum" idx="12"/>
          </p:nvPr>
        </p:nvSpPr>
        <p:spPr>
          <a:xfrm>
            <a:off x="8033033" y="4837151"/>
            <a:ext cx="699209" cy="23134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411479" y="713232"/>
            <a:ext cx="8246744" cy="808387"/>
          </a:xfrm>
          <a:prstGeom prst="rect">
            <a:avLst/>
          </a:prstGeom>
          <a:noFill/>
          <a:ln>
            <a:noFill/>
          </a:ln>
        </p:spPr>
        <p:txBody>
          <a:bodyPr spcFirstLastPara="1" wrap="square" lIns="68575" tIns="34275" rIns="68575" bIns="34275" anchor="t" anchorCtr="0">
            <a:normAutofit/>
          </a:bodyPr>
          <a:lstStyle>
            <a:lvl1pPr lvl="0" algn="l">
              <a:lnSpc>
                <a:spcPct val="85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4" name="Google Shape;94;p19"/>
          <p:cNvSpPr txBox="1">
            <a:spLocks noGrp="1"/>
          </p:cNvSpPr>
          <p:nvPr>
            <p:ph type="dt" idx="10"/>
          </p:nvPr>
        </p:nvSpPr>
        <p:spPr>
          <a:xfrm>
            <a:off x="441547" y="4837151"/>
            <a:ext cx="2237321" cy="23134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19"/>
          <p:cNvSpPr txBox="1">
            <a:spLocks noGrp="1"/>
          </p:cNvSpPr>
          <p:nvPr>
            <p:ph type="ftr" idx="11"/>
          </p:nvPr>
        </p:nvSpPr>
        <p:spPr>
          <a:xfrm>
            <a:off x="418443" y="130332"/>
            <a:ext cx="308610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9"/>
          <p:cNvSpPr txBox="1">
            <a:spLocks noGrp="1"/>
          </p:cNvSpPr>
          <p:nvPr>
            <p:ph type="sldNum" idx="12"/>
          </p:nvPr>
        </p:nvSpPr>
        <p:spPr>
          <a:xfrm>
            <a:off x="8033033" y="4837151"/>
            <a:ext cx="699209" cy="23134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7"/>
        <p:cNvGrpSpPr/>
        <p:nvPr/>
      </p:nvGrpSpPr>
      <p:grpSpPr>
        <a:xfrm>
          <a:off x="0" y="0"/>
          <a:ext cx="0" cy="0"/>
          <a:chOff x="0" y="0"/>
          <a:chExt cx="0" cy="0"/>
        </a:xfrm>
      </p:grpSpPr>
      <p:sp>
        <p:nvSpPr>
          <p:cNvPr id="98" name="Google Shape;98;p20"/>
          <p:cNvSpPr txBox="1">
            <a:spLocks noGrp="1"/>
          </p:cNvSpPr>
          <p:nvPr>
            <p:ph type="dt" idx="10"/>
          </p:nvPr>
        </p:nvSpPr>
        <p:spPr>
          <a:xfrm>
            <a:off x="441547" y="4837151"/>
            <a:ext cx="2237321" cy="23134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9" name="Google Shape;99;p20"/>
          <p:cNvSpPr txBox="1">
            <a:spLocks noGrp="1"/>
          </p:cNvSpPr>
          <p:nvPr>
            <p:ph type="ftr" idx="11"/>
          </p:nvPr>
        </p:nvSpPr>
        <p:spPr>
          <a:xfrm>
            <a:off x="418443" y="130332"/>
            <a:ext cx="308610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p20"/>
          <p:cNvSpPr txBox="1">
            <a:spLocks noGrp="1"/>
          </p:cNvSpPr>
          <p:nvPr>
            <p:ph type="sldNum" idx="12"/>
          </p:nvPr>
        </p:nvSpPr>
        <p:spPr>
          <a:xfrm>
            <a:off x="8033033" y="4837151"/>
            <a:ext cx="699209" cy="23134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411480" y="714375"/>
            <a:ext cx="3093063" cy="1771650"/>
          </a:xfrm>
          <a:prstGeom prst="rect">
            <a:avLst/>
          </a:prstGeom>
          <a:noFill/>
          <a:ln>
            <a:noFill/>
          </a:ln>
        </p:spPr>
        <p:txBody>
          <a:bodyPr spcFirstLastPara="1" wrap="square" lIns="68575" tIns="34275" rIns="68575" bIns="34275" anchor="t" anchorCtr="0">
            <a:normAutofit/>
          </a:bodyPr>
          <a:lstStyle>
            <a:lvl1pPr lvl="0" algn="l">
              <a:lnSpc>
                <a:spcPct val="85000"/>
              </a:lnSpc>
              <a:spcBef>
                <a:spcPts val="0"/>
              </a:spcBef>
              <a:spcAft>
                <a:spcPts val="0"/>
              </a:spcAft>
              <a:buClr>
                <a:schemeClr val="accent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3" name="Google Shape;103;p21"/>
          <p:cNvSpPr txBox="1">
            <a:spLocks noGrp="1"/>
          </p:cNvSpPr>
          <p:nvPr>
            <p:ph type="body" idx="1"/>
          </p:nvPr>
        </p:nvSpPr>
        <p:spPr>
          <a:xfrm>
            <a:off x="4200525" y="714375"/>
            <a:ext cx="4450555" cy="3681413"/>
          </a:xfrm>
          <a:prstGeom prst="rect">
            <a:avLst/>
          </a:prstGeom>
          <a:noFill/>
          <a:ln>
            <a:noFill/>
          </a:ln>
        </p:spPr>
        <p:txBody>
          <a:bodyPr spcFirstLastPara="1" wrap="square" lIns="68575" tIns="34275" rIns="68575" bIns="34275" anchor="t" anchorCtr="0">
            <a:normAutofit/>
          </a:bodyPr>
          <a:lstStyle>
            <a:lvl1pPr marL="457200" lvl="0" indent="-381000" algn="l">
              <a:lnSpc>
                <a:spcPct val="120000"/>
              </a:lnSpc>
              <a:spcBef>
                <a:spcPts val="800"/>
              </a:spcBef>
              <a:spcAft>
                <a:spcPts val="0"/>
              </a:spcAft>
              <a:buClr>
                <a:schemeClr val="dk1"/>
              </a:buClr>
              <a:buSzPts val="2400"/>
              <a:buChar char="•"/>
              <a:defRPr sz="2400"/>
            </a:lvl1pPr>
            <a:lvl2pPr marL="914400" lvl="1" indent="-361950" algn="l">
              <a:lnSpc>
                <a:spcPct val="120000"/>
              </a:lnSpc>
              <a:spcBef>
                <a:spcPts val="400"/>
              </a:spcBef>
              <a:spcAft>
                <a:spcPts val="0"/>
              </a:spcAft>
              <a:buClr>
                <a:schemeClr val="dk1"/>
              </a:buClr>
              <a:buSzPts val="2100"/>
              <a:buChar char="•"/>
              <a:defRPr sz="2100"/>
            </a:lvl2pPr>
            <a:lvl3pPr marL="1371600" lvl="2" indent="-342900" algn="l">
              <a:lnSpc>
                <a:spcPct val="120000"/>
              </a:lnSpc>
              <a:spcBef>
                <a:spcPts val="400"/>
              </a:spcBef>
              <a:spcAft>
                <a:spcPts val="0"/>
              </a:spcAft>
              <a:buClr>
                <a:schemeClr val="dk1"/>
              </a:buClr>
              <a:buSzPts val="1800"/>
              <a:buChar char="•"/>
              <a:defRPr sz="1800"/>
            </a:lvl3pPr>
            <a:lvl4pPr marL="1828800" lvl="3" indent="-323850" algn="l">
              <a:lnSpc>
                <a:spcPct val="120000"/>
              </a:lnSpc>
              <a:spcBef>
                <a:spcPts val="400"/>
              </a:spcBef>
              <a:spcAft>
                <a:spcPts val="0"/>
              </a:spcAft>
              <a:buClr>
                <a:schemeClr val="dk1"/>
              </a:buClr>
              <a:buSzPts val="1500"/>
              <a:buChar char="•"/>
              <a:defRPr sz="1500"/>
            </a:lvl4pPr>
            <a:lvl5pPr marL="2286000" lvl="4" indent="-323850" algn="l">
              <a:lnSpc>
                <a:spcPct val="12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4" name="Google Shape;104;p21"/>
          <p:cNvSpPr txBox="1">
            <a:spLocks noGrp="1"/>
          </p:cNvSpPr>
          <p:nvPr>
            <p:ph type="body" idx="2"/>
          </p:nvPr>
        </p:nvSpPr>
        <p:spPr>
          <a:xfrm>
            <a:off x="411481" y="2571750"/>
            <a:ext cx="3093063" cy="1829990"/>
          </a:xfrm>
          <a:prstGeom prst="rect">
            <a:avLst/>
          </a:prstGeom>
          <a:noFill/>
          <a:ln>
            <a:noFill/>
          </a:ln>
        </p:spPr>
        <p:txBody>
          <a:bodyPr spcFirstLastPara="1" wrap="square" lIns="68575" tIns="34275" rIns="68575" bIns="34275" anchor="t" anchorCtr="0">
            <a:normAutofit/>
          </a:bodyPr>
          <a:lstStyle>
            <a:lvl1pPr marL="457200" lvl="0" indent="-228600" algn="l">
              <a:lnSpc>
                <a:spcPct val="120000"/>
              </a:lnSpc>
              <a:spcBef>
                <a:spcPts val="800"/>
              </a:spcBef>
              <a:spcAft>
                <a:spcPts val="0"/>
              </a:spcAft>
              <a:buClr>
                <a:schemeClr val="dk1"/>
              </a:buClr>
              <a:buSzPts val="1200"/>
              <a:buNone/>
              <a:defRPr sz="1200"/>
            </a:lvl1pPr>
            <a:lvl2pPr marL="914400" lvl="1" indent="-228600" algn="l">
              <a:lnSpc>
                <a:spcPct val="120000"/>
              </a:lnSpc>
              <a:spcBef>
                <a:spcPts val="400"/>
              </a:spcBef>
              <a:spcAft>
                <a:spcPts val="0"/>
              </a:spcAft>
              <a:buClr>
                <a:schemeClr val="dk1"/>
              </a:buClr>
              <a:buSzPts val="1100"/>
              <a:buNone/>
              <a:defRPr sz="1100"/>
            </a:lvl2pPr>
            <a:lvl3pPr marL="1371600" lvl="2" indent="-228600" algn="l">
              <a:lnSpc>
                <a:spcPct val="120000"/>
              </a:lnSpc>
              <a:spcBef>
                <a:spcPts val="400"/>
              </a:spcBef>
              <a:spcAft>
                <a:spcPts val="0"/>
              </a:spcAft>
              <a:buClr>
                <a:schemeClr val="dk1"/>
              </a:buClr>
              <a:buSzPts val="900"/>
              <a:buNone/>
              <a:defRPr sz="900"/>
            </a:lvl3pPr>
            <a:lvl4pPr marL="1828800" lvl="3" indent="-228600" algn="l">
              <a:lnSpc>
                <a:spcPct val="120000"/>
              </a:lnSpc>
              <a:spcBef>
                <a:spcPts val="400"/>
              </a:spcBef>
              <a:spcAft>
                <a:spcPts val="0"/>
              </a:spcAft>
              <a:buClr>
                <a:schemeClr val="dk1"/>
              </a:buClr>
              <a:buSzPts val="800"/>
              <a:buNone/>
              <a:defRPr sz="800"/>
            </a:lvl4pPr>
            <a:lvl5pPr marL="2286000" lvl="4" indent="-228600" algn="l">
              <a:lnSpc>
                <a:spcPct val="12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5" name="Google Shape;105;p21"/>
          <p:cNvSpPr txBox="1">
            <a:spLocks noGrp="1"/>
          </p:cNvSpPr>
          <p:nvPr>
            <p:ph type="dt" idx="10"/>
          </p:nvPr>
        </p:nvSpPr>
        <p:spPr>
          <a:xfrm>
            <a:off x="441547" y="4837151"/>
            <a:ext cx="2237321" cy="23134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6" name="Google Shape;106;p21"/>
          <p:cNvSpPr txBox="1">
            <a:spLocks noGrp="1"/>
          </p:cNvSpPr>
          <p:nvPr>
            <p:ph type="ftr" idx="11"/>
          </p:nvPr>
        </p:nvSpPr>
        <p:spPr>
          <a:xfrm>
            <a:off x="418443" y="130332"/>
            <a:ext cx="308610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7" name="Google Shape;107;p21"/>
          <p:cNvSpPr txBox="1">
            <a:spLocks noGrp="1"/>
          </p:cNvSpPr>
          <p:nvPr>
            <p:ph type="sldNum" idx="12"/>
          </p:nvPr>
        </p:nvSpPr>
        <p:spPr>
          <a:xfrm>
            <a:off x="8033033" y="4837151"/>
            <a:ext cx="699209" cy="23134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411481" y="714375"/>
            <a:ext cx="3093063" cy="1798438"/>
          </a:xfrm>
          <a:prstGeom prst="rect">
            <a:avLst/>
          </a:prstGeom>
          <a:noFill/>
          <a:ln>
            <a:noFill/>
          </a:ln>
        </p:spPr>
        <p:txBody>
          <a:bodyPr spcFirstLastPara="1" wrap="square" lIns="68575" tIns="34275" rIns="68575" bIns="34275" anchor="t" anchorCtr="0">
            <a:normAutofit/>
          </a:bodyPr>
          <a:lstStyle>
            <a:lvl1pPr lvl="0" algn="l">
              <a:lnSpc>
                <a:spcPct val="85000"/>
              </a:lnSpc>
              <a:spcBef>
                <a:spcPts val="0"/>
              </a:spcBef>
              <a:spcAft>
                <a:spcPts val="0"/>
              </a:spcAft>
              <a:buClr>
                <a:schemeClr val="accent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0" name="Google Shape;110;p22"/>
          <p:cNvSpPr>
            <a:spLocks noGrp="1"/>
          </p:cNvSpPr>
          <p:nvPr>
            <p:ph type="pic" idx="2"/>
          </p:nvPr>
        </p:nvSpPr>
        <p:spPr>
          <a:xfrm>
            <a:off x="4141589" y="740569"/>
            <a:ext cx="4516636" cy="3655219"/>
          </a:xfrm>
          <a:prstGeom prst="rect">
            <a:avLst/>
          </a:prstGeom>
          <a:noFill/>
          <a:ln>
            <a:noFill/>
          </a:ln>
        </p:spPr>
      </p:sp>
      <p:sp>
        <p:nvSpPr>
          <p:cNvPr id="111" name="Google Shape;111;p22"/>
          <p:cNvSpPr txBox="1">
            <a:spLocks noGrp="1"/>
          </p:cNvSpPr>
          <p:nvPr>
            <p:ph type="body" idx="1"/>
          </p:nvPr>
        </p:nvSpPr>
        <p:spPr>
          <a:xfrm>
            <a:off x="411481" y="2571750"/>
            <a:ext cx="3093063" cy="1829991"/>
          </a:xfrm>
          <a:prstGeom prst="rect">
            <a:avLst/>
          </a:prstGeom>
          <a:noFill/>
          <a:ln>
            <a:noFill/>
          </a:ln>
        </p:spPr>
        <p:txBody>
          <a:bodyPr spcFirstLastPara="1" wrap="square" lIns="68575" tIns="34275" rIns="68575" bIns="34275" anchor="t" anchorCtr="0">
            <a:normAutofit/>
          </a:bodyPr>
          <a:lstStyle>
            <a:lvl1pPr marL="457200" lvl="0" indent="-228600" algn="l">
              <a:lnSpc>
                <a:spcPct val="120000"/>
              </a:lnSpc>
              <a:spcBef>
                <a:spcPts val="800"/>
              </a:spcBef>
              <a:spcAft>
                <a:spcPts val="0"/>
              </a:spcAft>
              <a:buClr>
                <a:schemeClr val="dk1"/>
              </a:buClr>
              <a:buSzPts val="1200"/>
              <a:buNone/>
              <a:defRPr sz="1200"/>
            </a:lvl1pPr>
            <a:lvl2pPr marL="914400" lvl="1" indent="-228600" algn="l">
              <a:lnSpc>
                <a:spcPct val="120000"/>
              </a:lnSpc>
              <a:spcBef>
                <a:spcPts val="400"/>
              </a:spcBef>
              <a:spcAft>
                <a:spcPts val="0"/>
              </a:spcAft>
              <a:buClr>
                <a:schemeClr val="dk1"/>
              </a:buClr>
              <a:buSzPts val="1100"/>
              <a:buNone/>
              <a:defRPr sz="1100"/>
            </a:lvl2pPr>
            <a:lvl3pPr marL="1371600" lvl="2" indent="-228600" algn="l">
              <a:lnSpc>
                <a:spcPct val="120000"/>
              </a:lnSpc>
              <a:spcBef>
                <a:spcPts val="400"/>
              </a:spcBef>
              <a:spcAft>
                <a:spcPts val="0"/>
              </a:spcAft>
              <a:buClr>
                <a:schemeClr val="dk1"/>
              </a:buClr>
              <a:buSzPts val="900"/>
              <a:buNone/>
              <a:defRPr sz="900"/>
            </a:lvl3pPr>
            <a:lvl4pPr marL="1828800" lvl="3" indent="-228600" algn="l">
              <a:lnSpc>
                <a:spcPct val="120000"/>
              </a:lnSpc>
              <a:spcBef>
                <a:spcPts val="400"/>
              </a:spcBef>
              <a:spcAft>
                <a:spcPts val="0"/>
              </a:spcAft>
              <a:buClr>
                <a:schemeClr val="dk1"/>
              </a:buClr>
              <a:buSzPts val="800"/>
              <a:buNone/>
              <a:defRPr sz="800"/>
            </a:lvl4pPr>
            <a:lvl5pPr marL="2286000" lvl="4" indent="-228600" algn="l">
              <a:lnSpc>
                <a:spcPct val="12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2" name="Google Shape;112;p22"/>
          <p:cNvSpPr txBox="1">
            <a:spLocks noGrp="1"/>
          </p:cNvSpPr>
          <p:nvPr>
            <p:ph type="dt" idx="10"/>
          </p:nvPr>
        </p:nvSpPr>
        <p:spPr>
          <a:xfrm>
            <a:off x="441547" y="4837151"/>
            <a:ext cx="2237321" cy="23134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2"/>
          <p:cNvSpPr txBox="1">
            <a:spLocks noGrp="1"/>
          </p:cNvSpPr>
          <p:nvPr>
            <p:ph type="ftr" idx="11"/>
          </p:nvPr>
        </p:nvSpPr>
        <p:spPr>
          <a:xfrm>
            <a:off x="418443" y="130332"/>
            <a:ext cx="308610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22"/>
          <p:cNvSpPr txBox="1">
            <a:spLocks noGrp="1"/>
          </p:cNvSpPr>
          <p:nvPr>
            <p:ph type="sldNum" idx="12"/>
          </p:nvPr>
        </p:nvSpPr>
        <p:spPr>
          <a:xfrm>
            <a:off x="8033033" y="4837151"/>
            <a:ext cx="699209" cy="23134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411479" y="713232"/>
            <a:ext cx="8246744" cy="808387"/>
          </a:xfrm>
          <a:prstGeom prst="rect">
            <a:avLst/>
          </a:prstGeom>
          <a:noFill/>
          <a:ln>
            <a:noFill/>
          </a:ln>
        </p:spPr>
        <p:txBody>
          <a:bodyPr spcFirstLastPara="1" wrap="square" lIns="68575" tIns="34275" rIns="68575" bIns="34275" anchor="t" anchorCtr="0">
            <a:normAutofit/>
          </a:bodyPr>
          <a:lstStyle>
            <a:lvl1pPr lvl="0" algn="l">
              <a:lnSpc>
                <a:spcPct val="85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7" name="Google Shape;117;p23"/>
          <p:cNvSpPr txBox="1">
            <a:spLocks noGrp="1"/>
          </p:cNvSpPr>
          <p:nvPr>
            <p:ph type="body" idx="1"/>
          </p:nvPr>
        </p:nvSpPr>
        <p:spPr>
          <a:xfrm rot="5400000">
            <a:off x="3060958" y="-1127858"/>
            <a:ext cx="3021806" cy="8320761"/>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Clr>
                <a:schemeClr val="dk1"/>
              </a:buClr>
              <a:buSzPts val="1400"/>
              <a:buChar char="•"/>
              <a:defRPr/>
            </a:lvl1pPr>
            <a:lvl2pPr marL="914400" lvl="1" indent="-317500" algn="l">
              <a:lnSpc>
                <a:spcPct val="120000"/>
              </a:lnSpc>
              <a:spcBef>
                <a:spcPts val="400"/>
              </a:spcBef>
              <a:spcAft>
                <a:spcPts val="0"/>
              </a:spcAft>
              <a:buClr>
                <a:schemeClr val="dk1"/>
              </a:buClr>
              <a:buSzPts val="1400"/>
              <a:buChar char="•"/>
              <a:defRPr/>
            </a:lvl2pPr>
            <a:lvl3pPr marL="1371600" lvl="2" indent="-317500" algn="l">
              <a:lnSpc>
                <a:spcPct val="120000"/>
              </a:lnSpc>
              <a:spcBef>
                <a:spcPts val="400"/>
              </a:spcBef>
              <a:spcAft>
                <a:spcPts val="0"/>
              </a:spcAft>
              <a:buClr>
                <a:schemeClr val="dk1"/>
              </a:buClr>
              <a:buSzPts val="1400"/>
              <a:buChar char="•"/>
              <a:defRPr/>
            </a:lvl3pPr>
            <a:lvl4pPr marL="1828800" lvl="3" indent="-317500" algn="l">
              <a:lnSpc>
                <a:spcPct val="120000"/>
              </a:lnSpc>
              <a:spcBef>
                <a:spcPts val="400"/>
              </a:spcBef>
              <a:spcAft>
                <a:spcPts val="0"/>
              </a:spcAft>
              <a:buClr>
                <a:schemeClr val="dk1"/>
              </a:buClr>
              <a:buSzPts val="1400"/>
              <a:buChar char="•"/>
              <a:defRPr/>
            </a:lvl4pPr>
            <a:lvl5pPr marL="2286000" lvl="4" indent="-317500" algn="l">
              <a:lnSpc>
                <a:spcPct val="12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8" name="Google Shape;118;p23"/>
          <p:cNvSpPr txBox="1">
            <a:spLocks noGrp="1"/>
          </p:cNvSpPr>
          <p:nvPr>
            <p:ph type="dt" idx="10"/>
          </p:nvPr>
        </p:nvSpPr>
        <p:spPr>
          <a:xfrm>
            <a:off x="441547" y="4837151"/>
            <a:ext cx="2237321" cy="23134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23"/>
          <p:cNvSpPr txBox="1">
            <a:spLocks noGrp="1"/>
          </p:cNvSpPr>
          <p:nvPr>
            <p:ph type="ftr" idx="11"/>
          </p:nvPr>
        </p:nvSpPr>
        <p:spPr>
          <a:xfrm>
            <a:off x="418443" y="130332"/>
            <a:ext cx="308610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0" name="Google Shape;120;p23"/>
          <p:cNvSpPr txBox="1">
            <a:spLocks noGrp="1"/>
          </p:cNvSpPr>
          <p:nvPr>
            <p:ph type="sldNum" idx="12"/>
          </p:nvPr>
        </p:nvSpPr>
        <p:spPr>
          <a:xfrm>
            <a:off x="8033033" y="4837151"/>
            <a:ext cx="699209" cy="23134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rot="5400000">
            <a:off x="6017715" y="1801118"/>
            <a:ext cx="3829051" cy="1655563"/>
          </a:xfrm>
          <a:prstGeom prst="rect">
            <a:avLst/>
          </a:prstGeom>
          <a:noFill/>
          <a:ln>
            <a:noFill/>
          </a:ln>
        </p:spPr>
        <p:txBody>
          <a:bodyPr spcFirstLastPara="1" wrap="square" lIns="68575" tIns="34275" rIns="68575" bIns="34275" anchor="t" anchorCtr="0">
            <a:normAutofit/>
          </a:bodyPr>
          <a:lstStyle>
            <a:lvl1pPr lvl="0" algn="l">
              <a:lnSpc>
                <a:spcPct val="85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3" name="Google Shape;123;p24"/>
          <p:cNvSpPr txBox="1">
            <a:spLocks noGrp="1"/>
          </p:cNvSpPr>
          <p:nvPr>
            <p:ph type="body" idx="1"/>
          </p:nvPr>
        </p:nvSpPr>
        <p:spPr>
          <a:xfrm rot="5400000">
            <a:off x="1846926" y="-714108"/>
            <a:ext cx="3829051" cy="6686016"/>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Clr>
                <a:schemeClr val="dk1"/>
              </a:buClr>
              <a:buSzPts val="1400"/>
              <a:buChar char="•"/>
              <a:defRPr/>
            </a:lvl1pPr>
            <a:lvl2pPr marL="914400" lvl="1" indent="-317500" algn="l">
              <a:lnSpc>
                <a:spcPct val="120000"/>
              </a:lnSpc>
              <a:spcBef>
                <a:spcPts val="400"/>
              </a:spcBef>
              <a:spcAft>
                <a:spcPts val="0"/>
              </a:spcAft>
              <a:buClr>
                <a:schemeClr val="dk1"/>
              </a:buClr>
              <a:buSzPts val="1400"/>
              <a:buChar char="•"/>
              <a:defRPr/>
            </a:lvl2pPr>
            <a:lvl3pPr marL="1371600" lvl="2" indent="-317500" algn="l">
              <a:lnSpc>
                <a:spcPct val="120000"/>
              </a:lnSpc>
              <a:spcBef>
                <a:spcPts val="400"/>
              </a:spcBef>
              <a:spcAft>
                <a:spcPts val="0"/>
              </a:spcAft>
              <a:buClr>
                <a:schemeClr val="dk1"/>
              </a:buClr>
              <a:buSzPts val="1400"/>
              <a:buChar char="•"/>
              <a:defRPr/>
            </a:lvl3pPr>
            <a:lvl4pPr marL="1828800" lvl="3" indent="-317500" algn="l">
              <a:lnSpc>
                <a:spcPct val="120000"/>
              </a:lnSpc>
              <a:spcBef>
                <a:spcPts val="400"/>
              </a:spcBef>
              <a:spcAft>
                <a:spcPts val="0"/>
              </a:spcAft>
              <a:buClr>
                <a:schemeClr val="dk1"/>
              </a:buClr>
              <a:buSzPts val="1400"/>
              <a:buChar char="•"/>
              <a:defRPr/>
            </a:lvl4pPr>
            <a:lvl5pPr marL="2286000" lvl="4" indent="-317500" algn="l">
              <a:lnSpc>
                <a:spcPct val="12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4" name="Google Shape;124;p24"/>
          <p:cNvSpPr txBox="1">
            <a:spLocks noGrp="1"/>
          </p:cNvSpPr>
          <p:nvPr>
            <p:ph type="dt" idx="10"/>
          </p:nvPr>
        </p:nvSpPr>
        <p:spPr>
          <a:xfrm>
            <a:off x="441547" y="4837151"/>
            <a:ext cx="2237321" cy="23134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5" name="Google Shape;125;p24"/>
          <p:cNvSpPr txBox="1">
            <a:spLocks noGrp="1"/>
          </p:cNvSpPr>
          <p:nvPr>
            <p:ph type="ftr" idx="11"/>
          </p:nvPr>
        </p:nvSpPr>
        <p:spPr>
          <a:xfrm>
            <a:off x="418443" y="130332"/>
            <a:ext cx="308610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4"/>
          <p:cNvSpPr txBox="1">
            <a:spLocks noGrp="1"/>
          </p:cNvSpPr>
          <p:nvPr>
            <p:ph type="sldNum" idx="12"/>
          </p:nvPr>
        </p:nvSpPr>
        <p:spPr>
          <a:xfrm>
            <a:off x="8033033" y="4837151"/>
            <a:ext cx="699209" cy="23134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11479" y="713232"/>
            <a:ext cx="8246744" cy="808387"/>
          </a:xfrm>
          <a:prstGeom prst="rect">
            <a:avLst/>
          </a:prstGeom>
          <a:noFill/>
          <a:ln>
            <a:noFill/>
          </a:ln>
        </p:spPr>
        <p:txBody>
          <a:bodyPr spcFirstLastPara="1" wrap="square" lIns="68575" tIns="34275" rIns="68575" bIns="34275" anchor="t" anchorCtr="0">
            <a:normAutofit/>
          </a:bodyPr>
          <a:lstStyle>
            <a:lvl1pPr marR="0" lvl="0" algn="l" rtl="0">
              <a:lnSpc>
                <a:spcPct val="85000"/>
              </a:lnSpc>
              <a:spcBef>
                <a:spcPts val="0"/>
              </a:spcBef>
              <a:spcAft>
                <a:spcPts val="0"/>
              </a:spcAft>
              <a:buClr>
                <a:schemeClr val="accent1"/>
              </a:buClr>
              <a:buSzPts val="2700"/>
              <a:buFont typeface="Arial"/>
              <a:buNone/>
              <a:defRPr sz="2700" b="0" i="0" u="none" strike="noStrike" cap="none">
                <a:solidFill>
                  <a:schemeClr val="accent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411481" y="1521619"/>
            <a:ext cx="8246745" cy="3021806"/>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120000"/>
              </a:lnSpc>
              <a:spcBef>
                <a:spcPts val="800"/>
              </a:spcBef>
              <a:spcAft>
                <a:spcPts val="0"/>
              </a:spcAft>
              <a:buClr>
                <a:schemeClr val="dk1"/>
              </a:buClr>
              <a:buSzPts val="1500"/>
              <a:buFont typeface="Arial"/>
              <a:buChar char="•"/>
              <a:defRPr sz="1500" b="0" i="0" u="none" strike="noStrike" cap="none">
                <a:solidFill>
                  <a:schemeClr val="dk1"/>
                </a:solidFill>
                <a:latin typeface="Open Sans Light"/>
                <a:ea typeface="Open Sans Light"/>
                <a:cs typeface="Open Sans Light"/>
                <a:sym typeface="Open Sans Light"/>
              </a:defRPr>
            </a:lvl1pPr>
            <a:lvl2pPr marL="914400" marR="0" lvl="1" indent="-317500" algn="l" rtl="0">
              <a:lnSpc>
                <a:spcPct val="120000"/>
              </a:lnSpc>
              <a:spcBef>
                <a:spcPts val="4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2pPr>
            <a:lvl3pPr marL="1371600" marR="0" lvl="2"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Open Sans Light"/>
                <a:ea typeface="Open Sans Light"/>
                <a:cs typeface="Open Sans Light"/>
                <a:sym typeface="Open Sans Light"/>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Open Sans Light"/>
                <a:ea typeface="Open Sans Light"/>
                <a:cs typeface="Open Sans Light"/>
                <a:sym typeface="Open Sans Light"/>
              </a:defRPr>
            </a:lvl4pPr>
            <a:lvl5pPr marL="2286000" marR="0" lvl="4"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Open Sans Light"/>
                <a:ea typeface="Open Sans Light"/>
                <a:cs typeface="Open Sans Light"/>
                <a:sym typeface="Open Sans Light"/>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9pPr>
          </a:lstStyle>
          <a:p>
            <a:endParaRPr/>
          </a:p>
        </p:txBody>
      </p:sp>
      <p:sp>
        <p:nvSpPr>
          <p:cNvPr id="53" name="Google Shape;53;p13"/>
          <p:cNvSpPr txBox="1">
            <a:spLocks noGrp="1"/>
          </p:cNvSpPr>
          <p:nvPr>
            <p:ph type="dt" idx="10"/>
          </p:nvPr>
        </p:nvSpPr>
        <p:spPr>
          <a:xfrm>
            <a:off x="441547" y="4837151"/>
            <a:ext cx="2237321" cy="23134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700" b="0" i="0" u="none" strike="noStrike" cap="none">
                <a:solidFill>
                  <a:schemeClr val="dk1"/>
                </a:solidFill>
                <a:latin typeface="Open Sans Light"/>
                <a:ea typeface="Open Sans Light"/>
                <a:cs typeface="Open Sans Light"/>
                <a:sym typeface="Open Sans Light"/>
              </a:defRPr>
            </a:lvl1pPr>
            <a:lvl2pPr marR="0" lvl="1" algn="l" rtl="0">
              <a:spcBef>
                <a:spcPts val="0"/>
              </a:spcBef>
              <a:spcAft>
                <a:spcPts val="0"/>
              </a:spcAft>
              <a:buSzPts val="1100"/>
              <a:buNone/>
              <a:defRPr sz="14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100"/>
              <a:buNone/>
              <a:defRPr sz="14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100"/>
              <a:buNone/>
              <a:defRPr sz="14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100"/>
              <a:buNone/>
              <a:defRPr sz="14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100"/>
              <a:buNone/>
              <a:defRPr sz="14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100"/>
              <a:buNone/>
              <a:defRPr sz="14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100"/>
              <a:buNone/>
              <a:defRPr sz="14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100"/>
              <a:buNone/>
              <a:defRPr sz="1400" b="0" i="0" u="none" strike="noStrike" cap="none">
                <a:solidFill>
                  <a:schemeClr val="dk1"/>
                </a:solidFill>
                <a:latin typeface="Open Sans Light"/>
                <a:ea typeface="Open Sans Light"/>
                <a:cs typeface="Open Sans Light"/>
                <a:sym typeface="Open Sans Light"/>
              </a:defRPr>
            </a:lvl9pPr>
          </a:lstStyle>
          <a:p>
            <a:endParaRPr/>
          </a:p>
        </p:txBody>
      </p:sp>
      <p:sp>
        <p:nvSpPr>
          <p:cNvPr id="54" name="Google Shape;54;p13"/>
          <p:cNvSpPr txBox="1">
            <a:spLocks noGrp="1"/>
          </p:cNvSpPr>
          <p:nvPr>
            <p:ph type="ftr" idx="11"/>
          </p:nvPr>
        </p:nvSpPr>
        <p:spPr>
          <a:xfrm>
            <a:off x="418443" y="130332"/>
            <a:ext cx="3086100" cy="273844"/>
          </a:xfrm>
          <a:prstGeom prst="rect">
            <a:avLst/>
          </a:prstGeom>
          <a:noFill/>
          <a:ln>
            <a:noFill/>
          </a:ln>
        </p:spPr>
        <p:txBody>
          <a:bodyPr spcFirstLastPara="1" wrap="square" lIns="68575" tIns="34275" rIns="68575" bIns="34275" anchor="b" anchorCtr="0">
            <a:noAutofit/>
          </a:bodyPr>
          <a:lstStyle>
            <a:lvl1pPr marR="0" lvl="0" algn="l" rtl="0">
              <a:spcBef>
                <a:spcPts val="0"/>
              </a:spcBef>
              <a:spcAft>
                <a:spcPts val="0"/>
              </a:spcAft>
              <a:buSzPts val="1100"/>
              <a:buNone/>
              <a:defRPr sz="700" b="0" i="0" u="none" strike="noStrike" cap="none">
                <a:solidFill>
                  <a:schemeClr val="dk1"/>
                </a:solidFill>
                <a:latin typeface="Open Sans Light"/>
                <a:ea typeface="Open Sans Light"/>
                <a:cs typeface="Open Sans Light"/>
                <a:sym typeface="Open Sans Light"/>
              </a:defRPr>
            </a:lvl1pPr>
            <a:lvl2pPr marR="0" lvl="1" algn="l" rtl="0">
              <a:spcBef>
                <a:spcPts val="0"/>
              </a:spcBef>
              <a:spcAft>
                <a:spcPts val="0"/>
              </a:spcAft>
              <a:buSzPts val="1100"/>
              <a:buNone/>
              <a:defRPr sz="14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100"/>
              <a:buNone/>
              <a:defRPr sz="14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100"/>
              <a:buNone/>
              <a:defRPr sz="14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100"/>
              <a:buNone/>
              <a:defRPr sz="14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100"/>
              <a:buNone/>
              <a:defRPr sz="14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100"/>
              <a:buNone/>
              <a:defRPr sz="14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100"/>
              <a:buNone/>
              <a:defRPr sz="14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100"/>
              <a:buNone/>
              <a:defRPr sz="1400" b="0" i="0" u="none" strike="noStrike" cap="none">
                <a:solidFill>
                  <a:schemeClr val="dk1"/>
                </a:solidFill>
                <a:latin typeface="Open Sans Light"/>
                <a:ea typeface="Open Sans Light"/>
                <a:cs typeface="Open Sans Light"/>
                <a:sym typeface="Open Sans Light"/>
              </a:defRPr>
            </a:lvl9pPr>
          </a:lstStyle>
          <a:p>
            <a:endParaRPr/>
          </a:p>
        </p:txBody>
      </p:sp>
      <p:sp>
        <p:nvSpPr>
          <p:cNvPr id="55" name="Google Shape;55;p13"/>
          <p:cNvSpPr txBox="1">
            <a:spLocks noGrp="1"/>
          </p:cNvSpPr>
          <p:nvPr>
            <p:ph type="sldNum" idx="12"/>
          </p:nvPr>
        </p:nvSpPr>
        <p:spPr>
          <a:xfrm>
            <a:off x="8033033" y="4837151"/>
            <a:ext cx="699209" cy="231340"/>
          </a:xfrm>
          <a:prstGeom prst="rect">
            <a:avLst/>
          </a:prstGeom>
          <a:noFill/>
          <a:ln>
            <a:noFill/>
          </a:ln>
        </p:spPr>
        <p:txBody>
          <a:bodyPr spcFirstLastPara="1" wrap="square" lIns="68575" tIns="34275" rIns="68575" bIns="34275" anchor="t" anchorCtr="0">
            <a:noAutofit/>
          </a:bodyPr>
          <a:lstStyle>
            <a:lvl1pPr marL="0" marR="0" lvl="0" indent="0" algn="r" rtl="0">
              <a:spcBef>
                <a:spcPts val="0"/>
              </a:spcBef>
              <a:buNone/>
              <a:defRPr sz="700" b="0" i="0" u="none" strike="noStrike" cap="none">
                <a:solidFill>
                  <a:schemeClr val="dk1"/>
                </a:solidFill>
                <a:latin typeface="Open Sans Light"/>
                <a:ea typeface="Open Sans Light"/>
                <a:cs typeface="Open Sans Light"/>
                <a:sym typeface="Open Sans Light"/>
              </a:defRPr>
            </a:lvl1pPr>
            <a:lvl2pPr marL="0" marR="0" lvl="1" indent="0" algn="r" rtl="0">
              <a:spcBef>
                <a:spcPts val="0"/>
              </a:spcBef>
              <a:buNone/>
              <a:defRPr sz="700" b="0" i="0" u="none" strike="noStrike" cap="none">
                <a:solidFill>
                  <a:schemeClr val="dk1"/>
                </a:solidFill>
                <a:latin typeface="Open Sans Light"/>
                <a:ea typeface="Open Sans Light"/>
                <a:cs typeface="Open Sans Light"/>
                <a:sym typeface="Open Sans Light"/>
              </a:defRPr>
            </a:lvl2pPr>
            <a:lvl3pPr marL="0" marR="0" lvl="2" indent="0" algn="r" rtl="0">
              <a:spcBef>
                <a:spcPts val="0"/>
              </a:spcBef>
              <a:buNone/>
              <a:defRPr sz="700" b="0" i="0" u="none" strike="noStrike" cap="none">
                <a:solidFill>
                  <a:schemeClr val="dk1"/>
                </a:solidFill>
                <a:latin typeface="Open Sans Light"/>
                <a:ea typeface="Open Sans Light"/>
                <a:cs typeface="Open Sans Light"/>
                <a:sym typeface="Open Sans Light"/>
              </a:defRPr>
            </a:lvl3pPr>
            <a:lvl4pPr marL="0" marR="0" lvl="3" indent="0" algn="r" rtl="0">
              <a:spcBef>
                <a:spcPts val="0"/>
              </a:spcBef>
              <a:buNone/>
              <a:defRPr sz="700" b="0" i="0" u="none" strike="noStrike" cap="none">
                <a:solidFill>
                  <a:schemeClr val="dk1"/>
                </a:solidFill>
                <a:latin typeface="Open Sans Light"/>
                <a:ea typeface="Open Sans Light"/>
                <a:cs typeface="Open Sans Light"/>
                <a:sym typeface="Open Sans Light"/>
              </a:defRPr>
            </a:lvl4pPr>
            <a:lvl5pPr marL="0" marR="0" lvl="4" indent="0" algn="r" rtl="0">
              <a:spcBef>
                <a:spcPts val="0"/>
              </a:spcBef>
              <a:buNone/>
              <a:defRPr sz="700" b="0" i="0" u="none" strike="noStrike" cap="none">
                <a:solidFill>
                  <a:schemeClr val="dk1"/>
                </a:solidFill>
                <a:latin typeface="Open Sans Light"/>
                <a:ea typeface="Open Sans Light"/>
                <a:cs typeface="Open Sans Light"/>
                <a:sym typeface="Open Sans Light"/>
              </a:defRPr>
            </a:lvl5pPr>
            <a:lvl6pPr marL="0" marR="0" lvl="5" indent="0" algn="r" rtl="0">
              <a:spcBef>
                <a:spcPts val="0"/>
              </a:spcBef>
              <a:buNone/>
              <a:defRPr sz="700" b="0" i="0" u="none" strike="noStrike" cap="none">
                <a:solidFill>
                  <a:schemeClr val="dk1"/>
                </a:solidFill>
                <a:latin typeface="Open Sans Light"/>
                <a:ea typeface="Open Sans Light"/>
                <a:cs typeface="Open Sans Light"/>
                <a:sym typeface="Open Sans Light"/>
              </a:defRPr>
            </a:lvl6pPr>
            <a:lvl7pPr marL="0" marR="0" lvl="6" indent="0" algn="r" rtl="0">
              <a:spcBef>
                <a:spcPts val="0"/>
              </a:spcBef>
              <a:buNone/>
              <a:defRPr sz="700" b="0" i="0" u="none" strike="noStrike" cap="none">
                <a:solidFill>
                  <a:schemeClr val="dk1"/>
                </a:solidFill>
                <a:latin typeface="Open Sans Light"/>
                <a:ea typeface="Open Sans Light"/>
                <a:cs typeface="Open Sans Light"/>
                <a:sym typeface="Open Sans Light"/>
              </a:defRPr>
            </a:lvl7pPr>
            <a:lvl8pPr marL="0" marR="0" lvl="7" indent="0" algn="r" rtl="0">
              <a:spcBef>
                <a:spcPts val="0"/>
              </a:spcBef>
              <a:buNone/>
              <a:defRPr sz="700" b="0" i="0" u="none" strike="noStrike" cap="none">
                <a:solidFill>
                  <a:schemeClr val="dk1"/>
                </a:solidFill>
                <a:latin typeface="Open Sans Light"/>
                <a:ea typeface="Open Sans Light"/>
                <a:cs typeface="Open Sans Light"/>
                <a:sym typeface="Open Sans Light"/>
              </a:defRPr>
            </a:lvl8pPr>
            <a:lvl9pPr marL="0" marR="0" lvl="8" indent="0" algn="r" rtl="0">
              <a:spcBef>
                <a:spcPts val="0"/>
              </a:spcBef>
              <a:buNone/>
              <a:defRPr sz="700" b="0" i="0" u="none" strike="noStrike" cap="none">
                <a:solidFill>
                  <a:schemeClr val="dk1"/>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en"/>
              <a:t>‹#›</a:t>
            </a:fld>
            <a:endParaRPr/>
          </a:p>
        </p:txBody>
      </p:sp>
      <p:cxnSp>
        <p:nvCxnSpPr>
          <p:cNvPr id="56" name="Google Shape;56;p13"/>
          <p:cNvCxnSpPr/>
          <p:nvPr/>
        </p:nvCxnSpPr>
        <p:spPr>
          <a:xfrm>
            <a:off x="482600" y="509039"/>
            <a:ext cx="8178800" cy="0"/>
          </a:xfrm>
          <a:prstGeom prst="straightConnector1">
            <a:avLst/>
          </a:prstGeom>
          <a:noFill/>
          <a:ln w="38100" cap="flat" cmpd="sng">
            <a:solidFill>
              <a:schemeClr val="accent1"/>
            </a:solidFill>
            <a:prstDash val="solid"/>
            <a:miter lim="800000"/>
            <a:headEnd type="none" w="sm" len="sm"/>
            <a:tailEnd type="none" w="sm" len="sm"/>
          </a:ln>
        </p:spPr>
      </p:cxnSp>
      <p:cxnSp>
        <p:nvCxnSpPr>
          <p:cNvPr id="57" name="Google Shape;57;p13"/>
          <p:cNvCxnSpPr/>
          <p:nvPr/>
        </p:nvCxnSpPr>
        <p:spPr>
          <a:xfrm>
            <a:off x="482600" y="4732271"/>
            <a:ext cx="8178800" cy="0"/>
          </a:xfrm>
          <a:prstGeom prst="straightConnector1">
            <a:avLst/>
          </a:prstGeom>
          <a:noFill/>
          <a:ln w="9525" cap="flat" cmpd="sng">
            <a:solidFill>
              <a:schemeClr val="dk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tableau.com/app/profile/erickson.vo/viz/FinalCapstone-DataNew_Map/Dashboard3?publish=yes"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ctrTitle"/>
          </p:nvPr>
        </p:nvSpPr>
        <p:spPr>
          <a:xfrm>
            <a:off x="411480" y="714375"/>
            <a:ext cx="5111848" cy="827104"/>
          </a:xfrm>
          <a:prstGeom prst="rect">
            <a:avLst/>
          </a:prstGeom>
          <a:noFill/>
          <a:ln>
            <a:noFill/>
          </a:ln>
        </p:spPr>
        <p:txBody>
          <a:bodyPr spcFirstLastPara="1" wrap="square" lIns="68575" tIns="34275" rIns="68575" bIns="34275" anchor="t" anchorCtr="0">
            <a:normAutofit fontScale="90000"/>
          </a:bodyPr>
          <a:lstStyle/>
          <a:p>
            <a:pPr marL="0" lvl="0" indent="0" algn="l" rtl="0">
              <a:lnSpc>
                <a:spcPct val="85000"/>
              </a:lnSpc>
              <a:spcBef>
                <a:spcPts val="0"/>
              </a:spcBef>
              <a:spcAft>
                <a:spcPts val="0"/>
              </a:spcAft>
              <a:buClr>
                <a:schemeClr val="accent1"/>
              </a:buClr>
              <a:buSzPct val="100000"/>
              <a:buFont typeface="Arial"/>
              <a:buNone/>
            </a:pPr>
            <a:r>
              <a:rPr lang="en" sz="2700"/>
              <a:t>Can the US. Census Data be used as an accurate predictor for Covid Mortality?</a:t>
            </a:r>
            <a:endParaRPr/>
          </a:p>
        </p:txBody>
      </p:sp>
      <p:sp>
        <p:nvSpPr>
          <p:cNvPr id="132" name="Google Shape;132;p25"/>
          <p:cNvSpPr txBox="1">
            <a:spLocks noGrp="1"/>
          </p:cNvSpPr>
          <p:nvPr>
            <p:ph type="subTitle" idx="1"/>
          </p:nvPr>
        </p:nvSpPr>
        <p:spPr>
          <a:xfrm>
            <a:off x="6086475" y="714376"/>
            <a:ext cx="2585660" cy="755717"/>
          </a:xfrm>
          <a:prstGeom prst="rect">
            <a:avLst/>
          </a:prstGeom>
          <a:noFill/>
          <a:ln>
            <a:noFill/>
          </a:ln>
        </p:spPr>
        <p:txBody>
          <a:bodyPr spcFirstLastPara="1" wrap="square" lIns="68575" tIns="34275" rIns="68575" bIns="34275" anchor="t" anchorCtr="0">
            <a:normAutofit fontScale="92500"/>
          </a:bodyPr>
          <a:lstStyle/>
          <a:p>
            <a:pPr marL="0" lvl="0" indent="0" algn="l" rtl="0">
              <a:lnSpc>
                <a:spcPct val="110000"/>
              </a:lnSpc>
              <a:spcBef>
                <a:spcPts val="0"/>
              </a:spcBef>
              <a:spcAft>
                <a:spcPts val="0"/>
              </a:spcAft>
              <a:buClr>
                <a:schemeClr val="dk1"/>
              </a:buClr>
              <a:buSzPct val="100000"/>
              <a:buNone/>
            </a:pPr>
            <a:r>
              <a:rPr lang="en" sz="1300"/>
              <a:t>Presented by: Raksha Karthikeyan, Alexander Melamed, Erickson Vo and Stephanie Garrett</a:t>
            </a:r>
            <a:endParaRPr/>
          </a:p>
        </p:txBody>
      </p:sp>
      <p:pic>
        <p:nvPicPr>
          <p:cNvPr id="133" name="Google Shape;133;p25" descr="Top view of a background splashed with colors"/>
          <p:cNvPicPr preferRelativeResize="0"/>
          <p:nvPr/>
        </p:nvPicPr>
        <p:blipFill rotWithShape="1">
          <a:blip r:embed="rId3">
            <a:alphaModFix/>
          </a:blip>
          <a:srcRect t="45" b="1701"/>
          <a:stretch/>
        </p:blipFill>
        <p:spPr>
          <a:xfrm>
            <a:off x="2071462" y="1730327"/>
            <a:ext cx="5001077" cy="2813098"/>
          </a:xfrm>
          <a:prstGeom prst="rect">
            <a:avLst/>
          </a:prstGeom>
          <a:noFill/>
          <a:ln>
            <a:noFill/>
          </a:ln>
        </p:spPr>
      </p:pic>
      <p:sp>
        <p:nvSpPr>
          <p:cNvPr id="134" name="Google Shape;134;p25"/>
          <p:cNvSpPr txBox="1">
            <a:spLocks noGrp="1"/>
          </p:cNvSpPr>
          <p:nvPr>
            <p:ph type="dt" idx="10"/>
          </p:nvPr>
        </p:nvSpPr>
        <p:spPr>
          <a:xfrm>
            <a:off x="441547" y="4837151"/>
            <a:ext cx="2237321" cy="23134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None/>
            </a:pPr>
            <a:r>
              <a:rPr lang="en"/>
              <a:t>4/25/2023</a:t>
            </a:r>
            <a:endParaRPr/>
          </a:p>
        </p:txBody>
      </p:sp>
      <p:sp>
        <p:nvSpPr>
          <p:cNvPr id="135" name="Google Shape;135;p25"/>
          <p:cNvSpPr txBox="1">
            <a:spLocks noGrp="1"/>
          </p:cNvSpPr>
          <p:nvPr>
            <p:ph type="sldNum" idx="12"/>
          </p:nvPr>
        </p:nvSpPr>
        <p:spPr>
          <a:xfrm>
            <a:off x="8033033" y="4837151"/>
            <a:ext cx="699209" cy="231340"/>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F93E-D11E-CBB3-A464-3ADA23E244B4}"/>
              </a:ext>
            </a:extLst>
          </p:cNvPr>
          <p:cNvSpPr>
            <a:spLocks noGrp="1"/>
          </p:cNvSpPr>
          <p:nvPr>
            <p:ph type="title"/>
          </p:nvPr>
        </p:nvSpPr>
        <p:spPr/>
        <p:txBody>
          <a:bodyPr/>
          <a:lstStyle/>
          <a:p>
            <a:r>
              <a:rPr lang="en-US" dirty="0"/>
              <a:t>Scatterplot Matrix: Deaths Vs. Vulnerable Pops </a:t>
            </a:r>
          </a:p>
        </p:txBody>
      </p:sp>
      <p:pic>
        <p:nvPicPr>
          <p:cNvPr id="5" name="Picture 4">
            <a:extLst>
              <a:ext uri="{FF2B5EF4-FFF2-40B4-BE49-F238E27FC236}">
                <a16:creationId xmlns:a16="http://schemas.microsoft.com/office/drawing/2014/main" id="{B5FD6B1B-E716-E8F5-9FFD-5B7FB7F465B5}"/>
              </a:ext>
            </a:extLst>
          </p:cNvPr>
          <p:cNvPicPr>
            <a:picLocks noChangeAspect="1"/>
          </p:cNvPicPr>
          <p:nvPr/>
        </p:nvPicPr>
        <p:blipFill>
          <a:blip r:embed="rId2"/>
          <a:stretch>
            <a:fillRect/>
          </a:stretch>
        </p:blipFill>
        <p:spPr>
          <a:xfrm>
            <a:off x="485777" y="1175792"/>
            <a:ext cx="4168271" cy="3480876"/>
          </a:xfrm>
          <a:prstGeom prst="rect">
            <a:avLst/>
          </a:prstGeom>
        </p:spPr>
      </p:pic>
      <p:pic>
        <p:nvPicPr>
          <p:cNvPr id="8" name="Picture 7" descr="Diagram, table&#10;&#10;Description automatically generated">
            <a:extLst>
              <a:ext uri="{FF2B5EF4-FFF2-40B4-BE49-F238E27FC236}">
                <a16:creationId xmlns:a16="http://schemas.microsoft.com/office/drawing/2014/main" id="{F150C660-C0F1-DEF8-3AF6-B0265FE43681}"/>
              </a:ext>
            </a:extLst>
          </p:cNvPr>
          <p:cNvPicPr>
            <a:picLocks noChangeAspect="1"/>
          </p:cNvPicPr>
          <p:nvPr/>
        </p:nvPicPr>
        <p:blipFill>
          <a:blip r:embed="rId3"/>
          <a:stretch>
            <a:fillRect/>
          </a:stretch>
        </p:blipFill>
        <p:spPr>
          <a:xfrm>
            <a:off x="4654048" y="1175792"/>
            <a:ext cx="4108778" cy="3518975"/>
          </a:xfrm>
          <a:prstGeom prst="rect">
            <a:avLst/>
          </a:prstGeom>
        </p:spPr>
      </p:pic>
    </p:spTree>
    <p:extLst>
      <p:ext uri="{BB962C8B-B14F-4D97-AF65-F5344CB8AC3E}">
        <p14:creationId xmlns:p14="http://schemas.microsoft.com/office/powerpoint/2010/main" val="161778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1" y="47498"/>
            <a:ext cx="9099600" cy="9975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None/>
            </a:pPr>
            <a:r>
              <a:rPr lang="en"/>
              <a:t>Charts (Tableau): Interactive Covid Report Dashboard</a:t>
            </a:r>
            <a:endParaRPr/>
          </a:p>
        </p:txBody>
      </p:sp>
      <p:pic>
        <p:nvPicPr>
          <p:cNvPr id="177" name="Google Shape;177;p32">
            <a:hlinkClick r:id="rId3"/>
          </p:cNvPr>
          <p:cNvPicPr preferRelativeResize="0"/>
          <p:nvPr/>
        </p:nvPicPr>
        <p:blipFill>
          <a:blip r:embed="rId4">
            <a:alphaModFix/>
          </a:blip>
          <a:stretch>
            <a:fillRect/>
          </a:stretch>
        </p:blipFill>
        <p:spPr>
          <a:xfrm>
            <a:off x="0" y="450525"/>
            <a:ext cx="9099526" cy="4461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411479" y="713232"/>
            <a:ext cx="8246744" cy="808387"/>
          </a:xfrm>
          <a:prstGeom prst="rect">
            <a:avLst/>
          </a:prstGeom>
          <a:noFill/>
          <a:ln>
            <a:noFill/>
          </a:ln>
        </p:spPr>
        <p:txBody>
          <a:bodyPr spcFirstLastPara="1" wrap="square" lIns="68575" tIns="34275" rIns="68575" bIns="34275" anchor="t" anchorCtr="0">
            <a:normAutofit/>
          </a:bodyPr>
          <a:lstStyle/>
          <a:p>
            <a:pPr marL="0" lvl="0" indent="0" algn="l" rtl="0">
              <a:lnSpc>
                <a:spcPct val="85000"/>
              </a:lnSpc>
              <a:spcBef>
                <a:spcPts val="0"/>
              </a:spcBef>
              <a:spcAft>
                <a:spcPts val="0"/>
              </a:spcAft>
              <a:buClr>
                <a:schemeClr val="accent1"/>
              </a:buClr>
              <a:buSzPts val="2700"/>
              <a:buFont typeface="Arial"/>
              <a:buNone/>
            </a:pPr>
            <a:r>
              <a:rPr lang="en"/>
              <a:t>Week 2 (Analysis Phase):</a:t>
            </a:r>
            <a:endParaRPr/>
          </a:p>
        </p:txBody>
      </p:sp>
      <p:sp>
        <p:nvSpPr>
          <p:cNvPr id="183" name="Google Shape;183;p33"/>
          <p:cNvSpPr txBox="1">
            <a:spLocks noGrp="1"/>
          </p:cNvSpPr>
          <p:nvPr>
            <p:ph type="body" idx="1"/>
          </p:nvPr>
        </p:nvSpPr>
        <p:spPr>
          <a:xfrm>
            <a:off x="411481" y="1521619"/>
            <a:ext cx="8246745" cy="3021806"/>
          </a:xfrm>
          <a:prstGeom prst="rect">
            <a:avLst/>
          </a:prstGeom>
          <a:noFill/>
          <a:ln>
            <a:noFill/>
          </a:ln>
        </p:spPr>
        <p:txBody>
          <a:bodyPr spcFirstLastPara="1" wrap="square" lIns="68575" tIns="34275" rIns="68575" bIns="34275" anchor="t" anchorCtr="0">
            <a:normAutofit/>
          </a:bodyPr>
          <a:lstStyle/>
          <a:p>
            <a:pPr marL="177800" lvl="0" indent="-76200" algn="l" rtl="0">
              <a:lnSpc>
                <a:spcPct val="120000"/>
              </a:lnSpc>
              <a:spcBef>
                <a:spcPts val="0"/>
              </a:spcBef>
              <a:spcAft>
                <a:spcPts val="0"/>
              </a:spcAft>
              <a:buClr>
                <a:schemeClr val="dk1"/>
              </a:buClr>
              <a:buSzPts val="15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222429" y="47082"/>
            <a:ext cx="8246700" cy="808500"/>
          </a:xfrm>
          <a:prstGeom prst="rect">
            <a:avLst/>
          </a:prstGeom>
          <a:noFill/>
          <a:ln>
            <a:noFill/>
          </a:ln>
        </p:spPr>
        <p:txBody>
          <a:bodyPr spcFirstLastPara="1" wrap="square" lIns="68575" tIns="34275" rIns="68575" bIns="34275" anchor="t" anchorCtr="0">
            <a:normAutofit/>
          </a:bodyPr>
          <a:lstStyle/>
          <a:p>
            <a:pPr marL="0" lvl="0" indent="0" algn="l" rtl="0">
              <a:lnSpc>
                <a:spcPct val="85000"/>
              </a:lnSpc>
              <a:spcBef>
                <a:spcPts val="0"/>
              </a:spcBef>
              <a:spcAft>
                <a:spcPts val="0"/>
              </a:spcAft>
              <a:buClr>
                <a:schemeClr val="accent1"/>
              </a:buClr>
              <a:buSzPts val="2700"/>
              <a:buFont typeface="Arial"/>
              <a:buNone/>
            </a:pPr>
            <a:r>
              <a:rPr lang="en"/>
              <a:t>Charts (R Statistics): feature engineering</a:t>
            </a:r>
            <a:endParaRPr/>
          </a:p>
        </p:txBody>
      </p:sp>
      <p:sp>
        <p:nvSpPr>
          <p:cNvPr id="189" name="Google Shape;189;p34"/>
          <p:cNvSpPr txBox="1">
            <a:spLocks noGrp="1"/>
          </p:cNvSpPr>
          <p:nvPr>
            <p:ph type="body" idx="1"/>
          </p:nvPr>
        </p:nvSpPr>
        <p:spPr>
          <a:xfrm>
            <a:off x="4864900" y="730325"/>
            <a:ext cx="4093500" cy="3861900"/>
          </a:xfrm>
          <a:prstGeom prst="rect">
            <a:avLst/>
          </a:prstGeom>
          <a:noFill/>
          <a:ln>
            <a:noFill/>
          </a:ln>
        </p:spPr>
        <p:txBody>
          <a:bodyPr spcFirstLastPara="1" wrap="square" lIns="68575" tIns="34275" rIns="68575" bIns="34275" anchor="t" anchorCtr="0">
            <a:normAutofit/>
          </a:bodyPr>
          <a:lstStyle/>
          <a:p>
            <a:pPr marL="0" lvl="0" indent="0" algn="l" rtl="0">
              <a:lnSpc>
                <a:spcPct val="110000"/>
              </a:lnSpc>
              <a:spcBef>
                <a:spcPts val="0"/>
              </a:spcBef>
              <a:spcAft>
                <a:spcPts val="0"/>
              </a:spcAft>
              <a:buClr>
                <a:schemeClr val="dk1"/>
              </a:buClr>
              <a:buSzPts val="1500"/>
              <a:buNone/>
            </a:pPr>
            <a:r>
              <a:rPr lang="en" sz="1100"/>
              <a:t>In order to determine what factors we should focus on out of the options we have available with the CRE </a:t>
            </a:r>
            <a:r>
              <a:rPr lang="en" sz="1200"/>
              <a:t>vulnerabilities</a:t>
            </a:r>
            <a:r>
              <a:rPr lang="en" sz="1100"/>
              <a:t> and different populations, we employed R and used a linear regression model.</a:t>
            </a:r>
            <a:endParaRPr sz="1100"/>
          </a:p>
          <a:p>
            <a:pPr marL="177800" lvl="0" indent="-76200" algn="l" rtl="0">
              <a:lnSpc>
                <a:spcPct val="110000"/>
              </a:lnSpc>
              <a:spcBef>
                <a:spcPts val="0"/>
              </a:spcBef>
              <a:spcAft>
                <a:spcPts val="0"/>
              </a:spcAft>
              <a:buClr>
                <a:schemeClr val="dk1"/>
              </a:buClr>
              <a:buSzPts val="1500"/>
              <a:buNone/>
            </a:pPr>
            <a:endParaRPr sz="1100"/>
          </a:p>
          <a:p>
            <a:pPr marL="0" lvl="0" indent="0" algn="l" rtl="0">
              <a:lnSpc>
                <a:spcPct val="110000"/>
              </a:lnSpc>
              <a:spcBef>
                <a:spcPts val="0"/>
              </a:spcBef>
              <a:spcAft>
                <a:spcPts val="0"/>
              </a:spcAft>
              <a:buClr>
                <a:schemeClr val="dk1"/>
              </a:buClr>
              <a:buSzPts val="1500"/>
              <a:buNone/>
            </a:pPr>
            <a:r>
              <a:rPr lang="en" sz="1100"/>
              <a:t>Using R ‘s linear regression function, we compared deaths to the race independent variables. We can say races with t-values greater than 2 is acceptable, and anything less than -2 is acceptable. </a:t>
            </a:r>
            <a:endParaRPr sz="1100"/>
          </a:p>
          <a:p>
            <a:pPr marL="177800" lvl="0" indent="-76200" algn="l" rtl="0">
              <a:lnSpc>
                <a:spcPct val="110000"/>
              </a:lnSpc>
              <a:spcBef>
                <a:spcPts val="0"/>
              </a:spcBef>
              <a:spcAft>
                <a:spcPts val="0"/>
              </a:spcAft>
              <a:buClr>
                <a:schemeClr val="dk1"/>
              </a:buClr>
              <a:buSzPts val="1500"/>
              <a:buNone/>
            </a:pPr>
            <a:endParaRPr sz="1100"/>
          </a:p>
          <a:p>
            <a:pPr marL="177800" lvl="0" indent="-76200" algn="l" rtl="0">
              <a:lnSpc>
                <a:spcPct val="110000"/>
              </a:lnSpc>
              <a:spcBef>
                <a:spcPts val="0"/>
              </a:spcBef>
              <a:spcAft>
                <a:spcPts val="0"/>
              </a:spcAft>
              <a:buClr>
                <a:schemeClr val="dk1"/>
              </a:buClr>
              <a:buSzPts val="1500"/>
              <a:buNone/>
            </a:pPr>
            <a:endParaRPr sz="1100"/>
          </a:p>
          <a:p>
            <a:pPr marL="0" lvl="0" indent="0" algn="l" rtl="0">
              <a:lnSpc>
                <a:spcPct val="110000"/>
              </a:lnSpc>
              <a:spcBef>
                <a:spcPts val="0"/>
              </a:spcBef>
              <a:spcAft>
                <a:spcPts val="0"/>
              </a:spcAft>
              <a:buClr>
                <a:schemeClr val="dk1"/>
              </a:buClr>
              <a:buSzPts val="1500"/>
              <a:buNone/>
            </a:pPr>
            <a:r>
              <a:rPr lang="en" sz="1100"/>
              <a:t>This model shows statistical significance with the R-Squared value of 0.938, and a low p-value (2.2e-16). And given that the R-Squared is 93.8%, we can say that this model is effective at predicting deaths based on race.</a:t>
            </a:r>
            <a:endParaRPr sz="1100"/>
          </a:p>
          <a:p>
            <a:pPr marL="0" lvl="0" indent="0" algn="l" rtl="0">
              <a:lnSpc>
                <a:spcPct val="110000"/>
              </a:lnSpc>
              <a:spcBef>
                <a:spcPts val="0"/>
              </a:spcBef>
              <a:spcAft>
                <a:spcPts val="0"/>
              </a:spcAft>
              <a:buClr>
                <a:schemeClr val="dk1"/>
              </a:buClr>
              <a:buSzPts val="1500"/>
              <a:buNone/>
            </a:pPr>
            <a:endParaRPr sz="1100"/>
          </a:p>
          <a:p>
            <a:pPr marL="0" lvl="0" indent="0" algn="l" rtl="0">
              <a:lnSpc>
                <a:spcPct val="110000"/>
              </a:lnSpc>
              <a:spcBef>
                <a:spcPts val="0"/>
              </a:spcBef>
              <a:spcAft>
                <a:spcPts val="0"/>
              </a:spcAft>
              <a:buClr>
                <a:schemeClr val="dk1"/>
              </a:buClr>
              <a:buSzPts val="1500"/>
              <a:buNone/>
            </a:pPr>
            <a:endParaRPr sz="1100"/>
          </a:p>
        </p:txBody>
      </p:sp>
      <p:pic>
        <p:nvPicPr>
          <p:cNvPr id="190" name="Google Shape;190;p34"/>
          <p:cNvPicPr preferRelativeResize="0"/>
          <p:nvPr/>
        </p:nvPicPr>
        <p:blipFill>
          <a:blip r:embed="rId3">
            <a:alphaModFix/>
          </a:blip>
          <a:stretch>
            <a:fillRect/>
          </a:stretch>
        </p:blipFill>
        <p:spPr>
          <a:xfrm>
            <a:off x="457200" y="676525"/>
            <a:ext cx="4168600" cy="3915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txBox="1">
            <a:spLocks noGrp="1"/>
          </p:cNvSpPr>
          <p:nvPr>
            <p:ph type="title"/>
          </p:nvPr>
        </p:nvSpPr>
        <p:spPr>
          <a:xfrm>
            <a:off x="411479" y="40882"/>
            <a:ext cx="8246700" cy="8085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2700"/>
              <a:buFont typeface="Arial"/>
              <a:buNone/>
            </a:pPr>
            <a:r>
              <a:rPr lang="en"/>
              <a:t>Charts (R Statistics): feature engineering cont…</a:t>
            </a:r>
            <a:endParaRPr/>
          </a:p>
        </p:txBody>
      </p:sp>
      <p:sp>
        <p:nvSpPr>
          <p:cNvPr id="196" name="Google Shape;196;p35"/>
          <p:cNvSpPr txBox="1">
            <a:spLocks noGrp="1"/>
          </p:cNvSpPr>
          <p:nvPr>
            <p:ph type="body" idx="1"/>
          </p:nvPr>
        </p:nvSpPr>
        <p:spPr>
          <a:xfrm>
            <a:off x="4726625" y="638750"/>
            <a:ext cx="3642300" cy="3945300"/>
          </a:xfrm>
          <a:prstGeom prst="rect">
            <a:avLst/>
          </a:prstGeom>
        </p:spPr>
        <p:txBody>
          <a:bodyPr spcFirstLastPara="1" wrap="square" lIns="68575" tIns="34275" rIns="68575" bIns="34275" anchor="t" anchorCtr="0">
            <a:normAutofit/>
          </a:bodyPr>
          <a:lstStyle/>
          <a:p>
            <a:pPr marL="0" lvl="0" indent="0" algn="l" rtl="0">
              <a:lnSpc>
                <a:spcPct val="110000"/>
              </a:lnSpc>
              <a:spcBef>
                <a:spcPts val="0"/>
              </a:spcBef>
              <a:spcAft>
                <a:spcPts val="0"/>
              </a:spcAft>
              <a:buNone/>
            </a:pPr>
            <a:r>
              <a:rPr lang="en" sz="1100"/>
              <a:t>Using R ‘s linear regression function, we compared deaths to the race independent variables. We can say people disability, no health insurance, and no vehicle with t-values greater than 2 is acceptable, and anything less than -2 is acceptable</a:t>
            </a:r>
            <a:endParaRPr sz="1100"/>
          </a:p>
          <a:p>
            <a:pPr marL="0" lvl="0" indent="0" algn="l" rtl="0">
              <a:lnSpc>
                <a:spcPct val="110000"/>
              </a:lnSpc>
              <a:spcBef>
                <a:spcPts val="0"/>
              </a:spcBef>
              <a:spcAft>
                <a:spcPts val="0"/>
              </a:spcAft>
              <a:buNone/>
            </a:pPr>
            <a:endParaRPr sz="1100"/>
          </a:p>
          <a:p>
            <a:pPr marL="0" lvl="0" indent="0" algn="l" rtl="0">
              <a:lnSpc>
                <a:spcPct val="110000"/>
              </a:lnSpc>
              <a:spcBef>
                <a:spcPts val="0"/>
              </a:spcBef>
              <a:spcAft>
                <a:spcPts val="0"/>
              </a:spcAft>
              <a:buNone/>
            </a:pPr>
            <a:r>
              <a:rPr lang="en" sz="1100"/>
              <a:t>This model shows statistical significance with the R-Squared value of 0.9208, and a low p-value (2.2e-16). And given that the R-Squared is 92.08%, we can say that this model is effective at predicting deaths based on disability</a:t>
            </a:r>
            <a:endParaRPr sz="1100"/>
          </a:p>
          <a:p>
            <a:pPr marL="0" lvl="0" indent="0" algn="l" rtl="0">
              <a:lnSpc>
                <a:spcPct val="110000"/>
              </a:lnSpc>
              <a:spcBef>
                <a:spcPts val="0"/>
              </a:spcBef>
              <a:spcAft>
                <a:spcPts val="0"/>
              </a:spcAft>
              <a:buNone/>
            </a:pPr>
            <a:endParaRPr sz="1100"/>
          </a:p>
          <a:p>
            <a:pPr marL="0" lvl="0" indent="0" algn="l" rtl="0">
              <a:lnSpc>
                <a:spcPct val="110000"/>
              </a:lnSpc>
              <a:spcBef>
                <a:spcPts val="0"/>
              </a:spcBef>
              <a:spcAft>
                <a:spcPts val="0"/>
              </a:spcAft>
              <a:buNone/>
            </a:pPr>
            <a:r>
              <a:rPr lang="en" sz="1100" b="1">
                <a:latin typeface="Open Sans"/>
                <a:ea typeface="Open Sans"/>
                <a:cs typeface="Open Sans"/>
                <a:sym typeface="Open Sans"/>
              </a:rPr>
              <a:t>And</a:t>
            </a:r>
            <a:endParaRPr sz="1100" b="1">
              <a:latin typeface="Open Sans"/>
              <a:ea typeface="Open Sans"/>
              <a:cs typeface="Open Sans"/>
              <a:sym typeface="Open Sans"/>
            </a:endParaRPr>
          </a:p>
          <a:p>
            <a:pPr marL="0" lvl="0" indent="0" algn="l" rtl="0">
              <a:lnSpc>
                <a:spcPct val="110000"/>
              </a:lnSpc>
              <a:spcBef>
                <a:spcPts val="0"/>
              </a:spcBef>
              <a:spcAft>
                <a:spcPts val="0"/>
              </a:spcAft>
              <a:buNone/>
            </a:pPr>
            <a:endParaRPr sz="1100"/>
          </a:p>
          <a:p>
            <a:pPr marL="0" lvl="0" indent="0" algn="l" rtl="0">
              <a:lnSpc>
                <a:spcPct val="110000"/>
              </a:lnSpc>
              <a:spcBef>
                <a:spcPts val="0"/>
              </a:spcBef>
              <a:spcAft>
                <a:spcPts val="0"/>
              </a:spcAft>
              <a:buClr>
                <a:schemeClr val="dk1"/>
              </a:buClr>
              <a:buSzPts val="1100"/>
              <a:buFont typeface="Arial"/>
              <a:buNone/>
            </a:pPr>
            <a:r>
              <a:rPr lang="en" sz="1100"/>
              <a:t>Significance with the R-Squared value of 0.8627, and a low p-value (2.2e-16). And given that the R-Squared is 86.27%, we can say that this model is effective at predicting deaths based on no health insurance and no vehicle</a:t>
            </a:r>
            <a:endParaRPr sz="1100"/>
          </a:p>
          <a:p>
            <a:pPr marL="0" lvl="0" indent="0" algn="l" rtl="0">
              <a:lnSpc>
                <a:spcPct val="110000"/>
              </a:lnSpc>
              <a:spcBef>
                <a:spcPts val="0"/>
              </a:spcBef>
              <a:spcAft>
                <a:spcPts val="0"/>
              </a:spcAft>
              <a:buNone/>
            </a:pPr>
            <a:endParaRPr sz="1100"/>
          </a:p>
          <a:p>
            <a:pPr marL="0" lvl="0" indent="0" algn="l" rtl="0">
              <a:lnSpc>
                <a:spcPct val="110000"/>
              </a:lnSpc>
              <a:spcBef>
                <a:spcPts val="0"/>
              </a:spcBef>
              <a:spcAft>
                <a:spcPts val="0"/>
              </a:spcAft>
              <a:buClr>
                <a:schemeClr val="dk1"/>
              </a:buClr>
              <a:buSzPts val="1500"/>
              <a:buFont typeface="Arial"/>
              <a:buNone/>
            </a:pPr>
            <a:endParaRPr sz="1100"/>
          </a:p>
        </p:txBody>
      </p:sp>
      <p:pic>
        <p:nvPicPr>
          <p:cNvPr id="197" name="Google Shape;197;p35"/>
          <p:cNvPicPr preferRelativeResize="0"/>
          <p:nvPr/>
        </p:nvPicPr>
        <p:blipFill>
          <a:blip r:embed="rId3">
            <a:alphaModFix/>
          </a:blip>
          <a:stretch>
            <a:fillRect/>
          </a:stretch>
        </p:blipFill>
        <p:spPr>
          <a:xfrm>
            <a:off x="441500" y="598400"/>
            <a:ext cx="3935500" cy="1973350"/>
          </a:xfrm>
          <a:prstGeom prst="rect">
            <a:avLst/>
          </a:prstGeom>
          <a:noFill/>
          <a:ln>
            <a:noFill/>
          </a:ln>
        </p:spPr>
      </p:pic>
      <p:pic>
        <p:nvPicPr>
          <p:cNvPr id="198" name="Google Shape;198;p35"/>
          <p:cNvPicPr preferRelativeResize="0"/>
          <p:nvPr/>
        </p:nvPicPr>
        <p:blipFill>
          <a:blip r:embed="rId4">
            <a:alphaModFix/>
          </a:blip>
          <a:stretch>
            <a:fillRect/>
          </a:stretch>
        </p:blipFill>
        <p:spPr>
          <a:xfrm>
            <a:off x="441500" y="2709575"/>
            <a:ext cx="4005874" cy="2026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6"/>
          <p:cNvSpPr txBox="1">
            <a:spLocks noGrp="1"/>
          </p:cNvSpPr>
          <p:nvPr>
            <p:ph type="title"/>
          </p:nvPr>
        </p:nvSpPr>
        <p:spPr>
          <a:xfrm>
            <a:off x="350975" y="26903"/>
            <a:ext cx="8246700" cy="5043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Clr>
                <a:schemeClr val="dk1"/>
              </a:buClr>
              <a:buSzPts val="1100"/>
              <a:buFont typeface="Arial"/>
              <a:buNone/>
            </a:pPr>
            <a:r>
              <a:rPr lang="en"/>
              <a:t>Charts (R Statistics): feature engineering cont…</a:t>
            </a:r>
            <a:endParaRPr/>
          </a:p>
        </p:txBody>
      </p:sp>
      <p:pic>
        <p:nvPicPr>
          <p:cNvPr id="204" name="Google Shape;204;p36"/>
          <p:cNvPicPr preferRelativeResize="0"/>
          <p:nvPr/>
        </p:nvPicPr>
        <p:blipFill rotWithShape="1">
          <a:blip r:embed="rId3">
            <a:alphaModFix/>
          </a:blip>
          <a:srcRect l="-5870" t="2649" r="5869" b="-2649"/>
          <a:stretch/>
        </p:blipFill>
        <p:spPr>
          <a:xfrm>
            <a:off x="226375" y="564825"/>
            <a:ext cx="4157574" cy="42290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7"/>
          <p:cNvSpPr txBox="1">
            <a:spLocks noGrp="1"/>
          </p:cNvSpPr>
          <p:nvPr>
            <p:ph type="title"/>
          </p:nvPr>
        </p:nvSpPr>
        <p:spPr>
          <a:xfrm>
            <a:off x="122350" y="47052"/>
            <a:ext cx="8246700" cy="5580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Clr>
                <a:schemeClr val="dk1"/>
              </a:buClr>
              <a:buSzPts val="1100"/>
              <a:buFont typeface="Arial"/>
              <a:buNone/>
            </a:pPr>
            <a:r>
              <a:rPr lang="en"/>
              <a:t>Charts (R Statistics): feature engineering cont…</a:t>
            </a:r>
            <a:endParaRPr/>
          </a:p>
        </p:txBody>
      </p:sp>
      <p:sp>
        <p:nvSpPr>
          <p:cNvPr id="210" name="Google Shape;210;p37"/>
          <p:cNvSpPr txBox="1">
            <a:spLocks noGrp="1"/>
          </p:cNvSpPr>
          <p:nvPr>
            <p:ph type="body" idx="1"/>
          </p:nvPr>
        </p:nvSpPr>
        <p:spPr>
          <a:xfrm>
            <a:off x="5056103" y="739601"/>
            <a:ext cx="3602100" cy="38040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endParaRPr/>
          </a:p>
        </p:txBody>
      </p:sp>
      <p:pic>
        <p:nvPicPr>
          <p:cNvPr id="211" name="Google Shape;211;p37"/>
          <p:cNvPicPr preferRelativeResize="0"/>
          <p:nvPr/>
        </p:nvPicPr>
        <p:blipFill>
          <a:blip r:embed="rId3">
            <a:alphaModFix/>
          </a:blip>
          <a:stretch>
            <a:fillRect/>
          </a:stretch>
        </p:blipFill>
        <p:spPr>
          <a:xfrm>
            <a:off x="570000" y="605050"/>
            <a:ext cx="3742887" cy="39385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8"/>
          <p:cNvSpPr txBox="1">
            <a:spLocks noGrp="1"/>
          </p:cNvSpPr>
          <p:nvPr>
            <p:ph type="title"/>
          </p:nvPr>
        </p:nvSpPr>
        <p:spPr>
          <a:xfrm>
            <a:off x="411479" y="713232"/>
            <a:ext cx="8246744" cy="808387"/>
          </a:xfrm>
          <a:prstGeom prst="rect">
            <a:avLst/>
          </a:prstGeom>
          <a:noFill/>
          <a:ln>
            <a:noFill/>
          </a:ln>
        </p:spPr>
        <p:txBody>
          <a:bodyPr spcFirstLastPara="1" wrap="square" lIns="68575" tIns="34275" rIns="68575" bIns="34275" anchor="t" anchorCtr="0">
            <a:normAutofit/>
          </a:bodyPr>
          <a:lstStyle/>
          <a:p>
            <a:pPr marL="0" lvl="0" indent="0" algn="l" rtl="0">
              <a:lnSpc>
                <a:spcPct val="85000"/>
              </a:lnSpc>
              <a:spcBef>
                <a:spcPts val="0"/>
              </a:spcBef>
              <a:spcAft>
                <a:spcPts val="0"/>
              </a:spcAft>
              <a:buClr>
                <a:schemeClr val="accent1"/>
              </a:buClr>
              <a:buSzPts val="2700"/>
              <a:buFont typeface="Arial"/>
              <a:buNone/>
            </a:pPr>
            <a:r>
              <a:rPr lang="en"/>
              <a:t>Week 3: </a:t>
            </a:r>
            <a:endParaRPr/>
          </a:p>
        </p:txBody>
      </p:sp>
      <p:sp>
        <p:nvSpPr>
          <p:cNvPr id="217" name="Google Shape;217;p38"/>
          <p:cNvSpPr txBox="1">
            <a:spLocks noGrp="1"/>
          </p:cNvSpPr>
          <p:nvPr>
            <p:ph type="body" idx="1"/>
          </p:nvPr>
        </p:nvSpPr>
        <p:spPr>
          <a:xfrm>
            <a:off x="411481" y="1521619"/>
            <a:ext cx="8246745" cy="3021806"/>
          </a:xfrm>
          <a:prstGeom prst="rect">
            <a:avLst/>
          </a:prstGeom>
          <a:noFill/>
          <a:ln>
            <a:noFill/>
          </a:ln>
        </p:spPr>
        <p:txBody>
          <a:bodyPr spcFirstLastPara="1" wrap="square" lIns="68575" tIns="34275" rIns="68575" bIns="34275" anchor="t" anchorCtr="0">
            <a:normAutofit/>
          </a:bodyPr>
          <a:lstStyle/>
          <a:p>
            <a:pPr marL="177800" lvl="0" indent="-76200" algn="l" rtl="0">
              <a:lnSpc>
                <a:spcPct val="120000"/>
              </a:lnSpc>
              <a:spcBef>
                <a:spcPts val="0"/>
              </a:spcBef>
              <a:spcAft>
                <a:spcPts val="0"/>
              </a:spcAft>
              <a:buClr>
                <a:schemeClr val="dk1"/>
              </a:buClr>
              <a:buSzPts val="15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9"/>
          <p:cNvSpPr txBox="1">
            <a:spLocks noGrp="1"/>
          </p:cNvSpPr>
          <p:nvPr>
            <p:ph type="title"/>
          </p:nvPr>
        </p:nvSpPr>
        <p:spPr>
          <a:xfrm>
            <a:off x="411479" y="713232"/>
            <a:ext cx="8246744" cy="808387"/>
          </a:xfrm>
          <a:prstGeom prst="rect">
            <a:avLst/>
          </a:prstGeom>
          <a:noFill/>
          <a:ln>
            <a:noFill/>
          </a:ln>
        </p:spPr>
        <p:txBody>
          <a:bodyPr spcFirstLastPara="1" wrap="square" lIns="68575" tIns="34275" rIns="68575" bIns="34275" anchor="t" anchorCtr="0">
            <a:normAutofit/>
          </a:bodyPr>
          <a:lstStyle/>
          <a:p>
            <a:pPr marL="0" lvl="0" indent="0" algn="l" rtl="0">
              <a:lnSpc>
                <a:spcPct val="85000"/>
              </a:lnSpc>
              <a:spcBef>
                <a:spcPts val="0"/>
              </a:spcBef>
              <a:spcAft>
                <a:spcPts val="0"/>
              </a:spcAft>
              <a:buClr>
                <a:schemeClr val="accent1"/>
              </a:buClr>
              <a:buSzPts val="2700"/>
              <a:buFont typeface="Arial"/>
              <a:buNone/>
            </a:pPr>
            <a:r>
              <a:rPr lang="en"/>
              <a:t>Findings:</a:t>
            </a:r>
            <a:endParaRPr/>
          </a:p>
        </p:txBody>
      </p:sp>
      <p:sp>
        <p:nvSpPr>
          <p:cNvPr id="223" name="Google Shape;223;p39"/>
          <p:cNvSpPr txBox="1">
            <a:spLocks noGrp="1"/>
          </p:cNvSpPr>
          <p:nvPr>
            <p:ph type="body" idx="1"/>
          </p:nvPr>
        </p:nvSpPr>
        <p:spPr>
          <a:xfrm>
            <a:off x="411481" y="1521619"/>
            <a:ext cx="8246745" cy="3021806"/>
          </a:xfrm>
          <a:prstGeom prst="rect">
            <a:avLst/>
          </a:prstGeom>
          <a:noFill/>
          <a:ln>
            <a:noFill/>
          </a:ln>
        </p:spPr>
        <p:txBody>
          <a:bodyPr spcFirstLastPara="1" wrap="square" lIns="68575" tIns="34275" rIns="68575" bIns="34275" anchor="t" anchorCtr="0">
            <a:normAutofit/>
          </a:bodyPr>
          <a:lstStyle/>
          <a:p>
            <a:pPr marL="177800" lvl="0" indent="-76200" algn="l" rtl="0">
              <a:lnSpc>
                <a:spcPct val="120000"/>
              </a:lnSpc>
              <a:spcBef>
                <a:spcPts val="0"/>
              </a:spcBef>
              <a:spcAft>
                <a:spcPts val="0"/>
              </a:spcAft>
              <a:buClr>
                <a:schemeClr val="dk1"/>
              </a:buClr>
              <a:buSzPts val="15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0"/>
          <p:cNvSpPr txBox="1">
            <a:spLocks noGrp="1"/>
          </p:cNvSpPr>
          <p:nvPr>
            <p:ph type="title"/>
          </p:nvPr>
        </p:nvSpPr>
        <p:spPr>
          <a:xfrm>
            <a:off x="411479" y="713232"/>
            <a:ext cx="8246700" cy="8085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None/>
            </a:pPr>
            <a:r>
              <a:rPr lang="en-US" dirty="0"/>
              <a:t>References </a:t>
            </a:r>
            <a:endParaRPr dirty="0"/>
          </a:p>
        </p:txBody>
      </p:sp>
      <p:sp>
        <p:nvSpPr>
          <p:cNvPr id="229" name="Google Shape;229;p40"/>
          <p:cNvSpPr txBox="1">
            <a:spLocks noGrp="1"/>
          </p:cNvSpPr>
          <p:nvPr>
            <p:ph type="body" idx="1"/>
          </p:nvPr>
        </p:nvSpPr>
        <p:spPr>
          <a:xfrm>
            <a:off x="411481" y="1521619"/>
            <a:ext cx="8246700" cy="30219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US" sz="1050" dirty="0"/>
              <a:t>1. </a:t>
            </a:r>
            <a:r>
              <a:rPr lang="en-US" sz="1100" dirty="0">
                <a:latin typeface="Times New Roman" panose="02020603050405020304" pitchFamily="18" charset="0"/>
                <a:cs typeface="Times New Roman" panose="02020603050405020304" pitchFamily="18" charset="0"/>
              </a:rPr>
              <a:t>Module 16 </a:t>
            </a:r>
          </a:p>
          <a:p>
            <a:pPr marL="0" lvl="0" indent="0" algn="l" rtl="0">
              <a:spcBef>
                <a:spcPts val="800"/>
              </a:spcBef>
              <a:spcAft>
                <a:spcPts val="0"/>
              </a:spcAft>
              <a:buNone/>
            </a:pPr>
            <a:r>
              <a:rPr lang="en-US" sz="1050" dirty="0"/>
              <a:t>2. </a:t>
            </a:r>
            <a:r>
              <a:rPr lang="en-US" sz="1100" dirty="0">
                <a:latin typeface="Times New Roman" panose="02020603050405020304" pitchFamily="18" charset="0"/>
                <a:cs typeface="Times New Roman" panose="02020603050405020304" pitchFamily="18" charset="0"/>
              </a:rPr>
              <a:t>Karthikeyan, R. (2020, November 28). </a:t>
            </a:r>
            <a:r>
              <a:rPr lang="en-US" sz="1100" i="1" dirty="0">
                <a:latin typeface="Times New Roman" panose="02020603050405020304" pitchFamily="18" charset="0"/>
                <a:cs typeface="Times New Roman" panose="02020603050405020304" pitchFamily="18" charset="0"/>
              </a:rPr>
              <a:t>Adult Obesity in the US 2017. [Raksha’s College Paper in Regression Analysis using R] </a:t>
            </a:r>
            <a:endParaRPr sz="10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411479" y="713232"/>
            <a:ext cx="8246744" cy="808387"/>
          </a:xfrm>
          <a:prstGeom prst="rect">
            <a:avLst/>
          </a:prstGeom>
          <a:noFill/>
          <a:ln>
            <a:noFill/>
          </a:ln>
        </p:spPr>
        <p:txBody>
          <a:bodyPr spcFirstLastPara="1" wrap="square" lIns="68575" tIns="34275" rIns="68575" bIns="34275" anchor="t" anchorCtr="0">
            <a:normAutofit/>
          </a:bodyPr>
          <a:lstStyle/>
          <a:p>
            <a:pPr marL="0" lvl="0" indent="0" algn="l" rtl="0">
              <a:lnSpc>
                <a:spcPct val="85000"/>
              </a:lnSpc>
              <a:spcBef>
                <a:spcPts val="0"/>
              </a:spcBef>
              <a:spcAft>
                <a:spcPts val="0"/>
              </a:spcAft>
              <a:buClr>
                <a:schemeClr val="accent1"/>
              </a:buClr>
              <a:buSzPts val="2700"/>
              <a:buFont typeface="Arial"/>
              <a:buNone/>
            </a:pPr>
            <a:r>
              <a:rPr lang="en"/>
              <a:t>Research Question: </a:t>
            </a:r>
            <a:endParaRPr/>
          </a:p>
        </p:txBody>
      </p:sp>
      <p:sp>
        <p:nvSpPr>
          <p:cNvPr id="141" name="Google Shape;141;p26"/>
          <p:cNvSpPr txBox="1">
            <a:spLocks noGrp="1"/>
          </p:cNvSpPr>
          <p:nvPr>
            <p:ph type="body" idx="1"/>
          </p:nvPr>
        </p:nvSpPr>
        <p:spPr>
          <a:xfrm>
            <a:off x="411481" y="1521619"/>
            <a:ext cx="8246745" cy="3021806"/>
          </a:xfrm>
          <a:prstGeom prst="rect">
            <a:avLst/>
          </a:prstGeom>
          <a:noFill/>
          <a:ln>
            <a:noFill/>
          </a:ln>
        </p:spPr>
        <p:txBody>
          <a:bodyPr spcFirstLastPara="1" wrap="square" lIns="68575" tIns="34275" rIns="68575" bIns="34275" anchor="t" anchorCtr="0">
            <a:normAutofit lnSpcReduction="10000"/>
          </a:bodyPr>
          <a:lstStyle/>
          <a:p>
            <a:pPr marL="177800" lvl="0" indent="0" algn="l" rtl="0">
              <a:lnSpc>
                <a:spcPct val="120000"/>
              </a:lnSpc>
              <a:spcBef>
                <a:spcPts val="0"/>
              </a:spcBef>
              <a:spcAft>
                <a:spcPts val="0"/>
              </a:spcAft>
              <a:buNone/>
            </a:pPr>
            <a:r>
              <a:rPr lang="en" sz="2500">
                <a:latin typeface="Arial"/>
                <a:ea typeface="Arial"/>
                <a:cs typeface="Arial"/>
                <a:sym typeface="Arial"/>
              </a:rPr>
              <a:t>Is the US census bureau (CRE) data with additional data from John Hopkin’s University (JHU), significant enough to be a predictive power for anticipating COVID- 19 mortalities at a state and county level</a:t>
            </a:r>
            <a:r>
              <a:rPr lang="en" sz="2500" b="1">
                <a:latin typeface="Arial"/>
                <a:ea typeface="Arial"/>
                <a:cs typeface="Arial"/>
                <a:sym typeface="Arial"/>
              </a:rPr>
              <a:t>?</a:t>
            </a:r>
            <a:endParaRPr sz="2500" b="1">
              <a:latin typeface="Arial"/>
              <a:ea typeface="Arial"/>
              <a:cs typeface="Arial"/>
              <a:sym typeface="Arial"/>
            </a:endParaRPr>
          </a:p>
          <a:p>
            <a:pPr marL="177800" lvl="0" indent="0" algn="l" rtl="0">
              <a:lnSpc>
                <a:spcPct val="120000"/>
              </a:lnSpc>
              <a:spcBef>
                <a:spcPts val="0"/>
              </a:spcBef>
              <a:spcAft>
                <a:spcPts val="0"/>
              </a:spcAft>
              <a:buNone/>
            </a:pPr>
            <a:r>
              <a:rPr lang="en" sz="2500" b="1">
                <a:latin typeface="Arial"/>
                <a:ea typeface="Arial"/>
                <a:cs typeface="Arial"/>
                <a:sym typeface="Arial"/>
              </a:rPr>
              <a:t>											(“who knows…?”)</a:t>
            </a:r>
            <a:endParaRPr sz="2500" b="1">
              <a:latin typeface="Arial"/>
              <a:ea typeface="Arial"/>
              <a:cs typeface="Arial"/>
              <a:sym typeface="Arial"/>
            </a:endParaRPr>
          </a:p>
          <a:p>
            <a:pPr marL="177800" lvl="0" indent="0" algn="l" rtl="0">
              <a:lnSpc>
                <a:spcPct val="120000"/>
              </a:lnSpc>
              <a:spcBef>
                <a:spcPts val="0"/>
              </a:spcBef>
              <a:spcAft>
                <a:spcPts val="0"/>
              </a:spcAft>
              <a:buNone/>
            </a:pPr>
            <a:r>
              <a:rPr lang="en" sz="2500" b="1">
                <a:latin typeface="Arial"/>
                <a:ea typeface="Arial"/>
                <a:cs typeface="Arial"/>
                <a:sym typeface="Arial"/>
              </a:rPr>
              <a:t>(“Only our machine learning will…”)</a:t>
            </a:r>
            <a:endParaRPr sz="2500" b="1">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411479" y="713232"/>
            <a:ext cx="8246700" cy="8085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None/>
            </a:pPr>
            <a:r>
              <a:rPr lang="en"/>
              <a:t>So….Why Covid and The U.S. Census Bureau?</a:t>
            </a:r>
            <a:endParaRPr/>
          </a:p>
        </p:txBody>
      </p:sp>
      <p:sp>
        <p:nvSpPr>
          <p:cNvPr id="147" name="Google Shape;147;p27"/>
          <p:cNvSpPr txBox="1">
            <a:spLocks noGrp="1"/>
          </p:cNvSpPr>
          <p:nvPr>
            <p:ph type="body" idx="1"/>
          </p:nvPr>
        </p:nvSpPr>
        <p:spPr>
          <a:xfrm>
            <a:off x="411481" y="1521619"/>
            <a:ext cx="8246700" cy="30219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Because …. 2020 was a difficult year for everyone. . . Well maybe not for everyone. But we all know what happened, March of 2020. The Virus COVID -19 has taken over the globe with a wave of devastation and many lives were at stake. Confusion, fear, and uncertainty were struck into the minds of the people. Questions like, How and When will this end? Will we have a vaccination? Will the world ever be the same again? These questions were bouncing around like unstable molecules…however, fast forward to 2023.  We decided to look into covid-19 and the CRE. We thought it would be interesting to see if machine learning can predict the mortality rate of covid-19. This insight could be very helpful for future pandemics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411479" y="713232"/>
            <a:ext cx="8246744" cy="808387"/>
          </a:xfrm>
          <a:prstGeom prst="rect">
            <a:avLst/>
          </a:prstGeom>
          <a:noFill/>
          <a:ln>
            <a:noFill/>
          </a:ln>
        </p:spPr>
        <p:txBody>
          <a:bodyPr spcFirstLastPara="1" wrap="square" lIns="68575" tIns="34275" rIns="68575" bIns="34275" anchor="t" anchorCtr="0">
            <a:normAutofit/>
          </a:bodyPr>
          <a:lstStyle/>
          <a:p>
            <a:pPr marL="0" lvl="0" indent="0" algn="l" rtl="0">
              <a:lnSpc>
                <a:spcPct val="85000"/>
              </a:lnSpc>
              <a:spcBef>
                <a:spcPts val="0"/>
              </a:spcBef>
              <a:spcAft>
                <a:spcPts val="0"/>
              </a:spcAft>
              <a:buClr>
                <a:schemeClr val="accent1"/>
              </a:buClr>
              <a:buSzPts val="2700"/>
              <a:buFont typeface="Arial"/>
              <a:buNone/>
            </a:pPr>
            <a:r>
              <a:rPr lang="en"/>
              <a:t>US Census Bureau’s CRE (Community Resilience Estimates) Data: </a:t>
            </a:r>
            <a:endParaRPr/>
          </a:p>
        </p:txBody>
      </p:sp>
      <p:sp>
        <p:nvSpPr>
          <p:cNvPr id="153" name="Google Shape;153;p28"/>
          <p:cNvSpPr txBox="1">
            <a:spLocks noGrp="1"/>
          </p:cNvSpPr>
          <p:nvPr>
            <p:ph type="body" idx="1"/>
          </p:nvPr>
        </p:nvSpPr>
        <p:spPr>
          <a:xfrm>
            <a:off x="411481" y="1521619"/>
            <a:ext cx="8246745" cy="3021806"/>
          </a:xfrm>
          <a:prstGeom prst="rect">
            <a:avLst/>
          </a:prstGeom>
          <a:noFill/>
          <a:ln>
            <a:noFill/>
          </a:ln>
        </p:spPr>
        <p:txBody>
          <a:bodyPr spcFirstLastPara="1" wrap="square" lIns="68575" tIns="34275" rIns="68575" bIns="34275" anchor="t" anchorCtr="0">
            <a:normAutofit/>
          </a:bodyPr>
          <a:lstStyle/>
          <a:p>
            <a:pPr marL="177800" lvl="0" indent="-164306" algn="l" rtl="0">
              <a:lnSpc>
                <a:spcPct val="120000"/>
              </a:lnSpc>
              <a:spcBef>
                <a:spcPts val="0"/>
              </a:spcBef>
              <a:spcAft>
                <a:spcPts val="0"/>
              </a:spcAft>
              <a:buClr>
                <a:schemeClr val="dk1"/>
              </a:buClr>
              <a:buSzPct val="100000"/>
              <a:buChar char="•"/>
            </a:pPr>
            <a:r>
              <a:rPr lang="en"/>
              <a:t>The CRE, evaluates the capacity of individuals and households within a community to absorb , endure and recover from  external stresses of a disaster or pandemic.</a:t>
            </a:r>
            <a:endParaRPr/>
          </a:p>
          <a:p>
            <a:pPr marL="381000" lvl="1" indent="-171132" algn="l" rtl="0">
              <a:spcBef>
                <a:spcPts val="400"/>
              </a:spcBef>
              <a:spcAft>
                <a:spcPts val="0"/>
              </a:spcAft>
              <a:buSzPct val="100000"/>
              <a:buChar char="•"/>
            </a:pPr>
            <a:r>
              <a:rPr lang="en"/>
              <a:t>Examples: extreme weather , economic collapse or a viral pandemic (covid-19)</a:t>
            </a:r>
            <a:endParaRPr/>
          </a:p>
          <a:p>
            <a:pPr marL="177800" lvl="0" indent="-171132" algn="l" rtl="0">
              <a:spcBef>
                <a:spcPts val="800"/>
              </a:spcBef>
              <a:spcAft>
                <a:spcPts val="0"/>
              </a:spcAft>
              <a:buSzPct val="93333"/>
              <a:buChar char="•"/>
            </a:pPr>
            <a:r>
              <a:rPr lang="en"/>
              <a:t>The CRE contains data for all states and counties within the United States</a:t>
            </a:r>
            <a:endParaRPr/>
          </a:p>
          <a:p>
            <a:pPr marL="177800" lvl="0" indent="-164306" algn="l" rtl="0">
              <a:lnSpc>
                <a:spcPct val="120000"/>
              </a:lnSpc>
              <a:spcBef>
                <a:spcPts val="800"/>
              </a:spcBef>
              <a:spcAft>
                <a:spcPts val="0"/>
              </a:spcAft>
              <a:buClr>
                <a:schemeClr val="dk1"/>
              </a:buClr>
              <a:buSzPct val="100000"/>
              <a:buChar char="•"/>
            </a:pPr>
            <a:r>
              <a:rPr lang="en"/>
              <a:t>The CRE also utilizes aggregated risk factor data that might help with predicted covid mortality rate such as zero risk, one to two risk , and three plus risk.</a:t>
            </a:r>
            <a:endParaRPr/>
          </a:p>
          <a:p>
            <a:pPr marL="381000" lvl="1" indent="-177006" algn="l" rtl="0">
              <a:lnSpc>
                <a:spcPct val="120000"/>
              </a:lnSpc>
              <a:spcBef>
                <a:spcPts val="800"/>
              </a:spcBef>
              <a:spcAft>
                <a:spcPts val="0"/>
              </a:spcAft>
              <a:buClr>
                <a:schemeClr val="dk1"/>
              </a:buClr>
              <a:buSzPct val="107142"/>
              <a:buChar char="•"/>
            </a:pPr>
            <a:r>
              <a:rPr lang="en"/>
              <a:t>These risk factors include : Income to Poverty Ratio, SIngle or Zero Caregiver Household, Crowding, Households without Full-time Employment, Communication Barrier, Disability, No Health Insurance, Age 65+, No Vehicle Access and No Broadband Internet Access.</a:t>
            </a:r>
            <a:endParaRPr/>
          </a:p>
          <a:p>
            <a:pPr marL="177800" lvl="0" indent="-76200" algn="l" rtl="0">
              <a:lnSpc>
                <a:spcPct val="120000"/>
              </a:lnSpc>
              <a:spcBef>
                <a:spcPts val="800"/>
              </a:spcBef>
              <a:spcAft>
                <a:spcPts val="0"/>
              </a:spcAft>
              <a:buClr>
                <a:schemeClr val="dk1"/>
              </a:buClr>
              <a:buSzPct val="100000"/>
              <a:buNone/>
            </a:pPr>
            <a:endParaRPr/>
          </a:p>
          <a:p>
            <a:pPr marL="381000" lvl="1" indent="-88900" algn="l" rtl="0">
              <a:lnSpc>
                <a:spcPct val="120000"/>
              </a:lnSpc>
              <a:spcBef>
                <a:spcPts val="400"/>
              </a:spcBef>
              <a:spcAft>
                <a:spcPts val="0"/>
              </a:spcAft>
              <a:buClr>
                <a:schemeClr val="dk1"/>
              </a:buClr>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411479" y="713232"/>
            <a:ext cx="8246700" cy="8085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None/>
            </a:pPr>
            <a:r>
              <a:rPr lang="en"/>
              <a:t>John’s Hopkins University (JHU) Data:</a:t>
            </a:r>
            <a:endParaRPr/>
          </a:p>
        </p:txBody>
      </p:sp>
      <p:sp>
        <p:nvSpPr>
          <p:cNvPr id="159" name="Google Shape;159;p29"/>
          <p:cNvSpPr txBox="1">
            <a:spLocks noGrp="1"/>
          </p:cNvSpPr>
          <p:nvPr>
            <p:ph type="body" idx="1"/>
          </p:nvPr>
        </p:nvSpPr>
        <p:spPr>
          <a:xfrm>
            <a:off x="411481" y="1521619"/>
            <a:ext cx="8246700" cy="30219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Join Hopkins data is a resource to help the understanding of the virus, inform the public to help guide a response and save lives. </a:t>
            </a:r>
            <a:endParaRPr/>
          </a:p>
          <a:p>
            <a:pPr marL="457200" lvl="0" indent="-317500" algn="l" rtl="0">
              <a:spcBef>
                <a:spcPts val="0"/>
              </a:spcBef>
              <a:spcAft>
                <a:spcPts val="0"/>
              </a:spcAft>
              <a:buSzPts val="1400"/>
              <a:buChar char="•"/>
            </a:pPr>
            <a:r>
              <a:rPr lang="en"/>
              <a:t>This data is very helpful with gathering covid-19 raw data such as confirm cases and death for all states, counties and countries. </a:t>
            </a:r>
            <a:endParaRPr/>
          </a:p>
          <a:p>
            <a:pPr marL="457200" lvl="0" indent="-317500" algn="l" rtl="0">
              <a:spcBef>
                <a:spcPts val="0"/>
              </a:spcBef>
              <a:spcAft>
                <a:spcPts val="0"/>
              </a:spcAft>
              <a:buSzPts val="1400"/>
              <a:buChar char="•"/>
            </a:pPr>
            <a:r>
              <a:rPr lang="en"/>
              <a:t>The covid data that were used in our data set were from start of pandemic until now</a:t>
            </a:r>
            <a:endParaRPr/>
          </a:p>
          <a:p>
            <a:pPr marL="457200" lvl="0" indent="-317500" algn="l" rtl="0">
              <a:spcBef>
                <a:spcPts val="0"/>
              </a:spcBef>
              <a:spcAft>
                <a:spcPts val="0"/>
              </a:spcAft>
              <a:buSzPts val="1400"/>
              <a:buChar char="•"/>
            </a:pPr>
            <a:r>
              <a:rPr lang="en"/>
              <a:t>We hope this data will help us and our machine learning in predicting the covid mortality with the CRE.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11479" y="713232"/>
            <a:ext cx="8246744" cy="808387"/>
          </a:xfrm>
          <a:prstGeom prst="rect">
            <a:avLst/>
          </a:prstGeom>
          <a:noFill/>
          <a:ln>
            <a:noFill/>
          </a:ln>
        </p:spPr>
        <p:txBody>
          <a:bodyPr spcFirstLastPara="1" wrap="square" lIns="68575" tIns="34275" rIns="68575" bIns="34275" anchor="t" anchorCtr="0">
            <a:normAutofit/>
          </a:bodyPr>
          <a:lstStyle/>
          <a:p>
            <a:pPr marL="0" lvl="0" indent="0" algn="l" rtl="0">
              <a:lnSpc>
                <a:spcPct val="85000"/>
              </a:lnSpc>
              <a:spcBef>
                <a:spcPts val="0"/>
              </a:spcBef>
              <a:spcAft>
                <a:spcPts val="0"/>
              </a:spcAft>
              <a:buClr>
                <a:schemeClr val="accent1"/>
              </a:buClr>
              <a:buSzPts val="2700"/>
              <a:buFont typeface="Arial"/>
              <a:buNone/>
            </a:pPr>
            <a:r>
              <a:rPr lang="en"/>
              <a:t>Data Description: </a:t>
            </a:r>
            <a:endParaRPr/>
          </a:p>
        </p:txBody>
      </p:sp>
      <p:sp>
        <p:nvSpPr>
          <p:cNvPr id="165" name="Google Shape;165;p30"/>
          <p:cNvSpPr txBox="1">
            <a:spLocks noGrp="1"/>
          </p:cNvSpPr>
          <p:nvPr>
            <p:ph type="body" idx="1"/>
          </p:nvPr>
        </p:nvSpPr>
        <p:spPr>
          <a:xfrm>
            <a:off x="411481" y="1521619"/>
            <a:ext cx="8246745" cy="3021806"/>
          </a:xfrm>
          <a:prstGeom prst="rect">
            <a:avLst/>
          </a:prstGeom>
          <a:noFill/>
          <a:ln>
            <a:noFill/>
          </a:ln>
        </p:spPr>
        <p:txBody>
          <a:bodyPr spcFirstLastPara="1" wrap="square" lIns="68575" tIns="34275" rIns="68575" bIns="34275" anchor="t" anchorCtr="0">
            <a:normAutofit/>
          </a:bodyPr>
          <a:lstStyle/>
          <a:p>
            <a:pPr marL="457200" lvl="0" indent="-317500" algn="l" rtl="0">
              <a:lnSpc>
                <a:spcPct val="120000"/>
              </a:lnSpc>
              <a:spcBef>
                <a:spcPts val="0"/>
              </a:spcBef>
              <a:spcAft>
                <a:spcPts val="0"/>
              </a:spcAft>
              <a:buSzPts val="1400"/>
              <a:buChar char="•"/>
            </a:pPr>
            <a:r>
              <a:rPr lang="en"/>
              <a:t>The data used in this analysis were provided by John’s Hopkins University which documents reported cases and deaths attributed to Covid-19 and The data from the U.S. Census Bureau’s CRE (Community Resilience Estimates)</a:t>
            </a:r>
            <a:endParaRPr/>
          </a:p>
          <a:p>
            <a:pPr marL="457200" lvl="0" indent="-317500" algn="l" rtl="0">
              <a:lnSpc>
                <a:spcPct val="120000"/>
              </a:lnSpc>
              <a:spcBef>
                <a:spcPts val="0"/>
              </a:spcBef>
              <a:spcAft>
                <a:spcPts val="0"/>
              </a:spcAft>
              <a:buSzPts val="1400"/>
              <a:buChar char="•"/>
            </a:pPr>
            <a:r>
              <a:rPr lang="en"/>
              <a:t>From the John’s Hopkins Data we used the Covid-19 cases and deaths </a:t>
            </a:r>
            <a:endParaRPr/>
          </a:p>
          <a:p>
            <a:pPr marL="457200" lvl="0" indent="-317500" algn="l" rtl="0">
              <a:lnSpc>
                <a:spcPct val="120000"/>
              </a:lnSpc>
              <a:spcBef>
                <a:spcPts val="0"/>
              </a:spcBef>
              <a:spcAft>
                <a:spcPts val="0"/>
              </a:spcAft>
              <a:buSzPts val="1400"/>
              <a:buChar char="•"/>
            </a:pPr>
            <a:r>
              <a:rPr lang="en"/>
              <a:t>From the U.S Census (CRE) we used the State/County names, Risk factors aggregates and the many risk factors. </a:t>
            </a:r>
            <a:endParaRPr/>
          </a:p>
          <a:p>
            <a:pPr marL="457200" lvl="0" indent="-317500" algn="l" rtl="0">
              <a:lnSpc>
                <a:spcPct val="120000"/>
              </a:lnSpc>
              <a:spcBef>
                <a:spcPts val="0"/>
              </a:spcBef>
              <a:spcAft>
                <a:spcPts val="0"/>
              </a:spcAft>
              <a:buSzPts val="1400"/>
              <a:buChar char="•"/>
            </a:pPr>
            <a:r>
              <a:rPr lang="en"/>
              <a:t>For the purpose of this project the two data set has been cleaned and merged using python and SQL alchemy for DB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411479" y="713232"/>
            <a:ext cx="8246744" cy="808387"/>
          </a:xfrm>
          <a:prstGeom prst="rect">
            <a:avLst/>
          </a:prstGeom>
          <a:noFill/>
          <a:ln>
            <a:noFill/>
          </a:ln>
        </p:spPr>
        <p:txBody>
          <a:bodyPr spcFirstLastPara="1" wrap="square" lIns="68575" tIns="34275" rIns="68575" bIns="34275" anchor="t" anchorCtr="0">
            <a:normAutofit/>
          </a:bodyPr>
          <a:lstStyle/>
          <a:p>
            <a:pPr marL="0" lvl="0" indent="0" algn="l" rtl="0">
              <a:lnSpc>
                <a:spcPct val="85000"/>
              </a:lnSpc>
              <a:spcBef>
                <a:spcPts val="0"/>
              </a:spcBef>
              <a:spcAft>
                <a:spcPts val="0"/>
              </a:spcAft>
              <a:buClr>
                <a:schemeClr val="accent1"/>
              </a:buClr>
              <a:buSzPts val="2700"/>
              <a:buFont typeface="Arial"/>
              <a:buNone/>
            </a:pPr>
            <a:r>
              <a:rPr lang="en"/>
              <a:t>Week 1 (Data Exploration) :</a:t>
            </a:r>
            <a:endParaRPr/>
          </a:p>
        </p:txBody>
      </p:sp>
      <p:sp>
        <p:nvSpPr>
          <p:cNvPr id="171" name="Google Shape;171;p31"/>
          <p:cNvSpPr txBox="1">
            <a:spLocks noGrp="1"/>
          </p:cNvSpPr>
          <p:nvPr>
            <p:ph type="body" idx="1"/>
          </p:nvPr>
        </p:nvSpPr>
        <p:spPr>
          <a:xfrm>
            <a:off x="411475" y="1364100"/>
            <a:ext cx="8246700" cy="3179400"/>
          </a:xfrm>
          <a:prstGeom prst="rect">
            <a:avLst/>
          </a:prstGeom>
          <a:noFill/>
          <a:ln>
            <a:noFill/>
          </a:ln>
        </p:spPr>
        <p:txBody>
          <a:bodyPr spcFirstLastPara="1" wrap="square" lIns="68575" tIns="34275" rIns="68575" bIns="34275" anchor="t" anchorCtr="0">
            <a:normAutofit/>
          </a:bodyPr>
          <a:lstStyle/>
          <a:p>
            <a:pPr marL="457200" lvl="0" indent="-317500" algn="l" rtl="0">
              <a:lnSpc>
                <a:spcPct val="200000"/>
              </a:lnSpc>
              <a:spcBef>
                <a:spcPts val="0"/>
              </a:spcBef>
              <a:spcAft>
                <a:spcPts val="0"/>
              </a:spcAft>
              <a:buSzPts val="1400"/>
              <a:buChar char="•"/>
            </a:pPr>
            <a:r>
              <a:rPr lang="en"/>
              <a:t>Data used in our project were from the US Census Bureau (CRE) and John hopkins covid-19. </a:t>
            </a:r>
            <a:endParaRPr/>
          </a:p>
          <a:p>
            <a:pPr marL="457200" lvl="0" indent="-317500" algn="l" rtl="0">
              <a:lnSpc>
                <a:spcPct val="200000"/>
              </a:lnSpc>
              <a:spcBef>
                <a:spcPts val="0"/>
              </a:spcBef>
              <a:spcAft>
                <a:spcPts val="0"/>
              </a:spcAft>
              <a:buSzPts val="1400"/>
              <a:buChar char="•"/>
            </a:pPr>
            <a:r>
              <a:rPr lang="en"/>
              <a:t>R statistics </a:t>
            </a:r>
            <a:endParaRPr/>
          </a:p>
          <a:p>
            <a:pPr marL="457200" lvl="0" indent="-317500" algn="l" rtl="0">
              <a:lnSpc>
                <a:spcPct val="200000"/>
              </a:lnSpc>
              <a:spcBef>
                <a:spcPts val="0"/>
              </a:spcBef>
              <a:spcAft>
                <a:spcPts val="0"/>
              </a:spcAft>
              <a:buSzPts val="1400"/>
              <a:buChar char="•"/>
            </a:pPr>
            <a:r>
              <a:rPr lang="en"/>
              <a:t>Tableau for visual charts / dashboard</a:t>
            </a:r>
            <a:endParaRPr/>
          </a:p>
          <a:p>
            <a:pPr marL="457200" lvl="0" indent="-317500" algn="l" rtl="0">
              <a:lnSpc>
                <a:spcPct val="200000"/>
              </a:lnSpc>
              <a:spcBef>
                <a:spcPts val="0"/>
              </a:spcBef>
              <a:spcAft>
                <a:spcPts val="0"/>
              </a:spcAft>
              <a:buSzPts val="1400"/>
              <a:buChar char="•"/>
            </a:pPr>
            <a:r>
              <a:rPr lang="en"/>
              <a:t>Heat maps to find correlation between variables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5086-05D2-1A83-9AA1-A693061DE035}"/>
              </a:ext>
            </a:extLst>
          </p:cNvPr>
          <p:cNvSpPr>
            <a:spLocks noGrp="1"/>
          </p:cNvSpPr>
          <p:nvPr>
            <p:ph type="title"/>
          </p:nvPr>
        </p:nvSpPr>
        <p:spPr/>
        <p:txBody>
          <a:bodyPr/>
          <a:lstStyle/>
          <a:p>
            <a:r>
              <a:rPr lang="en-US" dirty="0"/>
              <a:t>Scatterplot Matrices: Deaths vs. Risk Factors </a:t>
            </a:r>
          </a:p>
        </p:txBody>
      </p:sp>
      <p:pic>
        <p:nvPicPr>
          <p:cNvPr id="5" name="Picture 4" descr="Text, letter&#10;&#10;Description automatically generated">
            <a:extLst>
              <a:ext uri="{FF2B5EF4-FFF2-40B4-BE49-F238E27FC236}">
                <a16:creationId xmlns:a16="http://schemas.microsoft.com/office/drawing/2014/main" id="{465F9E96-30E9-04FD-64DB-C1F98583348A}"/>
              </a:ext>
            </a:extLst>
          </p:cNvPr>
          <p:cNvPicPr>
            <a:picLocks noChangeAspect="1"/>
          </p:cNvPicPr>
          <p:nvPr/>
        </p:nvPicPr>
        <p:blipFill rotWithShape="1">
          <a:blip r:embed="rId2"/>
          <a:srcRect r="166" b="8359"/>
          <a:stretch/>
        </p:blipFill>
        <p:spPr>
          <a:xfrm>
            <a:off x="360336" y="1192200"/>
            <a:ext cx="4368297" cy="3405200"/>
          </a:xfrm>
          <a:prstGeom prst="rect">
            <a:avLst/>
          </a:prstGeom>
        </p:spPr>
      </p:pic>
      <p:pic>
        <p:nvPicPr>
          <p:cNvPr id="7" name="Picture 6" descr="Diagram">
            <a:extLst>
              <a:ext uri="{FF2B5EF4-FFF2-40B4-BE49-F238E27FC236}">
                <a16:creationId xmlns:a16="http://schemas.microsoft.com/office/drawing/2014/main" id="{665378EE-DD38-80D8-572E-F4DCC6C1F330}"/>
              </a:ext>
            </a:extLst>
          </p:cNvPr>
          <p:cNvPicPr>
            <a:picLocks noChangeAspect="1"/>
          </p:cNvPicPr>
          <p:nvPr/>
        </p:nvPicPr>
        <p:blipFill>
          <a:blip r:embed="rId3"/>
          <a:stretch>
            <a:fillRect/>
          </a:stretch>
        </p:blipFill>
        <p:spPr>
          <a:xfrm>
            <a:off x="4779776" y="1192199"/>
            <a:ext cx="4134041" cy="3405200"/>
          </a:xfrm>
          <a:prstGeom prst="rect">
            <a:avLst/>
          </a:prstGeom>
        </p:spPr>
      </p:pic>
    </p:spTree>
    <p:extLst>
      <p:ext uri="{BB962C8B-B14F-4D97-AF65-F5344CB8AC3E}">
        <p14:creationId xmlns:p14="http://schemas.microsoft.com/office/powerpoint/2010/main" val="4172462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611E-EFBA-713A-B05B-4C64F44C8544}"/>
              </a:ext>
            </a:extLst>
          </p:cNvPr>
          <p:cNvSpPr>
            <a:spLocks noGrp="1"/>
          </p:cNvSpPr>
          <p:nvPr>
            <p:ph type="title"/>
          </p:nvPr>
        </p:nvSpPr>
        <p:spPr/>
        <p:txBody>
          <a:bodyPr/>
          <a:lstStyle/>
          <a:p>
            <a:r>
              <a:rPr lang="en-US" dirty="0"/>
              <a:t>Scatterplot Matrix: Deaths Vs. Race</a:t>
            </a:r>
          </a:p>
        </p:txBody>
      </p:sp>
      <p:pic>
        <p:nvPicPr>
          <p:cNvPr id="5" name="Picture 4" descr="Diagram&#10;&#10;Description automatically generated">
            <a:extLst>
              <a:ext uri="{FF2B5EF4-FFF2-40B4-BE49-F238E27FC236}">
                <a16:creationId xmlns:a16="http://schemas.microsoft.com/office/drawing/2014/main" id="{FF2E299D-BD57-0693-E82D-D40588085487}"/>
              </a:ext>
            </a:extLst>
          </p:cNvPr>
          <p:cNvPicPr>
            <a:picLocks noChangeAspect="1"/>
          </p:cNvPicPr>
          <p:nvPr/>
        </p:nvPicPr>
        <p:blipFill rotWithShape="1">
          <a:blip r:embed="rId3"/>
          <a:srcRect l="3585" t="5129" r="3744" b="5910"/>
          <a:stretch/>
        </p:blipFill>
        <p:spPr>
          <a:xfrm>
            <a:off x="4081283" y="1145021"/>
            <a:ext cx="4892590" cy="3473546"/>
          </a:xfrm>
          <a:prstGeom prst="rect">
            <a:avLst/>
          </a:prstGeom>
        </p:spPr>
      </p:pic>
      <p:pic>
        <p:nvPicPr>
          <p:cNvPr id="7" name="Picture 6">
            <a:extLst>
              <a:ext uri="{FF2B5EF4-FFF2-40B4-BE49-F238E27FC236}">
                <a16:creationId xmlns:a16="http://schemas.microsoft.com/office/drawing/2014/main" id="{DF069CFC-265D-9107-157E-09104F1B76D7}"/>
              </a:ext>
            </a:extLst>
          </p:cNvPr>
          <p:cNvPicPr>
            <a:picLocks noChangeAspect="1"/>
          </p:cNvPicPr>
          <p:nvPr/>
        </p:nvPicPr>
        <p:blipFill>
          <a:blip r:embed="rId4"/>
          <a:stretch>
            <a:fillRect/>
          </a:stretch>
        </p:blipFill>
        <p:spPr>
          <a:xfrm>
            <a:off x="485777" y="1145021"/>
            <a:ext cx="3642073" cy="3539082"/>
          </a:xfrm>
          <a:prstGeom prst="rect">
            <a:avLst/>
          </a:prstGeom>
        </p:spPr>
      </p:pic>
    </p:spTree>
    <p:extLst>
      <p:ext uri="{BB962C8B-B14F-4D97-AF65-F5344CB8AC3E}">
        <p14:creationId xmlns:p14="http://schemas.microsoft.com/office/powerpoint/2010/main" val="359264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ibuneVTI">
  <a:themeElements>
    <a:clrScheme name="AnalogousFromRegularSeedRightStep">
      <a:dk1>
        <a:srgbClr val="000000"/>
      </a:dk1>
      <a:lt1>
        <a:srgbClr val="FFFFFF"/>
      </a:lt1>
      <a:dk2>
        <a:srgbClr val="223A3D"/>
      </a:dk2>
      <a:lt2>
        <a:srgbClr val="E2E8E8"/>
      </a:lt2>
      <a:accent1>
        <a:srgbClr val="E73429"/>
      </a:accent1>
      <a:accent2>
        <a:srgbClr val="D57117"/>
      </a:accent2>
      <a:accent3>
        <a:srgbClr val="B4A420"/>
      </a:accent3>
      <a:accent4>
        <a:srgbClr val="80B113"/>
      </a:accent4>
      <a:accent5>
        <a:srgbClr val="4AB821"/>
      </a:accent5>
      <a:accent6>
        <a:srgbClr val="14BC2C"/>
      </a:accent6>
      <a:hlink>
        <a:srgbClr val="329096"/>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986</Words>
  <Application>Microsoft Office PowerPoint</Application>
  <PresentationFormat>On-screen Show (16:9)</PresentationFormat>
  <Paragraphs>58</Paragraphs>
  <Slides>19</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Times New Roman</vt:lpstr>
      <vt:lpstr>Open Sans Light</vt:lpstr>
      <vt:lpstr>Open Sans</vt:lpstr>
      <vt:lpstr>Simple Light</vt:lpstr>
      <vt:lpstr>TribuneVTI</vt:lpstr>
      <vt:lpstr>Can the US. Census Data be used as an accurate predictor for Covid Mortality?</vt:lpstr>
      <vt:lpstr>Research Question: </vt:lpstr>
      <vt:lpstr>So….Why Covid and The U.S. Census Bureau?</vt:lpstr>
      <vt:lpstr>US Census Bureau’s CRE (Community Resilience Estimates) Data: </vt:lpstr>
      <vt:lpstr>John’s Hopkins University (JHU) Data:</vt:lpstr>
      <vt:lpstr>Data Description: </vt:lpstr>
      <vt:lpstr>Week 1 (Data Exploration) :</vt:lpstr>
      <vt:lpstr>Scatterplot Matrices: Deaths vs. Risk Factors </vt:lpstr>
      <vt:lpstr>Scatterplot Matrix: Deaths Vs. Race</vt:lpstr>
      <vt:lpstr>Scatterplot Matrix: Deaths Vs. Vulnerable Pops </vt:lpstr>
      <vt:lpstr>Charts (Tableau): Interactive Covid Report Dashboard</vt:lpstr>
      <vt:lpstr>Week 2 (Analysis Phase):</vt:lpstr>
      <vt:lpstr>Charts (R Statistics): feature engineering</vt:lpstr>
      <vt:lpstr>Charts (R Statistics): feature engineering cont…</vt:lpstr>
      <vt:lpstr>Charts (R Statistics): feature engineering cont…</vt:lpstr>
      <vt:lpstr>Charts (R Statistics): feature engineering cont…</vt:lpstr>
      <vt:lpstr>Week 3: </vt:lpstr>
      <vt:lpstr>Findings: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the US. Census Data be used as an accurate predictor for Covid Mortality?</dc:title>
  <dc:creator>Raksha K</dc:creator>
  <cp:lastModifiedBy>Raksha K</cp:lastModifiedBy>
  <cp:revision>6</cp:revision>
  <dcterms:modified xsi:type="dcterms:W3CDTF">2023-04-26T21:33:39Z</dcterms:modified>
</cp:coreProperties>
</file>