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a50b07eb6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a50b07eb6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a50b07eb6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3a50b07eb6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a9732df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a9732df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a9732df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a9732df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a9732df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a9732df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a50b07eb6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3a50b07eb6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a50b07eb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3a50b07eb6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a50b07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a50b07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50b07eb6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3a50b07eb6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a50b07e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a50b07e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a50b07eb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3a50b07eb6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50b07e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a50b07e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a50b07eb6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a50b07eb6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a50b07eb6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3a50b07eb6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a50b07e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a50b07e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a50b07eb6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3a50b07eb6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411480" y="713232"/>
            <a:ext cx="4882039" cy="26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32054" y="3429000"/>
            <a:ext cx="4861465" cy="11144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18442" y="714375"/>
            <a:ext cx="5009021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032895" y="714376"/>
            <a:ext cx="2625330" cy="2971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11480" y="1522476"/>
            <a:ext cx="3961130" cy="31111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93446" y="1522476"/>
            <a:ext cx="3961130" cy="31111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14494" y="713232"/>
            <a:ext cx="8102047" cy="6613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07189" y="1374579"/>
            <a:ext cx="3961130" cy="5569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 cap="none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11480" y="1950398"/>
            <a:ext cx="396113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93445" y="1374579"/>
            <a:ext cx="3962402" cy="5569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 cap="none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93445" y="1950398"/>
            <a:ext cx="396240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11480" y="714375"/>
            <a:ext cx="3093063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200525" y="714375"/>
            <a:ext cx="4450555" cy="36814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11481" y="2571750"/>
            <a:ext cx="3093063" cy="18299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11481" y="714375"/>
            <a:ext cx="3093063" cy="17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4141589" y="740569"/>
            <a:ext cx="4516636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11481" y="2571750"/>
            <a:ext cx="3093063" cy="1829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3060958" y="-1127858"/>
            <a:ext cx="3021806" cy="83207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6017715" y="1801118"/>
            <a:ext cx="3829051" cy="16555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846926" y="-714108"/>
            <a:ext cx="3829051" cy="6686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18443" y="130332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482600" y="509039"/>
            <a:ext cx="817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82600" y="4732271"/>
            <a:ext cx="817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app/profile/erickson.vo/viz/FinalCapstone-DataNew_Map/Dashboard3?publish=yes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411480" y="714375"/>
            <a:ext cx="5111848" cy="8271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" sz="2700"/>
              <a:t>Can the US. Census Data be used as an accurate predictor for Covid Mortality?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6086475" y="714376"/>
            <a:ext cx="2585660" cy="7557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300"/>
              <a:t>Presented by: Raksha Karthikeyan, Alexander Melamed, Erickson Vo and Stephanie Garrett</a:t>
            </a:r>
            <a:endParaRPr/>
          </a:p>
        </p:txBody>
      </p:sp>
      <p:pic>
        <p:nvPicPr>
          <p:cNvPr descr="Top view of a background splashed with colors" id="133" name="Google Shape;133;p25"/>
          <p:cNvPicPr preferRelativeResize="0"/>
          <p:nvPr/>
        </p:nvPicPr>
        <p:blipFill rotWithShape="1">
          <a:blip r:embed="rId3">
            <a:alphaModFix/>
          </a:blip>
          <a:srcRect b="1701" l="0" r="0" t="45"/>
          <a:stretch/>
        </p:blipFill>
        <p:spPr>
          <a:xfrm>
            <a:off x="2071462" y="1730327"/>
            <a:ext cx="5001077" cy="281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441547" y="4837151"/>
            <a:ext cx="2237321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4/25/2023</a:t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033033" y="4837151"/>
            <a:ext cx="699209" cy="2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222429" y="47082"/>
            <a:ext cx="824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Charts (R Statistics): feature engineering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864900" y="730325"/>
            <a:ext cx="40935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100"/>
              <a:t>In order to determine what factors we should focus on out of the options we have available with the CRE </a:t>
            </a:r>
            <a:r>
              <a:rPr lang="en" sz="1200"/>
              <a:t>vulnerabilities</a:t>
            </a:r>
            <a:r>
              <a:rPr lang="en" sz="1100"/>
              <a:t> and different populations, we employed R and used a linear regression model.</a:t>
            </a:r>
            <a:endParaRPr sz="1100"/>
          </a:p>
          <a:p>
            <a:pPr indent="-762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100"/>
              <a:t>Using R ‘s linear regression function, we compared deaths to the race independent variables. We can say races with t-values greater than 2 is acceptable, and anything less than -2 is acceptable. </a:t>
            </a:r>
            <a:endParaRPr sz="1100"/>
          </a:p>
          <a:p>
            <a:pPr indent="-762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-762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100"/>
              <a:t>This model shows statistical significance with the R-Squared value of 0.938, and a low p-value (2.2e-16). And given that the R-Squared is 93.8%, we can say that this model is effective at predicting deaths based on race.</a:t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100"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76525"/>
            <a:ext cx="4168600" cy="3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411479" y="40882"/>
            <a:ext cx="8246700" cy="8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Charts (R Statistics): feature engineering cont…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4726625" y="638750"/>
            <a:ext cx="3642300" cy="394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Using R ‘s linear regression function, we compared deaths to the race independent variables. We can say people disability, no health insurance, and no vehicle with t-values greater than 2 is acceptable, and anything less than -2 is acceptable</a:t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model shows statistical significance with the R-Squared value of 0.9208, and a low p-value (2.2e-16). And given that the R-Squared is 92.08%, we can say that this model is effective at predicting deaths based on disability</a:t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And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Significance with the R-Squared value of 0.8627, and a low p-value (2.2e-16). And given that the R-Squared is 86.27%, we can say that this model is effective at predicting deaths based on no health insurance and no vehicle</a:t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00" y="598400"/>
            <a:ext cx="3935500" cy="19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00" y="2709575"/>
            <a:ext cx="4005874" cy="20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50975" y="26903"/>
            <a:ext cx="8246700" cy="50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Charts (R Statistics): feature engineering cont…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 rotWithShape="1">
          <a:blip r:embed="rId3">
            <a:alphaModFix/>
          </a:blip>
          <a:srcRect b="-2649" l="-5870" r="5869" t="2649"/>
          <a:stretch/>
        </p:blipFill>
        <p:spPr>
          <a:xfrm>
            <a:off x="226375" y="564825"/>
            <a:ext cx="4157574" cy="422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122350" y="47052"/>
            <a:ext cx="8246700" cy="55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Charts (R Statistics): feature engineering cont…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5056103" y="739601"/>
            <a:ext cx="3602100" cy="380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0" y="605050"/>
            <a:ext cx="3742887" cy="39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Week 3: 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Findings: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11479" y="713232"/>
            <a:ext cx="8246700" cy="8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11481" y="1521619"/>
            <a:ext cx="8246700" cy="30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Research Question: 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s the US census bureau (CRE) data with additional data from John Hopkin’s University (JHU), significant enough to be a predictive power for anticipating COVID- 19 mortalities at a state and county level</a:t>
            </a:r>
            <a:r>
              <a:rPr b="1" lang="en" sz="2500">
                <a:latin typeface="Arial"/>
                <a:ea typeface="Arial"/>
                <a:cs typeface="Arial"/>
                <a:sym typeface="Arial"/>
              </a:rPr>
              <a:t>?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											(“who knows…?”)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(“Only our machine learning will…”)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11479" y="713232"/>
            <a:ext cx="8246700" cy="8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So….Why Covid and The U.S. Census </a:t>
            </a:r>
            <a:r>
              <a:rPr lang="en"/>
              <a:t>Bureau</a:t>
            </a:r>
            <a:r>
              <a:rPr lang="en"/>
              <a:t>?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11481" y="1521619"/>
            <a:ext cx="8246700" cy="30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Because …. 2020 was a difficult year for everyone. . . Well maybe not for everyone. But we all </a:t>
            </a:r>
            <a:r>
              <a:rPr lang="en"/>
              <a:t>know</a:t>
            </a:r>
            <a:r>
              <a:rPr lang="en"/>
              <a:t> what happened, March of 2020. The Virus COVID -19 has taken over the globe with a wave of </a:t>
            </a:r>
            <a:r>
              <a:rPr lang="en"/>
              <a:t>devastation and m</a:t>
            </a:r>
            <a:r>
              <a:rPr lang="en"/>
              <a:t>any lives were at stake</a:t>
            </a:r>
            <a:r>
              <a:rPr lang="en"/>
              <a:t>. Confusion, fear, and uncertainty were struck into the minds of the people. Questions like, How and When will this end? Will we have a vaccination? Will the world ever be the same again? These questions were bouncing around like unstable molecules…however, fast forward to 2023.  We decided to look into covid-19 and the CRE. We thought it would be interesting to see if machine learning can predict the mortality rate of covid-19. This insight could be very helpful for future pandemics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US Census Bureau’s CRE (Community Resilience Estimates) Data: 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64306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The CRE, evaluates the capacity of individuals and households within a community to absorb , endure and recover from  external stresses of a disaster or pandemic.</a:t>
            </a:r>
            <a:endParaRPr/>
          </a:p>
          <a:p>
            <a:pPr indent="-171132" lvl="1" marL="381000" rtl="0" algn="l"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Examples: extreme weather , economic collapse or a viral pandemic (covid-19)</a:t>
            </a:r>
            <a:endParaRPr/>
          </a:p>
          <a:p>
            <a:pPr indent="-171132" lvl="0" marL="177800" rtl="0" algn="l">
              <a:spcBef>
                <a:spcPts val="800"/>
              </a:spcBef>
              <a:spcAft>
                <a:spcPts val="0"/>
              </a:spcAft>
              <a:buSzPct val="93333"/>
              <a:buChar char="•"/>
            </a:pPr>
            <a:r>
              <a:rPr lang="en"/>
              <a:t>The CRE contains data for all states and counties within the United States</a:t>
            </a:r>
            <a:endParaRPr/>
          </a:p>
          <a:p>
            <a:pPr indent="-164306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The CRE also utilizes aggregated risk factor data that might help with predicted covid </a:t>
            </a:r>
            <a:r>
              <a:rPr lang="en"/>
              <a:t>mortality</a:t>
            </a:r>
            <a:r>
              <a:rPr lang="en"/>
              <a:t> rate such as zero risk, one to two risk , and three plus risk.</a:t>
            </a:r>
            <a:endParaRPr/>
          </a:p>
          <a:p>
            <a:pPr indent="-177006" lvl="1" marL="381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•"/>
            </a:pPr>
            <a:r>
              <a:rPr lang="en"/>
              <a:t>These risk factors include : Income to Poverty Ratio, SIngle or Zero Caregiver Household, Crowding, Households without Full-time Employment, Communication Barrier, Disability, No Health Insurance, Age 65+, No Vehicle Access and No Broadband Internet Access.</a:t>
            </a:r>
            <a:endParaRPr/>
          </a:p>
          <a:p>
            <a:pPr indent="-76200" lvl="0" marL="177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8900" lvl="1" marL="381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11479" y="713232"/>
            <a:ext cx="8246700" cy="8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John’s Hopkins University (JHU) Data: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11481" y="1521619"/>
            <a:ext cx="8246700" cy="302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Join Hopkins data is a resource to help the understanding of the virus, inform the public to help guide a response and save lives.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This data is very helpful with gathering covid-19 raw data such as confirm cases and death for all states, counties and countries.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covid data that were used in our data set were from start of pandemic until now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hope this data will help us and our machine learning in predicting the covid </a:t>
            </a:r>
            <a:r>
              <a:rPr lang="en"/>
              <a:t>mortality</a:t>
            </a:r>
            <a:r>
              <a:rPr lang="en"/>
              <a:t> with the CRE.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Data Description: 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The data used in this analysis were provided by John’s Hopkins University which documents reported cases and deaths attributed to Covid-19 and The data from the U.S. Census Bureau’s CRE (Community Resilience Estimates)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From the John’s Hopkins Data we used the Covid-19 cases and deaths 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From the U.S Census (CRE) we used the State/County names, Risk factors aggregates and the many risk factors. </a:t>
            </a:r>
            <a:endParaRPr/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For the purpose of this project the two data set has been cleaned and merged using python and SQL alchemy for DB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Week 1 (Data Exploration) :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11475" y="1364100"/>
            <a:ext cx="82467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 used in our project were from the US Census </a:t>
            </a:r>
            <a:r>
              <a:rPr lang="en"/>
              <a:t>Bureau</a:t>
            </a:r>
            <a:r>
              <a:rPr lang="en"/>
              <a:t> (CRE) and John hopkins covid-19.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 statistics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Tableau for visual charts / dashboard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Heat maps to find correlation between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1" y="47498"/>
            <a:ext cx="9099600" cy="99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(Tableau): Interactive Covid Report Dashboard</a:t>
            </a:r>
            <a:endParaRPr/>
          </a:p>
        </p:txBody>
      </p:sp>
      <p:pic>
        <p:nvPicPr>
          <p:cNvPr id="177" name="Google Shape;177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25"/>
            <a:ext cx="9099526" cy="446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11479" y="713232"/>
            <a:ext cx="8246744" cy="8083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"/>
              <a:t>Week 2 (Analysis Phase):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411481" y="1521619"/>
            <a:ext cx="8246745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77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bune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