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EE5E-3701-35F6-0272-C3BE64ACA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AF05-01AD-FFB6-9323-BDAAB4E73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03B0-87CD-41B5-6C5A-1912F061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5DAB-3770-4193-9103-EC283098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8AE3-30B6-BE2D-0B19-86C7F566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4BDA-FBED-8D08-D294-F3D1C33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8D4FC-4C95-9AD1-0C2A-67AC6B03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F365-10B3-714A-96E4-97FC426A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B2A1-1907-5C99-D7A1-59EF199C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76D7-B4E7-D961-6505-78C7E88B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5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4FE00-985A-AB8E-1FFD-2CCD5DC3D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39FD9-9296-08E5-A4ED-6F6FC218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B4A3-DABB-A058-8E10-837760C5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3A2-10A9-4243-F853-98074C63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3A6F-AD6B-A66A-C56D-390A383A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65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EE5-0F7E-C492-0010-CDE952D4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26A3-F91E-301F-2D5E-2632719D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0C26-DBA3-D986-66E6-E5A06006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256A-2675-3B3F-ADC0-0BF63751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4501-6880-2C14-C343-7E1D95F1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5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2C4-F667-ADC7-268A-68446D37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9AE0-353B-E7E3-E743-780D836E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1BA5-FE22-AB92-5AB4-7FD4692F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9661-F440-C61F-5AB4-AC6B14F7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48F5-FE35-F483-4405-CBC36D67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28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823C-26B2-F4C8-F30E-807D8E28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53CB-6B0C-BC69-DE81-6E3977C4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634E0-5DC5-C132-1BB6-AE2038ECE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E7980-97AF-0DC6-269A-E44D13C2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7B3A-FFCA-536D-6268-746CFBC1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A4EDD-2C29-7A58-2B8E-2936E90C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9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3C34-9D20-89E5-1D17-57EE50CB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7949C-D765-324F-03D9-2DD439E1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69AAE-A089-7C81-87CA-AA1D746E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FB965-E8B6-C7B5-5384-B4840BAC1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5A2FE-C6DF-DFEE-06FB-92CCDD932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CF91E-4039-8830-7826-8A15CB99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0F9D2-3A8B-4C7F-F42D-FA8B9E7A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C65A0-7EE2-0021-E533-AA6F407C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3416-6318-5E21-D843-D683369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25A5A-4DD4-2FBE-8CE1-46970D75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93A56-6295-9D1A-8DB8-21CF13FB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B509-6DF3-EE6F-601E-A13643A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0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40CFF-F7C2-0103-B4D9-46CA0682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3BB1E-7312-678C-3427-B78F0BAB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5E065-5D7A-D5D1-9C1F-C727F58C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A103-72E9-BC3A-2C4E-9A2A824C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F38C-2C30-159B-A3F5-2121D332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DF600-B306-610B-4688-F8122F24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56C5D-4311-7B5A-C670-7F52C12F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4E243-CFC1-3156-D7AD-AEDC7ADA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E6F8-BC5A-9522-0CD1-0F03BFD7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7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91A-A308-CB89-B843-CF892998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F0E74-2BF0-42DB-4275-A87DE789D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112F3-1DE6-8581-83A6-402B1BE96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E55EE-6F9B-F55B-8B11-3B4E6C8A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4D390-39A2-A1D1-513E-6FF3FBAB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51FA9-4635-483A-B0C4-14BA2DF1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6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42012-3114-D2A1-D9D9-A52ACE8A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614C-18C4-62D5-51B3-6CA42597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A42C-72BC-B376-3E20-1B4E56B90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89AE-4DB4-497C-AFDD-E965B070DF1F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442F-4D63-C5E4-E098-DFCB5E92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A54F-04B7-D4A3-949C-85665DCE4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031C-4C18-4E1F-8DAA-9B19B5C8C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2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92E599-9458-92DA-4197-6601C60A7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61" y="2477534"/>
            <a:ext cx="5039428" cy="1600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E6A0B-AC83-0B71-C4BC-5F33BDC47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03"/>
            <a:ext cx="7650659" cy="6589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34B7F-8A24-76BC-F275-3BDF88FFC064}"/>
              </a:ext>
            </a:extLst>
          </p:cNvPr>
          <p:cNvSpPr txBox="1"/>
          <p:nvPr/>
        </p:nvSpPr>
        <p:spPr>
          <a:xfrm>
            <a:off x="5108265" y="137504"/>
            <a:ext cx="172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D14F8-FBD2-0A3A-F228-39D20060799C}"/>
              </a:ext>
            </a:extLst>
          </p:cNvPr>
          <p:cNvSpPr txBox="1"/>
          <p:nvPr/>
        </p:nvSpPr>
        <p:spPr>
          <a:xfrm>
            <a:off x="8360229" y="1760048"/>
            <a:ext cx="162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C61B2-45E8-C4B1-1718-1C5B168ED815}"/>
              </a:ext>
            </a:extLst>
          </p:cNvPr>
          <p:cNvSpPr/>
          <p:nvPr/>
        </p:nvSpPr>
        <p:spPr>
          <a:xfrm>
            <a:off x="570641" y="378135"/>
            <a:ext cx="1980054" cy="2612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72198-896D-6EEF-EC17-DC68ABF17822}"/>
              </a:ext>
            </a:extLst>
          </p:cNvPr>
          <p:cNvSpPr/>
          <p:nvPr/>
        </p:nvSpPr>
        <p:spPr>
          <a:xfrm>
            <a:off x="570641" y="708144"/>
            <a:ext cx="3994484" cy="22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65EA8-4F9A-FB1B-2756-DB944952AEF9}"/>
              </a:ext>
            </a:extLst>
          </p:cNvPr>
          <p:cNvSpPr/>
          <p:nvPr/>
        </p:nvSpPr>
        <p:spPr>
          <a:xfrm>
            <a:off x="625642" y="2129380"/>
            <a:ext cx="2289438" cy="448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F1EFC-4331-0CC0-6727-F3E2332065EA}"/>
              </a:ext>
            </a:extLst>
          </p:cNvPr>
          <p:cNvSpPr/>
          <p:nvPr/>
        </p:nvSpPr>
        <p:spPr>
          <a:xfrm>
            <a:off x="3760728" y="2129380"/>
            <a:ext cx="2145058" cy="4488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4CC40F-FD77-D85D-76EB-8D79EE73645C}"/>
              </a:ext>
            </a:extLst>
          </p:cNvPr>
          <p:cNvSpPr/>
          <p:nvPr/>
        </p:nvSpPr>
        <p:spPr>
          <a:xfrm>
            <a:off x="6558691" y="5995164"/>
            <a:ext cx="509002" cy="226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34D371-3192-F5E6-A542-CCD836D1F070}"/>
              </a:ext>
            </a:extLst>
          </p:cNvPr>
          <p:cNvCxnSpPr>
            <a:stCxn id="14" idx="3"/>
          </p:cNvCxnSpPr>
          <p:nvPr/>
        </p:nvCxnSpPr>
        <p:spPr>
          <a:xfrm>
            <a:off x="2550695" y="508764"/>
            <a:ext cx="5177016" cy="206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2A8B9-BCAC-9C3A-6EC0-94CE66C67E95}"/>
              </a:ext>
            </a:extLst>
          </p:cNvPr>
          <p:cNvCxnSpPr/>
          <p:nvPr/>
        </p:nvCxnSpPr>
        <p:spPr>
          <a:xfrm>
            <a:off x="2976956" y="935024"/>
            <a:ext cx="4750755" cy="195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7EC0EA-91B8-C14F-A427-00EDE85B4CB8}"/>
              </a:ext>
            </a:extLst>
          </p:cNvPr>
          <p:cNvCxnSpPr/>
          <p:nvPr/>
        </p:nvCxnSpPr>
        <p:spPr>
          <a:xfrm>
            <a:off x="5905786" y="2578195"/>
            <a:ext cx="1821925" cy="55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C977E8-1733-24B6-B769-6F18E43C2C86}"/>
              </a:ext>
            </a:extLst>
          </p:cNvPr>
          <p:cNvCxnSpPr/>
          <p:nvPr/>
        </p:nvCxnSpPr>
        <p:spPr>
          <a:xfrm>
            <a:off x="2915080" y="2578195"/>
            <a:ext cx="4812631" cy="85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71F886-A1DD-35D4-12A4-9410845F1C6D}"/>
              </a:ext>
            </a:extLst>
          </p:cNvPr>
          <p:cNvCxnSpPr/>
          <p:nvPr/>
        </p:nvCxnSpPr>
        <p:spPr>
          <a:xfrm flipV="1">
            <a:off x="7067693" y="3781353"/>
            <a:ext cx="1072530" cy="221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7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94DE3-1B6E-91D0-6345-D2929BEF4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6" y="0"/>
            <a:ext cx="674383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33798-04A2-7D56-C210-1CA3C799F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37" y="2681183"/>
            <a:ext cx="4667901" cy="1495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954219-8690-A301-028D-B5FA9CFB633D}"/>
              </a:ext>
            </a:extLst>
          </p:cNvPr>
          <p:cNvSpPr txBox="1"/>
          <p:nvPr/>
        </p:nvSpPr>
        <p:spPr>
          <a:xfrm>
            <a:off x="4695753" y="192505"/>
            <a:ext cx="13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E8EB1-0D90-7C75-56DE-51E75098017C}"/>
              </a:ext>
            </a:extLst>
          </p:cNvPr>
          <p:cNvSpPr txBox="1"/>
          <p:nvPr/>
        </p:nvSpPr>
        <p:spPr>
          <a:xfrm>
            <a:off x="8394605" y="1787549"/>
            <a:ext cx="121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3646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83460-2071-21FA-90E3-4509D40B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48127"/>
            <a:ext cx="606800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6B0F5-55D1-2313-E3C1-2188C58B7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24" y="2656377"/>
            <a:ext cx="3077004" cy="135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3679C-AF05-B970-82B1-45528B1E3BE8}"/>
              </a:ext>
            </a:extLst>
          </p:cNvPr>
          <p:cNvSpPr txBox="1"/>
          <p:nvPr/>
        </p:nvSpPr>
        <p:spPr>
          <a:xfrm>
            <a:off x="4592626" y="364385"/>
            <a:ext cx="114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A95A5-2F42-943F-A28E-52D89A7604B5}"/>
              </a:ext>
            </a:extLst>
          </p:cNvPr>
          <p:cNvSpPr txBox="1"/>
          <p:nvPr/>
        </p:nvSpPr>
        <p:spPr>
          <a:xfrm>
            <a:off x="8160848" y="2028180"/>
            <a:ext cx="110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5075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DCAE0-B042-CC2E-F9D8-6DB2A3872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3" y="0"/>
            <a:ext cx="571154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C8888-119A-1CF0-EBAF-9C3B49B53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26" y="2561698"/>
            <a:ext cx="4867954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84EA1-72B8-1C61-97C5-97B304C3128D}"/>
              </a:ext>
            </a:extLst>
          </p:cNvPr>
          <p:cNvSpPr txBox="1"/>
          <p:nvPr/>
        </p:nvSpPr>
        <p:spPr>
          <a:xfrm>
            <a:off x="4283242" y="405636"/>
            <a:ext cx="1175657" cy="37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7F357-A6BA-E130-85C3-D92407B0C704}"/>
              </a:ext>
            </a:extLst>
          </p:cNvPr>
          <p:cNvSpPr txBox="1"/>
          <p:nvPr/>
        </p:nvSpPr>
        <p:spPr>
          <a:xfrm>
            <a:off x="7562707" y="1615669"/>
            <a:ext cx="140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805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97366-2B05-A4EA-2BBA-19070410A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94" y="0"/>
            <a:ext cx="485025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52BC2-C353-BA9F-A996-555B42277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52" y="2415119"/>
            <a:ext cx="5048955" cy="1629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F06E2-20B4-13FD-D608-BAA397F8E95F}"/>
              </a:ext>
            </a:extLst>
          </p:cNvPr>
          <p:cNvSpPr txBox="1"/>
          <p:nvPr/>
        </p:nvSpPr>
        <p:spPr>
          <a:xfrm>
            <a:off x="4111362" y="261257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2F8A1-AAFE-00A0-D709-143589B30D8E}"/>
              </a:ext>
            </a:extLst>
          </p:cNvPr>
          <p:cNvSpPr txBox="1"/>
          <p:nvPr/>
        </p:nvSpPr>
        <p:spPr>
          <a:xfrm>
            <a:off x="7466454" y="1546917"/>
            <a:ext cx="150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6110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2850E-2270-EF0B-7C1C-821126C50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4" y="55001"/>
            <a:ext cx="597216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62EE7-3C1D-1AC0-AC02-5A9C7E211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40" y="2600253"/>
            <a:ext cx="5449060" cy="153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5EB68-F9C2-62B0-A082-8789C6E3B9BE}"/>
              </a:ext>
            </a:extLst>
          </p:cNvPr>
          <p:cNvSpPr txBox="1"/>
          <p:nvPr/>
        </p:nvSpPr>
        <p:spPr>
          <a:xfrm>
            <a:off x="4654502" y="378135"/>
            <a:ext cx="112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EE62C-4783-8B5A-9D69-75FE4526E74A}"/>
              </a:ext>
            </a:extLst>
          </p:cNvPr>
          <p:cNvSpPr txBox="1"/>
          <p:nvPr/>
        </p:nvSpPr>
        <p:spPr>
          <a:xfrm>
            <a:off x="8470232" y="1787549"/>
            <a:ext cx="12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320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Raktim Dey</dc:creator>
  <cp:lastModifiedBy>Raktim Dey</cp:lastModifiedBy>
  <cp:revision>2</cp:revision>
  <dcterms:created xsi:type="dcterms:W3CDTF">2024-06-03T07:14:57Z</dcterms:created>
  <dcterms:modified xsi:type="dcterms:W3CDTF">2024-06-03T08:28:16Z</dcterms:modified>
</cp:coreProperties>
</file>