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68" r:id="rId4"/>
    <p:sldId id="269" r:id="rId5"/>
    <p:sldId id="290" r:id="rId6"/>
    <p:sldId id="273" r:id="rId7"/>
    <p:sldId id="274" r:id="rId8"/>
    <p:sldId id="257" r:id="rId9"/>
    <p:sldId id="258" r:id="rId10"/>
    <p:sldId id="272" r:id="rId11"/>
    <p:sldId id="271" r:id="rId12"/>
    <p:sldId id="259" r:id="rId13"/>
    <p:sldId id="260" r:id="rId14"/>
    <p:sldId id="261" r:id="rId15"/>
    <p:sldId id="275" r:id="rId16"/>
    <p:sldId id="278" r:id="rId17"/>
    <p:sldId id="276" r:id="rId18"/>
    <p:sldId id="277" r:id="rId19"/>
    <p:sldId id="287" r:id="rId20"/>
    <p:sldId id="262" r:id="rId21"/>
    <p:sldId id="279" r:id="rId22"/>
    <p:sldId id="280" r:id="rId23"/>
    <p:sldId id="281" r:id="rId24"/>
    <p:sldId id="282" r:id="rId25"/>
    <p:sldId id="288" r:id="rId26"/>
    <p:sldId id="263" r:id="rId27"/>
    <p:sldId id="283" r:id="rId28"/>
    <p:sldId id="284" r:id="rId29"/>
    <p:sldId id="285" r:id="rId30"/>
    <p:sldId id="286" r:id="rId31"/>
    <p:sldId id="289" r:id="rId32"/>
    <p:sldId id="291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006BBC"/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71013-BFD7-4B7E-BD19-EFFC761A28A9}" v="713" dt="2025-01-14T11:09:17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2" autoAdjust="0"/>
  </p:normalViewPr>
  <p:slideViewPr>
    <p:cSldViewPr snapToGrid="0">
      <p:cViewPr varScale="1">
        <p:scale>
          <a:sx n="152" d="100"/>
          <a:sy n="152" d="100"/>
        </p:scale>
        <p:origin x="66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 Gupta" userId="S::chetan.gupta@cs.iitr.ac.in::00e19edf-b8b0-4788-a40f-6cb276adcbfa" providerId="AD" clId="Web-{914E5245-69F9-D43F-BA4E-F392972668E9}"/>
    <pc:docChg chg="addSld modSld sldOrd">
      <pc:chgData name="Chetan Gupta" userId="S::chetan.gupta@cs.iitr.ac.in::00e19edf-b8b0-4788-a40f-6cb276adcbfa" providerId="AD" clId="Web-{914E5245-69F9-D43F-BA4E-F392972668E9}" dt="2024-08-12T03:32:36.882" v="1438" actId="20577"/>
      <pc:docMkLst>
        <pc:docMk/>
      </pc:docMkLst>
      <pc:sldChg chg="modSp">
        <pc:chgData name="Chetan Gupta" userId="S::chetan.gupta@cs.iitr.ac.in::00e19edf-b8b0-4788-a40f-6cb276adcbfa" providerId="AD" clId="Web-{914E5245-69F9-D43F-BA4E-F392972668E9}" dt="2024-08-11T16:27:24.591" v="592" actId="1076"/>
        <pc:sldMkLst>
          <pc:docMk/>
          <pc:sldMk cId="3315616426" sldId="257"/>
        </pc:sldMkLst>
      </pc:sldChg>
      <pc:sldChg chg="addSp modSp addAnim">
        <pc:chgData name="Chetan Gupta" userId="S::chetan.gupta@cs.iitr.ac.in::00e19edf-b8b0-4788-a40f-6cb276adcbfa" providerId="AD" clId="Web-{914E5245-69F9-D43F-BA4E-F392972668E9}" dt="2024-08-12T03:21:58.515" v="1409" actId="20577"/>
        <pc:sldMkLst>
          <pc:docMk/>
          <pc:sldMk cId="2741930809" sldId="258"/>
        </pc:sldMkLst>
      </pc:sldChg>
      <pc:sldChg chg="addAnim">
        <pc:chgData name="Chetan Gupta" userId="S::chetan.gupta@cs.iitr.ac.in::00e19edf-b8b0-4788-a40f-6cb276adcbfa" providerId="AD" clId="Web-{914E5245-69F9-D43F-BA4E-F392972668E9}" dt="2024-08-11T17:02:44.461" v="1357"/>
        <pc:sldMkLst>
          <pc:docMk/>
          <pc:sldMk cId="1969362007" sldId="259"/>
        </pc:sldMkLst>
      </pc:sldChg>
      <pc:sldChg chg="addAnim">
        <pc:chgData name="Chetan Gupta" userId="S::chetan.gupta@cs.iitr.ac.in::00e19edf-b8b0-4788-a40f-6cb276adcbfa" providerId="AD" clId="Web-{914E5245-69F9-D43F-BA4E-F392972668E9}" dt="2024-08-11T17:02:57.148" v="1358"/>
        <pc:sldMkLst>
          <pc:docMk/>
          <pc:sldMk cId="2629945540" sldId="260"/>
        </pc:sldMkLst>
      </pc:sldChg>
      <pc:sldChg chg="modSp new ord">
        <pc:chgData name="Chetan Gupta" userId="S::chetan.gupta@cs.iitr.ac.in::00e19edf-b8b0-4788-a40f-6cb276adcbfa" providerId="AD" clId="Web-{914E5245-69F9-D43F-BA4E-F392972668E9}" dt="2024-08-11T16:30:03.189" v="671" actId="20577"/>
        <pc:sldMkLst>
          <pc:docMk/>
          <pc:sldMk cId="2691481567" sldId="265"/>
        </pc:sldMkLst>
      </pc:sldChg>
      <pc:sldChg chg="addSp delSp modSp add ord replId">
        <pc:chgData name="Chetan Gupta" userId="S::chetan.gupta@cs.iitr.ac.in::00e19edf-b8b0-4788-a40f-6cb276adcbfa" providerId="AD" clId="Web-{914E5245-69F9-D43F-BA4E-F392972668E9}" dt="2024-08-11T16:27:43.529" v="593"/>
        <pc:sldMkLst>
          <pc:docMk/>
          <pc:sldMk cId="3851598577" sldId="266"/>
        </pc:sldMkLst>
      </pc:sldChg>
      <pc:sldChg chg="addSp delSp modSp add mod ord replId setBg">
        <pc:chgData name="Chetan Gupta" userId="S::chetan.gupta@cs.iitr.ac.in::00e19edf-b8b0-4788-a40f-6cb276adcbfa" providerId="AD" clId="Web-{914E5245-69F9-D43F-BA4E-F392972668E9}" dt="2024-08-12T02:49:39.593" v="1374" actId="20577"/>
        <pc:sldMkLst>
          <pc:docMk/>
          <pc:sldMk cId="1046457819" sldId="267"/>
        </pc:sldMkLst>
      </pc:sldChg>
      <pc:sldChg chg="addSp delSp modSp add mod replId setBg">
        <pc:chgData name="Chetan Gupta" userId="S::chetan.gupta@cs.iitr.ac.in::00e19edf-b8b0-4788-a40f-6cb276adcbfa" providerId="AD" clId="Web-{914E5245-69F9-D43F-BA4E-F392972668E9}" dt="2024-08-11T16:43:15.257" v="717" actId="20577"/>
        <pc:sldMkLst>
          <pc:docMk/>
          <pc:sldMk cId="3833048885" sldId="268"/>
        </pc:sldMkLst>
      </pc:sldChg>
      <pc:sldChg chg="addSp delSp modSp add replId">
        <pc:chgData name="Chetan Gupta" userId="S::chetan.gupta@cs.iitr.ac.in::00e19edf-b8b0-4788-a40f-6cb276adcbfa" providerId="AD" clId="Web-{914E5245-69F9-D43F-BA4E-F392972668E9}" dt="2024-08-12T03:32:36.882" v="1438" actId="20577"/>
        <pc:sldMkLst>
          <pc:docMk/>
          <pc:sldMk cId="3350386437" sldId="269"/>
        </pc:sldMkLst>
      </pc:sldChg>
      <pc:sldChg chg="addSp delSp modSp add replId">
        <pc:chgData name="Chetan Gupta" userId="S::chetan.gupta@cs.iitr.ac.in::00e19edf-b8b0-4788-a40f-6cb276adcbfa" providerId="AD" clId="Web-{914E5245-69F9-D43F-BA4E-F392972668E9}" dt="2024-08-11T16:31:04.832" v="673" actId="20577"/>
        <pc:sldMkLst>
          <pc:docMk/>
          <pc:sldMk cId="3447253396" sldId="270"/>
        </pc:sldMkLst>
      </pc:sldChg>
      <pc:sldChg chg="modSp add replId addAnim">
        <pc:chgData name="Chetan Gupta" userId="S::chetan.gupta@cs.iitr.ac.in::00e19edf-b8b0-4788-a40f-6cb276adcbfa" providerId="AD" clId="Web-{914E5245-69F9-D43F-BA4E-F392972668E9}" dt="2024-08-12T03:19:09.451" v="1404" actId="20577"/>
        <pc:sldMkLst>
          <pc:docMk/>
          <pc:sldMk cId="2664405551" sldId="271"/>
        </pc:sldMkLst>
      </pc:sldChg>
      <pc:sldChg chg="addSp delSp modSp add replId addAnim delAnim">
        <pc:chgData name="Chetan Gupta" userId="S::chetan.gupta@cs.iitr.ac.in::00e19edf-b8b0-4788-a40f-6cb276adcbfa" providerId="AD" clId="Web-{914E5245-69F9-D43F-BA4E-F392972668E9}" dt="2024-08-12T02:51:22.193" v="1399" actId="20577"/>
        <pc:sldMkLst>
          <pc:docMk/>
          <pc:sldMk cId="513549846" sldId="272"/>
        </pc:sldMkLst>
      </pc:sldChg>
    </pc:docChg>
  </pc:docChgLst>
  <pc:docChgLst>
    <pc:chgData name="Chetan Gupta" userId="S::chetan.gupta@cs.iitr.ac.in::00e19edf-b8b0-4788-a40f-6cb276adcbfa" providerId="AD" clId="Web-{A750897E-CEB1-8DEE-6014-43662C0660B0}"/>
    <pc:docChg chg="addSld delSld modSld">
      <pc:chgData name="Chetan Gupta" userId="S::chetan.gupta@cs.iitr.ac.in::00e19edf-b8b0-4788-a40f-6cb276adcbfa" providerId="AD" clId="Web-{A750897E-CEB1-8DEE-6014-43662C0660B0}" dt="2024-08-12T16:25:29.991" v="11"/>
      <pc:docMkLst>
        <pc:docMk/>
      </pc:docMkLst>
      <pc:sldChg chg="addSp delSp modSp del">
        <pc:chgData name="Chetan Gupta" userId="S::chetan.gupta@cs.iitr.ac.in::00e19edf-b8b0-4788-a40f-6cb276adcbfa" providerId="AD" clId="Web-{A750897E-CEB1-8DEE-6014-43662C0660B0}" dt="2024-08-12T16:25:29.991" v="11"/>
        <pc:sldMkLst>
          <pc:docMk/>
          <pc:sldMk cId="1788562419" sldId="273"/>
        </pc:sldMkLst>
      </pc:sldChg>
      <pc:sldChg chg="addSp delSp new del">
        <pc:chgData name="Chetan Gupta" userId="S::chetan.gupta@cs.iitr.ac.in::00e19edf-b8b0-4788-a40f-6cb276adcbfa" providerId="AD" clId="Web-{A750897E-CEB1-8DEE-6014-43662C0660B0}" dt="2024-08-12T16:25:28.397" v="10"/>
        <pc:sldMkLst>
          <pc:docMk/>
          <pc:sldMk cId="3425432550" sldId="274"/>
        </pc:sldMkLst>
      </pc:sldChg>
    </pc:docChg>
  </pc:docChgLst>
  <pc:docChgLst>
    <pc:chgData name="Chetan Gupta" userId="S::chetan.gupta@cs.iitr.ac.in::00e19edf-b8b0-4788-a40f-6cb276adcbfa" providerId="AD" clId="Web-{CF9F23C5-E44E-8C82-3926-9D8FA0831AFF}"/>
    <pc:docChg chg="addSld modSld">
      <pc:chgData name="Chetan Gupta" userId="S::chetan.gupta@cs.iitr.ac.in::00e19edf-b8b0-4788-a40f-6cb276adcbfa" providerId="AD" clId="Web-{CF9F23C5-E44E-8C82-3926-9D8FA0831AFF}" dt="2024-09-02T16:39:49.170" v="17" actId="20577"/>
      <pc:docMkLst>
        <pc:docMk/>
      </pc:docMkLst>
      <pc:sldChg chg="modSp new">
        <pc:chgData name="Chetan Gupta" userId="S::chetan.gupta@cs.iitr.ac.in::00e19edf-b8b0-4788-a40f-6cb276adcbfa" providerId="AD" clId="Web-{CF9F23C5-E44E-8C82-3926-9D8FA0831AFF}" dt="2024-09-02T16:39:49.170" v="17" actId="20577"/>
        <pc:sldMkLst>
          <pc:docMk/>
          <pc:sldMk cId="2020205759" sldId="273"/>
        </pc:sldMkLst>
      </pc:sldChg>
    </pc:docChg>
  </pc:docChgLst>
  <pc:docChgLst>
    <pc:chgData name="Chetan Gupta" userId="S::chetan.gupta@cs.iitr.ac.in::00e19edf-b8b0-4788-a40f-6cb276adcbfa" providerId="AD" clId="Web-{EB407322-CCAE-5D33-4780-2A6848C95E9B}"/>
    <pc:docChg chg="addSld delSld">
      <pc:chgData name="Chetan Gupta" userId="S::chetan.gupta@cs.iitr.ac.in::00e19edf-b8b0-4788-a40f-6cb276adcbfa" providerId="AD" clId="Web-{EB407322-CCAE-5D33-4780-2A6848C95E9B}" dt="2024-08-12T16:22:12.402" v="10"/>
      <pc:docMkLst>
        <pc:docMk/>
      </pc:docMkLst>
      <pc:sldChg chg="add replId">
        <pc:chgData name="Chetan Gupta" userId="S::chetan.gupta@cs.iitr.ac.in::00e19edf-b8b0-4788-a40f-6cb276adcbfa" providerId="AD" clId="Web-{EB407322-CCAE-5D33-4780-2A6848C95E9B}" dt="2024-08-12T16:21:31.557" v="0"/>
        <pc:sldMkLst>
          <pc:docMk/>
          <pc:sldMk cId="1788562419" sldId="273"/>
        </pc:sldMkLst>
      </pc:sldChg>
      <pc:sldChg chg="new del">
        <pc:chgData name="Chetan Gupta" userId="S::chetan.gupta@cs.iitr.ac.in::00e19edf-b8b0-4788-a40f-6cb276adcbfa" providerId="AD" clId="Web-{EB407322-CCAE-5D33-4780-2A6848C95E9B}" dt="2024-08-12T16:22:02.073" v="6"/>
        <pc:sldMkLst>
          <pc:docMk/>
          <pc:sldMk cId="605062048" sldId="274"/>
        </pc:sldMkLst>
      </pc:sldChg>
      <pc:sldChg chg="new del">
        <pc:chgData name="Chetan Gupta" userId="S::chetan.gupta@cs.iitr.ac.in::00e19edf-b8b0-4788-a40f-6cb276adcbfa" providerId="AD" clId="Web-{EB407322-CCAE-5D33-4780-2A6848C95E9B}" dt="2024-08-12T16:22:08.073" v="8"/>
        <pc:sldMkLst>
          <pc:docMk/>
          <pc:sldMk cId="1720158924" sldId="275"/>
        </pc:sldMkLst>
      </pc:sldChg>
      <pc:sldChg chg="add del replId">
        <pc:chgData name="Chetan Gupta" userId="S::chetan.gupta@cs.iitr.ac.in::00e19edf-b8b0-4788-a40f-6cb276adcbfa" providerId="AD" clId="Web-{EB407322-CCAE-5D33-4780-2A6848C95E9B}" dt="2024-08-12T16:22:12.402" v="10"/>
        <pc:sldMkLst>
          <pc:docMk/>
          <pc:sldMk cId="1616054604" sldId="276"/>
        </pc:sldMkLst>
      </pc:sldChg>
      <pc:sldChg chg="new del">
        <pc:chgData name="Chetan Gupta" userId="S::chetan.gupta@cs.iitr.ac.in::00e19edf-b8b0-4788-a40f-6cb276adcbfa" providerId="AD" clId="Web-{EB407322-CCAE-5D33-4780-2A6848C95E9B}" dt="2024-08-12T16:21:57.667" v="4"/>
        <pc:sldMkLst>
          <pc:docMk/>
          <pc:sldMk cId="3043214901" sldId="276"/>
        </pc:sldMkLst>
      </pc:sldChg>
      <pc:sldChg chg="add del replId">
        <pc:chgData name="Chetan Gupta" userId="S::chetan.gupta@cs.iitr.ac.in::00e19edf-b8b0-4788-a40f-6cb276adcbfa" providerId="AD" clId="Web-{EB407322-CCAE-5D33-4780-2A6848C95E9B}" dt="2024-08-12T16:22:10.605" v="9"/>
        <pc:sldMkLst>
          <pc:docMk/>
          <pc:sldMk cId="1520615038" sldId="277"/>
        </pc:sldMkLst>
      </pc:sldChg>
    </pc:docChg>
  </pc:docChgLst>
  <pc:docChgLst>
    <pc:chgData name="Chetan Gupta" userId="00e19edf-b8b0-4788-a40f-6cb276adcbfa" providerId="ADAL" clId="{A300677C-5AC2-4252-803D-F35A502F37E5}"/>
    <pc:docChg chg="custSel addSld modSld sldOrd">
      <pc:chgData name="Chetan Gupta" userId="00e19edf-b8b0-4788-a40f-6cb276adcbfa" providerId="ADAL" clId="{A300677C-5AC2-4252-803D-F35A502F37E5}" dt="2024-08-07T10:39:23.953" v="227" actId="1038"/>
      <pc:docMkLst>
        <pc:docMk/>
      </pc:docMkLst>
      <pc:sldChg chg="modSp mod">
        <pc:chgData name="Chetan Gupta" userId="00e19edf-b8b0-4788-a40f-6cb276adcbfa" providerId="ADAL" clId="{A300677C-5AC2-4252-803D-F35A502F37E5}" dt="2024-08-07T10:30:48.342" v="54" actId="27636"/>
        <pc:sldMkLst>
          <pc:docMk/>
          <pc:sldMk cId="1969362007" sldId="259"/>
        </pc:sldMkLst>
      </pc:sldChg>
      <pc:sldChg chg="modSp">
        <pc:chgData name="Chetan Gupta" userId="00e19edf-b8b0-4788-a40f-6cb276adcbfa" providerId="ADAL" clId="{A300677C-5AC2-4252-803D-F35A502F37E5}" dt="2024-08-07T10:35:15.871" v="148" actId="20577"/>
        <pc:sldMkLst>
          <pc:docMk/>
          <pc:sldMk cId="2691524208" sldId="261"/>
        </pc:sldMkLst>
      </pc:sldChg>
      <pc:sldChg chg="modSp">
        <pc:chgData name="Chetan Gupta" userId="00e19edf-b8b0-4788-a40f-6cb276adcbfa" providerId="ADAL" clId="{A300677C-5AC2-4252-803D-F35A502F37E5}" dt="2024-08-07T10:35:11.032" v="147" actId="20577"/>
        <pc:sldMkLst>
          <pc:docMk/>
          <pc:sldMk cId="533952726" sldId="262"/>
        </pc:sldMkLst>
      </pc:sldChg>
      <pc:sldChg chg="addSp delSp modSp mod">
        <pc:chgData name="Chetan Gupta" userId="00e19edf-b8b0-4788-a40f-6cb276adcbfa" providerId="ADAL" clId="{A300677C-5AC2-4252-803D-F35A502F37E5}" dt="2024-08-07T10:35:48.603" v="156" actId="20577"/>
        <pc:sldMkLst>
          <pc:docMk/>
          <pc:sldMk cId="1352847847" sldId="263"/>
        </pc:sldMkLst>
      </pc:sldChg>
      <pc:sldChg chg="modSp add mod ord">
        <pc:chgData name="Chetan Gupta" userId="00e19edf-b8b0-4788-a40f-6cb276adcbfa" providerId="ADAL" clId="{A300677C-5AC2-4252-803D-F35A502F37E5}" dt="2024-08-07T10:39:23.953" v="227" actId="1038"/>
        <pc:sldMkLst>
          <pc:docMk/>
          <pc:sldMk cId="3405586018" sldId="264"/>
        </pc:sldMkLst>
      </pc:sldChg>
    </pc:docChg>
  </pc:docChgLst>
  <pc:docChgLst>
    <pc:chgData name="Chetan Gupta" userId="00e19edf-b8b0-4788-a40f-6cb276adcbfa" providerId="ADAL" clId="{B4971013-BFD7-4B7E-BD19-EFFC761A28A9}"/>
    <pc:docChg chg="undo custSel addSld delSld modSld">
      <pc:chgData name="Chetan Gupta" userId="00e19edf-b8b0-4788-a40f-6cb276adcbfa" providerId="ADAL" clId="{B4971013-BFD7-4B7E-BD19-EFFC761A28A9}" dt="2025-01-14T11:09:20.150" v="1779" actId="47"/>
      <pc:docMkLst>
        <pc:docMk/>
      </pc:docMkLst>
      <pc:sldChg chg="modSp mod">
        <pc:chgData name="Chetan Gupta" userId="00e19edf-b8b0-4788-a40f-6cb276adcbfa" providerId="ADAL" clId="{B4971013-BFD7-4B7E-BD19-EFFC761A28A9}" dt="2024-12-28T07:30:12.285" v="1" actId="20577"/>
        <pc:sldMkLst>
          <pc:docMk/>
          <pc:sldMk cId="4031941350" sldId="256"/>
        </pc:sldMkLst>
        <pc:spChg chg="mod">
          <ac:chgData name="Chetan Gupta" userId="00e19edf-b8b0-4788-a40f-6cb276adcbfa" providerId="ADAL" clId="{B4971013-BFD7-4B7E-BD19-EFFC761A28A9}" dt="2024-12-28T07:30:09.050" v="0" actId="20577"/>
          <ac:spMkLst>
            <pc:docMk/>
            <pc:sldMk cId="4031941350" sldId="256"/>
            <ac:spMk id="2" creationId="{99D40C82-5EE4-9A82-E2FB-3E174A610520}"/>
          </ac:spMkLst>
        </pc:spChg>
        <pc:spChg chg="mod">
          <ac:chgData name="Chetan Gupta" userId="00e19edf-b8b0-4788-a40f-6cb276adcbfa" providerId="ADAL" clId="{B4971013-BFD7-4B7E-BD19-EFFC761A28A9}" dt="2024-12-28T07:30:12.285" v="1" actId="20577"/>
          <ac:spMkLst>
            <pc:docMk/>
            <pc:sldMk cId="4031941350" sldId="256"/>
            <ac:spMk id="3" creationId="{9EF09FAA-2184-FABF-702D-37269F3B1C9B}"/>
          </ac:spMkLst>
        </pc:spChg>
      </pc:sldChg>
      <pc:sldChg chg="modSp mod">
        <pc:chgData name="Chetan Gupta" userId="00e19edf-b8b0-4788-a40f-6cb276adcbfa" providerId="ADAL" clId="{B4971013-BFD7-4B7E-BD19-EFFC761A28A9}" dt="2025-01-02T10:57:26.984" v="902" actId="20577"/>
        <pc:sldMkLst>
          <pc:docMk/>
          <pc:sldMk cId="2741930809" sldId="258"/>
        </pc:sldMkLst>
        <pc:spChg chg="mod">
          <ac:chgData name="Chetan Gupta" userId="00e19edf-b8b0-4788-a40f-6cb276adcbfa" providerId="ADAL" clId="{B4971013-BFD7-4B7E-BD19-EFFC761A28A9}" dt="2025-01-02T10:57:26.984" v="902" actId="20577"/>
          <ac:spMkLst>
            <pc:docMk/>
            <pc:sldMk cId="2741930809" sldId="258"/>
            <ac:spMk id="3" creationId="{F7C0DD96-A5C1-C5A6-03F8-C16975724E1D}"/>
          </ac:spMkLst>
        </pc:spChg>
        <pc:graphicFrameChg chg="mod modGraphic">
          <ac:chgData name="Chetan Gupta" userId="00e19edf-b8b0-4788-a40f-6cb276adcbfa" providerId="ADAL" clId="{B4971013-BFD7-4B7E-BD19-EFFC761A28A9}" dt="2025-01-02T10:57:12.520" v="885" actId="20577"/>
          <ac:graphicFrameMkLst>
            <pc:docMk/>
            <pc:sldMk cId="2741930809" sldId="258"/>
            <ac:graphicFrameMk id="5" creationId="{DBD2BDEF-1DEB-E431-B032-9DFA177460AD}"/>
          </ac:graphicFrameMkLst>
        </pc:graphicFrameChg>
      </pc:sldChg>
      <pc:sldChg chg="addSp modSp mod modAnim">
        <pc:chgData name="Chetan Gupta" userId="00e19edf-b8b0-4788-a40f-6cb276adcbfa" providerId="ADAL" clId="{B4971013-BFD7-4B7E-BD19-EFFC761A28A9}" dt="2025-01-03T06:23:31.702" v="1338" actId="20577"/>
        <pc:sldMkLst>
          <pc:docMk/>
          <pc:sldMk cId="1969362007" sldId="259"/>
        </pc:sldMkLst>
        <pc:spChg chg="mod">
          <ac:chgData name="Chetan Gupta" userId="00e19edf-b8b0-4788-a40f-6cb276adcbfa" providerId="ADAL" clId="{B4971013-BFD7-4B7E-BD19-EFFC761A28A9}" dt="2025-01-03T06:00:17.100" v="1324" actId="255"/>
          <ac:spMkLst>
            <pc:docMk/>
            <pc:sldMk cId="1969362007" sldId="259"/>
            <ac:spMk id="3" creationId="{CEFC7156-F0E3-5E72-4E2D-2CC4B4F68273}"/>
          </ac:spMkLst>
        </pc:spChg>
        <pc:spChg chg="add mod">
          <ac:chgData name="Chetan Gupta" userId="00e19edf-b8b0-4788-a40f-6cb276adcbfa" providerId="ADAL" clId="{B4971013-BFD7-4B7E-BD19-EFFC761A28A9}" dt="2025-01-03T06:23:31.702" v="1338" actId="20577"/>
          <ac:spMkLst>
            <pc:docMk/>
            <pc:sldMk cId="1969362007" sldId="259"/>
            <ac:spMk id="6" creationId="{B99C2967-DDA0-894D-3EE5-A321BD7F00D5}"/>
          </ac:spMkLst>
        </pc:spChg>
        <pc:graphicFrameChg chg="add mod modGraphic">
          <ac:chgData name="Chetan Gupta" userId="00e19edf-b8b0-4788-a40f-6cb276adcbfa" providerId="ADAL" clId="{B4971013-BFD7-4B7E-BD19-EFFC761A28A9}" dt="2025-01-03T06:00:21.869" v="1325" actId="1076"/>
          <ac:graphicFrameMkLst>
            <pc:docMk/>
            <pc:sldMk cId="1969362007" sldId="259"/>
            <ac:graphicFrameMk id="7" creationId="{D2811DB7-717F-9DC9-1FA9-1DE2A40A1F5F}"/>
          </ac:graphicFrameMkLst>
        </pc:graphicFrameChg>
      </pc:sldChg>
      <pc:sldChg chg="modSp modAnim">
        <pc:chgData name="Chetan Gupta" userId="00e19edf-b8b0-4788-a40f-6cb276adcbfa" providerId="ADAL" clId="{B4971013-BFD7-4B7E-BD19-EFFC761A28A9}" dt="2025-01-03T06:51:00.017" v="1414" actId="20577"/>
        <pc:sldMkLst>
          <pc:docMk/>
          <pc:sldMk cId="2629945540" sldId="260"/>
        </pc:sldMkLst>
        <pc:spChg chg="mod">
          <ac:chgData name="Chetan Gupta" userId="00e19edf-b8b0-4788-a40f-6cb276adcbfa" providerId="ADAL" clId="{B4971013-BFD7-4B7E-BD19-EFFC761A28A9}" dt="2025-01-03T06:51:00.017" v="1414" actId="20577"/>
          <ac:spMkLst>
            <pc:docMk/>
            <pc:sldMk cId="2629945540" sldId="260"/>
            <ac:spMk id="3" creationId="{81DA6FF8-FBD4-3BF4-5B9B-16284A7E4B7D}"/>
          </ac:spMkLst>
        </pc:spChg>
      </pc:sldChg>
      <pc:sldChg chg="modSp">
        <pc:chgData name="Chetan Gupta" userId="00e19edf-b8b0-4788-a40f-6cb276adcbfa" providerId="ADAL" clId="{B4971013-BFD7-4B7E-BD19-EFFC761A28A9}" dt="2025-01-03T06:47:52.395" v="1350" actId="20577"/>
        <pc:sldMkLst>
          <pc:docMk/>
          <pc:sldMk cId="2691524208" sldId="261"/>
        </pc:sldMkLst>
        <pc:spChg chg="mod">
          <ac:chgData name="Chetan Gupta" userId="00e19edf-b8b0-4788-a40f-6cb276adcbfa" providerId="ADAL" clId="{B4971013-BFD7-4B7E-BD19-EFFC761A28A9}" dt="2025-01-03T06:47:52.395" v="1350" actId="20577"/>
          <ac:spMkLst>
            <pc:docMk/>
            <pc:sldMk cId="2691524208" sldId="261"/>
            <ac:spMk id="3" creationId="{1D6B20E7-09B1-11A9-9E6F-3CBB80216238}"/>
          </ac:spMkLst>
        </pc:spChg>
      </pc:sldChg>
      <pc:sldChg chg="del">
        <pc:chgData name="Chetan Gupta" userId="00e19edf-b8b0-4788-a40f-6cb276adcbfa" providerId="ADAL" clId="{B4971013-BFD7-4B7E-BD19-EFFC761A28A9}" dt="2025-01-03T07:28:54.831" v="1615" actId="47"/>
        <pc:sldMkLst>
          <pc:docMk/>
          <pc:sldMk cId="3405586018" sldId="264"/>
        </pc:sldMkLst>
      </pc:sldChg>
      <pc:sldChg chg="del">
        <pc:chgData name="Chetan Gupta" userId="00e19edf-b8b0-4788-a40f-6cb276adcbfa" providerId="ADAL" clId="{B4971013-BFD7-4B7E-BD19-EFFC761A28A9}" dt="2024-12-28T07:30:16.910" v="2" actId="47"/>
        <pc:sldMkLst>
          <pc:docMk/>
          <pc:sldMk cId="2691481567" sldId="265"/>
        </pc:sldMkLst>
      </pc:sldChg>
      <pc:sldChg chg="addSp delSp modSp del mod">
        <pc:chgData name="Chetan Gupta" userId="00e19edf-b8b0-4788-a40f-6cb276adcbfa" providerId="ADAL" clId="{B4971013-BFD7-4B7E-BD19-EFFC761A28A9}" dt="2024-12-28T07:30:28.810" v="4" actId="2696"/>
        <pc:sldMkLst>
          <pc:docMk/>
          <pc:sldMk cId="3851598577" sldId="266"/>
        </pc:sldMkLst>
      </pc:sldChg>
      <pc:sldChg chg="addSp modSp mod">
        <pc:chgData name="Chetan Gupta" userId="00e19edf-b8b0-4788-a40f-6cb276adcbfa" providerId="ADAL" clId="{B4971013-BFD7-4B7E-BD19-EFFC761A28A9}" dt="2024-12-28T07:32:14.574" v="14" actId="1076"/>
        <pc:sldMkLst>
          <pc:docMk/>
          <pc:sldMk cId="1046457819" sldId="267"/>
        </pc:sldMkLst>
        <pc:picChg chg="mod">
          <ac:chgData name="Chetan Gupta" userId="00e19edf-b8b0-4788-a40f-6cb276adcbfa" providerId="ADAL" clId="{B4971013-BFD7-4B7E-BD19-EFFC761A28A9}" dt="2024-12-28T07:32:14.574" v="14" actId="1076"/>
          <ac:picMkLst>
            <pc:docMk/>
            <pc:sldMk cId="1046457819" sldId="267"/>
            <ac:picMk id="6" creationId="{710AC712-8146-E6DD-5AF2-6B874BAB8DB6}"/>
          </ac:picMkLst>
        </pc:picChg>
        <pc:picChg chg="add mod">
          <ac:chgData name="Chetan Gupta" userId="00e19edf-b8b0-4788-a40f-6cb276adcbfa" providerId="ADAL" clId="{B4971013-BFD7-4B7E-BD19-EFFC761A28A9}" dt="2024-12-28T07:32:11.613" v="13" actId="1076"/>
          <ac:picMkLst>
            <pc:docMk/>
            <pc:sldMk cId="1046457819" sldId="267"/>
            <ac:picMk id="7" creationId="{B6236A03-DB14-E7AA-8572-39ECDC68D8CD}"/>
          </ac:picMkLst>
        </pc:picChg>
        <pc:picChg chg="mod">
          <ac:chgData name="Chetan Gupta" userId="00e19edf-b8b0-4788-a40f-6cb276adcbfa" providerId="ADAL" clId="{B4971013-BFD7-4B7E-BD19-EFFC761A28A9}" dt="2024-12-28T07:32:08.942" v="12" actId="1076"/>
          <ac:picMkLst>
            <pc:docMk/>
            <pc:sldMk cId="1046457819" sldId="267"/>
            <ac:picMk id="8" creationId="{882E0169-64F9-B83B-234D-94B5ABE0079C}"/>
          </ac:picMkLst>
        </pc:picChg>
      </pc:sldChg>
      <pc:sldChg chg="delSp modSp mod">
        <pc:chgData name="Chetan Gupta" userId="00e19edf-b8b0-4788-a40f-6cb276adcbfa" providerId="ADAL" clId="{B4971013-BFD7-4B7E-BD19-EFFC761A28A9}" dt="2024-12-28T07:32:47.591" v="45" actId="478"/>
        <pc:sldMkLst>
          <pc:docMk/>
          <pc:sldMk cId="3350386437" sldId="269"/>
        </pc:sldMkLst>
        <pc:spChg chg="mod">
          <ac:chgData name="Chetan Gupta" userId="00e19edf-b8b0-4788-a40f-6cb276adcbfa" providerId="ADAL" clId="{B4971013-BFD7-4B7E-BD19-EFFC761A28A9}" dt="2024-12-28T07:32:43.558" v="44" actId="20577"/>
          <ac:spMkLst>
            <pc:docMk/>
            <pc:sldMk cId="3350386437" sldId="269"/>
            <ac:spMk id="5" creationId="{E33BDBC3-6691-1DBE-3BF6-4BC5A04B3A51}"/>
          </ac:spMkLst>
        </pc:spChg>
      </pc:sldChg>
      <pc:sldChg chg="del">
        <pc:chgData name="Chetan Gupta" userId="00e19edf-b8b0-4788-a40f-6cb276adcbfa" providerId="ADAL" clId="{B4971013-BFD7-4B7E-BD19-EFFC761A28A9}" dt="2024-12-28T07:35:17.109" v="46" actId="2696"/>
        <pc:sldMkLst>
          <pc:docMk/>
          <pc:sldMk cId="3447253396" sldId="270"/>
        </pc:sldMkLst>
      </pc:sldChg>
      <pc:sldChg chg="modSp mod modAnim">
        <pc:chgData name="Chetan Gupta" userId="00e19edf-b8b0-4788-a40f-6cb276adcbfa" providerId="ADAL" clId="{B4971013-BFD7-4B7E-BD19-EFFC761A28A9}" dt="2025-01-02T11:20:31.669" v="1154" actId="20577"/>
        <pc:sldMkLst>
          <pc:docMk/>
          <pc:sldMk cId="2664405551" sldId="271"/>
        </pc:sldMkLst>
        <pc:spChg chg="mod">
          <ac:chgData name="Chetan Gupta" userId="00e19edf-b8b0-4788-a40f-6cb276adcbfa" providerId="ADAL" clId="{B4971013-BFD7-4B7E-BD19-EFFC761A28A9}" dt="2025-01-02T11:19:08.712" v="1000" actId="20577"/>
          <ac:spMkLst>
            <pc:docMk/>
            <pc:sldMk cId="2664405551" sldId="271"/>
            <ac:spMk id="2" creationId="{50E89D4E-5B8D-0150-6601-5DE7DD1B2BBD}"/>
          </ac:spMkLst>
        </pc:spChg>
        <pc:spChg chg="mod">
          <ac:chgData name="Chetan Gupta" userId="00e19edf-b8b0-4788-a40f-6cb276adcbfa" providerId="ADAL" clId="{B4971013-BFD7-4B7E-BD19-EFFC761A28A9}" dt="2025-01-02T11:20:31.669" v="1154" actId="20577"/>
          <ac:spMkLst>
            <pc:docMk/>
            <pc:sldMk cId="2664405551" sldId="271"/>
            <ac:spMk id="3" creationId="{F7C0DD96-A5C1-C5A6-03F8-C16975724E1D}"/>
          </ac:spMkLst>
        </pc:spChg>
      </pc:sldChg>
      <pc:sldChg chg="addSp delSp modSp mod modAnim">
        <pc:chgData name="Chetan Gupta" userId="00e19edf-b8b0-4788-a40f-6cb276adcbfa" providerId="ADAL" clId="{B4971013-BFD7-4B7E-BD19-EFFC761A28A9}" dt="2025-01-03T05:57:31.336" v="1275" actId="20577"/>
        <pc:sldMkLst>
          <pc:docMk/>
          <pc:sldMk cId="513549846" sldId="272"/>
        </pc:sldMkLst>
        <pc:spChg chg="mod">
          <ac:chgData name="Chetan Gupta" userId="00e19edf-b8b0-4788-a40f-6cb276adcbfa" providerId="ADAL" clId="{B4971013-BFD7-4B7E-BD19-EFFC761A28A9}" dt="2025-01-03T05:57:31.336" v="1275" actId="20577"/>
          <ac:spMkLst>
            <pc:docMk/>
            <pc:sldMk cId="513549846" sldId="272"/>
            <ac:spMk id="3" creationId="{F7C0DD96-A5C1-C5A6-03F8-C16975724E1D}"/>
          </ac:spMkLst>
        </pc:spChg>
        <pc:graphicFrameChg chg="add mod">
          <ac:chgData name="Chetan Gupta" userId="00e19edf-b8b0-4788-a40f-6cb276adcbfa" providerId="ADAL" clId="{B4971013-BFD7-4B7E-BD19-EFFC761A28A9}" dt="2025-01-02T10:58:03.247" v="911" actId="1076"/>
          <ac:graphicFrameMkLst>
            <pc:docMk/>
            <pc:sldMk cId="513549846" sldId="272"/>
            <ac:graphicFrameMk id="6" creationId="{FD01CAAB-39EA-A7F1-0AE5-716AF29C906B}"/>
          </ac:graphicFrameMkLst>
        </pc:graphicFrameChg>
      </pc:sldChg>
      <pc:sldChg chg="del">
        <pc:chgData name="Chetan Gupta" userId="00e19edf-b8b0-4788-a40f-6cb276adcbfa" providerId="ADAL" clId="{B4971013-BFD7-4B7E-BD19-EFFC761A28A9}" dt="2024-12-28T07:38:53.425" v="47" actId="47"/>
        <pc:sldMkLst>
          <pc:docMk/>
          <pc:sldMk cId="2020205759" sldId="273"/>
        </pc:sldMkLst>
      </pc:sldChg>
      <pc:sldChg chg="modSp new mod">
        <pc:chgData name="Chetan Gupta" userId="00e19edf-b8b0-4788-a40f-6cb276adcbfa" providerId="ADAL" clId="{B4971013-BFD7-4B7E-BD19-EFFC761A28A9}" dt="2025-01-02T07:31:45.828" v="742" actId="27636"/>
        <pc:sldMkLst>
          <pc:docMk/>
          <pc:sldMk cId="3715565184" sldId="273"/>
        </pc:sldMkLst>
        <pc:spChg chg="mod">
          <ac:chgData name="Chetan Gupta" userId="00e19edf-b8b0-4788-a40f-6cb276adcbfa" providerId="ADAL" clId="{B4971013-BFD7-4B7E-BD19-EFFC761A28A9}" dt="2025-01-02T07:20:59.869" v="93" actId="20577"/>
          <ac:spMkLst>
            <pc:docMk/>
            <pc:sldMk cId="3715565184" sldId="273"/>
            <ac:spMk id="2" creationId="{999203EE-B14F-A88F-F282-5AAF3A7E2FCD}"/>
          </ac:spMkLst>
        </pc:spChg>
        <pc:spChg chg="mod">
          <ac:chgData name="Chetan Gupta" userId="00e19edf-b8b0-4788-a40f-6cb276adcbfa" providerId="ADAL" clId="{B4971013-BFD7-4B7E-BD19-EFFC761A28A9}" dt="2025-01-02T07:31:45.828" v="742" actId="27636"/>
          <ac:spMkLst>
            <pc:docMk/>
            <pc:sldMk cId="3715565184" sldId="273"/>
            <ac:spMk id="3" creationId="{9FD4398B-0DA1-DEE7-A175-D2EDED052851}"/>
          </ac:spMkLst>
        </pc:spChg>
      </pc:sldChg>
      <pc:sldChg chg="addSp delSp modSp new mod">
        <pc:chgData name="Chetan Gupta" userId="00e19edf-b8b0-4788-a40f-6cb276adcbfa" providerId="ADAL" clId="{B4971013-BFD7-4B7E-BD19-EFFC761A28A9}" dt="2025-01-02T10:55:49.322" v="825" actId="20577"/>
        <pc:sldMkLst>
          <pc:docMk/>
          <pc:sldMk cId="3294410258" sldId="274"/>
        </pc:sldMkLst>
        <pc:spChg chg="mod">
          <ac:chgData name="Chetan Gupta" userId="00e19edf-b8b0-4788-a40f-6cb276adcbfa" providerId="ADAL" clId="{B4971013-BFD7-4B7E-BD19-EFFC761A28A9}" dt="2025-01-02T10:50:57.435" v="758" actId="20577"/>
          <ac:spMkLst>
            <pc:docMk/>
            <pc:sldMk cId="3294410258" sldId="274"/>
            <ac:spMk id="2" creationId="{68007867-A104-7355-BFD8-5503675A8587}"/>
          </ac:spMkLst>
        </pc:spChg>
        <pc:spChg chg="mod">
          <ac:chgData name="Chetan Gupta" userId="00e19edf-b8b0-4788-a40f-6cb276adcbfa" providerId="ADAL" clId="{B4971013-BFD7-4B7E-BD19-EFFC761A28A9}" dt="2025-01-02T10:51:09.743" v="767" actId="255"/>
          <ac:spMkLst>
            <pc:docMk/>
            <pc:sldMk cId="3294410258" sldId="274"/>
            <ac:spMk id="3" creationId="{C5C95C38-347E-7E43-C5FC-E7336EA2A036}"/>
          </ac:spMkLst>
        </pc:spChg>
        <pc:graphicFrameChg chg="add mod modGraphic">
          <ac:chgData name="Chetan Gupta" userId="00e19edf-b8b0-4788-a40f-6cb276adcbfa" providerId="ADAL" clId="{B4971013-BFD7-4B7E-BD19-EFFC761A28A9}" dt="2025-01-02T10:55:49.322" v="825" actId="20577"/>
          <ac:graphicFrameMkLst>
            <pc:docMk/>
            <pc:sldMk cId="3294410258" sldId="274"/>
            <ac:graphicFrameMk id="7" creationId="{EBAD7D11-0981-D3C1-3F66-AF793C66E090}"/>
          </ac:graphicFrameMkLst>
        </pc:graphicFrameChg>
      </pc:sldChg>
      <pc:sldChg chg="modSp new mod">
        <pc:chgData name="Chetan Gupta" userId="00e19edf-b8b0-4788-a40f-6cb276adcbfa" providerId="ADAL" clId="{B4971013-BFD7-4B7E-BD19-EFFC761A28A9}" dt="2025-01-03T07:21:52.402" v="1613" actId="20577"/>
        <pc:sldMkLst>
          <pc:docMk/>
          <pc:sldMk cId="1335744851" sldId="275"/>
        </pc:sldMkLst>
        <pc:spChg chg="mod">
          <ac:chgData name="Chetan Gupta" userId="00e19edf-b8b0-4788-a40f-6cb276adcbfa" providerId="ADAL" clId="{B4971013-BFD7-4B7E-BD19-EFFC761A28A9}" dt="2025-01-03T07:15:52.896" v="1424" actId="20577"/>
          <ac:spMkLst>
            <pc:docMk/>
            <pc:sldMk cId="1335744851" sldId="275"/>
            <ac:spMk id="2" creationId="{7B088626-A3D2-0233-5EDD-40725487035A}"/>
          </ac:spMkLst>
        </pc:spChg>
        <pc:spChg chg="mod">
          <ac:chgData name="Chetan Gupta" userId="00e19edf-b8b0-4788-a40f-6cb276adcbfa" providerId="ADAL" clId="{B4971013-BFD7-4B7E-BD19-EFFC761A28A9}" dt="2025-01-03T07:21:52.402" v="1613" actId="20577"/>
          <ac:spMkLst>
            <pc:docMk/>
            <pc:sldMk cId="1335744851" sldId="275"/>
            <ac:spMk id="3" creationId="{F6B2FAE9-172D-A693-5CB3-D794771E908A}"/>
          </ac:spMkLst>
        </pc:spChg>
      </pc:sldChg>
      <pc:sldChg chg="add del">
        <pc:chgData name="Chetan Gupta" userId="00e19edf-b8b0-4788-a40f-6cb276adcbfa" providerId="ADAL" clId="{B4971013-BFD7-4B7E-BD19-EFFC761A28A9}" dt="2025-01-02T11:21:44.310" v="1155" actId="2696"/>
        <pc:sldMkLst>
          <pc:docMk/>
          <pc:sldMk cId="1563369923" sldId="275"/>
        </pc:sldMkLst>
      </pc:sldChg>
      <pc:sldChg chg="modSp add mod">
        <pc:chgData name="Chetan Gupta" userId="00e19edf-b8b0-4788-a40f-6cb276adcbfa" providerId="ADAL" clId="{B4971013-BFD7-4B7E-BD19-EFFC761A28A9}" dt="2025-01-03T07:19:34.960" v="1559" actId="1076"/>
        <pc:sldMkLst>
          <pc:docMk/>
          <pc:sldMk cId="2957707739" sldId="276"/>
        </pc:sldMkLst>
        <pc:spChg chg="mod">
          <ac:chgData name="Chetan Gupta" userId="00e19edf-b8b0-4788-a40f-6cb276adcbfa" providerId="ADAL" clId="{B4971013-BFD7-4B7E-BD19-EFFC761A28A9}" dt="2025-01-03T07:19:34.960" v="1559" actId="1076"/>
          <ac:spMkLst>
            <pc:docMk/>
            <pc:sldMk cId="2957707739" sldId="276"/>
            <ac:spMk id="3" creationId="{496B17D7-0502-FBD6-6DA8-3CEDDE0326A0}"/>
          </ac:spMkLst>
        </pc:spChg>
      </pc:sldChg>
      <pc:sldChg chg="modSp add">
        <pc:chgData name="Chetan Gupta" userId="00e19edf-b8b0-4788-a40f-6cb276adcbfa" providerId="ADAL" clId="{B4971013-BFD7-4B7E-BD19-EFFC761A28A9}" dt="2025-01-03T07:19:54.979" v="1602" actId="12"/>
        <pc:sldMkLst>
          <pc:docMk/>
          <pc:sldMk cId="3367168660" sldId="277"/>
        </pc:sldMkLst>
        <pc:spChg chg="mod">
          <ac:chgData name="Chetan Gupta" userId="00e19edf-b8b0-4788-a40f-6cb276adcbfa" providerId="ADAL" clId="{B4971013-BFD7-4B7E-BD19-EFFC761A28A9}" dt="2025-01-03T07:19:54.979" v="1602" actId="12"/>
          <ac:spMkLst>
            <pc:docMk/>
            <pc:sldMk cId="3367168660" sldId="277"/>
            <ac:spMk id="3" creationId="{6286F3B1-C88A-3A72-7180-E0D09EB83E33}"/>
          </ac:spMkLst>
        </pc:spChg>
      </pc:sldChg>
      <pc:sldChg chg="new del">
        <pc:chgData name="Chetan Gupta" userId="00e19edf-b8b0-4788-a40f-6cb276adcbfa" providerId="ADAL" clId="{B4971013-BFD7-4B7E-BD19-EFFC761A28A9}" dt="2025-01-03T07:21:20.189" v="1605" actId="2696"/>
        <pc:sldMkLst>
          <pc:docMk/>
          <pc:sldMk cId="447505664" sldId="278"/>
        </pc:sldMkLst>
      </pc:sldChg>
      <pc:sldChg chg="add">
        <pc:chgData name="Chetan Gupta" userId="00e19edf-b8b0-4788-a40f-6cb276adcbfa" providerId="ADAL" clId="{B4971013-BFD7-4B7E-BD19-EFFC761A28A9}" dt="2025-01-03T07:21:23.712" v="1606" actId="2890"/>
        <pc:sldMkLst>
          <pc:docMk/>
          <pc:sldMk cId="2178325806" sldId="278"/>
        </pc:sldMkLst>
      </pc:sldChg>
      <pc:sldChg chg="add">
        <pc:chgData name="Chetan Gupta" userId="00e19edf-b8b0-4788-a40f-6cb276adcbfa" providerId="ADAL" clId="{B4971013-BFD7-4B7E-BD19-EFFC761A28A9}" dt="2025-01-03T07:28:50.017" v="1614"/>
        <pc:sldMkLst>
          <pc:docMk/>
          <pc:sldMk cId="3544646626" sldId="279"/>
        </pc:sldMkLst>
      </pc:sldChg>
      <pc:sldChg chg="add">
        <pc:chgData name="Chetan Gupta" userId="00e19edf-b8b0-4788-a40f-6cb276adcbfa" providerId="ADAL" clId="{B4971013-BFD7-4B7E-BD19-EFFC761A28A9}" dt="2025-01-03T07:28:50.017" v="1614"/>
        <pc:sldMkLst>
          <pc:docMk/>
          <pc:sldMk cId="1029281690" sldId="280"/>
        </pc:sldMkLst>
      </pc:sldChg>
      <pc:sldChg chg="add">
        <pc:chgData name="Chetan Gupta" userId="00e19edf-b8b0-4788-a40f-6cb276adcbfa" providerId="ADAL" clId="{B4971013-BFD7-4B7E-BD19-EFFC761A28A9}" dt="2025-01-03T07:28:50.017" v="1614"/>
        <pc:sldMkLst>
          <pc:docMk/>
          <pc:sldMk cId="3185955094" sldId="281"/>
        </pc:sldMkLst>
      </pc:sldChg>
      <pc:sldChg chg="add">
        <pc:chgData name="Chetan Gupta" userId="00e19edf-b8b0-4788-a40f-6cb276adcbfa" providerId="ADAL" clId="{B4971013-BFD7-4B7E-BD19-EFFC761A28A9}" dt="2025-01-03T07:28:50.017" v="1614"/>
        <pc:sldMkLst>
          <pc:docMk/>
          <pc:sldMk cId="1838965529" sldId="282"/>
        </pc:sldMkLst>
      </pc:sldChg>
      <pc:sldChg chg="add">
        <pc:chgData name="Chetan Gupta" userId="00e19edf-b8b0-4788-a40f-6cb276adcbfa" providerId="ADAL" clId="{B4971013-BFD7-4B7E-BD19-EFFC761A28A9}" dt="2025-01-03T07:29:10.441" v="1616"/>
        <pc:sldMkLst>
          <pc:docMk/>
          <pc:sldMk cId="1337442505" sldId="283"/>
        </pc:sldMkLst>
      </pc:sldChg>
      <pc:sldChg chg="add">
        <pc:chgData name="Chetan Gupta" userId="00e19edf-b8b0-4788-a40f-6cb276adcbfa" providerId="ADAL" clId="{B4971013-BFD7-4B7E-BD19-EFFC761A28A9}" dt="2025-01-03T07:29:10.441" v="1616"/>
        <pc:sldMkLst>
          <pc:docMk/>
          <pc:sldMk cId="2031239391" sldId="284"/>
        </pc:sldMkLst>
      </pc:sldChg>
      <pc:sldChg chg="add">
        <pc:chgData name="Chetan Gupta" userId="00e19edf-b8b0-4788-a40f-6cb276adcbfa" providerId="ADAL" clId="{B4971013-BFD7-4B7E-BD19-EFFC761A28A9}" dt="2025-01-03T07:29:10.441" v="1616"/>
        <pc:sldMkLst>
          <pc:docMk/>
          <pc:sldMk cId="2325428700" sldId="285"/>
        </pc:sldMkLst>
      </pc:sldChg>
      <pc:sldChg chg="add">
        <pc:chgData name="Chetan Gupta" userId="00e19edf-b8b0-4788-a40f-6cb276adcbfa" providerId="ADAL" clId="{B4971013-BFD7-4B7E-BD19-EFFC761A28A9}" dt="2025-01-03T07:29:10.441" v="1616"/>
        <pc:sldMkLst>
          <pc:docMk/>
          <pc:sldMk cId="1338772716" sldId="286"/>
        </pc:sldMkLst>
      </pc:sldChg>
      <pc:sldChg chg="modSp add">
        <pc:chgData name="Chetan Gupta" userId="00e19edf-b8b0-4788-a40f-6cb276adcbfa" providerId="ADAL" clId="{B4971013-BFD7-4B7E-BD19-EFFC761A28A9}" dt="2025-01-03T07:30:43.468" v="1619" actId="20577"/>
        <pc:sldMkLst>
          <pc:docMk/>
          <pc:sldMk cId="3737658818" sldId="287"/>
        </pc:sldMkLst>
        <pc:spChg chg="mod">
          <ac:chgData name="Chetan Gupta" userId="00e19edf-b8b0-4788-a40f-6cb276adcbfa" providerId="ADAL" clId="{B4971013-BFD7-4B7E-BD19-EFFC761A28A9}" dt="2025-01-03T07:30:43.468" v="1619" actId="20577"/>
          <ac:spMkLst>
            <pc:docMk/>
            <pc:sldMk cId="3737658818" sldId="287"/>
            <ac:spMk id="3" creationId="{38CE7BC4-7BCB-C798-76B7-BD9638F4B36D}"/>
          </ac:spMkLst>
        </pc:spChg>
      </pc:sldChg>
      <pc:sldChg chg="add">
        <pc:chgData name="Chetan Gupta" userId="00e19edf-b8b0-4788-a40f-6cb276adcbfa" providerId="ADAL" clId="{B4971013-BFD7-4B7E-BD19-EFFC761A28A9}" dt="2025-01-03T07:31:04.037" v="1620"/>
        <pc:sldMkLst>
          <pc:docMk/>
          <pc:sldMk cId="193931531" sldId="288"/>
        </pc:sldMkLst>
      </pc:sldChg>
      <pc:sldChg chg="add">
        <pc:chgData name="Chetan Gupta" userId="00e19edf-b8b0-4788-a40f-6cb276adcbfa" providerId="ADAL" clId="{B4971013-BFD7-4B7E-BD19-EFFC761A28A9}" dt="2025-01-03T07:31:13.971" v="1621"/>
        <pc:sldMkLst>
          <pc:docMk/>
          <pc:sldMk cId="1650507029" sldId="289"/>
        </pc:sldMkLst>
      </pc:sldChg>
      <pc:sldChg chg="new del">
        <pc:chgData name="Chetan Gupta" userId="00e19edf-b8b0-4788-a40f-6cb276adcbfa" providerId="ADAL" clId="{B4971013-BFD7-4B7E-BD19-EFFC761A28A9}" dt="2025-01-07T07:13:43.434" v="1623" actId="680"/>
        <pc:sldMkLst>
          <pc:docMk/>
          <pc:sldMk cId="27224022" sldId="290"/>
        </pc:sldMkLst>
      </pc:sldChg>
      <pc:sldChg chg="modSp new mod">
        <pc:chgData name="Chetan Gupta" userId="00e19edf-b8b0-4788-a40f-6cb276adcbfa" providerId="ADAL" clId="{B4971013-BFD7-4B7E-BD19-EFFC761A28A9}" dt="2025-01-07T07:14:36.376" v="1679" actId="113"/>
        <pc:sldMkLst>
          <pc:docMk/>
          <pc:sldMk cId="112920677" sldId="290"/>
        </pc:sldMkLst>
        <pc:spChg chg="mod">
          <ac:chgData name="Chetan Gupta" userId="00e19edf-b8b0-4788-a40f-6cb276adcbfa" providerId="ADAL" clId="{B4971013-BFD7-4B7E-BD19-EFFC761A28A9}" dt="2025-01-07T07:13:59.313" v="1632" actId="20577"/>
          <ac:spMkLst>
            <pc:docMk/>
            <pc:sldMk cId="112920677" sldId="290"/>
            <ac:spMk id="2" creationId="{626997F7-20D9-DB91-9574-9CF04082131F}"/>
          </ac:spMkLst>
        </pc:spChg>
        <pc:spChg chg="mod">
          <ac:chgData name="Chetan Gupta" userId="00e19edf-b8b0-4788-a40f-6cb276adcbfa" providerId="ADAL" clId="{B4971013-BFD7-4B7E-BD19-EFFC761A28A9}" dt="2025-01-07T07:14:36.376" v="1679" actId="113"/>
          <ac:spMkLst>
            <pc:docMk/>
            <pc:sldMk cId="112920677" sldId="290"/>
            <ac:spMk id="3" creationId="{0958290F-2731-3EF8-E99C-ADD3B5C23BB5}"/>
          </ac:spMkLst>
        </pc:spChg>
      </pc:sldChg>
      <pc:sldChg chg="modSp new mod">
        <pc:chgData name="Chetan Gupta" userId="00e19edf-b8b0-4788-a40f-6cb276adcbfa" providerId="ADAL" clId="{B4971013-BFD7-4B7E-BD19-EFFC761A28A9}" dt="2025-01-14T11:08:35.178" v="1765" actId="20577"/>
        <pc:sldMkLst>
          <pc:docMk/>
          <pc:sldMk cId="3787036326" sldId="291"/>
        </pc:sldMkLst>
        <pc:spChg chg="mod">
          <ac:chgData name="Chetan Gupta" userId="00e19edf-b8b0-4788-a40f-6cb276adcbfa" providerId="ADAL" clId="{B4971013-BFD7-4B7E-BD19-EFFC761A28A9}" dt="2025-01-14T11:07:48.832" v="1690" actId="20577"/>
          <ac:spMkLst>
            <pc:docMk/>
            <pc:sldMk cId="3787036326" sldId="291"/>
            <ac:spMk id="2" creationId="{FBBFF8F1-D445-595B-C072-3FDF390F1791}"/>
          </ac:spMkLst>
        </pc:spChg>
        <pc:spChg chg="mod">
          <ac:chgData name="Chetan Gupta" userId="00e19edf-b8b0-4788-a40f-6cb276adcbfa" providerId="ADAL" clId="{B4971013-BFD7-4B7E-BD19-EFFC761A28A9}" dt="2025-01-14T11:08:35.178" v="1765" actId="20577"/>
          <ac:spMkLst>
            <pc:docMk/>
            <pc:sldMk cId="3787036326" sldId="291"/>
            <ac:spMk id="3" creationId="{A37DFA7A-3256-BD7A-7833-5A7DBDFF3A57}"/>
          </ac:spMkLst>
        </pc:spChg>
      </pc:sldChg>
      <pc:sldChg chg="new del">
        <pc:chgData name="Chetan Gupta" userId="00e19edf-b8b0-4788-a40f-6cb276adcbfa" providerId="ADAL" clId="{B4971013-BFD7-4B7E-BD19-EFFC761A28A9}" dt="2025-01-14T11:09:20.150" v="1779" actId="47"/>
        <pc:sldMkLst>
          <pc:docMk/>
          <pc:sldMk cId="1745164098" sldId="292"/>
        </pc:sldMkLst>
      </pc:sldChg>
      <pc:sldChg chg="modSp add">
        <pc:chgData name="Chetan Gupta" userId="00e19edf-b8b0-4788-a40f-6cb276adcbfa" providerId="ADAL" clId="{B4971013-BFD7-4B7E-BD19-EFFC761A28A9}" dt="2025-01-14T11:09:17.618" v="1778" actId="6549"/>
        <pc:sldMkLst>
          <pc:docMk/>
          <pc:sldMk cId="1603592034" sldId="293"/>
        </pc:sldMkLst>
        <pc:spChg chg="mod">
          <ac:chgData name="Chetan Gupta" userId="00e19edf-b8b0-4788-a40f-6cb276adcbfa" providerId="ADAL" clId="{B4971013-BFD7-4B7E-BD19-EFFC761A28A9}" dt="2025-01-14T11:09:17.618" v="1778" actId="6549"/>
          <ac:spMkLst>
            <pc:docMk/>
            <pc:sldMk cId="1603592034" sldId="293"/>
            <ac:spMk id="3" creationId="{20D9274B-37C8-3FA8-4E0D-9ED1FCA208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D9C7D-E00C-4AE4-9AA1-12B1EC57BD3E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97EA-4B9B-4BFD-AB4B-3326215E4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5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A97EA-4B9B-4BFD-AB4B-3326215E4F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82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5D7B-1EB1-2718-4048-90B60A45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A0596-AE04-4EE3-24E4-FC601375D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16F5-8E1F-53D8-F006-3B445E32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49C8-1C3F-4364-B8F1-054C0D815EAF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74B7-B22D-728E-4CA2-EFF397A1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F8D8-5183-A333-FF5B-B0D43E61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7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50C8-C94F-634E-2909-0025C15B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ABC3A-A758-6193-88D3-34DBAE4FC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89B0-64A9-6F34-DA75-08343950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EAD4-A183-4DA6-873D-DAE3D32658D8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B708-419B-1877-3714-B9697BE1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E1F2-17FC-6CFC-EEE1-2FD6AC48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6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1BD22-650E-E51E-7C20-F7A559ED0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3B723-10CF-AEE6-62F6-30884E5CC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E544-AC91-63E1-4209-8FAB473D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D98E-1486-4177-B4DE-F21D621C04B1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24D2-AE5B-F942-2D99-92317659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3F90-B7AD-A20D-3080-1D4674BC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1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13C6-E8FE-4332-EB01-861723ABD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4EBEE-7028-1791-9B1A-D624B86E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22132-B8B8-4A77-2E79-231B640D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A94A2-1931-4DC7-B83F-687B98C3FCFC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4DEA-8BEA-F9FB-F66A-B1E293B0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44E8D-5A47-F3E1-D788-646A2105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46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3DD4-AD2A-5B17-5947-C27B8F45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D7B53-423B-E779-2FD4-B5A47D937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0FCA-A0CA-B487-F97B-D453CEC4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F2F-40A5-4B20-84ED-D6C71FDF4513}" type="datetime1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5011C-EBE5-0D97-9BAA-570580BA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447C-70A9-D4C6-0008-0BE1CE48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7636-3412-7EF2-2C25-795F0E9D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3F194-8E40-2FB3-C3D9-44BFF77C0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7B1B4-E02C-1AC5-506E-29287841D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46E9-3CE8-B5DC-CB14-8F6233C7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49D2-B866-492E-A52B-969B6EE9683C}" type="datetime1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3ED73-42D8-8281-21BC-5D7E7064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61C6F-681B-F8EB-4CB5-067A4855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7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D5D3-762C-60C5-6F6C-D9DA3FDD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1E8F8-E0B8-3D39-0801-343CBA42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1DCE6-0000-5BEA-8BD6-738574CAE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8F9FB-2961-1FA6-1547-4385DF8A7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A88D6-C996-B91F-D3FC-7215B5B8C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2D9DA-C1E6-5A4F-E00D-4034EB03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15EF-B93D-4DA6-80A8-5B67C144CA13}" type="datetime1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12FE1-62F9-75C1-BC5F-3AA9EAD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73D8A-4EA4-926E-1E90-68A9EF71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84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B914-A389-32AD-EEFF-87D2469B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677D5-896E-FF77-9351-5ADE5EFC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7111-2269-462A-A2AE-DB7DC19BC430}" type="datetime1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56FB6-8B07-B331-6A89-F56D01DD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88A56-7572-BED1-D9E2-DC4D5C9B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5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284E6-44BD-C787-47A8-71FDC0FC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A90DA-5A8C-48CA-AAAB-DFB23C2ADC0E}" type="datetime1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10842-97CF-7575-5348-FF684658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B20BF-475B-DA22-DA77-034ACAB2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90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4B31-9562-5A55-8FDF-28952DB2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95CA-8553-C3B9-1FE5-4DDC68664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14DDC-5446-903A-7303-A8E091034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ECCB1-F028-5E40-0B2D-65A2D44B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09EC-71F3-4BBE-BD1F-9EBEED8CADC5}" type="datetime1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CD296-F339-BCE4-773B-8643824E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E8EEB-B129-516C-9E36-17E41910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27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141A-8F93-EE23-7A91-4F56988E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55B72-0A87-9E02-9749-02BE0CB95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0E179-7936-0ABD-F84D-2194CCB6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0A449-3BB2-88B0-E67C-CD5A15E7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CE6A3-CBCF-4E40-B2E5-45283D65CFE3}" type="datetime1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A356-2889-B3F6-9FD2-4896DDB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478F1-2B1A-04E8-D048-188D2DD9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28397-2241-77D4-F977-182DBE9D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F24C-3F8E-2BC4-A266-CB267E95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CF0E-46B2-EE12-9813-B7B678FC9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3A0AB-9B6E-49CA-ACFC-D7DB3D904118}" type="datetime1">
              <a:rPr lang="en-IN" smtClean="0"/>
              <a:t>14-01-2025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5094-08B8-DB63-EF74-2126CFCEA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0F12-E572-EFD2-249B-58E214BF8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C486668F-5108-4F2A-A15C-E7067C4F28D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55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1E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0C82-5EE4-9A82-E2FB-3E174A61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800" dirty="0"/>
            </a:br>
            <a:r>
              <a:rPr lang="en-IN" sz="4800" dirty="0"/>
              <a:t>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09FAA-2184-FABF-702D-37269F3B1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Chetan Gupta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B2CD8-99E9-5A8E-16A6-10CE01D7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4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9D4E-5B8D-0150-6601-5DE7DD1B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96-A5C1-C5A6-03F8-C1697572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dirty="0"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IN" dirty="0"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>
                <a:cs typeface="Arial"/>
              </a:rPr>
              <a:t>Start from the first element in the array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dirty="0">
                <a:cs typeface="Arial"/>
              </a:rPr>
              <a:t>Repeat step 3-5, until the end of the array.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>
                <a:cs typeface="Arial"/>
              </a:rPr>
              <a:t>Compare the current name with x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>
                <a:cs typeface="Arial"/>
              </a:rPr>
              <a:t>If the current name is same as x, output </a:t>
            </a:r>
            <a:r>
              <a:rPr lang="en-IN" dirty="0">
                <a:solidFill>
                  <a:srgbClr val="00B050"/>
                </a:solidFill>
                <a:cs typeface="Arial"/>
              </a:rPr>
              <a:t>yes </a:t>
            </a:r>
            <a:r>
              <a:rPr lang="en-IN" dirty="0">
                <a:cs typeface="Arial"/>
              </a:rPr>
              <a:t>and stop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>
                <a:cs typeface="Arial"/>
              </a:rPr>
              <a:t>If the current name is not same as x, </a:t>
            </a:r>
            <a:r>
              <a:rPr lang="en-IN" dirty="0" err="1">
                <a:cs typeface="Arial"/>
              </a:rPr>
              <a:t>goto</a:t>
            </a:r>
            <a:r>
              <a:rPr lang="en-IN" dirty="0">
                <a:cs typeface="Arial"/>
              </a:rPr>
              <a:t> the next element in the array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IN" dirty="0">
                <a:cs typeface="Arial"/>
              </a:rPr>
              <a:t>Output </a:t>
            </a:r>
            <a:r>
              <a:rPr lang="en-IN" dirty="0">
                <a:solidFill>
                  <a:srgbClr val="FF0000"/>
                </a:solidFill>
                <a:cs typeface="Arial"/>
              </a:rPr>
              <a:t>no, </a:t>
            </a:r>
            <a:r>
              <a:rPr lang="en-IN" dirty="0">
                <a:cs typeface="Arial"/>
              </a:rPr>
              <a:t>and stop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cs typeface="Arial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C8FE8-8B77-830A-2BCB-7FDE172E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01CAAB-39EA-A7F1-0AE5-716AF29C9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54499"/>
              </p:ext>
            </p:extLst>
          </p:nvPr>
        </p:nvGraphicFramePr>
        <p:xfrm>
          <a:off x="1620571" y="1870075"/>
          <a:ext cx="829297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42">
                  <a:extLst>
                    <a:ext uri="{9D8B030D-6E8A-4147-A177-3AD203B41FA5}">
                      <a16:colId xmlns:a16="http://schemas.microsoft.com/office/drawing/2014/main" val="3911842830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2025388966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3502586150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995717667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2088040588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3280369387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4290002220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2222978348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374481508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Aarav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Aishwarya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Dhruv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Kavya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4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9D4E-5B8D-0150-6601-5DE7DD1B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96-A5C1-C5A6-03F8-C1697572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How to measure the performance of an algorithms? (i.e. the running time of an algorithm)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we compare two algorithms?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C8FE8-8B77-830A-2BCB-7FDE172E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40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915F-B61B-7F42-1E14-90C656F5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Asymptotic Notation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C7156-F0E3-5E72-4E2D-2CC4B4F68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3937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sz="1800" dirty="0"/>
                  <a:t>Performance of an algorithm is often described as a function, say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/>
                  <a:t> where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800" dirty="0"/>
                  <a:t> denotes the size of the input problem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FC7156-F0E3-5E72-4E2D-2CC4B4F68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39373"/>
              </a:xfrm>
              <a:blipFill>
                <a:blip r:embed="rId2"/>
                <a:stretch>
                  <a:fillRect l="-406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E73CC-D1A4-FDF1-7B56-05465CD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12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9C2967-DDA0-894D-3EE5-A321BD7F00D5}"/>
              </a:ext>
            </a:extLst>
          </p:cNvPr>
          <p:cNvSpPr txBox="1">
            <a:spLocks/>
          </p:cNvSpPr>
          <p:nvPr/>
        </p:nvSpPr>
        <p:spPr>
          <a:xfrm>
            <a:off x="1982710" y="2871255"/>
            <a:ext cx="9509911" cy="36419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400" dirty="0">
              <a:cs typeface="Arial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IN" sz="1400" dirty="0">
              <a:cs typeface="Arial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sz="1400" dirty="0">
                <a:cs typeface="Arial"/>
              </a:rPr>
              <a:t>Start from the first element in the array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sz="1400" dirty="0">
                <a:cs typeface="Arial"/>
              </a:rPr>
              <a:t>Repeat step 3 and 4, until the end of the array.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sz="1400" dirty="0">
                <a:cs typeface="Arial"/>
              </a:rPr>
              <a:t>Compare the current name with x. If the current name is same as x, output </a:t>
            </a:r>
            <a:r>
              <a:rPr lang="en-IN" sz="1400" dirty="0">
                <a:solidFill>
                  <a:srgbClr val="00B050"/>
                </a:solidFill>
                <a:cs typeface="Arial"/>
              </a:rPr>
              <a:t>yes </a:t>
            </a:r>
            <a:r>
              <a:rPr lang="en-IN" sz="1400" dirty="0">
                <a:cs typeface="Arial"/>
              </a:rPr>
              <a:t>and stop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sz="1400" dirty="0">
                <a:cs typeface="Arial"/>
              </a:rPr>
              <a:t>If the current name is not same as x, </a:t>
            </a:r>
            <a:r>
              <a:rPr lang="en-IN" sz="1400" dirty="0" err="1">
                <a:cs typeface="Arial"/>
              </a:rPr>
              <a:t>goto</a:t>
            </a:r>
            <a:r>
              <a:rPr lang="en-IN" sz="1400" dirty="0">
                <a:cs typeface="Arial"/>
              </a:rPr>
              <a:t> the next element in the array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IN" sz="1400" dirty="0">
                <a:cs typeface="Arial"/>
              </a:rPr>
              <a:t>Output </a:t>
            </a:r>
            <a:r>
              <a:rPr lang="en-IN" sz="1400" dirty="0">
                <a:solidFill>
                  <a:srgbClr val="FF0000"/>
                </a:solidFill>
                <a:cs typeface="Arial"/>
              </a:rPr>
              <a:t>no, </a:t>
            </a:r>
            <a:r>
              <a:rPr lang="en-IN" sz="1400" dirty="0">
                <a:cs typeface="Arial"/>
              </a:rPr>
              <a:t>and stop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400" dirty="0"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IN" sz="1400" dirty="0">
              <a:cs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811DB7-717F-9DC9-1FA9-1DE2A40A1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226502"/>
              </p:ext>
            </p:extLst>
          </p:nvPr>
        </p:nvGraphicFramePr>
        <p:xfrm>
          <a:off x="1982710" y="2933323"/>
          <a:ext cx="734236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818">
                  <a:extLst>
                    <a:ext uri="{9D8B030D-6E8A-4147-A177-3AD203B41FA5}">
                      <a16:colId xmlns:a16="http://schemas.microsoft.com/office/drawing/2014/main" val="3911842830"/>
                    </a:ext>
                  </a:extLst>
                </a:gridCol>
                <a:gridCol w="815818">
                  <a:extLst>
                    <a:ext uri="{9D8B030D-6E8A-4147-A177-3AD203B41FA5}">
                      <a16:colId xmlns:a16="http://schemas.microsoft.com/office/drawing/2014/main" val="2025388966"/>
                    </a:ext>
                  </a:extLst>
                </a:gridCol>
                <a:gridCol w="815818">
                  <a:extLst>
                    <a:ext uri="{9D8B030D-6E8A-4147-A177-3AD203B41FA5}">
                      <a16:colId xmlns:a16="http://schemas.microsoft.com/office/drawing/2014/main" val="3502586150"/>
                    </a:ext>
                  </a:extLst>
                </a:gridCol>
                <a:gridCol w="815818">
                  <a:extLst>
                    <a:ext uri="{9D8B030D-6E8A-4147-A177-3AD203B41FA5}">
                      <a16:colId xmlns:a16="http://schemas.microsoft.com/office/drawing/2014/main" val="995717667"/>
                    </a:ext>
                  </a:extLst>
                </a:gridCol>
                <a:gridCol w="815818">
                  <a:extLst>
                    <a:ext uri="{9D8B030D-6E8A-4147-A177-3AD203B41FA5}">
                      <a16:colId xmlns:a16="http://schemas.microsoft.com/office/drawing/2014/main" val="2088040588"/>
                    </a:ext>
                  </a:extLst>
                </a:gridCol>
                <a:gridCol w="815818">
                  <a:extLst>
                    <a:ext uri="{9D8B030D-6E8A-4147-A177-3AD203B41FA5}">
                      <a16:colId xmlns:a16="http://schemas.microsoft.com/office/drawing/2014/main" val="3280369387"/>
                    </a:ext>
                  </a:extLst>
                </a:gridCol>
                <a:gridCol w="815818">
                  <a:extLst>
                    <a:ext uri="{9D8B030D-6E8A-4147-A177-3AD203B41FA5}">
                      <a16:colId xmlns:a16="http://schemas.microsoft.com/office/drawing/2014/main" val="4290002220"/>
                    </a:ext>
                  </a:extLst>
                </a:gridCol>
                <a:gridCol w="815818">
                  <a:extLst>
                    <a:ext uri="{9D8B030D-6E8A-4147-A177-3AD203B41FA5}">
                      <a16:colId xmlns:a16="http://schemas.microsoft.com/office/drawing/2014/main" val="2222978348"/>
                    </a:ext>
                  </a:extLst>
                </a:gridCol>
                <a:gridCol w="815818">
                  <a:extLst>
                    <a:ext uri="{9D8B030D-6E8A-4147-A177-3AD203B41FA5}">
                      <a16:colId xmlns:a16="http://schemas.microsoft.com/office/drawing/2014/main" val="374481508"/>
                    </a:ext>
                  </a:extLst>
                </a:gridCol>
              </a:tblGrid>
              <a:tr h="3240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Aarav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Aishwarya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Dhruv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Kavya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Tanvi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36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D9587B-37CA-9627-E19C-BD2DA1FC9E5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 O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D9587B-37CA-9627-E19C-BD2DA1FC9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A6FF8-FBD4-3BF4-5B9B-16284A7E4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Describes the worst case running time of an algorithms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be a function</a:t>
                </a: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Informal definition: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/>
                  <a:t>, if eventually for all sufficiently large values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is upper bounded by some constant multiple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Examples: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1000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+24,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A6FF8-FBD4-3BF4-5B9B-16284A7E4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7E204-32B7-9EBD-1E6F-3E24E374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4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045440-5ECB-B74E-D835-B1953845D5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IN" dirty="0"/>
                  <a:t>- Notation		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045440-5ECB-B74E-D835-B1953845D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B20E7-09B1-11A9-9E6F-3CBB80216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if there exist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6B20E7-09B1-11A9-9E6F-3CBB80216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98E48-6F44-BCBF-B897-42FE1748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4789633E-8585-693C-9714-732C88F8B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27" y="3181569"/>
            <a:ext cx="3311306" cy="3311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F890E-9D55-5B8E-D9AF-C2DC3C32D5F4}"/>
              </a:ext>
            </a:extLst>
          </p:cNvPr>
          <p:cNvSpPr txBox="1"/>
          <p:nvPr/>
        </p:nvSpPr>
        <p:spPr>
          <a:xfrm>
            <a:off x="1041149" y="6510981"/>
            <a:ext cx="9551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The picture has been taken from book “Introduction to Algorithms” by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Cormen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et al.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24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8626-A3D2-0233-5EDD-40725487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2FAE9-172D-A693-5CB3-D794771E9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2FAE9-172D-A693-5CB3-D794771E9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A72E0-ABF9-BAA2-13E9-7977E452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744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2FDE3-8013-C560-B8B9-AD7578629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183C-DE55-E54D-F20F-50A418BC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29DBC-3B8D-B40B-58D9-7D03E6567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29DBC-3B8D-B40B-58D9-7D03E6567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EFE72-266D-C51D-AD61-05ACAE7C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2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776D-6FCD-BE74-15BF-E0D5B2ED9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CE5E-CC1D-CB51-C56B-DFD72E18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B17D7-0502-FBD6-6DA8-3CEDDE03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105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B17D7-0502-FBD6-6DA8-3CEDDE03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105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65872-8133-7770-DF38-A25FE1B6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0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8554C-17E5-5F8A-69F2-964C655C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C8F6-6BE7-0BEE-8CAD-22055E98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6F3B1-C88A-3A72-7180-E0D09EB83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6F3B1-C88A-3A72-7180-E0D09EB83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9AFFF-3BE7-B398-9FC0-AC56F463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6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B5D46-4426-A94B-B458-1E60E1767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C514-DC33-C68D-CED8-5738025D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E7BC4-7BCB-C798-76B7-BD9638F4B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CE7BC4-7BCB-C798-76B7-BD9638F4B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8A528-9989-8A26-D6D6-A88139B1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5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F4C-528B-D107-05BA-39C54DC6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Material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51C52-DEA1-D017-F0EB-84BE343E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BDBC3-6691-1DBE-3BF6-4BC5A04B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Slides by the instructor</a:t>
            </a:r>
          </a:p>
          <a:p>
            <a:r>
              <a:rPr lang="en-US" dirty="0">
                <a:cs typeface="Arial"/>
              </a:rPr>
              <a:t>Books: </a:t>
            </a:r>
          </a:p>
          <a:p>
            <a:endParaRPr lang="en-US" dirty="0">
              <a:cs typeface="Arial"/>
            </a:endParaRPr>
          </a:p>
        </p:txBody>
      </p:sp>
      <p:pic>
        <p:nvPicPr>
          <p:cNvPr id="6" name="Picture 5" descr="Introduction to Algorithms 3rd Edition: Buy Introduction to Algorithms 3rd  Edition by Al. Cormen at Low Price in India | Flipkart.com">
            <a:extLst>
              <a:ext uri="{FF2B5EF4-FFF2-40B4-BE49-F238E27FC236}">
                <a16:creationId xmlns:a16="http://schemas.microsoft.com/office/drawing/2014/main" id="{710AC712-8146-E6DD-5AF2-6B874BAB8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25" y="2642430"/>
            <a:ext cx="2706159" cy="3582074"/>
          </a:xfrm>
          <a:prstGeom prst="rect">
            <a:avLst/>
          </a:prstGeom>
        </p:spPr>
      </p:pic>
      <p:pic>
        <p:nvPicPr>
          <p:cNvPr id="8" name="Picture 7" descr="A book cover with a bird eating grass&#10;&#10;Description automatically generated">
            <a:extLst>
              <a:ext uri="{FF2B5EF4-FFF2-40B4-BE49-F238E27FC236}">
                <a16:creationId xmlns:a16="http://schemas.microsoft.com/office/drawing/2014/main" id="{882E0169-64F9-B83B-234D-94B5ABE0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23" y="2642430"/>
            <a:ext cx="3087839" cy="3534533"/>
          </a:xfrm>
          <a:prstGeom prst="rect">
            <a:avLst/>
          </a:prstGeom>
        </p:spPr>
      </p:pic>
      <p:pic>
        <p:nvPicPr>
          <p:cNvPr id="7" name="Picture 6" descr="A book cover of data structures and algorithms&#10;&#10;Description automatically generated">
            <a:extLst>
              <a:ext uri="{FF2B5EF4-FFF2-40B4-BE49-F238E27FC236}">
                <a16:creationId xmlns:a16="http://schemas.microsoft.com/office/drawing/2014/main" id="{B6236A03-DB14-E7AA-8572-39ECDC68D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07" y="2642430"/>
            <a:ext cx="2324693" cy="3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7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476BB5-4AC2-A8DB-561C-30BE99B1C4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b="0" dirty="0"/>
                  <a:t>- Notation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476BB5-4AC2-A8DB-561C-30BE99B1C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5017-960F-C0A0-68BD-E507F03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BA05F7-C5ED-2F68-F14B-1AA8B12D4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if there exist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𝑐𝑔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BA05F7-C5ED-2F68-F14B-1AA8B12D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87FD6780-7B31-AB3C-2232-7A2632003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039" y="3429000"/>
            <a:ext cx="3032822" cy="306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30C646-49D6-1C34-5B3C-210388E96D65}"/>
              </a:ext>
            </a:extLst>
          </p:cNvPr>
          <p:cNvSpPr txBox="1"/>
          <p:nvPr/>
        </p:nvSpPr>
        <p:spPr>
          <a:xfrm>
            <a:off x="1041149" y="6510981"/>
            <a:ext cx="9551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The picture has been taken from book “Introduction to Algorithms” by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Cormen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et al.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95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D3E4D-4C9A-81A0-CDB6-91519AFE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8114-5977-2465-5BE1-EF07474F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EC0E0-3940-B5DA-F6F1-F1378B2F4F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AEC0E0-3940-B5DA-F6F1-F1378B2F4F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23021-3A9D-93D0-905B-C4216C6B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46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59FA0-5380-7FFA-3EFB-0F15759A8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8EF1-5809-7AFF-3C1E-9F2861B2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8920A-E31D-B647-7738-CF7F6BDBF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8920A-E31D-B647-7738-CF7F6BDBF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84E8B-8A73-625F-2B9F-2F0B5D41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281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FF381-0B5A-136A-F146-B2CCCFBFA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7C04-2ABA-ED58-73D4-3D3559DD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ADCDB-6B12-A42B-9625-0BE6D6BCC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105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ADCDB-6B12-A42B-9625-0BE6D6BCC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105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FBD2-BC71-6D6A-55EC-4F786A93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55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A6CE-6D1D-E87E-5CAF-6F4698B6B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B0A4-4F22-32AC-2765-49EA3E7B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3C1C-BE51-5D0D-08F0-203A84DD6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B3C1C-BE51-5D0D-08F0-203A84DD6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75149-E90F-4540-6B67-FFC00412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65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10C34-D29C-C8C7-3705-53C156F93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DB80-4054-8B5D-19B1-2276E7AE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63167-465A-40A8-741C-DB99EB4E7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A63167-465A-40A8-741C-DB99EB4E7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96CE1-D999-7987-F0B8-4A4576B0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476BB5-4AC2-A8DB-561C-30BE99B1C4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- Notation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476BB5-4AC2-A8DB-561C-30BE99B1C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5017-960F-C0A0-68BD-E507F03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BA05F7-C5ED-2F68-F14B-1AA8B12D4C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if 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ABA05F7-C5ED-2F68-F14B-1AA8B12D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30C646-49D6-1C34-5B3C-210388E96D65}"/>
              </a:ext>
            </a:extLst>
          </p:cNvPr>
          <p:cNvSpPr txBox="1"/>
          <p:nvPr/>
        </p:nvSpPr>
        <p:spPr>
          <a:xfrm>
            <a:off x="1041149" y="6510981"/>
            <a:ext cx="95514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The picture has been taken from book “Introduction to Algorithms” by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Cormen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et al.</a:t>
            </a:r>
            <a:endParaRPr lang="en-IN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6814D001-18EA-6E64-C5E7-2ACA5B25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874" y="3195870"/>
            <a:ext cx="3367362" cy="33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7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822EC-CB35-52F6-596F-082D9B5C1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5DB8-4E79-125C-5109-00F5B9C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B6103-8EE9-4736-E797-BFB33002D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B6103-8EE9-4736-E797-BFB33002D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33E0-28F6-E213-8851-996498FE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44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CA8AC-9765-5966-89F2-07FC060D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E9C4-E594-D7A4-E54F-544BC110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6C889-E7B6-E17D-9456-15D69FE63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IN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6C889-E7B6-E17D-9456-15D69FE63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00319-3FB1-5FE4-6791-8A662166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3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E2CA1-2641-10D8-D3A4-014092E07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8E65-7774-6D3C-54EE-C884C6C1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D303F-FBF2-2E29-7C2E-47D8A4822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105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D303F-FBF2-2E29-7C2E-47D8A4822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1059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F641-46FC-35D5-EA16-F71072E9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42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F4C-528B-D107-05BA-39C54DC6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Material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51C52-DEA1-D017-F0EB-84BE343E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BDBC3-6691-1DBE-3BF6-4BC5A04B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70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You may also refer to </a:t>
            </a:r>
            <a:r>
              <a:rPr lang="en-US" dirty="0" err="1">
                <a:cs typeface="Arial"/>
              </a:rPr>
              <a:t>youtube</a:t>
            </a:r>
            <a:r>
              <a:rPr lang="en-US" dirty="0">
                <a:cs typeface="Arial"/>
              </a:rPr>
              <a:t> lectures:  Design and Analysis of Algorithms by </a:t>
            </a:r>
            <a:r>
              <a:rPr lang="en-US" dirty="0">
                <a:solidFill>
                  <a:srgbClr val="0081E2"/>
                </a:solidFill>
                <a:ea typeface="+mn-lt"/>
                <a:cs typeface="+mn-lt"/>
              </a:rPr>
              <a:t>Tim Roughgarden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D18E4D2F-AF9A-C32D-9014-081703B1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80" y="1826453"/>
            <a:ext cx="4108930" cy="41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595FA-29B7-5384-9D81-D0BA4AF8B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C2C0-6FCA-DFBB-A7A2-E3BEFFF9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AE72F-5397-51F2-8C8E-43F90FF93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AE72F-5397-51F2-8C8E-43F90FF93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B65B6-E47E-4F75-BC23-04CE7ED0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72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8265-9E26-6DB5-6204-C8F5CE41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F247-2FA0-8213-B6C5-827098FB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0431B-2F81-CB33-47C6-311C12758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0431B-2F81-CB33-47C6-311C12758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9CFA7-6B4C-09D1-22E5-A023FEFA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07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F8F1-D445-595B-C072-3FDF390F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DFA7A-3256-BD7A-7833-5A7DBDFF3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7DFA7A-3256-BD7A-7833-5A7DBDFF3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6F691-8E51-0C75-AC7A-DB2A22BF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36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6CFF1-B7E8-A05D-E61F-73D9EF81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23C0-4E71-8B01-9BA3-0B119DBE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9274B-37C8-3FA8-4E0D-9ED1FCA20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9274B-37C8-3FA8-4E0D-9ED1FCA20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F2218-2269-9068-5C62-C47E2C82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9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EF4C-528B-D107-05BA-39C54DC6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51C52-DEA1-D017-F0EB-84BE343E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BDBC3-6691-1DBE-3BF6-4BC5A04B3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30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Midterm exam :    25%</a:t>
            </a:r>
          </a:p>
          <a:p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Endterm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exam :   50%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Quizzes [2-4] :     25%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Any form cheating or use of unfair means will be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penalised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  <a:ea typeface="+mn-lt"/>
                <a:cs typeface="+mn-lt"/>
              </a:rPr>
              <a:t>           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br>
              <a:rPr lang="en-IN" sz="2000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</a:b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038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97F7-20D9-DB91-9574-9CF040821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8290F-2731-3EF8-E99C-ADD3B5C23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81E2"/>
                </a:solidFill>
              </a:rPr>
              <a:t>Complexity Analysis-Notations</a:t>
            </a:r>
            <a:endParaRPr lang="en-IN" sz="3600" b="1" dirty="0">
              <a:solidFill>
                <a:srgbClr val="0081E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6A826-C6D4-85F6-F655-D7FE787C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03EE-B14F-A88F-F282-5AAF3A7E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398B-0DA1-DEE7-A175-D2EDED05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Store, organize, and manipulate data efficiently.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Example: Suppose, we want to maintain names of all the students attending this course, in alphabetical order.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0081E2"/>
                </a:solidFill>
              </a:rPr>
              <a:t>Updates</a:t>
            </a:r>
            <a:r>
              <a:rPr lang="en-US" sz="2000" dirty="0"/>
              <a:t>: A new student can join the course at any point of time and an existing student can leave the course at any point of time.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How should we store this data so that we can perform these updates efficiently (fast)?</a:t>
            </a:r>
            <a:endParaRPr lang="en-IN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1B118-058D-B9D8-5AE8-842A720D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6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7867-A104-7355-BFD8-5503675A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5C38-347E-7E43-C5FC-E7336EA2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way: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7CE50-1DC7-41F4-E3EC-C8788E5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AD7D11-0981-D3C1-3F66-AF793C66E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60198"/>
              </p:ext>
            </p:extLst>
          </p:nvPr>
        </p:nvGraphicFramePr>
        <p:xfrm>
          <a:off x="4723897" y="2042795"/>
          <a:ext cx="137210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103">
                  <a:extLst>
                    <a:ext uri="{9D8B030D-6E8A-4147-A177-3AD203B41FA5}">
                      <a16:colId xmlns:a16="http://schemas.microsoft.com/office/drawing/2014/main" val="3892050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Aarav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53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Aishwarya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Dhruv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71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Isha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93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Jai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2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Kavya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6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Meera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9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3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06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93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16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07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41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3B7-D472-773B-48D1-244C3B93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24C-B3C4-15DE-5FFD-E8794B159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990A-64BA-046A-98F1-C2A36EBE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2B4775-4910-E5EA-2BBA-A93482AAA4D6}"/>
              </a:ext>
            </a:extLst>
          </p:cNvPr>
          <p:cNvSpPr/>
          <p:nvPr/>
        </p:nvSpPr>
        <p:spPr>
          <a:xfrm rot="2655373">
            <a:off x="5171568" y="2695514"/>
            <a:ext cx="1872000" cy="187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AE060-926B-E8E1-1DA9-09F73C899522}"/>
              </a:ext>
            </a:extLst>
          </p:cNvPr>
          <p:cNvSpPr txBox="1"/>
          <p:nvPr/>
        </p:nvSpPr>
        <p:spPr>
          <a:xfrm>
            <a:off x="5227558" y="2998804"/>
            <a:ext cx="1769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 step-by step procedure to solve a problem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1AD068-AC2F-6E3C-34A8-76E2B6C33738}"/>
              </a:ext>
            </a:extLst>
          </p:cNvPr>
          <p:cNvCxnSpPr/>
          <p:nvPr/>
        </p:nvCxnSpPr>
        <p:spPr>
          <a:xfrm>
            <a:off x="3349690" y="3648267"/>
            <a:ext cx="14407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F3B10F-E8A2-1442-DFA7-E503AC8BA2D6}"/>
              </a:ext>
            </a:extLst>
          </p:cNvPr>
          <p:cNvCxnSpPr/>
          <p:nvPr/>
        </p:nvCxnSpPr>
        <p:spPr>
          <a:xfrm>
            <a:off x="7448937" y="3608299"/>
            <a:ext cx="14407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F6B5ED-FAB3-904C-C4E3-9280D04C5728}"/>
              </a:ext>
            </a:extLst>
          </p:cNvPr>
          <p:cNvSpPr/>
          <p:nvPr/>
        </p:nvSpPr>
        <p:spPr>
          <a:xfrm>
            <a:off x="2043405" y="3349690"/>
            <a:ext cx="1278294" cy="5971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Input /Problem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25C78D-67BA-D229-4ECD-F8A2AC5E6FC1}"/>
              </a:ext>
            </a:extLst>
          </p:cNvPr>
          <p:cNvSpPr/>
          <p:nvPr/>
        </p:nvSpPr>
        <p:spPr>
          <a:xfrm>
            <a:off x="8888963" y="3309719"/>
            <a:ext cx="1278294" cy="5971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Output</a:t>
            </a:r>
          </a:p>
          <a:p>
            <a:pPr algn="ctr"/>
            <a:r>
              <a:rPr lang="en-IN" sz="1600" dirty="0"/>
              <a:t>/Solution</a:t>
            </a:r>
          </a:p>
        </p:txBody>
      </p:sp>
    </p:spTree>
    <p:extLst>
      <p:ext uri="{BB962C8B-B14F-4D97-AF65-F5344CB8AC3E}">
        <p14:creationId xmlns:p14="http://schemas.microsoft.com/office/powerpoint/2010/main" val="33156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9D4E-5B8D-0150-6601-5DE7DD1B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Search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DD96-A5C1-C5A6-03F8-C1697572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cs typeface="Arial"/>
              </a:rPr>
              <a:t>Given an array of strings:</a:t>
            </a:r>
          </a:p>
          <a:p>
            <a:pPr>
              <a:lnSpc>
                <a:spcPct val="150000"/>
              </a:lnSpc>
            </a:pPr>
            <a:endParaRPr lang="en-IN" dirty="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cs typeface="Arial"/>
              </a:rPr>
              <a:t> and a number string (name) x, answer whether the name exists in the 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C8FE8-8B77-830A-2BCB-7FDE172E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D2BDEF-1DEB-E431-B032-9DFA1774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170"/>
              </p:ext>
            </p:extLst>
          </p:nvPr>
        </p:nvGraphicFramePr>
        <p:xfrm>
          <a:off x="1674891" y="2814000"/>
          <a:ext cx="829297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442">
                  <a:extLst>
                    <a:ext uri="{9D8B030D-6E8A-4147-A177-3AD203B41FA5}">
                      <a16:colId xmlns:a16="http://schemas.microsoft.com/office/drawing/2014/main" val="3911842830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2025388966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3502586150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995717667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2088040588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3280369387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4290002220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2222978348"/>
                    </a:ext>
                  </a:extLst>
                </a:gridCol>
                <a:gridCol w="921442">
                  <a:extLst>
                    <a:ext uri="{9D8B030D-6E8A-4147-A177-3AD203B41FA5}">
                      <a16:colId xmlns:a16="http://schemas.microsoft.com/office/drawing/2014/main" val="374481508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Aarav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Aishwarya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Dhruv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Kavya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Tanvi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1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93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11352</TotalTime>
  <Words>811</Words>
  <Application>Microsoft Office PowerPoint</Application>
  <PresentationFormat>Widescreen</PresentationFormat>
  <Paragraphs>186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Arial</vt:lpstr>
      <vt:lpstr>Arial Black</vt:lpstr>
      <vt:lpstr>Cambria Math</vt:lpstr>
      <vt:lpstr>Office Theme</vt:lpstr>
      <vt:lpstr> Data Structure and Algorithms</vt:lpstr>
      <vt:lpstr>Study Material</vt:lpstr>
      <vt:lpstr>Study Material</vt:lpstr>
      <vt:lpstr>Evaluation</vt:lpstr>
      <vt:lpstr>Module 1</vt:lpstr>
      <vt:lpstr>Data Structure </vt:lpstr>
      <vt:lpstr>Data Structure </vt:lpstr>
      <vt:lpstr>Algorithms</vt:lpstr>
      <vt:lpstr>Example: Search Problem</vt:lpstr>
      <vt:lpstr>Algorithm</vt:lpstr>
      <vt:lpstr>Algorithms </vt:lpstr>
      <vt:lpstr>Asymptotic Notation  </vt:lpstr>
      <vt:lpstr>Big O (O)</vt:lpstr>
      <vt:lpstr>O- Notation  </vt:lpstr>
      <vt:lpstr>Examples </vt:lpstr>
      <vt:lpstr>Examples </vt:lpstr>
      <vt:lpstr>Examples </vt:lpstr>
      <vt:lpstr>Examples </vt:lpstr>
      <vt:lpstr>Examples </vt:lpstr>
      <vt:lpstr>Ω- Notation</vt:lpstr>
      <vt:lpstr>Examples </vt:lpstr>
      <vt:lpstr>Examples </vt:lpstr>
      <vt:lpstr>Examples </vt:lpstr>
      <vt:lpstr>Examples </vt:lpstr>
      <vt:lpstr>Examples </vt:lpstr>
      <vt:lpstr>θ- Notation</vt:lpstr>
      <vt:lpstr>Examples </vt:lpstr>
      <vt:lpstr>Examples </vt:lpstr>
      <vt:lpstr>Examples </vt:lpstr>
      <vt:lpstr>Examples </vt:lpstr>
      <vt:lpstr>Examples 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CSE-101 Data Structure and Algorithms</dc:title>
  <dc:creator>Chetan Gupta</dc:creator>
  <cp:lastModifiedBy>Chetan Gupta</cp:lastModifiedBy>
  <cp:revision>379</cp:revision>
  <dcterms:created xsi:type="dcterms:W3CDTF">2024-08-05T13:03:30Z</dcterms:created>
  <dcterms:modified xsi:type="dcterms:W3CDTF">2025-01-14T11:09:24Z</dcterms:modified>
</cp:coreProperties>
</file>