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5" r:id="rId3"/>
    <p:sldId id="274" r:id="rId4"/>
    <p:sldId id="273" r:id="rId5"/>
    <p:sldId id="277" r:id="rId6"/>
    <p:sldId id="280" r:id="rId7"/>
    <p:sldId id="279" r:id="rId8"/>
    <p:sldId id="278" r:id="rId9"/>
    <p:sldId id="270" r:id="rId10"/>
    <p:sldId id="271" r:id="rId11"/>
    <p:sldId id="272" r:id="rId12"/>
    <p:sldId id="282" r:id="rId13"/>
    <p:sldId id="281" r:id="rId14"/>
    <p:sldId id="283" r:id="rId15"/>
    <p:sldId id="378" r:id="rId16"/>
    <p:sldId id="379" r:id="rId17"/>
    <p:sldId id="380" r:id="rId18"/>
    <p:sldId id="381" r:id="rId19"/>
    <p:sldId id="382" r:id="rId20"/>
    <p:sldId id="385" r:id="rId21"/>
    <p:sldId id="383" r:id="rId22"/>
    <p:sldId id="386" r:id="rId23"/>
    <p:sldId id="3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02717-E013-43F6-A621-3A4D1FC45FCE}" v="240" dt="2025-01-14T10:10:4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an Gupta" userId="00e19edf-b8b0-4788-a40f-6cb276adcbfa" providerId="ADAL" clId="{704C3CBB-A10B-B74C-B76C-97C46A7F189D}"/>
    <pc:docChg chg="modSld">
      <pc:chgData name="Chetan Gupta" userId="00e19edf-b8b0-4788-a40f-6cb276adcbfa" providerId="ADAL" clId="{704C3CBB-A10B-B74C-B76C-97C46A7F189D}" dt="2025-01-08T07:11:31.641" v="35" actId="2710"/>
      <pc:docMkLst>
        <pc:docMk/>
      </pc:docMkLst>
      <pc:sldChg chg="modSp mod">
        <pc:chgData name="Chetan Gupta" userId="00e19edf-b8b0-4788-a40f-6cb276adcbfa" providerId="ADAL" clId="{704C3CBB-A10B-B74C-B76C-97C46A7F189D}" dt="2025-01-08T07:11:23.283" v="34" actId="2710"/>
        <pc:sldMkLst>
          <pc:docMk/>
          <pc:sldMk cId="300205308" sldId="278"/>
        </pc:sldMkLst>
        <pc:spChg chg="mod">
          <ac:chgData name="Chetan Gupta" userId="00e19edf-b8b0-4788-a40f-6cb276adcbfa" providerId="ADAL" clId="{704C3CBB-A10B-B74C-B76C-97C46A7F189D}" dt="2025-01-08T07:11:23.283" v="34" actId="2710"/>
          <ac:spMkLst>
            <pc:docMk/>
            <pc:sldMk cId="300205308" sldId="278"/>
            <ac:spMk id="3" creationId="{B0FE018A-CE3B-4189-3A91-A663126D3E61}"/>
          </ac:spMkLst>
        </pc:spChg>
      </pc:sldChg>
      <pc:sldChg chg="modSp mod">
        <pc:chgData name="Chetan Gupta" userId="00e19edf-b8b0-4788-a40f-6cb276adcbfa" providerId="ADAL" clId="{704C3CBB-A10B-B74C-B76C-97C46A7F189D}" dt="2025-01-08T07:11:31.641" v="35" actId="2710"/>
        <pc:sldMkLst>
          <pc:docMk/>
          <pc:sldMk cId="1115992749" sldId="281"/>
        </pc:sldMkLst>
        <pc:spChg chg="mod">
          <ac:chgData name="Chetan Gupta" userId="00e19edf-b8b0-4788-a40f-6cb276adcbfa" providerId="ADAL" clId="{704C3CBB-A10B-B74C-B76C-97C46A7F189D}" dt="2025-01-08T07:11:31.641" v="35" actId="2710"/>
          <ac:spMkLst>
            <pc:docMk/>
            <pc:sldMk cId="1115992749" sldId="281"/>
            <ac:spMk id="3" creationId="{57D058F2-9595-4CE6-13D8-04C603EDFF00}"/>
          </ac:spMkLst>
        </pc:spChg>
      </pc:sldChg>
    </pc:docChg>
  </pc:docChgLst>
  <pc:docChgLst>
    <pc:chgData name="Chetan Gupta" userId="00e19edf-b8b0-4788-a40f-6cb276adcbfa" providerId="ADAL" clId="{C2102717-E013-43F6-A621-3A4D1FC45FCE}"/>
    <pc:docChg chg="undo custSel addSld delSld modSld sldOrd">
      <pc:chgData name="Chetan Gupta" userId="00e19edf-b8b0-4788-a40f-6cb276adcbfa" providerId="ADAL" clId="{C2102717-E013-43F6-A621-3A4D1FC45FCE}" dt="2025-01-14T10:50:04.723" v="509" actId="20577"/>
      <pc:docMkLst>
        <pc:docMk/>
      </pc:docMkLst>
      <pc:sldChg chg="add">
        <pc:chgData name="Chetan Gupta" userId="00e19edf-b8b0-4788-a40f-6cb276adcbfa" providerId="ADAL" clId="{C2102717-E013-43F6-A621-3A4D1FC45FCE}" dt="2025-01-08T08:02:22.976" v="0"/>
        <pc:sldMkLst>
          <pc:docMk/>
          <pc:sldMk cId="847547815" sldId="270"/>
        </pc:sldMkLst>
      </pc:sldChg>
      <pc:sldChg chg="add">
        <pc:chgData name="Chetan Gupta" userId="00e19edf-b8b0-4788-a40f-6cb276adcbfa" providerId="ADAL" clId="{C2102717-E013-43F6-A621-3A4D1FC45FCE}" dt="2025-01-08T08:03:29.864" v="1"/>
        <pc:sldMkLst>
          <pc:docMk/>
          <pc:sldMk cId="2249601778" sldId="271"/>
        </pc:sldMkLst>
      </pc:sldChg>
      <pc:sldChg chg="delSp modSp add del mod delAnim">
        <pc:chgData name="Chetan Gupta" userId="00e19edf-b8b0-4788-a40f-6cb276adcbfa" providerId="ADAL" clId="{C2102717-E013-43F6-A621-3A4D1FC45FCE}" dt="2025-01-08T08:10:17.496" v="161" actId="20577"/>
        <pc:sldMkLst>
          <pc:docMk/>
          <pc:sldMk cId="3501978638" sldId="272"/>
        </pc:sldMkLst>
        <pc:spChg chg="mod">
          <ac:chgData name="Chetan Gupta" userId="00e19edf-b8b0-4788-a40f-6cb276adcbfa" providerId="ADAL" clId="{C2102717-E013-43F6-A621-3A4D1FC45FCE}" dt="2025-01-08T08:07:48.417" v="47" actId="20577"/>
          <ac:spMkLst>
            <pc:docMk/>
            <pc:sldMk cId="3501978638" sldId="272"/>
            <ac:spMk id="2" creationId="{00000000-0000-0000-0000-000000000000}"/>
          </ac:spMkLst>
        </pc:spChg>
        <pc:spChg chg="mod">
          <ac:chgData name="Chetan Gupta" userId="00e19edf-b8b0-4788-a40f-6cb276adcbfa" providerId="ADAL" clId="{C2102717-E013-43F6-A621-3A4D1FC45FCE}" dt="2025-01-08T08:10:17.496" v="161" actId="20577"/>
          <ac:spMkLst>
            <pc:docMk/>
            <pc:sldMk cId="3501978638" sldId="272"/>
            <ac:spMk id="3" creationId="{00000000-0000-0000-0000-000000000000}"/>
          </ac:spMkLst>
        </pc:spChg>
      </pc:sldChg>
      <pc:sldChg chg="modSp mod">
        <pc:chgData name="Chetan Gupta" userId="00e19edf-b8b0-4788-a40f-6cb276adcbfa" providerId="ADAL" clId="{C2102717-E013-43F6-A621-3A4D1FC45FCE}" dt="2025-01-08T08:11:35.445" v="169" actId="255"/>
        <pc:sldMkLst>
          <pc:docMk/>
          <pc:sldMk cId="300205308" sldId="278"/>
        </pc:sldMkLst>
        <pc:spChg chg="mod">
          <ac:chgData name="Chetan Gupta" userId="00e19edf-b8b0-4788-a40f-6cb276adcbfa" providerId="ADAL" clId="{C2102717-E013-43F6-A621-3A4D1FC45FCE}" dt="2025-01-08T08:11:35.445" v="169" actId="255"/>
          <ac:spMkLst>
            <pc:docMk/>
            <pc:sldMk cId="300205308" sldId="278"/>
            <ac:spMk id="3" creationId="{B0FE018A-CE3B-4189-3A91-A663126D3E61}"/>
          </ac:spMkLst>
        </pc:spChg>
      </pc:sldChg>
      <pc:sldChg chg="modSp mod ord">
        <pc:chgData name="Chetan Gupta" userId="00e19edf-b8b0-4788-a40f-6cb276adcbfa" providerId="ADAL" clId="{C2102717-E013-43F6-A621-3A4D1FC45FCE}" dt="2025-01-08T08:15:00.359" v="216" actId="20577"/>
        <pc:sldMkLst>
          <pc:docMk/>
          <pc:sldMk cId="1115992749" sldId="281"/>
        </pc:sldMkLst>
        <pc:spChg chg="mod">
          <ac:chgData name="Chetan Gupta" userId="00e19edf-b8b0-4788-a40f-6cb276adcbfa" providerId="ADAL" clId="{C2102717-E013-43F6-A621-3A4D1FC45FCE}" dt="2025-01-08T08:15:00.359" v="216" actId="20577"/>
          <ac:spMkLst>
            <pc:docMk/>
            <pc:sldMk cId="1115992749" sldId="281"/>
            <ac:spMk id="2" creationId="{78F297D6-A0E3-988E-0427-1BED36D251D1}"/>
          </ac:spMkLst>
        </pc:spChg>
      </pc:sldChg>
      <pc:sldChg chg="delSp modSp add mod delAnim">
        <pc:chgData name="Chetan Gupta" userId="00e19edf-b8b0-4788-a40f-6cb276adcbfa" providerId="ADAL" clId="{C2102717-E013-43F6-A621-3A4D1FC45FCE}" dt="2025-01-14T07:48:20.422" v="230" actId="20577"/>
        <pc:sldMkLst>
          <pc:docMk/>
          <pc:sldMk cId="4255681132" sldId="282"/>
        </pc:sldMkLst>
        <pc:spChg chg="mod">
          <ac:chgData name="Chetan Gupta" userId="00e19edf-b8b0-4788-a40f-6cb276adcbfa" providerId="ADAL" clId="{C2102717-E013-43F6-A621-3A4D1FC45FCE}" dt="2025-01-14T07:48:20.422" v="230" actId="20577"/>
          <ac:spMkLst>
            <pc:docMk/>
            <pc:sldMk cId="4255681132" sldId="282"/>
            <ac:spMk id="2" creationId="{2ED364F0-8B75-579D-838D-1AD4EAC722AA}"/>
          </ac:spMkLst>
        </pc:spChg>
        <pc:spChg chg="mod">
          <ac:chgData name="Chetan Gupta" userId="00e19edf-b8b0-4788-a40f-6cb276adcbfa" providerId="ADAL" clId="{C2102717-E013-43F6-A621-3A4D1FC45FCE}" dt="2025-01-14T07:47:48.628" v="227" actId="20577"/>
          <ac:spMkLst>
            <pc:docMk/>
            <pc:sldMk cId="4255681132" sldId="282"/>
            <ac:spMk id="3" creationId="{B1F87288-E42C-9FA7-DB3D-D7473FCDF4DF}"/>
          </ac:spMkLst>
        </pc:spChg>
      </pc:sldChg>
      <pc:sldChg chg="modSp new mod">
        <pc:chgData name="Chetan Gupta" userId="00e19edf-b8b0-4788-a40f-6cb276adcbfa" providerId="ADAL" clId="{C2102717-E013-43F6-A621-3A4D1FC45FCE}" dt="2025-01-14T09:54:18.683" v="278" actId="20577"/>
        <pc:sldMkLst>
          <pc:docMk/>
          <pc:sldMk cId="655015700" sldId="283"/>
        </pc:sldMkLst>
        <pc:spChg chg="mod">
          <ac:chgData name="Chetan Gupta" userId="00e19edf-b8b0-4788-a40f-6cb276adcbfa" providerId="ADAL" clId="{C2102717-E013-43F6-A621-3A4D1FC45FCE}" dt="2025-01-14T07:49:33.847" v="250" actId="2711"/>
          <ac:spMkLst>
            <pc:docMk/>
            <pc:sldMk cId="655015700" sldId="283"/>
            <ac:spMk id="2" creationId="{93F2BE00-AAD8-6B2D-7B6E-179ADC6AB0D2}"/>
          </ac:spMkLst>
        </pc:spChg>
        <pc:spChg chg="mod">
          <ac:chgData name="Chetan Gupta" userId="00e19edf-b8b0-4788-a40f-6cb276adcbfa" providerId="ADAL" clId="{C2102717-E013-43F6-A621-3A4D1FC45FCE}" dt="2025-01-14T09:54:18.683" v="278" actId="20577"/>
          <ac:spMkLst>
            <pc:docMk/>
            <pc:sldMk cId="655015700" sldId="283"/>
            <ac:spMk id="3" creationId="{E152492E-AAEF-4BAA-C43D-88852BBBD2AD}"/>
          </ac:spMkLst>
        </pc:spChg>
      </pc:sldChg>
      <pc:sldChg chg="new del">
        <pc:chgData name="Chetan Gupta" userId="00e19edf-b8b0-4788-a40f-6cb276adcbfa" providerId="ADAL" clId="{C2102717-E013-43F6-A621-3A4D1FC45FCE}" dt="2025-01-14T07:49:09.138" v="232" actId="680"/>
        <pc:sldMkLst>
          <pc:docMk/>
          <pc:sldMk cId="1644168885" sldId="283"/>
        </pc:sldMkLst>
      </pc:sldChg>
      <pc:sldChg chg="modSp add mod">
        <pc:chgData name="Chetan Gupta" userId="00e19edf-b8b0-4788-a40f-6cb276adcbfa" providerId="ADAL" clId="{C2102717-E013-43F6-A621-3A4D1FC45FCE}" dt="2025-01-14T10:49:55.747" v="507" actId="20577"/>
        <pc:sldMkLst>
          <pc:docMk/>
          <pc:sldMk cId="0" sldId="378"/>
        </pc:sldMkLst>
        <pc:spChg chg="mod">
          <ac:chgData name="Chetan Gupta" userId="00e19edf-b8b0-4788-a40f-6cb276adcbfa" providerId="ADAL" clId="{C2102717-E013-43F6-A621-3A4D1FC45FCE}" dt="2025-01-14T09:55:24.578" v="285" actId="1076"/>
          <ac:spMkLst>
            <pc:docMk/>
            <pc:sldMk cId="0" sldId="378"/>
            <ac:spMk id="4" creationId="{00000000-0000-0000-0000-000000000000}"/>
          </ac:spMkLst>
        </pc:spChg>
        <pc:spChg chg="mod">
          <ac:chgData name="Chetan Gupta" userId="00e19edf-b8b0-4788-a40f-6cb276adcbfa" providerId="ADAL" clId="{C2102717-E013-43F6-A621-3A4D1FC45FCE}" dt="2025-01-14T10:49:55.747" v="507" actId="20577"/>
          <ac:spMkLst>
            <pc:docMk/>
            <pc:sldMk cId="0" sldId="378"/>
            <ac:spMk id="5" creationId="{00000000-0000-0000-0000-000000000000}"/>
          </ac:spMkLst>
        </pc:spChg>
      </pc:sldChg>
      <pc:sldChg chg="addSp delSp modSp add mod">
        <pc:chgData name="Chetan Gupta" userId="00e19edf-b8b0-4788-a40f-6cb276adcbfa" providerId="ADAL" clId="{C2102717-E013-43F6-A621-3A4D1FC45FCE}" dt="2025-01-14T10:49:22.058" v="501" actId="5793"/>
        <pc:sldMkLst>
          <pc:docMk/>
          <pc:sldMk cId="0" sldId="379"/>
        </pc:sldMkLst>
        <pc:spChg chg="add mod">
          <ac:chgData name="Chetan Gupta" userId="00e19edf-b8b0-4788-a40f-6cb276adcbfa" providerId="ADAL" clId="{C2102717-E013-43F6-A621-3A4D1FC45FCE}" dt="2025-01-14T09:56:46.166" v="319" actId="20577"/>
          <ac:spMkLst>
            <pc:docMk/>
            <pc:sldMk cId="0" sldId="379"/>
            <ac:spMk id="2" creationId="{675F1956-8E82-F465-7246-8FA9F1EA81A6}"/>
          </ac:spMkLst>
        </pc:spChg>
        <pc:spChg chg="del mod">
          <ac:chgData name="Chetan Gupta" userId="00e19edf-b8b0-4788-a40f-6cb276adcbfa" providerId="ADAL" clId="{C2102717-E013-43F6-A621-3A4D1FC45FCE}" dt="2025-01-14T09:56:48.544" v="320" actId="478"/>
          <ac:spMkLst>
            <pc:docMk/>
            <pc:sldMk cId="0" sldId="379"/>
            <ac:spMk id="4" creationId="{00000000-0000-0000-0000-000000000000}"/>
          </ac:spMkLst>
        </pc:spChg>
        <pc:spChg chg="mod">
          <ac:chgData name="Chetan Gupta" userId="00e19edf-b8b0-4788-a40f-6cb276adcbfa" providerId="ADAL" clId="{C2102717-E013-43F6-A621-3A4D1FC45FCE}" dt="2025-01-14T10:49:22.058" v="501" actId="5793"/>
          <ac:spMkLst>
            <pc:docMk/>
            <pc:sldMk cId="0" sldId="379"/>
            <ac:spMk id="5" creationId="{00000000-0000-0000-0000-000000000000}"/>
          </ac:spMkLst>
        </pc:spChg>
      </pc:sldChg>
      <pc:sldChg chg="addSp delSp modSp add mod">
        <pc:chgData name="Chetan Gupta" userId="00e19edf-b8b0-4788-a40f-6cb276adcbfa" providerId="ADAL" clId="{C2102717-E013-43F6-A621-3A4D1FC45FCE}" dt="2025-01-14T10:50:04.723" v="509" actId="20577"/>
        <pc:sldMkLst>
          <pc:docMk/>
          <pc:sldMk cId="0" sldId="380"/>
        </pc:sldMkLst>
        <pc:spChg chg="add mod">
          <ac:chgData name="Chetan Gupta" userId="00e19edf-b8b0-4788-a40f-6cb276adcbfa" providerId="ADAL" clId="{C2102717-E013-43F6-A621-3A4D1FC45FCE}" dt="2025-01-14T09:56:52.758" v="321"/>
          <ac:spMkLst>
            <pc:docMk/>
            <pc:sldMk cId="0" sldId="380"/>
            <ac:spMk id="2" creationId="{19B3D445-75D7-A419-978F-A87B9A0F1510}"/>
          </ac:spMkLst>
        </pc:spChg>
        <pc:spChg chg="del">
          <ac:chgData name="Chetan Gupta" userId="00e19edf-b8b0-4788-a40f-6cb276adcbfa" providerId="ADAL" clId="{C2102717-E013-43F6-A621-3A4D1FC45FCE}" dt="2025-01-14T09:56:54.889" v="322" actId="478"/>
          <ac:spMkLst>
            <pc:docMk/>
            <pc:sldMk cId="0" sldId="380"/>
            <ac:spMk id="4" creationId="{00000000-0000-0000-0000-000000000000}"/>
          </ac:spMkLst>
        </pc:spChg>
        <pc:spChg chg="mod">
          <ac:chgData name="Chetan Gupta" userId="00e19edf-b8b0-4788-a40f-6cb276adcbfa" providerId="ADAL" clId="{C2102717-E013-43F6-A621-3A4D1FC45FCE}" dt="2025-01-14T10:50:04.723" v="509" actId="20577"/>
          <ac:spMkLst>
            <pc:docMk/>
            <pc:sldMk cId="0" sldId="380"/>
            <ac:spMk id="5" creationId="{00000000-0000-0000-0000-000000000000}"/>
          </ac:spMkLst>
        </pc:spChg>
        <pc:spChg chg="add mod">
          <ac:chgData name="Chetan Gupta" userId="00e19edf-b8b0-4788-a40f-6cb276adcbfa" providerId="ADAL" clId="{C2102717-E013-43F6-A621-3A4D1FC45FCE}" dt="2025-01-14T09:56:54.889" v="322" actId="478"/>
          <ac:spMkLst>
            <pc:docMk/>
            <pc:sldMk cId="0" sldId="380"/>
            <ac:spMk id="6" creationId="{BC505292-7837-B2C7-1B1F-B9BA1B5DBF04}"/>
          </ac:spMkLst>
        </pc:spChg>
      </pc:sldChg>
      <pc:sldChg chg="modSp add mod">
        <pc:chgData name="Chetan Gupta" userId="00e19edf-b8b0-4788-a40f-6cb276adcbfa" providerId="ADAL" clId="{C2102717-E013-43F6-A621-3A4D1FC45FCE}" dt="2025-01-14T09:59:40.444" v="370" actId="207"/>
        <pc:sldMkLst>
          <pc:docMk/>
          <pc:sldMk cId="0" sldId="381"/>
        </pc:sldMkLst>
        <pc:spChg chg="mod">
          <ac:chgData name="Chetan Gupta" userId="00e19edf-b8b0-4788-a40f-6cb276adcbfa" providerId="ADAL" clId="{C2102717-E013-43F6-A621-3A4D1FC45FCE}" dt="2025-01-14T09:59:40.444" v="370" actId="207"/>
          <ac:spMkLst>
            <pc:docMk/>
            <pc:sldMk cId="0" sldId="381"/>
            <ac:spMk id="4" creationId="{00000000-0000-0000-0000-000000000000}"/>
          </ac:spMkLst>
        </pc:spChg>
        <pc:spChg chg="mod">
          <ac:chgData name="Chetan Gupta" userId="00e19edf-b8b0-4788-a40f-6cb276adcbfa" providerId="ADAL" clId="{C2102717-E013-43F6-A621-3A4D1FC45FCE}" dt="2025-01-14T09:59:13.502" v="363" actId="20577"/>
          <ac:spMkLst>
            <pc:docMk/>
            <pc:sldMk cId="0" sldId="381"/>
            <ac:spMk id="5" creationId="{00000000-0000-0000-0000-000000000000}"/>
          </ac:spMkLst>
        </pc:spChg>
      </pc:sldChg>
      <pc:sldChg chg="addSp delSp modSp add mod">
        <pc:chgData name="Chetan Gupta" userId="00e19edf-b8b0-4788-a40f-6cb276adcbfa" providerId="ADAL" clId="{C2102717-E013-43F6-A621-3A4D1FC45FCE}" dt="2025-01-14T10:00:26.462" v="386" actId="20577"/>
        <pc:sldMkLst>
          <pc:docMk/>
          <pc:sldMk cId="0" sldId="382"/>
        </pc:sldMkLst>
        <pc:spChg chg="add del mod">
          <ac:chgData name="Chetan Gupta" userId="00e19edf-b8b0-4788-a40f-6cb276adcbfa" providerId="ADAL" clId="{C2102717-E013-43F6-A621-3A4D1FC45FCE}" dt="2025-01-14T09:59:49.319" v="372"/>
          <ac:spMkLst>
            <pc:docMk/>
            <pc:sldMk cId="0" sldId="382"/>
            <ac:spMk id="3" creationId="{468AC07D-A2E8-2B29-3496-EA666F3456AE}"/>
          </ac:spMkLst>
        </pc:spChg>
        <pc:spChg chg="del">
          <ac:chgData name="Chetan Gupta" userId="00e19edf-b8b0-4788-a40f-6cb276adcbfa" providerId="ADAL" clId="{C2102717-E013-43F6-A621-3A4D1FC45FCE}" dt="2025-01-14T09:59:47.319" v="371" actId="478"/>
          <ac:spMkLst>
            <pc:docMk/>
            <pc:sldMk cId="0" sldId="382"/>
            <ac:spMk id="4" creationId="{00000000-0000-0000-0000-000000000000}"/>
          </ac:spMkLst>
        </pc:spChg>
        <pc:spChg chg="mod">
          <ac:chgData name="Chetan Gupta" userId="00e19edf-b8b0-4788-a40f-6cb276adcbfa" providerId="ADAL" clId="{C2102717-E013-43F6-A621-3A4D1FC45FCE}" dt="2025-01-14T10:00:26.462" v="386" actId="20577"/>
          <ac:spMkLst>
            <pc:docMk/>
            <pc:sldMk cId="0" sldId="382"/>
            <ac:spMk id="5" creationId="{00000000-0000-0000-0000-000000000000}"/>
          </ac:spMkLst>
        </pc:spChg>
        <pc:spChg chg="add mod">
          <ac:chgData name="Chetan Gupta" userId="00e19edf-b8b0-4788-a40f-6cb276adcbfa" providerId="ADAL" clId="{C2102717-E013-43F6-A621-3A4D1FC45FCE}" dt="2025-01-14T09:59:49.319" v="372"/>
          <ac:spMkLst>
            <pc:docMk/>
            <pc:sldMk cId="0" sldId="382"/>
            <ac:spMk id="6" creationId="{7DE18A9A-2CED-38EB-C91F-8D2C7C73084F}"/>
          </ac:spMkLst>
        </pc:spChg>
      </pc:sldChg>
      <pc:sldChg chg="addSp delSp modSp add mod">
        <pc:chgData name="Chetan Gupta" userId="00e19edf-b8b0-4788-a40f-6cb276adcbfa" providerId="ADAL" clId="{C2102717-E013-43F6-A621-3A4D1FC45FCE}" dt="2025-01-14T10:10:51.058" v="463" actId="478"/>
        <pc:sldMkLst>
          <pc:docMk/>
          <pc:sldMk cId="0" sldId="383"/>
        </pc:sldMkLst>
        <pc:spChg chg="add mod">
          <ac:chgData name="Chetan Gupta" userId="00e19edf-b8b0-4788-a40f-6cb276adcbfa" providerId="ADAL" clId="{C2102717-E013-43F6-A621-3A4D1FC45FCE}" dt="2025-01-14T10:10:41.066" v="458"/>
          <ac:spMkLst>
            <pc:docMk/>
            <pc:sldMk cId="0" sldId="383"/>
            <ac:spMk id="2" creationId="{A854CE31-CE59-19CD-7E3C-14B9B7DF26DF}"/>
          </ac:spMkLst>
        </pc:spChg>
        <pc:spChg chg="del mod">
          <ac:chgData name="Chetan Gupta" userId="00e19edf-b8b0-4788-a40f-6cb276adcbfa" providerId="ADAL" clId="{C2102717-E013-43F6-A621-3A4D1FC45FCE}" dt="2025-01-14T10:10:51.058" v="463" actId="478"/>
          <ac:spMkLst>
            <pc:docMk/>
            <pc:sldMk cId="0" sldId="383"/>
            <ac:spMk id="4" creationId="{00000000-0000-0000-0000-000000000000}"/>
          </ac:spMkLst>
        </pc:spChg>
        <pc:spChg chg="mod">
          <ac:chgData name="Chetan Gupta" userId="00e19edf-b8b0-4788-a40f-6cb276adcbfa" providerId="ADAL" clId="{C2102717-E013-43F6-A621-3A4D1FC45FCE}" dt="2025-01-14T10:02:53.792" v="422" actId="20577"/>
          <ac:spMkLst>
            <pc:docMk/>
            <pc:sldMk cId="0" sldId="383"/>
            <ac:spMk id="5" creationId="{00000000-0000-0000-0000-000000000000}"/>
          </ac:spMkLst>
        </pc:spChg>
        <pc:spChg chg="add mod">
          <ac:chgData name="Chetan Gupta" userId="00e19edf-b8b0-4788-a40f-6cb276adcbfa" providerId="ADAL" clId="{C2102717-E013-43F6-A621-3A4D1FC45FCE}" dt="2025-01-14T10:10:51.058" v="463" actId="478"/>
          <ac:spMkLst>
            <pc:docMk/>
            <pc:sldMk cId="0" sldId="383"/>
            <ac:spMk id="6" creationId="{2FC23449-C408-4496-668A-2AFD2C4F2EBE}"/>
          </ac:spMkLst>
        </pc:spChg>
      </pc:sldChg>
      <pc:sldChg chg="addSp delSp modSp add mod">
        <pc:chgData name="Chetan Gupta" userId="00e19edf-b8b0-4788-a40f-6cb276adcbfa" providerId="ADAL" clId="{C2102717-E013-43F6-A621-3A4D1FC45FCE}" dt="2025-01-14T10:46:17.509" v="472" actId="20577"/>
        <pc:sldMkLst>
          <pc:docMk/>
          <pc:sldMk cId="0" sldId="384"/>
        </pc:sldMkLst>
        <pc:spChg chg="add mod">
          <ac:chgData name="Chetan Gupta" userId="00e19edf-b8b0-4788-a40f-6cb276adcbfa" providerId="ADAL" clId="{C2102717-E013-43F6-A621-3A4D1FC45FCE}" dt="2025-01-14T10:10:43.518" v="460"/>
          <ac:spMkLst>
            <pc:docMk/>
            <pc:sldMk cId="0" sldId="384"/>
            <ac:spMk id="2" creationId="{3C72AC92-9CD9-6D6C-2BC2-5BA10C1638BE}"/>
          </ac:spMkLst>
        </pc:spChg>
        <pc:spChg chg="del">
          <ac:chgData name="Chetan Gupta" userId="00e19edf-b8b0-4788-a40f-6cb276adcbfa" providerId="ADAL" clId="{C2102717-E013-43F6-A621-3A4D1FC45FCE}" dt="2025-01-14T10:10:59.038" v="465" actId="478"/>
          <ac:spMkLst>
            <pc:docMk/>
            <pc:sldMk cId="0" sldId="384"/>
            <ac:spMk id="4" creationId="{00000000-0000-0000-0000-000000000000}"/>
          </ac:spMkLst>
        </pc:spChg>
        <pc:spChg chg="mod">
          <ac:chgData name="Chetan Gupta" userId="00e19edf-b8b0-4788-a40f-6cb276adcbfa" providerId="ADAL" clId="{C2102717-E013-43F6-A621-3A4D1FC45FCE}" dt="2025-01-14T10:46:17.509" v="472" actId="20577"/>
          <ac:spMkLst>
            <pc:docMk/>
            <pc:sldMk cId="0" sldId="384"/>
            <ac:spMk id="5" creationId="{00000000-0000-0000-0000-000000000000}"/>
          </ac:spMkLst>
        </pc:spChg>
        <pc:spChg chg="add mod">
          <ac:chgData name="Chetan Gupta" userId="00e19edf-b8b0-4788-a40f-6cb276adcbfa" providerId="ADAL" clId="{C2102717-E013-43F6-A621-3A4D1FC45FCE}" dt="2025-01-14T10:10:59.038" v="465" actId="478"/>
          <ac:spMkLst>
            <pc:docMk/>
            <pc:sldMk cId="0" sldId="384"/>
            <ac:spMk id="6" creationId="{FE1E8946-60A7-1C20-F6A3-ACC5C685C370}"/>
          </ac:spMkLst>
        </pc:spChg>
      </pc:sldChg>
      <pc:sldChg chg="addSp delSp modSp add mod">
        <pc:chgData name="Chetan Gupta" userId="00e19edf-b8b0-4788-a40f-6cb276adcbfa" providerId="ADAL" clId="{C2102717-E013-43F6-A621-3A4D1FC45FCE}" dt="2025-01-14T10:10:47.273" v="461" actId="478"/>
        <pc:sldMkLst>
          <pc:docMk/>
          <pc:sldMk cId="1217840451" sldId="385"/>
        </pc:sldMkLst>
        <pc:spChg chg="add mod">
          <ac:chgData name="Chetan Gupta" userId="00e19edf-b8b0-4788-a40f-6cb276adcbfa" providerId="ADAL" clId="{C2102717-E013-43F6-A621-3A4D1FC45FCE}" dt="2025-01-14T10:10:39.410" v="457"/>
          <ac:spMkLst>
            <pc:docMk/>
            <pc:sldMk cId="1217840451" sldId="385"/>
            <ac:spMk id="2" creationId="{3D98A93E-ECDB-942C-A0BD-C22104A14976}"/>
          </ac:spMkLst>
        </pc:spChg>
        <pc:spChg chg="del">
          <ac:chgData name="Chetan Gupta" userId="00e19edf-b8b0-4788-a40f-6cb276adcbfa" providerId="ADAL" clId="{C2102717-E013-43F6-A621-3A4D1FC45FCE}" dt="2025-01-14T10:10:47.273" v="461" actId="478"/>
          <ac:spMkLst>
            <pc:docMk/>
            <pc:sldMk cId="1217840451" sldId="385"/>
            <ac:spMk id="4" creationId="{AB18AD21-F3D8-C8EA-B92C-5021C7B96A3B}"/>
          </ac:spMkLst>
        </pc:spChg>
        <pc:spChg chg="mod">
          <ac:chgData name="Chetan Gupta" userId="00e19edf-b8b0-4788-a40f-6cb276adcbfa" providerId="ADAL" clId="{C2102717-E013-43F6-A621-3A4D1FC45FCE}" dt="2025-01-14T10:01:18.625" v="397" actId="20577"/>
          <ac:spMkLst>
            <pc:docMk/>
            <pc:sldMk cId="1217840451" sldId="385"/>
            <ac:spMk id="5" creationId="{B44892C8-5807-A4F3-A2C3-9823097D7A39}"/>
          </ac:spMkLst>
        </pc:spChg>
        <pc:spChg chg="add mod">
          <ac:chgData name="Chetan Gupta" userId="00e19edf-b8b0-4788-a40f-6cb276adcbfa" providerId="ADAL" clId="{C2102717-E013-43F6-A621-3A4D1FC45FCE}" dt="2025-01-14T10:10:47.273" v="461" actId="478"/>
          <ac:spMkLst>
            <pc:docMk/>
            <pc:sldMk cId="1217840451" sldId="385"/>
            <ac:spMk id="6" creationId="{BC02FF62-0FA4-BDD7-A2B5-0067BC99AB32}"/>
          </ac:spMkLst>
        </pc:spChg>
      </pc:sldChg>
      <pc:sldChg chg="addSp delSp modSp add mod ord">
        <pc:chgData name="Chetan Gupta" userId="00e19edf-b8b0-4788-a40f-6cb276adcbfa" providerId="ADAL" clId="{C2102717-E013-43F6-A621-3A4D1FC45FCE}" dt="2025-01-14T10:10:54.050" v="464" actId="478"/>
        <pc:sldMkLst>
          <pc:docMk/>
          <pc:sldMk cId="2859548865" sldId="386"/>
        </pc:sldMkLst>
        <pc:spChg chg="add mod">
          <ac:chgData name="Chetan Gupta" userId="00e19edf-b8b0-4788-a40f-6cb276adcbfa" providerId="ADAL" clId="{C2102717-E013-43F6-A621-3A4D1FC45FCE}" dt="2025-01-14T10:10:42.361" v="459"/>
          <ac:spMkLst>
            <pc:docMk/>
            <pc:sldMk cId="2859548865" sldId="386"/>
            <ac:spMk id="2" creationId="{6A2EA9D6-AB7D-ECD0-3F1D-D462BE5331F6}"/>
          </ac:spMkLst>
        </pc:spChg>
        <pc:spChg chg="del">
          <ac:chgData name="Chetan Gupta" userId="00e19edf-b8b0-4788-a40f-6cb276adcbfa" providerId="ADAL" clId="{C2102717-E013-43F6-A621-3A4D1FC45FCE}" dt="2025-01-14T10:10:54.050" v="464" actId="478"/>
          <ac:spMkLst>
            <pc:docMk/>
            <pc:sldMk cId="2859548865" sldId="386"/>
            <ac:spMk id="4" creationId="{B420475C-B2CD-3448-FC90-AC0296C69117}"/>
          </ac:spMkLst>
        </pc:spChg>
        <pc:spChg chg="mod">
          <ac:chgData name="Chetan Gupta" userId="00e19edf-b8b0-4788-a40f-6cb276adcbfa" providerId="ADAL" clId="{C2102717-E013-43F6-A621-3A4D1FC45FCE}" dt="2025-01-14T10:04:26.255" v="442" actId="20577"/>
          <ac:spMkLst>
            <pc:docMk/>
            <pc:sldMk cId="2859548865" sldId="386"/>
            <ac:spMk id="5" creationId="{2C93BDAD-8634-9F77-99D3-02BA0FAF55A1}"/>
          </ac:spMkLst>
        </pc:spChg>
        <pc:spChg chg="add mod">
          <ac:chgData name="Chetan Gupta" userId="00e19edf-b8b0-4788-a40f-6cb276adcbfa" providerId="ADAL" clId="{C2102717-E013-43F6-A621-3A4D1FC45FCE}" dt="2025-01-14T10:10:54.050" v="464" actId="478"/>
          <ac:spMkLst>
            <pc:docMk/>
            <pc:sldMk cId="2859548865" sldId="386"/>
            <ac:spMk id="6" creationId="{741E6BEA-F68E-DDA1-EC58-90A8767A7D70}"/>
          </ac:spMkLst>
        </pc:spChg>
      </pc:sldChg>
      <pc:sldChg chg="modSp add del mod">
        <pc:chgData name="Chetan Gupta" userId="00e19edf-b8b0-4788-a40f-6cb276adcbfa" providerId="ADAL" clId="{C2102717-E013-43F6-A621-3A4D1FC45FCE}" dt="2025-01-14T10:48:20.652" v="487" actId="47"/>
        <pc:sldMkLst>
          <pc:docMk/>
          <pc:sldMk cId="2584246750" sldId="387"/>
        </pc:sldMkLst>
        <pc:spChg chg="mod">
          <ac:chgData name="Chetan Gupta" userId="00e19edf-b8b0-4788-a40f-6cb276adcbfa" providerId="ADAL" clId="{C2102717-E013-43F6-A621-3A4D1FC45FCE}" dt="2025-01-14T10:47:48.201" v="486" actId="20577"/>
          <ac:spMkLst>
            <pc:docMk/>
            <pc:sldMk cId="2584246750" sldId="387"/>
            <ac:spMk id="5" creationId="{966AE399-AC75-F8AB-2CED-A8AAA833F7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CA048-EDA4-4618-B1F4-6C7DC603EF3B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B7303-A789-4342-A667-65F01674B4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72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B7303-A789-4342-A667-65F01674B45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9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3355-CA2B-ED50-1740-3A187CB95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D34CA-E504-7B11-E88E-ACCA10E9B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1A4A5-A050-9AAA-A867-6654827D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411B-367C-1497-3234-EBB8DD61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54F6-6AD2-B058-3F77-A0F244AC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1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B51A-8861-954D-38E1-E3EB6DC2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3F9CD-B502-4278-7544-9B5208B74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7507D-55B8-3676-AE26-A90EBD2E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3C6C-F24B-96EE-45FE-26C37661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E9FC-E759-CB7A-B004-FFAD8CB3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0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2296E-588E-54B0-82F3-C181F7744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75BD63-4BC5-31C5-BE03-3371DBAA8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06A7-4AC5-AB5C-8624-3231C68F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35F9-3B8B-6701-C74E-09E9D99D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8FA3-8EEB-75CE-6AF3-2E776557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4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F62-96C0-ACD2-A74E-8484976E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60F21-8B6C-5459-D38B-0DFFF1ACF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D970-5C4A-77DD-6EAF-EC7A98E4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53E1-6CD3-AF53-45EA-4B978209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B71E-766C-2A05-D49B-360A00F1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1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E22C-1C08-6929-A416-86E3F6468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8FF3-1140-9DA4-D706-A75947DA4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D28F-8ED2-AEF5-35AB-7BCD9A18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1631-2947-DC2F-5B14-71C0534C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F16CB-9842-ED7E-7AA8-F2726049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3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2B9C-12E1-5E5B-726E-69FA0FD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87AC-96B4-7356-24FE-2B533267A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CE96-DA2B-317E-CCAF-C172C5B5C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AB02F-4873-73A0-899F-58CD3525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1E27-F61C-99FC-11E4-F71996928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847D9-FF21-78B5-0C04-E1FD1CAF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4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9311-AEAD-B465-150C-AFF6B8C0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73181-C509-15A9-478E-7B0B13EC8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2ACF7-13A7-6411-DBDC-5495905ED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35FCA-CFF6-D13D-15F5-4B7D8EDEA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4FF36-F708-DA3E-1F7A-44ECD0674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125E-AE29-3A4C-2335-13DBFF29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E524F-916D-4BE4-1890-F3692D17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B6BBD-EE43-F6CD-ACAD-101B6569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39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6DDC-38A3-1AB2-DB31-6AC28788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356C4-4945-BDC5-66FA-FB88D712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6ACE3-277B-4ACB-7A4D-4D525274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9CE8E-984A-3C02-2E4F-D764A5F5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A5541-64D8-717B-12C0-90D620EF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76D0A5-7B5A-BE7D-3BC1-31F87C3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76D37-308D-5AFE-4E11-7D567CA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FA14D-ADB9-6486-5AA6-D7B62CD2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0418-9805-9CE5-BD31-F2962A9B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EF34E-BB3F-5B65-90D9-3333B146F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49425-3AA2-A87E-616E-E7A81B14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FF942-CBB9-AB8B-223D-DA784942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D6EA5-BAF1-AF4A-3AEA-37467800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50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6E99-F2CF-48F0-BE7D-1086629F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3EE0D-09A8-02DD-4214-53F8CD532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8811-8F9D-6EB9-1A6F-BD235FFE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E1CC-723C-D368-9FF2-92E6E9A1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C4DC6-2C13-0225-BD64-80F75604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28D1A-877C-16B6-A6C8-726CA48B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2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8E10D-033C-D38B-5635-66570B86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8F833-8FE6-60CB-341C-B706D4D16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5133-AA96-5072-94ED-38F709CB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94428-9805-42AE-9059-BD6BA53227F4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0252-0AD5-A9FD-71D8-671A643918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7CB0C-368F-19E3-0C09-680FF9B13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4EC3A-86A9-4C9A-98DC-C37141565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5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0C82-5EE4-9A82-E2FB-3E174A610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8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</a:br>
            <a:r>
              <a:rPr lang="en-IN" sz="48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09FAA-2184-FABF-702D-37269F3B1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Chetan Gupta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B2CD8-99E9-5A8E-16A6-10CE01D7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94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</a:t>
            </a:r>
            <a:r>
              <a:rPr lang="pt-BR" sz="44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 i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4400" b="1" i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400" b="1" i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44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pt-BR" sz="4400" b="1" i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4400" b="1" i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400" b="1" i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4400" b="1" i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44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+ 1 </a:t>
            </a:r>
            <a:endParaRPr lang="en-IN" u="sn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/>
                  <a:t>After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/>
                  <a:t> iterations</a:t>
                </a:r>
              </a:p>
              <a:p>
                <a:pPr marL="0" indent="0">
                  <a:buNone/>
                </a:pPr>
                <a:r>
                  <a:rPr lang="en-IN"/>
                  <a:t>                       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(6)</m:t>
                    </m:r>
                  </m:oMath>
                </a14:m>
                <a:endParaRPr lang="en-IN"/>
              </a:p>
              <a:p>
                <a:endParaRPr lang="en-IN"/>
              </a:p>
              <a:p>
                <a:r>
                  <a:rPr lang="en-IN"/>
                  <a:t>Termination/Stability condition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= 0 ⇒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) = 1 + 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(7)</m:t>
                      </m:r>
                    </m:oMath>
                  </m:oMathPara>
                </a14:m>
                <a:endParaRPr lang="en-IN"/>
              </a:p>
              <a:p>
                <a:pPr marL="0" indent="0">
                  <a:buNone/>
                </a:pPr>
                <a:r>
                  <a:rPr lang="en-US" i="1">
                    <a:latin typeface="Cambria Math" panose="02040503050406030204" pitchFamily="18" charset="0"/>
                  </a:rPr>
                  <a:t>                                          </a:t>
                </a:r>
              </a:p>
              <a:p>
                <a:pPr marL="0" indent="0">
                  <a:buNone/>
                </a:pPr>
                <a:r>
                  <a:rPr lang="en-US" i="1">
                    <a:latin typeface="Cambria Math" panose="02040503050406030204" pitchFamily="18" charset="0"/>
                  </a:rPr>
                  <a:t>			 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IN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IN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601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Functions: Example</a:t>
            </a:r>
            <a:endParaRPr lang="en-IN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Consolas" panose="020B0609020204030204" pitchFamily="49" charset="0"/>
                  </a:rPr>
                  <a:t>Int </a:t>
                </a:r>
                <a:r>
                  <a:rPr lang="en-US" sz="2000" b="1" dirty="0" err="1">
                    <a:latin typeface="Consolas" panose="020B0609020204030204" pitchFamily="49" charset="0"/>
                  </a:rPr>
                  <a:t>func</a:t>
                </a:r>
                <a:r>
                  <a:rPr lang="en-US" sz="2000" b="1" dirty="0">
                    <a:latin typeface="Consolas" panose="020B0609020204030204" pitchFamily="49" charset="0"/>
                  </a:rPr>
                  <a:t>(n){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Consolas" panose="020B0609020204030204" pitchFamily="49" charset="0"/>
                  </a:rPr>
                  <a:t>     if (n==1){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Consolas" panose="020B0609020204030204" pitchFamily="49" charset="0"/>
                  </a:rPr>
                  <a:t>         return (1);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Consolas" panose="020B0609020204030204" pitchFamily="49" charset="0"/>
                  </a:rPr>
                  <a:t>     }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Consolas" panose="020B0609020204030204" pitchFamily="49" charset="0"/>
                  </a:rPr>
                  <a:t>     for(</a:t>
                </a:r>
                <a:r>
                  <a:rPr lang="en-US" sz="2000" b="1" dirty="0" err="1">
                    <a:latin typeface="Consolas" panose="020B0609020204030204" pitchFamily="49" charset="0"/>
                  </a:rPr>
                  <a:t>i</a:t>
                </a:r>
                <a:r>
                  <a:rPr lang="en-US" sz="2000" b="1" dirty="0">
                    <a:latin typeface="Consolas" panose="020B0609020204030204" pitchFamily="49" charset="0"/>
                  </a:rPr>
                  <a:t>=1;i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++)</m:t>
                    </m:r>
                  </m:oMath>
                </a14:m>
                <a:r>
                  <a:rPr lang="en-US" sz="2000" b="1" dirty="0">
                    <a:latin typeface="Consolas" panose="020B0609020204030204" pitchFamily="49" charset="0"/>
                  </a:rPr>
                  <a:t>{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Consolas" panose="020B0609020204030204" pitchFamily="49" charset="0"/>
                  </a:rPr>
                  <a:t>		</a:t>
                </a:r>
                <a:r>
                  <a:rPr lang="en-US" sz="2000" b="1" dirty="0" err="1">
                    <a:latin typeface="Consolas" panose="020B0609020204030204" pitchFamily="49" charset="0"/>
                  </a:rPr>
                  <a:t>printf</a:t>
                </a:r>
                <a:r>
                  <a:rPr lang="en-US" sz="2000" b="1" dirty="0">
                    <a:latin typeface="Consolas" panose="020B0609020204030204" pitchFamily="49" charset="0"/>
                  </a:rPr>
                  <a:t>(“hi”);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Consolas" panose="020B0609020204030204" pitchFamily="49" charset="0"/>
                  </a:rPr>
                  <a:t>     }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dirty="0">
                    <a:latin typeface="Consolas" panose="020B0609020204030204" pitchFamily="49" charset="0"/>
                  </a:rPr>
                  <a:t>     return ( </a:t>
                </a:r>
                <a:r>
                  <a:rPr lang="en-US" sz="2000" b="1" dirty="0" err="1">
                    <a:latin typeface="Consolas" panose="020B0609020204030204" pitchFamily="49" charset="0"/>
                  </a:rPr>
                  <a:t>func</a:t>
                </a:r>
                <a:r>
                  <a:rPr lang="en-US" sz="2000" b="1" dirty="0">
                    <a:latin typeface="Consolas" panose="020B0609020204030204" pitchFamily="49" charset="0"/>
                  </a:rPr>
                  <a:t>(n-1) );</a:t>
                </a:r>
                <a:br>
                  <a:rPr lang="en-US" sz="2000" b="1" dirty="0">
                    <a:latin typeface="Consolas" panose="020B0609020204030204" pitchFamily="49" charset="0"/>
                  </a:rPr>
                </a:br>
                <a:r>
                  <a:rPr lang="en-US" sz="2000" b="1" dirty="0">
                    <a:latin typeface="Consolas" panose="020B0609020204030204" pitchFamily="49" charset="0"/>
                  </a:rPr>
                  <a:t>}     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7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97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9E749-9287-5360-E3D7-1131EEAC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64F0-8B75-579D-838D-1AD4EAC7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 T(n) = T(n-1) + O(n)</a:t>
            </a:r>
            <a:endParaRPr lang="en-IN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7288-E42C-9FA7-DB3D-D7473FCDF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 − 1</m:t>
                          </m:r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 &gt;1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                        	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1                                     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pt-BR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dirty="0">
                    <a:solidFill>
                      <a:srgbClr val="0070C0"/>
                    </a:solidFill>
                  </a:rPr>
                  <a:t>			</a:t>
                </a: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87288-E42C-9FA7-DB3D-D7473FCDF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0DB56BAF-6F2C-2B75-7711-89D96C9C22E4}"/>
              </a:ext>
            </a:extLst>
          </p:cNvPr>
          <p:cNvSpPr/>
          <p:nvPr/>
        </p:nvSpPr>
        <p:spPr>
          <a:xfrm>
            <a:off x="4241074" y="1825625"/>
            <a:ext cx="274320" cy="9242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476EA-4D3A-7F2C-2661-6706404D4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97D6-A0E3-988E-0427-1BED36D2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Recursive function: Example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058F2-9595-4CE6-13D8-04C603ED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Int </a:t>
            </a:r>
            <a:r>
              <a:rPr lang="en-US" sz="2000" b="1" err="1">
                <a:latin typeface="Consolas" panose="020B0609020204030204" pitchFamily="49" charset="0"/>
              </a:rPr>
              <a:t>func</a:t>
            </a:r>
            <a:r>
              <a:rPr lang="en-US" sz="2000" b="1">
                <a:latin typeface="Consolas" panose="020B0609020204030204" pitchFamily="49" charset="0"/>
              </a:rPr>
              <a:t>(n){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     if (n==1){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         return 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>
                <a:latin typeface="Consolas" panose="020B0609020204030204" pitchFamily="49" charset="0"/>
              </a:rPr>
              <a:t>     return (</a:t>
            </a:r>
            <a:r>
              <a:rPr lang="en-US" sz="2000" b="1" err="1">
                <a:latin typeface="Consolas" panose="020B0609020204030204" pitchFamily="49" charset="0"/>
              </a:rPr>
              <a:t>func</a:t>
            </a:r>
            <a:r>
              <a:rPr lang="en-US" sz="2000" b="1">
                <a:latin typeface="Consolas" panose="020B0609020204030204" pitchFamily="49" charset="0"/>
              </a:rPr>
              <a:t>(n/2) + </a:t>
            </a:r>
            <a:r>
              <a:rPr lang="en-US" sz="2000" b="1" err="1">
                <a:latin typeface="Consolas" panose="020B0609020204030204" pitchFamily="49" charset="0"/>
              </a:rPr>
              <a:t>func</a:t>
            </a:r>
            <a:r>
              <a:rPr lang="en-US" sz="2000" b="1">
                <a:latin typeface="Consolas" panose="020B0609020204030204" pitchFamily="49" charset="0"/>
              </a:rPr>
              <a:t>(n/2));</a:t>
            </a:r>
            <a:br>
              <a:rPr lang="en-US" sz="2000" b="1">
                <a:latin typeface="Consolas" panose="020B0609020204030204" pitchFamily="49" charset="0"/>
              </a:rPr>
            </a:br>
            <a:r>
              <a:rPr lang="en-US" sz="2000" b="1">
                <a:latin typeface="Consolas" panose="020B0609020204030204" pitchFamily="49" charset="0"/>
              </a:rPr>
              <a:t>}     </a:t>
            </a:r>
          </a:p>
        </p:txBody>
      </p:sp>
    </p:spTree>
    <p:extLst>
      <p:ext uri="{BB962C8B-B14F-4D97-AF65-F5344CB8AC3E}">
        <p14:creationId xmlns:p14="http://schemas.microsoft.com/office/powerpoint/2010/main" val="111599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BE00-AAD8-6B2D-7B6E-179ADC6A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1E2"/>
                </a:solidFill>
                <a:latin typeface="Arial Black" panose="020B0A04020102020204" pitchFamily="34" charset="0"/>
              </a:rPr>
              <a:t>Master Method</a:t>
            </a:r>
            <a:endParaRPr lang="en-IN" b="1" dirty="0">
              <a:solidFill>
                <a:srgbClr val="0081E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2492E-AAEF-4BAA-C43D-88852BBBD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200000"/>
              </a:lnSpc>
              <a:spcBef>
                <a:spcPts val="375"/>
              </a:spcBef>
            </a:pP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The master method applies to recurrences of  the</a:t>
            </a:r>
            <a:r>
              <a:rPr lang="en-US"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8645">
              <a:lnSpc>
                <a:spcPct val="200000"/>
              </a:lnSpc>
              <a:spcBef>
                <a:spcPts val="1060"/>
              </a:spcBef>
            </a:pPr>
            <a:r>
              <a:rPr lang="en-US" sz="28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spc="-20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8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b="1" i="1" spc="-35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b="1" spc="-10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800" b="1" spc="-1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b="1" i="1" spc="-35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</a:t>
            </a:r>
            <a:endParaRPr lang="en-US" sz="2800" b="1" dirty="0">
              <a:solidFill>
                <a:srgbClr val="0081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276860" indent="0">
              <a:lnSpc>
                <a:spcPct val="200000"/>
              </a:lnSpc>
              <a:spcBef>
                <a:spcPts val="1455"/>
              </a:spcBef>
              <a:buNone/>
              <a:tabLst>
                <a:tab pos="3931285" algn="l"/>
                <a:tab pos="4203065" algn="l"/>
              </a:tabLst>
            </a:pP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         where </a:t>
            </a:r>
            <a:r>
              <a:rPr lang="en-US" sz="2800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 1, </a:t>
            </a:r>
            <a:r>
              <a:rPr lang="en-US" sz="2800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800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800" spc="-20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n-US" sz="2800" spc="10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and	</a:t>
            </a:r>
            <a:r>
              <a:rPr lang="en-US" sz="2800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i="1" spc="-5" dirty="0">
                <a:solidFill>
                  <a:srgbClr val="00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pc="-5" dirty="0">
                <a:latin typeface="Arial" panose="020B0604020202020204" pitchFamily="34" charset="0"/>
                <a:cs typeface="Arial" panose="020B0604020202020204" pitchFamily="34" charset="0"/>
              </a:rPr>
              <a:t>is asymptotically  positive.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1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8990" y="430053"/>
            <a:ext cx="658241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Three common</a:t>
            </a:r>
            <a:r>
              <a:rPr b="1" spc="-75" dirty="0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 </a:t>
            </a:r>
            <a:r>
              <a:rPr b="1" spc="-5" dirty="0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cases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15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031366" y="1495310"/>
            <a:ext cx="9112884" cy="438132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0">
              <a:spcBef>
                <a:spcPts val="625"/>
              </a:spcBef>
            </a:pP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b="1" spc="-20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i="1" spc="-35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b="1" spc="-10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b="1" spc="-1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i="1" spc="-35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25400">
              <a:spcBef>
                <a:spcPts val="625"/>
              </a:spcBef>
            </a:pPr>
            <a:endParaRPr lang="en-US" sz="3200" spc="-5" dirty="0">
              <a:latin typeface="Times New Roman"/>
              <a:cs typeface="Times New Roman"/>
            </a:endParaRPr>
          </a:p>
          <a:p>
            <a:pPr marL="25400">
              <a:spcBef>
                <a:spcPts val="625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i="1" spc="10" dirty="0" err="1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 err="1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 err="1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 err="1">
                <a:solidFill>
                  <a:srgbClr val="0081E2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</a:p>
          <a:p>
            <a:pPr marL="25400">
              <a:spcBef>
                <a:spcPts val="62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598805" indent="-558165">
              <a:spcBef>
                <a:spcPts val="525"/>
              </a:spcBef>
              <a:buClr>
                <a:srgbClr val="CC0000"/>
              </a:buClr>
              <a:buFont typeface="Times New Roman"/>
              <a:buAutoNum type="arabicPeriod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O</a:t>
            </a:r>
            <a:r>
              <a:rPr sz="3200" spc="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 </a:t>
            </a:r>
            <a:r>
              <a:rPr sz="3150" spc="22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– </a:t>
            </a:r>
            <a:r>
              <a:rPr sz="3150" spc="-7" baseline="25132" dirty="0">
                <a:solidFill>
                  <a:srgbClr val="0081E2"/>
                </a:solidFill>
                <a:latin typeface="Arial"/>
                <a:cs typeface="Arial"/>
              </a:rPr>
              <a:t>ε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25" dirty="0">
                <a:solidFill>
                  <a:srgbClr val="0081E2"/>
                </a:solidFill>
                <a:latin typeface="Arial"/>
                <a:cs typeface="Arial"/>
              </a:rPr>
              <a:t>ε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&gt;</a:t>
            </a:r>
            <a:r>
              <a:rPr sz="3200" spc="-47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0</a:t>
            </a:r>
            <a:endParaRPr sz="3200" dirty="0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endParaRPr lang="en-US" sz="3200" dirty="0">
              <a:latin typeface="Times New Roman"/>
              <a:cs typeface="Times New Roman"/>
            </a:endParaRPr>
          </a:p>
          <a:p>
            <a:pPr marL="729615">
              <a:lnSpc>
                <a:spcPts val="365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497840"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Solution: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5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-7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-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r>
              <a:rPr sz="3200" spc="-5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16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031365" y="1495310"/>
            <a:ext cx="7804150" cy="320921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0640">
              <a:spcBef>
                <a:spcPts val="1825"/>
              </a:spcBef>
              <a:buClr>
                <a:srgbClr val="CC0000"/>
              </a:buClr>
              <a:tabLst>
                <a:tab pos="598805" algn="l"/>
                <a:tab pos="599440" algn="l"/>
              </a:tabLst>
            </a:pP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b="1" spc="-20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i="1" spc="-35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3200" b="1" spc="-10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3200" b="1" spc="-1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i="1" spc="-35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1" i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200" b="1" spc="-5" dirty="0">
                <a:solidFill>
                  <a:srgbClr val="00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spc="-5" dirty="0">
              <a:latin typeface="Times New Roman"/>
              <a:cs typeface="Times New Roman"/>
            </a:endParaRPr>
          </a:p>
          <a:p>
            <a:pPr marL="598805" indent="-558165"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endParaRPr lang="en-US" sz="3200" i="1" spc="-5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598805" indent="-558165">
              <a:spcBef>
                <a:spcPts val="1825"/>
              </a:spcBef>
              <a:buClr>
                <a:srgbClr val="CC0000"/>
              </a:buClr>
              <a:buFont typeface="Times New Roman"/>
              <a:buAutoNum type="arabicPeriod" startAt="2"/>
              <a:tabLst>
                <a:tab pos="598805" algn="l"/>
                <a:tab pos="599440" algn="l"/>
              </a:tabLst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10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1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err="1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15" baseline="25132" dirty="0" err="1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-15" baseline="13227" dirty="0" err="1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-15" baseline="25132" dirty="0" err="1">
                <a:solidFill>
                  <a:srgbClr val="0081E2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endParaRPr lang="en-US"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498475">
              <a:spcBef>
                <a:spcPts val="780"/>
              </a:spcBef>
            </a:pPr>
            <a:endParaRPr lang="en-US"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498475">
              <a:spcBef>
                <a:spcPts val="780"/>
              </a:spcBef>
            </a:pPr>
            <a:r>
              <a:rPr sz="32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Solution: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10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1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10" dirty="0" err="1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15" baseline="25132" dirty="0" err="1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-15" baseline="13227" dirty="0" err="1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-15" baseline="25132" dirty="0" err="1">
                <a:solidFill>
                  <a:srgbClr val="0081E2"/>
                </a:solidFill>
                <a:latin typeface="Times New Roman"/>
                <a:cs typeface="Times New Roman"/>
              </a:rPr>
              <a:t>a</a:t>
            </a:r>
            <a:r>
              <a:rPr sz="3150" i="1" spc="-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081E2"/>
                </a:solidFill>
                <a:latin typeface="Times New Roman"/>
                <a:cs typeface="Times New Roman"/>
              </a:rPr>
              <a:t>lg</a:t>
            </a:r>
            <a:r>
              <a:rPr lang="en-US" sz="3150" i="1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5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r>
              <a:rPr sz="3200" spc="-30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75F1956-8E82-F465-7246-8FA9F1EA81A6}"/>
              </a:ext>
            </a:extLst>
          </p:cNvPr>
          <p:cNvSpPr txBox="1">
            <a:spLocks/>
          </p:cNvSpPr>
          <p:nvPr/>
        </p:nvSpPr>
        <p:spPr>
          <a:xfrm>
            <a:off x="808990" y="430053"/>
            <a:ext cx="658241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 dirty="0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Three common</a:t>
            </a:r>
            <a:r>
              <a:rPr lang="en-IN" b="1" spc="-75" dirty="0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 </a:t>
            </a:r>
            <a:r>
              <a:rPr lang="en-IN" b="1" spc="-5" dirty="0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cases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17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031365" y="1388949"/>
            <a:ext cx="8237220" cy="3670236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5400">
              <a:spcBef>
                <a:spcPts val="1460"/>
              </a:spcBef>
            </a:pPr>
            <a:r>
              <a:rPr sz="3200" spc="-5" dirty="0">
                <a:latin typeface="Times New Roman"/>
                <a:cs typeface="Times New Roman"/>
              </a:rPr>
              <a:t>Compare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i="1" spc="10" dirty="0" err="1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 err="1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 err="1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 err="1">
                <a:solidFill>
                  <a:srgbClr val="0081E2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latin typeface="Times New Roman"/>
                <a:cs typeface="Times New Roman"/>
              </a:rPr>
              <a:t>:</a:t>
            </a:r>
            <a:endParaRPr lang="en-US" sz="3200" spc="10" dirty="0">
              <a:latin typeface="Times New Roman"/>
              <a:cs typeface="Times New Roman"/>
            </a:endParaRPr>
          </a:p>
          <a:p>
            <a:pPr marL="25400">
              <a:spcBef>
                <a:spcPts val="146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705485" indent="-558800">
              <a:spcBef>
                <a:spcPts val="1365"/>
              </a:spcBef>
              <a:buClr>
                <a:srgbClr val="CC0000"/>
              </a:buClr>
              <a:buFont typeface="Times New Roman"/>
              <a:buAutoNum type="arabicPeriod" startAt="3"/>
              <a:tabLst>
                <a:tab pos="705485" algn="l"/>
                <a:tab pos="706120" algn="l"/>
              </a:tabLst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5" dirty="0">
                <a:solidFill>
                  <a:srgbClr val="0081E2"/>
                </a:solidFill>
                <a:latin typeface="Arial"/>
                <a:cs typeface="Arial"/>
              </a:rPr>
              <a:t>Ω</a:t>
            </a:r>
            <a:r>
              <a:rPr sz="3200" spc="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7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 </a:t>
            </a:r>
            <a:r>
              <a:rPr sz="3150" spc="3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+ </a:t>
            </a:r>
            <a:r>
              <a:rPr sz="3150" spc="-7" baseline="25132" dirty="0">
                <a:solidFill>
                  <a:srgbClr val="0081E2"/>
                </a:solidFill>
                <a:latin typeface="Arial"/>
                <a:cs typeface="Arial"/>
              </a:rPr>
              <a:t>ε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 constant </a:t>
            </a:r>
            <a:r>
              <a:rPr sz="3200" spc="-25" dirty="0">
                <a:solidFill>
                  <a:srgbClr val="0081E2"/>
                </a:solidFill>
                <a:latin typeface="Arial"/>
                <a:cs typeface="Arial"/>
              </a:rPr>
              <a:t>ε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&gt;</a:t>
            </a:r>
            <a:r>
              <a:rPr sz="3200" spc="-44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604520">
              <a:lnSpc>
                <a:spcPts val="3654"/>
              </a:lnSpc>
              <a:spcBef>
                <a:spcPts val="710"/>
              </a:spcBef>
            </a:pPr>
            <a:r>
              <a:rPr sz="3200" b="1" i="1" spc="-5" dirty="0">
                <a:latin typeface="TimesNewRomanPS-BoldItalicMT"/>
                <a:cs typeface="TimesNewRomanPS-BoldItalicMT"/>
              </a:rPr>
              <a:t>and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satisfies the </a:t>
            </a:r>
            <a:r>
              <a:rPr sz="32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regularity condition</a:t>
            </a:r>
            <a:r>
              <a:rPr sz="3200" b="1" i="1" spc="-80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endParaRPr sz="3200" dirty="0">
              <a:latin typeface="Times New Roman"/>
              <a:cs typeface="Times New Roman"/>
            </a:endParaRPr>
          </a:p>
          <a:p>
            <a:pPr marL="605155">
              <a:lnSpc>
                <a:spcPts val="3654"/>
              </a:lnSpc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a</a:t>
            </a:r>
            <a:r>
              <a:rPr sz="3200" i="1" spc="-36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n/b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r>
              <a:rPr sz="3200" spc="-1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Arial"/>
                <a:cs typeface="Arial"/>
              </a:rPr>
              <a:t>≤</a:t>
            </a:r>
            <a:r>
              <a:rPr sz="3200" spc="-85" dirty="0">
                <a:solidFill>
                  <a:srgbClr val="0081E2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c</a:t>
            </a:r>
            <a:r>
              <a:rPr sz="3200" i="1" spc="-29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some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constant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c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&lt;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604520">
              <a:spcBef>
                <a:spcPts val="770"/>
              </a:spcBef>
            </a:pPr>
            <a:r>
              <a:rPr sz="32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Solution:</a:t>
            </a:r>
            <a:r>
              <a:rPr sz="3200" b="1" i="1" spc="-20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r>
              <a:rPr sz="3200" spc="-1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6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spc="-204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</a:t>
            </a:r>
            <a:r>
              <a:rPr sz="3200" i="1" spc="-35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r>
              <a:rPr sz="3200" spc="-50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19B3D445-75D7-A419-978F-A87B9A0F1510}"/>
              </a:ext>
            </a:extLst>
          </p:cNvPr>
          <p:cNvSpPr txBox="1">
            <a:spLocks/>
          </p:cNvSpPr>
          <p:nvPr/>
        </p:nvSpPr>
        <p:spPr>
          <a:xfrm>
            <a:off x="808990" y="430053"/>
            <a:ext cx="6582410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Three common</a:t>
            </a:r>
            <a:r>
              <a:rPr lang="en-IN" b="1" spc="-75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 </a:t>
            </a:r>
            <a:r>
              <a:rPr lang="en-IN" b="1" spc="-5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cases</a:t>
            </a:r>
            <a:endParaRPr lang="en-IN" b="1" spc="-5" dirty="0">
              <a:solidFill>
                <a:srgbClr val="0081E2"/>
              </a:solidFill>
              <a:latin typeface=" Arial black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505292-7837-B2C7-1B1F-B9BA1B5D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9188" y="506253"/>
            <a:ext cx="3248662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81E2"/>
                </a:solidFill>
                <a:latin typeface="Arial Black" panose="020B0A04020102020204" pitchFamily="34" charset="0"/>
              </a:rPr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18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958227" y="1799366"/>
            <a:ext cx="8309723" cy="32438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654"/>
              </a:lnSpc>
              <a:spcBef>
                <a:spcPts val="95"/>
              </a:spcBef>
              <a:tabLst>
                <a:tab pos="8413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.	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4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/2) +</a:t>
            </a:r>
            <a:r>
              <a:rPr sz="3200" spc="-2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endParaRPr lang="en-US" sz="3200" i="1" spc="-5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38100">
              <a:lnSpc>
                <a:spcPts val="3654"/>
              </a:lnSpc>
              <a:spcBef>
                <a:spcPts val="95"/>
              </a:spcBef>
              <a:tabLst>
                <a:tab pos="841375" algn="l"/>
              </a:tabLst>
            </a:pP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4,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2 </a:t>
            </a:r>
            <a:r>
              <a:rPr sz="3200" spc="1005" dirty="0">
                <a:latin typeface="Arial"/>
                <a:cs typeface="Arial"/>
              </a:rPr>
              <a:t>⇒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i="1" spc="1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</a:t>
            </a:r>
            <a:r>
              <a:rPr lang="en-US" sz="3200" spc="5" dirty="0">
                <a:latin typeface="Times New Roman"/>
                <a:cs typeface="Times New Roman"/>
              </a:rPr>
              <a:t>      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spc="-38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endParaRPr lang="en-US" sz="3200" i="1" spc="-38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60"/>
              </a:lnSpc>
            </a:pP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 </a:t>
            </a:r>
            <a:r>
              <a:rPr sz="3150" spc="22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– </a:t>
            </a:r>
            <a:r>
              <a:rPr sz="3150" spc="-7" baseline="25132" dirty="0">
                <a:solidFill>
                  <a:srgbClr val="0081E2"/>
                </a:solidFill>
                <a:latin typeface="Arial"/>
                <a:cs typeface="Arial"/>
              </a:rPr>
              <a:t>ε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r>
              <a:rPr sz="3200" spc="-5" dirty="0">
                <a:solidFill>
                  <a:srgbClr val="009999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25" dirty="0">
                <a:solidFill>
                  <a:srgbClr val="0081E2"/>
                </a:solidFill>
                <a:latin typeface="Arial"/>
                <a:cs typeface="Arial"/>
              </a:rPr>
              <a:t>ε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</a:t>
            </a:r>
            <a:r>
              <a:rPr sz="3200" spc="-30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840740">
              <a:lnSpc>
                <a:spcPts val="3454"/>
              </a:lnSpc>
            </a:pPr>
            <a:r>
              <a:rPr lang="en-IN" sz="3200" spc="-5" dirty="0">
                <a:latin typeface="Times New Roman"/>
                <a:cs typeface="Times New Roman"/>
              </a:rPr>
              <a:t>     </a:t>
            </a:r>
            <a:endParaRPr sz="3200" dirty="0">
              <a:latin typeface="Times New Roman"/>
              <a:cs typeface="Times New Roman"/>
            </a:endParaRPr>
          </a:p>
          <a:p>
            <a:pPr marL="840740">
              <a:lnSpc>
                <a:spcPts val="3650"/>
              </a:lnSpc>
            </a:pPr>
            <a:r>
              <a:rPr sz="3200" spc="475" dirty="0">
                <a:latin typeface="Arial"/>
                <a:cs typeface="Arial"/>
              </a:rPr>
              <a:t>∴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20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3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).</a:t>
            </a: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19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945527" y="1799366"/>
            <a:ext cx="7351395" cy="3736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3654"/>
              </a:lnSpc>
              <a:spcBef>
                <a:spcPts val="95"/>
              </a:spcBef>
              <a:tabLst>
                <a:tab pos="8540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.	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4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/2) +</a:t>
            </a:r>
            <a:r>
              <a:rPr sz="3200" spc="-2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lang="en-IN"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</a:p>
          <a:p>
            <a:pPr marL="50800">
              <a:lnSpc>
                <a:spcPts val="3654"/>
              </a:lnSpc>
              <a:spcBef>
                <a:spcPts val="95"/>
              </a:spcBef>
              <a:tabLst>
                <a:tab pos="854075" algn="l"/>
              </a:tabLst>
            </a:pP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4,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2 </a:t>
            </a:r>
            <a:r>
              <a:rPr sz="3200" spc="1005" dirty="0">
                <a:latin typeface="Arial"/>
                <a:cs typeface="Arial"/>
              </a:rPr>
              <a:t>⇒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i="1" spc="1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1E2"/>
                </a:solidFill>
                <a:latin typeface="Times New Roman"/>
                <a:cs typeface="Times New Roman"/>
              </a:rPr>
              <a:t>;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endParaRPr lang="en-US" sz="3200" i="1" spc="-5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 </a:t>
            </a:r>
            <a:r>
              <a:rPr sz="3150" spc="22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– </a:t>
            </a:r>
            <a:r>
              <a:rPr sz="3150" spc="-7" baseline="25132" dirty="0">
                <a:solidFill>
                  <a:srgbClr val="0081E2"/>
                </a:solidFill>
                <a:latin typeface="Arial"/>
                <a:cs typeface="Arial"/>
              </a:rPr>
              <a:t>ε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25" dirty="0">
                <a:solidFill>
                  <a:srgbClr val="0081E2"/>
                </a:solidFill>
                <a:latin typeface="Arial"/>
                <a:cs typeface="Arial"/>
              </a:rPr>
              <a:t>ε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</a:t>
            </a:r>
            <a:r>
              <a:rPr sz="3200" spc="-29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1</a:t>
            </a:r>
            <a:endParaRPr lang="en-US" sz="3200" spc="-5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54"/>
              </a:lnSpc>
            </a:pP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650"/>
              </a:lnSpc>
            </a:pPr>
            <a:r>
              <a:rPr sz="3200" spc="475" dirty="0">
                <a:latin typeface="Arial"/>
                <a:cs typeface="Arial"/>
              </a:rPr>
              <a:t>∴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20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3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DE18A9A-2CED-38EB-C91F-8D2C7C7308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81E2"/>
                </a:solidFill>
                <a:latin typeface="Arial Black" panose="020B0A04020102020204" pitchFamily="34" charset="0"/>
              </a:rPr>
              <a:t>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C5C5-E35E-ACF4-48EE-41E9D9692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Module-2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96C10-A837-FCDF-7FA9-DEC8D6D97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Complexity Analysis –Deep Dive</a:t>
            </a:r>
            <a:endParaRPr lang="en-IN" sz="3600"/>
          </a:p>
        </p:txBody>
      </p:sp>
    </p:spTree>
    <p:extLst>
      <p:ext uri="{BB962C8B-B14F-4D97-AF65-F5344CB8AC3E}">
        <p14:creationId xmlns:p14="http://schemas.microsoft.com/office/powerpoint/2010/main" val="332203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E2608-50DE-C2C2-7693-9A130A77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F30142EC-BB75-6CBF-B446-C1CB98AC9041}"/>
              </a:ext>
            </a:extLst>
          </p:cNvPr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DE4080A-6E44-0055-576F-60865BD59F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20</a:t>
            </a:fld>
            <a:endParaRPr spc="-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44892C8-5807-A4F3-A2C3-9823097D7A39}"/>
              </a:ext>
            </a:extLst>
          </p:cNvPr>
          <p:cNvSpPr txBox="1"/>
          <p:nvPr/>
        </p:nvSpPr>
        <p:spPr>
          <a:xfrm>
            <a:off x="1945527" y="1799366"/>
            <a:ext cx="7351395" cy="373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50800">
              <a:lnSpc>
                <a:spcPts val="3654"/>
              </a:lnSpc>
              <a:tabLst>
                <a:tab pos="854075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.</a:t>
            </a:r>
            <a:r>
              <a:rPr sz="3200" b="1" i="1" spc="-5" dirty="0">
                <a:solidFill>
                  <a:srgbClr val="0081E2"/>
                </a:solidFill>
                <a:latin typeface="TimesNewRomanPS-BoldItalicMT"/>
                <a:cs typeface="TimesNewRomanPS-BoldItalicMT"/>
              </a:rPr>
              <a:t>	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4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/2) +</a:t>
            </a:r>
            <a:r>
              <a:rPr sz="3200" spc="-2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endParaRPr lang="en-US" sz="3150" spc="7" baseline="25132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50800">
              <a:lnSpc>
                <a:spcPts val="3654"/>
              </a:lnSpc>
              <a:tabLst>
                <a:tab pos="854075" algn="l"/>
              </a:tabLst>
            </a:pPr>
            <a:endParaRPr sz="3150" baseline="25132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4,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2 </a:t>
            </a:r>
            <a:r>
              <a:rPr sz="3200" spc="1005" dirty="0">
                <a:latin typeface="Arial"/>
                <a:cs typeface="Arial"/>
              </a:rPr>
              <a:t>⇒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i="1" spc="1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solidFill>
                  <a:srgbClr val="0081E2"/>
                </a:solidFill>
                <a:latin typeface="Times New Roman"/>
                <a:cs typeface="Times New Roman"/>
              </a:rPr>
              <a:t>;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endParaRPr lang="en-US" sz="3200" i="1" spc="5" baseline="25132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53440">
              <a:lnSpc>
                <a:spcPts val="346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15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1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1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22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-15" dirty="0">
                <a:solidFill>
                  <a:srgbClr val="0081E2"/>
                </a:solidFill>
                <a:latin typeface="Times New Roman"/>
                <a:cs typeface="Times New Roman"/>
              </a:rPr>
              <a:t>lg</a:t>
            </a:r>
            <a:r>
              <a:rPr lang="en-US" sz="3150" spc="-22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-1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15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954405">
              <a:lnSpc>
                <a:spcPts val="3454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854075">
              <a:lnSpc>
                <a:spcPts val="3650"/>
              </a:lnSpc>
            </a:pPr>
            <a:r>
              <a:rPr sz="3200" spc="475" dirty="0">
                <a:latin typeface="Arial"/>
                <a:cs typeface="Arial"/>
              </a:rPr>
              <a:t>∴</a:t>
            </a:r>
            <a:r>
              <a:rPr sz="3200" spc="-445" dirty="0"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20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3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lg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).</a:t>
            </a: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D98A93E-ECDB-942C-A0BD-C22104A149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>
                <a:solidFill>
                  <a:srgbClr val="0081E2"/>
                </a:solidFill>
                <a:latin typeface="Arial Black" panose="020B0A04020102020204" pitchFamily="34" charset="0"/>
              </a:rPr>
              <a:t>Examples</a:t>
            </a:r>
            <a:endParaRPr lang="en-IN" b="1" spc="-5" dirty="0">
              <a:solidFill>
                <a:srgbClr val="0081E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02FF62-0FA4-BDD7-A2B5-0067BC99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40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21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970926" y="1562297"/>
            <a:ext cx="7523480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6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.	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4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/2) +</a:t>
            </a:r>
            <a:r>
              <a:rPr sz="3200" spc="-2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</a:t>
            </a:r>
            <a:endParaRPr lang="en-US" sz="3150" spc="7" baseline="25132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endParaRPr sz="3150" baseline="25132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4,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2 </a:t>
            </a:r>
            <a:r>
              <a:rPr sz="3200" spc="1005" dirty="0">
                <a:latin typeface="Arial"/>
                <a:cs typeface="Arial"/>
              </a:rPr>
              <a:t>⇒</a:t>
            </a:r>
            <a:r>
              <a:rPr sz="3200" spc="-490" dirty="0">
                <a:latin typeface="Arial"/>
                <a:cs typeface="Arial"/>
              </a:rPr>
              <a:t> </a:t>
            </a:r>
            <a:r>
              <a:rPr sz="3200" i="1" spc="1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</a:t>
            </a:r>
            <a:r>
              <a:rPr sz="3200" i="1" spc="5" dirty="0">
                <a:latin typeface="Times New Roman"/>
                <a:cs typeface="Times New Roman"/>
              </a:rPr>
              <a:t>.</a:t>
            </a:r>
            <a:endParaRPr lang="en-US" sz="3200" i="1" spc="5" dirty="0"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dirty="0">
                <a:solidFill>
                  <a:srgbClr val="0081E2"/>
                </a:solidFill>
                <a:latin typeface="Arial"/>
                <a:cs typeface="Arial"/>
              </a:rPr>
              <a:t>Ω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 </a:t>
            </a:r>
            <a:r>
              <a:rPr sz="3150" spc="3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+ </a:t>
            </a:r>
            <a:r>
              <a:rPr sz="3150" spc="-7" baseline="25132" dirty="0">
                <a:solidFill>
                  <a:srgbClr val="0081E2"/>
                </a:solidFill>
                <a:latin typeface="Arial"/>
                <a:cs typeface="Arial"/>
              </a:rPr>
              <a:t>ε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25" dirty="0">
                <a:solidFill>
                  <a:srgbClr val="0081E2"/>
                </a:solidFill>
                <a:latin typeface="Arial"/>
                <a:cs typeface="Arial"/>
              </a:rPr>
              <a:t>ε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</a:t>
            </a:r>
            <a:r>
              <a:rPr sz="3200" spc="-27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1</a:t>
            </a:r>
            <a:endParaRPr lang="en-US" sz="3200" spc="-5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28675">
              <a:lnSpc>
                <a:spcPts val="3454"/>
              </a:lnSpc>
            </a:pPr>
            <a:r>
              <a:rPr sz="3200" b="1" i="1" spc="-5" dirty="0">
                <a:latin typeface="TimesNewRomanPS-BoldItalicMT"/>
                <a:cs typeface="TimesNewRomanPS-BoldItalicMT"/>
              </a:rPr>
              <a:t>and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4(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/2)</a:t>
            </a:r>
            <a:r>
              <a:rPr sz="3150" spc="-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solidFill>
                  <a:srgbClr val="0081E2"/>
                </a:solidFill>
                <a:latin typeface="Arial"/>
                <a:cs typeface="Arial"/>
              </a:rPr>
              <a:t>≤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cn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latin typeface="Times New Roman"/>
                <a:cs typeface="Times New Roman"/>
              </a:rPr>
              <a:t>(reg. cond.) for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</a:t>
            </a:r>
            <a:r>
              <a:rPr sz="3200" spc="-32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1/2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828675">
              <a:lnSpc>
                <a:spcPts val="3454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828040">
              <a:lnSpc>
                <a:spcPts val="3650"/>
              </a:lnSpc>
            </a:pPr>
            <a:r>
              <a:rPr sz="3200" spc="475" dirty="0">
                <a:latin typeface="Arial"/>
                <a:cs typeface="Arial"/>
              </a:rPr>
              <a:t>∴</a:t>
            </a:r>
            <a:r>
              <a:rPr sz="3200" spc="-110" dirty="0"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20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3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).</a:t>
            </a: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854CE31-CE59-19CD-7E3C-14B9B7DF26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>
                <a:solidFill>
                  <a:srgbClr val="0081E2"/>
                </a:solidFill>
                <a:latin typeface="Arial Black" panose="020B0A04020102020204" pitchFamily="34" charset="0"/>
              </a:rPr>
              <a:t>Examples</a:t>
            </a:r>
            <a:endParaRPr lang="en-IN" b="1" spc="-5" dirty="0">
              <a:solidFill>
                <a:srgbClr val="0081E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C23449-C408-4496-668A-2AFD2C4F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CE4FE-2011-710D-C3E9-6154B56C1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84AFDD21-F8F2-A79E-2756-B3492BE44A12}"/>
              </a:ext>
            </a:extLst>
          </p:cNvPr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C3DD51E-EB68-21F2-759C-57FE619DAE5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22</a:t>
            </a:fld>
            <a:endParaRPr spc="-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C93BDAD-8634-9F77-99D3-02BA0FAF55A1}"/>
              </a:ext>
            </a:extLst>
          </p:cNvPr>
          <p:cNvSpPr txBox="1"/>
          <p:nvPr/>
        </p:nvSpPr>
        <p:spPr>
          <a:xfrm>
            <a:off x="1970927" y="1562298"/>
            <a:ext cx="8316595" cy="4244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6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.	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4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/2) +</a:t>
            </a:r>
            <a:r>
              <a:rPr sz="3200" spc="-2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</a:t>
            </a:r>
            <a:r>
              <a:rPr lang="en-US"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</a:p>
          <a:p>
            <a:pPr marL="25400">
              <a:lnSpc>
                <a:spcPts val="4140"/>
              </a:lnSpc>
              <a:spcBef>
                <a:spcPts val="100"/>
              </a:spcBef>
              <a:tabLst>
                <a:tab pos="828040" algn="l"/>
              </a:tabLst>
            </a:pPr>
            <a:endParaRPr sz="3150" baseline="25132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28040">
              <a:lnSpc>
                <a:spcPts val="3470"/>
              </a:lnSpc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4,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2 </a:t>
            </a:r>
            <a:r>
              <a:rPr sz="3200" spc="1005" dirty="0">
                <a:latin typeface="Arial"/>
                <a:cs typeface="Arial"/>
              </a:rPr>
              <a:t>⇒</a:t>
            </a:r>
            <a:r>
              <a:rPr sz="3200" spc="-484" dirty="0">
                <a:latin typeface="Arial"/>
                <a:cs typeface="Arial"/>
              </a:rPr>
              <a:t> </a:t>
            </a:r>
            <a:r>
              <a:rPr sz="3200" i="1" spc="1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</a:t>
            </a:r>
            <a:r>
              <a:rPr sz="3200" i="1" spc="5" dirty="0">
                <a:latin typeface="Times New Roman"/>
                <a:cs typeface="Times New Roman"/>
              </a:rPr>
              <a:t>.</a:t>
            </a:r>
            <a:r>
              <a:rPr lang="en-US" sz="3200" i="1" spc="5" dirty="0">
                <a:latin typeface="Times New Roman"/>
                <a:cs typeface="Times New Roman"/>
              </a:rPr>
              <a:t> </a:t>
            </a:r>
          </a:p>
          <a:p>
            <a:pPr marL="828040">
              <a:lnSpc>
                <a:spcPts val="347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r>
              <a:rPr sz="3200" b="1" spc="-5" dirty="0"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ASE </a:t>
            </a:r>
            <a:r>
              <a:rPr sz="3200" b="1" spc="-5" dirty="0"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: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dirty="0">
                <a:solidFill>
                  <a:srgbClr val="0081E2"/>
                </a:solidFill>
                <a:latin typeface="Arial"/>
                <a:cs typeface="Arial"/>
              </a:rPr>
              <a:t>Ω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 </a:t>
            </a:r>
            <a:r>
              <a:rPr sz="3150" spc="3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+ </a:t>
            </a:r>
            <a:r>
              <a:rPr sz="3150" spc="-7" baseline="25132" dirty="0">
                <a:solidFill>
                  <a:srgbClr val="0081E2"/>
                </a:solidFill>
                <a:latin typeface="Arial"/>
                <a:cs typeface="Arial"/>
              </a:rPr>
              <a:t>ε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spc="-25" dirty="0">
                <a:solidFill>
                  <a:srgbClr val="0081E2"/>
                </a:solidFill>
                <a:latin typeface="Arial"/>
                <a:cs typeface="Arial"/>
              </a:rPr>
              <a:t>ε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</a:t>
            </a:r>
            <a:r>
              <a:rPr sz="3200" spc="-27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1</a:t>
            </a:r>
            <a:endParaRPr lang="en-US" sz="3200" spc="-5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929005">
              <a:lnSpc>
                <a:spcPts val="3454"/>
              </a:lnSpc>
            </a:pP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28675">
              <a:lnSpc>
                <a:spcPts val="3454"/>
              </a:lnSpc>
            </a:pPr>
            <a:r>
              <a:rPr sz="3200" b="1" i="1" spc="-5" dirty="0">
                <a:latin typeface="TimesNewRomanPS-BoldItalicMT"/>
                <a:cs typeface="TimesNewRomanPS-BoldItalicMT"/>
              </a:rPr>
              <a:t>and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4(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/2)</a:t>
            </a:r>
            <a:r>
              <a:rPr sz="3150" spc="-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solidFill>
                  <a:srgbClr val="0081E2"/>
                </a:solidFill>
                <a:latin typeface="Arial"/>
                <a:cs typeface="Arial"/>
              </a:rPr>
              <a:t>≤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cn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 </a:t>
            </a:r>
            <a:r>
              <a:rPr sz="3200" spc="-5" dirty="0">
                <a:latin typeface="Times New Roman"/>
                <a:cs typeface="Times New Roman"/>
              </a:rPr>
              <a:t>(reg. cond.) for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c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</a:t>
            </a:r>
            <a:r>
              <a:rPr sz="3200" spc="-325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1/2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lang="en-US" sz="3200" spc="-5" dirty="0">
              <a:latin typeface="Times New Roman"/>
              <a:cs typeface="Times New Roman"/>
            </a:endParaRPr>
          </a:p>
          <a:p>
            <a:pPr marL="828675">
              <a:lnSpc>
                <a:spcPts val="3454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828040">
              <a:lnSpc>
                <a:spcPts val="3650"/>
              </a:lnSpc>
            </a:pPr>
            <a:r>
              <a:rPr sz="3200" spc="475" dirty="0">
                <a:latin typeface="Arial"/>
                <a:cs typeface="Arial"/>
              </a:rPr>
              <a:t>∴</a:t>
            </a:r>
            <a:r>
              <a:rPr sz="3200" spc="-105" dirty="0"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spc="-20" dirty="0">
                <a:solidFill>
                  <a:srgbClr val="0081E2"/>
                </a:solidFill>
                <a:latin typeface="Arial"/>
                <a:cs typeface="Arial"/>
              </a:rPr>
              <a:t>Θ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2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-3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3</a:t>
            </a:r>
            <a:r>
              <a:rPr sz="3200" spc="-20" dirty="0">
                <a:solidFill>
                  <a:srgbClr val="0081E2"/>
                </a:solidFill>
                <a:latin typeface="Times New Roman"/>
                <a:cs typeface="Times New Roman"/>
              </a:rPr>
              <a:t>)</a:t>
            </a:r>
            <a:r>
              <a:rPr sz="3200" spc="-2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6A2EA9D6-AB7D-ECD0-3F1D-D462BE5331F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>
                <a:solidFill>
                  <a:srgbClr val="0081E2"/>
                </a:solidFill>
                <a:latin typeface="Arial Black" panose="020B0A04020102020204" pitchFamily="34" charset="0"/>
              </a:rPr>
              <a:t>Examples</a:t>
            </a:r>
            <a:endParaRPr lang="en-IN" b="1" spc="-5" dirty="0">
              <a:solidFill>
                <a:srgbClr val="0081E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41E6BEA-F68E-DDA1-EC58-90A8767A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548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85086" y="6523256"/>
            <a:ext cx="458343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5"/>
              </a:lnSpc>
            </a:pPr>
            <a:r>
              <a:rPr sz="1400" i="1" spc="-5" dirty="0">
                <a:latin typeface="Times New Roman"/>
                <a:cs typeface="Times New Roman"/>
              </a:rPr>
              <a:t>Copyright © 2001-5 Erik D. Demaine and Charles E.</a:t>
            </a:r>
            <a:r>
              <a:rPr sz="1400" i="1" spc="80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Leiserson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456782" y="6523256"/>
            <a:ext cx="47117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25"/>
              </a:lnSpc>
            </a:pPr>
            <a:r>
              <a:rPr lang="en-US" spc="-5"/>
              <a:t>L1.</a:t>
            </a:r>
            <a:fld id="{81D60167-4931-47E6-BA6A-407CBD079E47}" type="slidenum">
              <a:rPr spc="-5"/>
              <a:pPr marL="12700">
                <a:lnSpc>
                  <a:spcPts val="1625"/>
                </a:lnSpc>
              </a:pPr>
              <a:t>23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1970927" y="1562298"/>
            <a:ext cx="8316595" cy="2374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3700"/>
              </a:lnSpc>
              <a:spcBef>
                <a:spcPts val="2500"/>
              </a:spcBef>
              <a:tabLst>
                <a:tab pos="828040" algn="l"/>
              </a:tabLst>
            </a:pPr>
            <a:r>
              <a:rPr sz="32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X</a:t>
            </a:r>
            <a:r>
              <a:rPr sz="3200" b="1" i="1" spc="-5" dirty="0">
                <a:solidFill>
                  <a:srgbClr val="CC0000"/>
                </a:solidFill>
                <a:latin typeface="TimesNewRomanPS-BoldItalicMT"/>
                <a:cs typeface="TimesNewRomanPS-BoldItalicMT"/>
              </a:rPr>
              <a:t>.	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4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T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/2) + 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/lg</a:t>
            </a:r>
            <a:r>
              <a:rPr sz="3200" spc="-480" dirty="0">
                <a:solidFill>
                  <a:srgbClr val="0081E2"/>
                </a:solidFill>
                <a:latin typeface="Times New Roman"/>
                <a:cs typeface="Times New Roman"/>
              </a:rPr>
              <a:t>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endParaRPr sz="3200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28040" marR="17780" indent="-635">
              <a:lnSpc>
                <a:spcPct val="88300"/>
              </a:lnSpc>
              <a:spcBef>
                <a:spcPts val="310"/>
              </a:spcBef>
              <a:tabLst>
                <a:tab pos="6031865" algn="l"/>
              </a:tabLst>
            </a:pPr>
            <a:endParaRPr lang="en-US" sz="3200" i="1" spc="-5" dirty="0">
              <a:solidFill>
                <a:srgbClr val="0081E2"/>
              </a:solidFill>
              <a:latin typeface="Times New Roman"/>
              <a:cs typeface="Times New Roman"/>
            </a:endParaRPr>
          </a:p>
          <a:p>
            <a:pPr marL="828040" marR="17780" indent="-635">
              <a:lnSpc>
                <a:spcPct val="88300"/>
              </a:lnSpc>
              <a:spcBef>
                <a:spcPts val="310"/>
              </a:spcBef>
              <a:tabLst>
                <a:tab pos="6031865" algn="l"/>
              </a:tabLst>
            </a:pP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a =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4,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b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2 </a:t>
            </a:r>
            <a:r>
              <a:rPr sz="3200" spc="1005" dirty="0">
                <a:latin typeface="Arial"/>
                <a:cs typeface="Arial"/>
              </a:rPr>
              <a:t>⇒ </a:t>
            </a:r>
            <a:r>
              <a:rPr sz="3200" i="1" spc="10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log</a:t>
            </a:r>
            <a:r>
              <a:rPr sz="3150" i="1" spc="15" baseline="13227" dirty="0">
                <a:solidFill>
                  <a:srgbClr val="0081E2"/>
                </a:solidFill>
                <a:latin typeface="Times New Roman"/>
                <a:cs typeface="Times New Roman"/>
              </a:rPr>
              <a:t>b</a:t>
            </a:r>
            <a:r>
              <a:rPr sz="3150" i="1" spc="15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a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= </a:t>
            </a:r>
            <a:r>
              <a:rPr sz="3200" i="1" spc="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spc="7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spc="5" dirty="0">
                <a:latin typeface="Times New Roman"/>
                <a:cs typeface="Times New Roman"/>
              </a:rPr>
              <a:t>;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f 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(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spc="-5" dirty="0">
                <a:solidFill>
                  <a:srgbClr val="0081E2"/>
                </a:solidFill>
                <a:latin typeface="Times New Roman"/>
                <a:cs typeface="Times New Roman"/>
              </a:rPr>
              <a:t>) = </a:t>
            </a:r>
            <a:r>
              <a:rPr sz="3200" i="1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150" baseline="25132" dirty="0">
                <a:solidFill>
                  <a:srgbClr val="0081E2"/>
                </a:solidFill>
                <a:latin typeface="Times New Roman"/>
                <a:cs typeface="Times New Roman"/>
              </a:rPr>
              <a:t>2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/l</a:t>
            </a:r>
            <a:r>
              <a:rPr lang="en-US" sz="3200" dirty="0">
                <a:solidFill>
                  <a:srgbClr val="0081E2"/>
                </a:solidFill>
                <a:latin typeface="Times New Roman"/>
                <a:cs typeface="Times New Roman"/>
              </a:rPr>
              <a:t>o</a:t>
            </a:r>
            <a:r>
              <a:rPr sz="3200" dirty="0">
                <a:solidFill>
                  <a:srgbClr val="0081E2"/>
                </a:solidFill>
                <a:latin typeface="Times New Roman"/>
                <a:cs typeface="Times New Roman"/>
              </a:rPr>
              <a:t>g </a:t>
            </a:r>
            <a:r>
              <a:rPr sz="3200" i="1" spc="-5" dirty="0">
                <a:solidFill>
                  <a:srgbClr val="0081E2"/>
                </a:solidFill>
                <a:latin typeface="Times New Roman"/>
                <a:cs typeface="Times New Roman"/>
              </a:rPr>
              <a:t>n</a:t>
            </a:r>
            <a:r>
              <a:rPr sz="3200" i="1" spc="-5" dirty="0">
                <a:latin typeface="Times New Roman"/>
                <a:cs typeface="Times New Roman"/>
              </a:rPr>
              <a:t>.</a:t>
            </a:r>
            <a:endParaRPr lang="en-US" sz="3200" i="1" spc="-5" dirty="0">
              <a:latin typeface="Times New Roman"/>
              <a:cs typeface="Times New Roman"/>
            </a:endParaRPr>
          </a:p>
          <a:p>
            <a:pPr marL="828040" marR="17780" indent="-635">
              <a:lnSpc>
                <a:spcPct val="88300"/>
              </a:lnSpc>
              <a:spcBef>
                <a:spcPts val="310"/>
              </a:spcBef>
              <a:tabLst>
                <a:tab pos="6031865" algn="l"/>
              </a:tabLst>
            </a:pPr>
            <a:endParaRPr lang="en-IN" sz="3200"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828040" marR="17780" indent="-635">
              <a:lnSpc>
                <a:spcPct val="88300"/>
              </a:lnSpc>
              <a:spcBef>
                <a:spcPts val="310"/>
              </a:spcBef>
              <a:tabLst>
                <a:tab pos="6031865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Master method does</a:t>
            </a:r>
            <a:r>
              <a:rPr sz="3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apply</a:t>
            </a:r>
            <a:r>
              <a:rPr sz="3200" spc="-40" dirty="0">
                <a:latin typeface="Times New Roman"/>
                <a:cs typeface="Times New Roman"/>
              </a:rPr>
              <a:t>.	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C72AC92-9CD9-6D6C-2BC2-5BA10C1638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b="1" spc="-5">
                <a:solidFill>
                  <a:srgbClr val="0081E2"/>
                </a:solidFill>
                <a:latin typeface="Arial Black" panose="020B0A04020102020204" pitchFamily="34" charset="0"/>
              </a:rPr>
              <a:t>Examples</a:t>
            </a:r>
            <a:endParaRPr lang="en-IN" b="1" spc="-5" dirty="0">
              <a:solidFill>
                <a:srgbClr val="0081E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1E8946-60A7-1C20-F6A3-ACC5C685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DF1B3-A1DA-0512-5B39-47F70C642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2A2A-52C2-7578-8867-09333A04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Time Complexity: Examples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64A8-F44A-F024-9E8A-002E1E38B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Void function(int n)   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{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   Int </a:t>
            </a:r>
            <a:r>
              <a:rPr lang="en-IN" sz="2000" b="1" err="1"/>
              <a:t>i,j,k,count</a:t>
            </a:r>
            <a:r>
              <a:rPr lang="en-IN" sz="2000" b="1"/>
              <a:t>=0;   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   while(</a:t>
            </a:r>
            <a:r>
              <a:rPr lang="en-IN" sz="2000" b="1" err="1"/>
              <a:t>i</a:t>
            </a:r>
            <a:r>
              <a:rPr lang="en-IN" sz="2000" b="1"/>
              <a:t>&lt;=n)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          {    while(j&lt;n)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	{    Count++;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	       </a:t>
            </a:r>
            <a:r>
              <a:rPr lang="en-IN" sz="2000" b="1" err="1"/>
              <a:t>j++</a:t>
            </a:r>
            <a:r>
              <a:rPr lang="en-IN" sz="2000" b="1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	 }    	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	 </a:t>
            </a:r>
            <a:r>
              <a:rPr lang="en-IN" sz="2000" b="1" err="1"/>
              <a:t>i</a:t>
            </a:r>
            <a:r>
              <a:rPr lang="en-IN" sz="2000" b="1"/>
              <a:t>++;  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           }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15AC1-4764-8A82-64FD-79D39ACB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4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03EE-B14F-A88F-F282-5AAF3A7E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Time Complexity : Examples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398B-0DA1-DEE7-A175-D2EDED05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Void function(int n)   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{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   Int </a:t>
            </a:r>
            <a:r>
              <a:rPr lang="en-IN" sz="2000" b="1" err="1"/>
              <a:t>i,j,k,count</a:t>
            </a:r>
            <a:r>
              <a:rPr lang="en-IN" sz="2000" b="1"/>
              <a:t>=0;    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	for(</a:t>
            </a:r>
            <a:r>
              <a:rPr lang="en-IN" sz="2000" b="1" err="1"/>
              <a:t>i</a:t>
            </a:r>
            <a:r>
              <a:rPr lang="en-IN" sz="2000" b="1"/>
              <a:t>=1;i&lt;=</a:t>
            </a:r>
            <a:r>
              <a:rPr lang="en-IN" sz="2000" b="1" err="1"/>
              <a:t>n;i</a:t>
            </a:r>
            <a:r>
              <a:rPr lang="en-IN" sz="2000" b="1"/>
              <a:t>++)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	      {    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	           for(j=1;j&lt;=</a:t>
            </a:r>
            <a:r>
              <a:rPr lang="en-IN" sz="2000" b="1" err="1"/>
              <a:t>n;j</a:t>
            </a:r>
            <a:r>
              <a:rPr lang="en-IN" sz="2000" b="1"/>
              <a:t>++)   	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		         {    Count++;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	                            }	    	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	       }    	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2000" b="1"/>
              <a:t>     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1B118-058D-B9D8-5AE8-842A720D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56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C6CF-D87F-9ACA-1BDC-187ADB9F2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6A3-BF25-7E34-535D-2EF254B6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Time Complexity : Examples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4E39-AEF6-F2DF-DF32-B9CC0E1E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12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800"/>
              <a:t>#</a:t>
            </a:r>
            <a:r>
              <a:rPr lang="en-IN" sz="1200"/>
              <a:t>include &lt;</a:t>
            </a:r>
            <a:r>
              <a:rPr lang="en-IN" sz="1200" err="1"/>
              <a:t>stdio.h</a:t>
            </a:r>
            <a:r>
              <a:rPr lang="en-IN" sz="1200"/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200"/>
              <a:t>void </a:t>
            </a:r>
            <a:r>
              <a:rPr lang="en-IN" sz="1200" err="1"/>
              <a:t>constantTime</a:t>
            </a:r>
            <a:r>
              <a:rPr lang="en-IN" sz="1200"/>
              <a:t>(int 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200"/>
              <a:t>     </a:t>
            </a:r>
            <a:r>
              <a:rPr lang="en-IN" sz="1200" err="1"/>
              <a:t>printf</a:t>
            </a:r>
            <a:r>
              <a:rPr lang="en-IN" sz="1200"/>
              <a:t>("Constant time function\n");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200"/>
              <a:t>     int x = 5; // </a:t>
            </a:r>
            <a:r>
              <a:rPr lang="en-IN" sz="1200">
                <a:solidFill>
                  <a:srgbClr val="00B050"/>
                </a:solidFill>
              </a:rPr>
              <a:t>This operation is done once, regardless of input size.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200"/>
              <a:t>    </a:t>
            </a:r>
            <a:r>
              <a:rPr lang="en-IN" sz="1200" err="1"/>
              <a:t>printf</a:t>
            </a:r>
            <a:r>
              <a:rPr lang="en-IN" sz="1200"/>
              <a:t>("x = %d\n", x);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20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200"/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void </a:t>
            </a:r>
            <a:r>
              <a:rPr lang="en-IN" sz="1200" err="1"/>
              <a:t>linearTime</a:t>
            </a:r>
            <a:r>
              <a:rPr lang="en-IN" sz="1200"/>
              <a:t>(int n)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</a:t>
            </a:r>
            <a:r>
              <a:rPr lang="en-IN" sz="1200" err="1"/>
              <a:t>printf</a:t>
            </a:r>
            <a:r>
              <a:rPr lang="en-IN" sz="1200"/>
              <a:t>("Linear time function\n");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for (int </a:t>
            </a:r>
            <a:r>
              <a:rPr lang="en-IN" sz="1200" err="1"/>
              <a:t>i</a:t>
            </a:r>
            <a:r>
              <a:rPr lang="en-IN" sz="1200"/>
              <a:t> = 0; </a:t>
            </a:r>
            <a:r>
              <a:rPr lang="en-IN" sz="1200" err="1"/>
              <a:t>i</a:t>
            </a:r>
            <a:r>
              <a:rPr lang="en-IN" sz="1200"/>
              <a:t> &lt; n; </a:t>
            </a:r>
            <a:r>
              <a:rPr lang="en-IN" sz="1200" err="1"/>
              <a:t>i</a:t>
            </a:r>
            <a:r>
              <a:rPr lang="en-IN" sz="1200"/>
              <a:t>++)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    </a:t>
            </a:r>
            <a:r>
              <a:rPr lang="en-IN" sz="1200" err="1"/>
              <a:t>printf</a:t>
            </a:r>
            <a:r>
              <a:rPr lang="en-IN" sz="1200"/>
              <a:t>("</a:t>
            </a:r>
            <a:r>
              <a:rPr lang="en-IN" sz="1200" err="1"/>
              <a:t>i</a:t>
            </a:r>
            <a:r>
              <a:rPr lang="en-IN" sz="1200"/>
              <a:t> = %d\n", </a:t>
            </a:r>
            <a:r>
              <a:rPr lang="en-IN" sz="1200" err="1"/>
              <a:t>i</a:t>
            </a:r>
            <a:r>
              <a:rPr lang="en-IN" sz="1200"/>
              <a:t>); // This loop runs 'n' times.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/>
          </a:p>
          <a:p>
            <a:pPr marL="0" indent="0">
              <a:lnSpc>
                <a:spcPct val="120000"/>
              </a:lnSpc>
              <a:buNone/>
            </a:pPr>
            <a:endParaRPr lang="en-IN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74D57-F1BF-EB3F-5297-630BDB00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6668F-5108-4F2A-A15C-E7067C4F28D9}" type="slidenum">
              <a:rPr lang="en-IN" smtClean="0"/>
              <a:t>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D0C76-2266-AA91-AEEB-54DFCB0BC83C}"/>
              </a:ext>
            </a:extLst>
          </p:cNvPr>
          <p:cNvSpPr txBox="1"/>
          <p:nvPr/>
        </p:nvSpPr>
        <p:spPr>
          <a:xfrm>
            <a:off x="6381750" y="1882309"/>
            <a:ext cx="4764061" cy="42898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200"/>
              <a:t>void </a:t>
            </a:r>
            <a:r>
              <a:rPr lang="en-IN" sz="1200" err="1"/>
              <a:t>quadraticTime</a:t>
            </a:r>
            <a:r>
              <a:rPr lang="en-IN" sz="1200"/>
              <a:t>(int n)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</a:t>
            </a:r>
            <a:r>
              <a:rPr lang="en-IN" sz="1200" err="1"/>
              <a:t>printf</a:t>
            </a:r>
            <a:r>
              <a:rPr lang="en-IN" sz="1200"/>
              <a:t>("Quadratic time function\n");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for (int </a:t>
            </a:r>
            <a:r>
              <a:rPr lang="en-IN" sz="1200" err="1"/>
              <a:t>i</a:t>
            </a:r>
            <a:r>
              <a:rPr lang="en-IN" sz="1200"/>
              <a:t> = 0; </a:t>
            </a:r>
            <a:r>
              <a:rPr lang="en-IN" sz="1200" err="1"/>
              <a:t>i</a:t>
            </a:r>
            <a:r>
              <a:rPr lang="en-IN" sz="1200"/>
              <a:t> &lt; n; </a:t>
            </a:r>
            <a:r>
              <a:rPr lang="en-IN" sz="1200" err="1"/>
              <a:t>i</a:t>
            </a:r>
            <a:r>
              <a:rPr lang="en-IN" sz="1200"/>
              <a:t>++)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    for (int j = 0; j &lt; n; </a:t>
            </a:r>
            <a:r>
              <a:rPr lang="en-IN" sz="1200" err="1"/>
              <a:t>j++</a:t>
            </a:r>
            <a:r>
              <a:rPr lang="en-IN" sz="1200"/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        </a:t>
            </a:r>
            <a:r>
              <a:rPr lang="en-IN" sz="1200" err="1"/>
              <a:t>printf</a:t>
            </a:r>
            <a:r>
              <a:rPr lang="en-IN" sz="1200"/>
              <a:t>("</a:t>
            </a:r>
            <a:r>
              <a:rPr lang="en-IN" sz="1200" err="1"/>
              <a:t>i</a:t>
            </a:r>
            <a:r>
              <a:rPr lang="en-IN" sz="1200"/>
              <a:t> = %d, j = %d\n", </a:t>
            </a:r>
            <a:r>
              <a:rPr lang="en-IN" sz="1200" err="1"/>
              <a:t>i</a:t>
            </a:r>
            <a:r>
              <a:rPr lang="en-IN" sz="1200"/>
              <a:t>, j); // Nested loops: O(n * n) operations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/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int main()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int n =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</a:t>
            </a:r>
            <a:r>
              <a:rPr lang="en-IN" sz="1200" err="1"/>
              <a:t>constantTime</a:t>
            </a:r>
            <a:r>
              <a:rPr lang="en-IN" sz="1200"/>
              <a:t>(n);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/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</a:t>
            </a:r>
            <a:r>
              <a:rPr lang="en-IN" sz="1200" err="1"/>
              <a:t>linearTime</a:t>
            </a:r>
            <a:r>
              <a:rPr lang="en-IN" sz="1200"/>
              <a:t>(n);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/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</a:t>
            </a:r>
            <a:r>
              <a:rPr lang="en-IN" sz="1200" err="1"/>
              <a:t>quadraticTime</a:t>
            </a:r>
            <a:r>
              <a:rPr lang="en-IN" sz="1200"/>
              <a:t>(n);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200"/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    return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66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548E-0407-E03C-EB7B-69667BD18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R</a:t>
            </a:r>
            <a:r>
              <a:rPr lang="en-IN" sz="60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ecursive functions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7B93A-CCB1-80D8-5F93-A4DF36DE8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4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4997-AAD1-C6EC-2A54-6BCE5952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Analysing recursive functions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F5E1FF-27A6-469E-5C6B-588EFDEB39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/>
                  <a:t>Computing </a:t>
                </a:r>
                <a:r>
                  <a:rPr lang="en-US" sz="1600" i="1">
                    <a:solidFill>
                      <a:srgbClr val="00B050"/>
                    </a:solidFill>
                  </a:rPr>
                  <a:t>factorial</a:t>
                </a:r>
                <a:r>
                  <a:rPr lang="en-US" sz="1600"/>
                  <a:t>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/>
                  <a:t>    factorial(0)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/>
                  <a:t>    factorial(1)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/>
                  <a:t>    factorial(2) 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sz="1800"/>
                  <a:t>                 or             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</m:t>
                    </m:r>
                  </m:oMath>
                </a14:m>
                <a:r>
                  <a:rPr lang="en-US" sz="1800"/>
                  <a:t> factorial(1)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/>
                  <a:t>    factorial(3) =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3×2×1</m:t>
                    </m:r>
                  </m:oMath>
                </a14:m>
                <a:r>
                  <a:rPr lang="en-US" sz="1800" b="0"/>
                  <a:t>           </a:t>
                </a:r>
                <a:r>
                  <a:rPr lang="en-US" sz="1800"/>
                  <a:t>or             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/>
                  <a:t> factorial(2)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 b="0"/>
                  <a:t>                    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/>
                  <a:t>                    .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 b="0"/>
                  <a:t>     factorial(n)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 . . . . .×2×1</m:t>
                    </m:r>
                  </m:oMath>
                </a14:m>
                <a:endParaRPr lang="en-US" sz="1800" b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 b="0"/>
                  <a:t>                              = 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b="0"/>
                  <a:t> factorial (n-1)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IN" sz="16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F5E1FF-27A6-469E-5C6B-588EFDEB3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9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FE3E-6DE8-3A8E-BD84-D20E6D78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>
                <a:solidFill>
                  <a:srgbClr val="0081E2"/>
                </a:solidFill>
                <a:latin typeface=" Arial black"/>
                <a:cs typeface="Arial" panose="020B0604020202020204" pitchFamily="34" charset="0"/>
              </a:rPr>
              <a:t>Analysing recursive functions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018A-CE3B-4189-3A91-A663126D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 int factorial(int n)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 if (n == 0 || n == 1) {                  </a:t>
            </a:r>
            <a:r>
              <a:rPr lang="en-US" sz="1600" b="1">
                <a:solidFill>
                  <a:srgbClr val="00B050"/>
                </a:solidFill>
              </a:rPr>
              <a:t>// Base case: factorial of 0 or 1 is 1</a:t>
            </a:r>
            <a:endParaRPr lang="en-US" sz="1600" b="1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        return 1;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 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 return (n * factorial(n - 1));     </a:t>
            </a:r>
            <a:r>
              <a:rPr lang="en-US" sz="1600" b="1">
                <a:solidFill>
                  <a:srgbClr val="00B050"/>
                </a:solidFill>
              </a:rPr>
              <a:t>// Recursive case: n * factorial of (n-1)</a:t>
            </a:r>
            <a:endParaRPr lang="en-US" sz="1600" b="1"/>
          </a:p>
          <a:p>
            <a:pPr marL="0" indent="0">
              <a:lnSpc>
                <a:spcPct val="150000"/>
              </a:lnSpc>
              <a:buNone/>
            </a:pPr>
            <a:r>
              <a:rPr lang="en-US" sz="1600" b="1"/>
              <a:t> }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endParaRPr lang="en-IN" sz="1600" b="1"/>
          </a:p>
        </p:txBody>
      </p:sp>
    </p:spTree>
    <p:extLst>
      <p:ext uri="{BB962C8B-B14F-4D97-AF65-F5344CB8AC3E}">
        <p14:creationId xmlns:p14="http://schemas.microsoft.com/office/powerpoint/2010/main" val="30020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b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Solving</a:t>
            </a:r>
            <a:r>
              <a:rPr lang="pt-BR" sz="48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i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4800" b="1" i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800" b="1" i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48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</a:t>
            </a:r>
            <a:r>
              <a:rPr lang="pt-BR" sz="4800" b="1" i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4800" b="1" i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4800" b="1" i="1" err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4800" b="1" i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4800" b="1">
                <a:solidFill>
                  <a:srgbClr val="0281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+ 1 </a:t>
            </a:r>
            <a:endParaRPr lang="en-IN" sz="4800" b="1">
              <a:solidFill>
                <a:srgbClr val="0281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− 1) + 1 </m:t>
                    </m:r>
                  </m:oMath>
                </a14:m>
                <a:r>
                  <a:rPr lang="en-IN"/>
                  <a:t>                       (1)</a:t>
                </a:r>
              </a:p>
              <a:p>
                <a:endParaRPr lang="en-IN"/>
              </a:p>
              <a:p>
                <a:r>
                  <a:rPr lang="en-IN"/>
                  <a:t>Divide the task further.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− 1)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− 2) + 1 </m:t>
                    </m:r>
                  </m:oMath>
                </a14:m>
                <a:r>
                  <a:rPr lang="en-IN"/>
                  <a:t>                 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− 2)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− 3) + 1                   </m:t>
                    </m:r>
                  </m:oMath>
                </a14:m>
                <a:r>
                  <a:rPr lang="en-IN"/>
                  <a:t>(3)</a:t>
                </a:r>
              </a:p>
              <a:p>
                <a:endParaRPr lang="en-IN"/>
              </a:p>
              <a:p>
                <a:r>
                  <a:rPr lang="en-IN"/>
                  <a:t>Substitute </a:t>
                </a:r>
                <a:r>
                  <a:rPr lang="en-IN" err="1"/>
                  <a:t>Eq</a:t>
                </a:r>
                <a:r>
                  <a:rPr lang="en-IN"/>
                  <a:t> 2 in </a:t>
                </a:r>
                <a:r>
                  <a:rPr lang="en-IN" err="1"/>
                  <a:t>Eq</a:t>
                </a:r>
                <a:r>
                  <a:rPr lang="en-IN"/>
                  <a:t>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− 2) + 2 </m:t>
                    </m:r>
                  </m:oMath>
                </a14:m>
                <a:r>
                  <a:rPr lang="en-IN"/>
                  <a:t>                          (4)</a:t>
                </a:r>
              </a:p>
              <a:p>
                <a:endParaRPr lang="en-IN"/>
              </a:p>
              <a:p>
                <a:r>
                  <a:rPr lang="en-IN"/>
                  <a:t>Substitute </a:t>
                </a:r>
                <a:r>
                  <a:rPr lang="en-IN" err="1"/>
                  <a:t>Eq</a:t>
                </a:r>
                <a:r>
                  <a:rPr lang="en-IN"/>
                  <a:t> 3 in </a:t>
                </a:r>
                <a:r>
                  <a:rPr lang="en-IN" err="1"/>
                  <a:t>Eq</a:t>
                </a:r>
                <a:r>
                  <a:rPr lang="en-IN"/>
                  <a:t> 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           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− 3) + 3 </m:t>
                    </m:r>
                  </m:oMath>
                </a14:m>
                <a:r>
                  <a:rPr lang="en-IN"/>
                  <a:t>                         (5)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54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Microsoft Office PowerPoint</Application>
  <PresentationFormat>Widescreen</PresentationFormat>
  <Paragraphs>217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 Arial black</vt:lpstr>
      <vt:lpstr>Aptos</vt:lpstr>
      <vt:lpstr>Aptos Display</vt:lpstr>
      <vt:lpstr>Arial</vt:lpstr>
      <vt:lpstr>Arial Black</vt:lpstr>
      <vt:lpstr>Cambria Math</vt:lpstr>
      <vt:lpstr>Consolas</vt:lpstr>
      <vt:lpstr>Times New Roman</vt:lpstr>
      <vt:lpstr>TimesNewRomanPS-BoldItalicMT</vt:lpstr>
      <vt:lpstr>Office Theme</vt:lpstr>
      <vt:lpstr> Data Structure and Algorithms</vt:lpstr>
      <vt:lpstr>Module-2</vt:lpstr>
      <vt:lpstr>Time Complexity: Examples</vt:lpstr>
      <vt:lpstr>Time Complexity : Examples</vt:lpstr>
      <vt:lpstr>Time Complexity : Examples</vt:lpstr>
      <vt:lpstr>Recursive functions</vt:lpstr>
      <vt:lpstr>Analysing recursive functions</vt:lpstr>
      <vt:lpstr>Analysing recursive functions</vt:lpstr>
      <vt:lpstr>Solving T (n) = T (n - 1) + 1 </vt:lpstr>
      <vt:lpstr>Solving T (n) = T (n - 1) + 1 </vt:lpstr>
      <vt:lpstr>Recursive Functions: Example</vt:lpstr>
      <vt:lpstr>Solving T(n) = T(n-1) + O(n)</vt:lpstr>
      <vt:lpstr>Recursive function: Example</vt:lpstr>
      <vt:lpstr>Master Method</vt:lpstr>
      <vt:lpstr>Three common cases</vt:lpstr>
      <vt:lpstr>PowerPoint Presentation</vt:lpstr>
      <vt:lpstr>PowerPoint Presentation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Chetan Gupta</dc:creator>
  <cp:lastModifiedBy>Chetan Gupta</cp:lastModifiedBy>
  <cp:revision>1</cp:revision>
  <dcterms:created xsi:type="dcterms:W3CDTF">2025-01-03T11:05:14Z</dcterms:created>
  <dcterms:modified xsi:type="dcterms:W3CDTF">2025-01-14T10:50:11Z</dcterms:modified>
</cp:coreProperties>
</file>