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3" r:id="rId6"/>
    <p:sldId id="259" r:id="rId7"/>
    <p:sldId id="260" r:id="rId8"/>
    <p:sldId id="261" r:id="rId9"/>
    <p:sldId id="267" r:id="rId10"/>
    <p:sldId id="268" r:id="rId11"/>
    <p:sldId id="269" r:id="rId12"/>
    <p:sldId id="270" r:id="rId13"/>
    <p:sldId id="271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5" d="100"/>
          <a:sy n="75" d="100"/>
        </p:scale>
        <p:origin x="9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D9119-5BE1-8FB9-1A16-B8F01AE2D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9AFF0-DA28-E847-7A5B-8E49E7CCB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227AC-1AD0-D2AD-6E05-894FE6B0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6277-ED06-4CD7-8463-FFFF0CAA89C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B470E-9B10-339A-581D-F89DF462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ED966-AFD7-E2BD-870E-5769EFB7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D449-60F8-4645-A6BA-4B3DAF0E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43B1-9F0D-8B69-F9E3-2362BFA7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D7D74-E2CB-2114-3E03-05429C0AD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A9D27-8C1D-8AEA-D382-1DD3B729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6277-ED06-4CD7-8463-FFFF0CAA89C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1945A-CD15-F3F5-B7D6-1DBE7946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D31AA-9A1B-D0D5-B565-C6D93A29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D449-60F8-4645-A6BA-4B3DAF0E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7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08A2E-237B-EA42-837B-B9A5DF7D9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6FDAB-E4D8-A6C2-8877-BEE55FF4C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75D44-9EEA-0E62-28B7-8AD90A50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6277-ED06-4CD7-8463-FFFF0CAA89C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01238-CF61-BC61-9014-4DCDBA25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CAF25-5B40-D030-0928-847E100F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D449-60F8-4645-A6BA-4B3DAF0E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3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6D84-2710-3130-52FB-B22E13B9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35FE-2A9C-EB2C-4347-FCD488B3F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B7A2-CD61-4075-49F8-D524E0B8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6277-ED06-4CD7-8463-FFFF0CAA89C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F5E26-8370-111D-6883-51720CC2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229E8-5880-95FF-0A71-22D8712D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D449-60F8-4645-A6BA-4B3DAF0E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9C0-18CD-A162-152A-75B68A79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5D25F-F281-168F-C876-33335056B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25643-342D-7167-2717-483062D8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6277-ED06-4CD7-8463-FFFF0CAA89C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79701-40EE-070C-5489-2C21CE16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0120D-36DF-1CA3-601E-205B473A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D449-60F8-4645-A6BA-4B3DAF0E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8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1897-117D-D111-E83A-D0DB19FD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97B47-4A61-EBC7-F3B8-A8AB760C3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0BE35-AC0A-7F51-94C3-4E591FAF0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DB22E-6DD9-F6E8-6C63-DF277694E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6277-ED06-4CD7-8463-FFFF0CAA89C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FDA00-E294-CA48-ACF2-7824A511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0E74B-B0D8-895F-A572-34525053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D449-60F8-4645-A6BA-4B3DAF0E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2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6D44-9765-B6DD-2850-3FCC2D2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1EA8A-4123-2ED7-6AE9-793524FBB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F1DB1-B745-4320-C013-C5F9EE5C8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8DF0E-3589-F3D2-B6BB-AFB7B3B27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D2D24B-AA92-7ACC-DF5E-16894773F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B8829-9540-9C1C-F5CA-9FC21B19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6277-ED06-4CD7-8463-FFFF0CAA89C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5DAFE-676C-2315-8429-F9BB42BC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E50BC5-94BE-98A4-8B01-B0A741B7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D449-60F8-4645-A6BA-4B3DAF0E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4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B682-200B-CF43-6CDB-ED113AD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D207E-A0AE-156C-F454-26AB90EC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6277-ED06-4CD7-8463-FFFF0CAA89C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E6BF8-3102-084B-A99E-1EF7BBE7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CDFEB-B42C-093F-FB59-8202DDFA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D449-60F8-4645-A6BA-4B3DAF0E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7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A9B4B-048D-6D04-A1AF-EAF052A1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6277-ED06-4CD7-8463-FFFF0CAA89C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6913E-E2D8-1229-1FE1-20939742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772E4-57AD-497B-786F-C77E994C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D449-60F8-4645-A6BA-4B3DAF0E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0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294D-1E55-176D-9EE4-103AEF62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7F560-7878-0BB8-021A-2ACA6B097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9F759-8A8D-2C38-4BBF-AEB47A357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A82E4-238F-C34D-B099-E6C02AD6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6277-ED06-4CD7-8463-FFFF0CAA89C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BE321-CD2B-1389-D095-EF356950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4BDB5-56FF-030D-75F5-07E18D31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D449-60F8-4645-A6BA-4B3DAF0E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2AE2-C699-8901-04EA-D155E6695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3D28B-B52F-AEC3-8BE2-BE58B2D24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87163-E357-21D8-3CA6-C24FF22EB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1F371-82E1-758D-9A7F-B1867DAC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6277-ED06-4CD7-8463-FFFF0CAA89C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D01C6-810B-5507-C22D-28B71BED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D3C7D-0F42-C82D-A191-E8C3AFBA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D449-60F8-4645-A6BA-4B3DAF0E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5001F-94BD-610A-8C64-4CBEA74C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7EAC8-A900-9355-5434-04C2F1D20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49132-065B-E120-5937-F5B5B2411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46277-ED06-4CD7-8463-FFFF0CAA89C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4F009-CE99-2FDC-B74F-DF4DF1909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95AF1-CD43-6698-4327-B60FA6DA9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FD449-60F8-4645-A6BA-4B3DAF0E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4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32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20EAF-6C0C-8DCC-6E13-D4F37C18A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GB" sz="4200"/>
              <a:t>Training Academy</a:t>
            </a:r>
            <a:br>
              <a:rPr lang="en-GB" sz="4200"/>
            </a:br>
            <a:r>
              <a:rPr lang="en-GB" sz="4200"/>
              <a:t>Role Based System to Control Access</a:t>
            </a:r>
            <a:br>
              <a:rPr lang="en-US" sz="4200"/>
            </a:br>
            <a:endParaRPr lang="en-US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DD3F9-C14A-0163-DB36-0E5DB36A6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GB" sz="2000"/>
              <a:t>Raktim Raihan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10863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55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0BF4A-E254-72A2-C42A-49D52055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Trainee/Trainer Update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E6161B-3FA8-D45C-94BC-479C71E27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765035"/>
            <a:ext cx="7188199" cy="332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7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5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63936-F110-E6DE-0A4E-9C44179E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Trainer Course Assign/Trainee Batch Assign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CAF909-AFC5-6F34-F89E-5C3D76F8E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774019"/>
            <a:ext cx="7188199" cy="330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4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D5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6E6E1-B56D-2530-1F01-CB434EFE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Quiz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C5EBB4-BB63-0F71-E033-AD0EF4119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765035"/>
            <a:ext cx="7188199" cy="332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65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05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4E59F-5C87-1F7D-EBA8-82EB0819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Quiz Response From Trainee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A5B704-FFF0-A2F5-F673-6A9893484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684167"/>
            <a:ext cx="7188199" cy="34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14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4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95400-F9F9-2F7F-58C2-AEFD7619D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Trainee Manager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1106A-3C96-6CD9-B80E-108841217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747064"/>
            <a:ext cx="7188199" cy="336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35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05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DF602-38CE-C22A-8B7B-3A5598E9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Navbar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08F7A9-4B8A-F60F-6FB0-A5AB089D8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693153"/>
            <a:ext cx="7188199" cy="34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82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8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FA4B5-EFAD-98C7-81EA-DAFAEFC6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Moderator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F857D9F-E87B-19C9-A448-2688D177F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693153"/>
            <a:ext cx="7188199" cy="34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3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C4890-7870-5AA9-DDD6-3EFAC8EC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Technologies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2A832-C5D6-51A6-9C2F-B027B4CA2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en-GB" sz="2400"/>
              <a:t>Spring Boot – v2.7.0</a:t>
            </a:r>
          </a:p>
          <a:p>
            <a:r>
              <a:rPr lang="en-GB" sz="2400"/>
              <a:t>React JS – v18.*.*</a:t>
            </a:r>
          </a:p>
          <a:p>
            <a:r>
              <a:rPr lang="en-GB" sz="2400"/>
              <a:t>Bootstrap – v5</a:t>
            </a:r>
          </a:p>
          <a:p>
            <a:r>
              <a:rPr lang="en-GB" sz="2400"/>
              <a:t>Xampp</a:t>
            </a:r>
          </a:p>
          <a:p>
            <a:r>
              <a:rPr lang="en-GB" sz="2400"/>
              <a:t>IntelliJ Community Edition</a:t>
            </a:r>
          </a:p>
          <a:p>
            <a:r>
              <a:rPr lang="en-US" sz="240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66514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CC30E-CAAD-DAA0-1344-3FAE2259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Overview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9943C-7468-E8FC-E61E-804C4F199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en-GB" sz="2400"/>
              <a:t>There are three users in the System:</a:t>
            </a:r>
          </a:p>
          <a:p>
            <a:pPr lvl="1"/>
            <a:r>
              <a:rPr lang="en-GB" dirty="0"/>
              <a:t>Admin – Admin has all the access and can modify and read all the data.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Moderator – Assigned to Trainers. A trainer can view his class schedule and review the quizzes. 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User – Assigned to Students. Can submit the assigned assignment and can view his class schedule. </a:t>
            </a:r>
          </a:p>
          <a:p>
            <a:pPr lvl="1"/>
            <a:r>
              <a:rPr lang="en-GB"/>
              <a:t>NavBar</a:t>
            </a:r>
            <a:r>
              <a:rPr lang="en-GB" dirty="0"/>
              <a:t> is modified according to the roles.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0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2ADB8868-2328-C0F5-2C92-97E554E97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09" b="-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77768-7700-23CF-544D-F185460F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8DFF9-5567-8A64-13E1-A98C48B3B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en-GB" sz="2000"/>
              <a:t>Security</a:t>
            </a:r>
          </a:p>
          <a:p>
            <a:pPr lvl="1"/>
            <a:r>
              <a:rPr lang="en-GB" sz="2000"/>
              <a:t>JWT Token Based Authentication</a:t>
            </a:r>
          </a:p>
          <a:p>
            <a:pPr lvl="1"/>
            <a:r>
              <a:rPr lang="en-GB" sz="2000"/>
              <a:t>After login token is stored to browser</a:t>
            </a:r>
          </a:p>
          <a:p>
            <a:pPr lvl="1"/>
            <a:r>
              <a:rPr lang="en-GB" sz="2000"/>
              <a:t>On log out token is deleted</a:t>
            </a:r>
          </a:p>
          <a:p>
            <a:pPr lvl="1"/>
            <a:r>
              <a:rPr lang="en-GB" sz="2000"/>
              <a:t>Front end side, token is sent as header. </a:t>
            </a:r>
          </a:p>
          <a:p>
            <a:pPr lvl="1"/>
            <a:endParaRPr lang="en-GB" sz="2000"/>
          </a:p>
          <a:p>
            <a:pPr lvl="1"/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650840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5995E-D73D-248A-520D-578099EB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Design Pattern Followed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473A-F8DC-4DC1-323F-9F98B1E02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GB" sz="2400"/>
              <a:t>Backend</a:t>
            </a:r>
          </a:p>
          <a:p>
            <a:pPr lvl="1"/>
            <a:r>
              <a:rPr lang="en-GB" dirty="0"/>
              <a:t>DTO, Template Pattern – Provided Abstract class to create Entity. </a:t>
            </a:r>
          </a:p>
          <a:p>
            <a:pPr marL="457200" lvl="1" indent="0">
              <a:buNone/>
            </a:pPr>
            <a:endParaRPr lang="en-GB" dirty="0"/>
          </a:p>
          <a:p>
            <a:pPr marL="401637" lvl="1" indent="-342900"/>
            <a:r>
              <a:rPr lang="en-US"/>
              <a:t>Spring</a:t>
            </a:r>
            <a:r>
              <a:rPr lang="en-US" dirty="0"/>
              <a:t>:</a:t>
            </a:r>
          </a:p>
          <a:p>
            <a:pPr marL="858837" lvl="2" indent="-342900"/>
            <a:r>
              <a:rPr lang="en-GB" sz="2400" dirty="0"/>
              <a:t>Transactional Design Pattern: Controlling few transactions. Trainee Controller</a:t>
            </a:r>
          </a:p>
          <a:p>
            <a:pPr marL="858837" lvl="2" indent="-342900"/>
            <a:r>
              <a:rPr lang="en-GB" sz="2400" dirty="0"/>
              <a:t>Front Controller Design Pattern: Spring dispatcher servlet handles all the request. Later, for same kind of component sub-set of controller classes are used. </a:t>
            </a:r>
          </a:p>
        </p:txBody>
      </p:sp>
    </p:spTree>
    <p:extLst>
      <p:ext uri="{BB962C8B-B14F-4D97-AF65-F5344CB8AC3E}">
        <p14:creationId xmlns:p14="http://schemas.microsoft.com/office/powerpoint/2010/main" val="177735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B6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60480-E181-67EE-14E3-EA490329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1B42A9-3FCE-7737-027A-8C54EE4F2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50551"/>
            <a:ext cx="7188199" cy="395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3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B5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89CBD-52B0-D3A1-07F4-9C1F88FA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Exception Handling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AB715B-C503-21DC-4A02-BADC0CC89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23595"/>
            <a:ext cx="7188199" cy="400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4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93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78F95-CF2D-8E40-7C55-20BAA412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Admin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544361-FCF0-76FD-F4E7-A146385C9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32580"/>
            <a:ext cx="7188199" cy="398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1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5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721DC-1CF3-BBB7-B336-0625A388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Trainee Registration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32C7B-D746-E1D5-07BB-ED4399D29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765035"/>
            <a:ext cx="7188199" cy="332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2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215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Training Academy Role Based System to Control Access </vt:lpstr>
      <vt:lpstr>Technologies</vt:lpstr>
      <vt:lpstr>Overview</vt:lpstr>
      <vt:lpstr>Overview</vt:lpstr>
      <vt:lpstr>Design Pattern Followed</vt:lpstr>
      <vt:lpstr>Login</vt:lpstr>
      <vt:lpstr>Exception Handling </vt:lpstr>
      <vt:lpstr>Admin View</vt:lpstr>
      <vt:lpstr>Trainee Registration</vt:lpstr>
      <vt:lpstr>Trainee/Trainer Update</vt:lpstr>
      <vt:lpstr>Trainer Course Assign/Trainee Batch Assign</vt:lpstr>
      <vt:lpstr>Quiz</vt:lpstr>
      <vt:lpstr>Quiz Response From Trainee</vt:lpstr>
      <vt:lpstr>Trainee Manager</vt:lpstr>
      <vt:lpstr>User Navbar</vt:lpstr>
      <vt:lpstr>Moderator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Academy Role Based System to Control Access </dc:title>
  <dc:creator>Raktim Raihan Prova</dc:creator>
  <cp:lastModifiedBy>Raktim Raihan Prova</cp:lastModifiedBy>
  <cp:revision>5</cp:revision>
  <dcterms:created xsi:type="dcterms:W3CDTF">2022-07-25T03:49:09Z</dcterms:created>
  <dcterms:modified xsi:type="dcterms:W3CDTF">2022-07-26T05:02:00Z</dcterms:modified>
</cp:coreProperties>
</file>