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09-Oct-18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09-Oct-18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09-Oct-18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09-Oct-18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09-Oct-18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3D6D-B764-4051-9C54-E9BA0E326584}"/>
              </a:ext>
            </a:extLst>
          </p:cNvPr>
          <p:cNvSpPr>
            <a:spLocks noGrp="1"/>
          </p:cNvSpPr>
          <p:nvPr>
            <p:ph type="ctrTitle"/>
          </p:nvPr>
        </p:nvSpPr>
        <p:spPr/>
        <p:txBody>
          <a:bodyPr/>
          <a:lstStyle/>
          <a:p>
            <a:r>
              <a:rPr lang="en-US" dirty="0"/>
              <a:t>Parking Space Sharing</a:t>
            </a:r>
          </a:p>
        </p:txBody>
      </p:sp>
      <p:sp>
        <p:nvSpPr>
          <p:cNvPr id="3" name="Subtitle 2">
            <a:extLst>
              <a:ext uri="{FF2B5EF4-FFF2-40B4-BE49-F238E27FC236}">
                <a16:creationId xmlns:a16="http://schemas.microsoft.com/office/drawing/2014/main" id="{EB39D883-59DF-46F2-97E2-6E8C1FC7A5EE}"/>
              </a:ext>
            </a:extLst>
          </p:cNvPr>
          <p:cNvSpPr>
            <a:spLocks noGrp="1"/>
          </p:cNvSpPr>
          <p:nvPr>
            <p:ph type="subTitle" idx="1"/>
          </p:nvPr>
        </p:nvSpPr>
        <p:spPr/>
        <p:txBody>
          <a:bodyPr/>
          <a:lstStyle/>
          <a:p>
            <a:r>
              <a:rPr lang="en-US" dirty="0"/>
              <a:t>An App to reduce hassle on road</a:t>
            </a:r>
          </a:p>
        </p:txBody>
      </p:sp>
    </p:spTree>
    <p:extLst>
      <p:ext uri="{BB962C8B-B14F-4D97-AF65-F5344CB8AC3E}">
        <p14:creationId xmlns:p14="http://schemas.microsoft.com/office/powerpoint/2010/main" val="289549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8131-7F64-4DA8-B032-B2388E170B16}"/>
              </a:ext>
            </a:extLst>
          </p:cNvPr>
          <p:cNvSpPr>
            <a:spLocks noGrp="1"/>
          </p:cNvSpPr>
          <p:nvPr>
            <p:ph type="title"/>
          </p:nvPr>
        </p:nvSpPr>
        <p:spPr/>
        <p:txBody>
          <a:bodyPr/>
          <a:lstStyle/>
          <a:p>
            <a:r>
              <a:rPr lang="en-US" dirty="0"/>
              <a:t>Inspiration </a:t>
            </a:r>
          </a:p>
        </p:txBody>
      </p:sp>
      <p:sp>
        <p:nvSpPr>
          <p:cNvPr id="3" name="Content Placeholder 2">
            <a:extLst>
              <a:ext uri="{FF2B5EF4-FFF2-40B4-BE49-F238E27FC236}">
                <a16:creationId xmlns:a16="http://schemas.microsoft.com/office/drawing/2014/main" id="{2CF5BE0C-CFB1-4E41-8F89-6FC3F234426B}"/>
              </a:ext>
            </a:extLst>
          </p:cNvPr>
          <p:cNvSpPr>
            <a:spLocks noGrp="1"/>
          </p:cNvSpPr>
          <p:nvPr>
            <p:ph sz="quarter" idx="13"/>
          </p:nvPr>
        </p:nvSpPr>
        <p:spPr/>
        <p:txBody>
          <a:bodyPr/>
          <a:lstStyle/>
          <a:p>
            <a:r>
              <a:rPr lang="en-US" dirty="0"/>
              <a:t>Dhaka city can provide with less than 1% parking space for more than 0.3 million vehicle which in the main cause for traffic jam in busy areas as well as residential areas, moreover security issue like: raising thievery over recent years in an exponential rate.</a:t>
            </a:r>
          </a:p>
          <a:p>
            <a:r>
              <a:rPr lang="en-US" dirty="0"/>
              <a:t>So, it can be said that main problem for inadequate parking space are: </a:t>
            </a:r>
          </a:p>
          <a:p>
            <a:pPr lvl="0"/>
            <a:r>
              <a:rPr lang="en-US" dirty="0"/>
              <a:t>Reducing Traffic jam and Road accident.</a:t>
            </a:r>
          </a:p>
          <a:p>
            <a:pPr lvl="0"/>
            <a:r>
              <a:rPr lang="en-US" dirty="0"/>
              <a:t>Ensure security of owners.</a:t>
            </a:r>
          </a:p>
          <a:p>
            <a:endParaRPr lang="en-US" dirty="0"/>
          </a:p>
        </p:txBody>
      </p:sp>
    </p:spTree>
    <p:extLst>
      <p:ext uri="{BB962C8B-B14F-4D97-AF65-F5344CB8AC3E}">
        <p14:creationId xmlns:p14="http://schemas.microsoft.com/office/powerpoint/2010/main" val="347576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1E9D-289B-4D70-A7E3-94E36C2B8B80}"/>
              </a:ext>
            </a:extLst>
          </p:cNvPr>
          <p:cNvSpPr>
            <a:spLocks noGrp="1"/>
          </p:cNvSpPr>
          <p:nvPr>
            <p:ph type="title"/>
          </p:nvPr>
        </p:nvSpPr>
        <p:spPr>
          <a:xfrm>
            <a:off x="913775" y="618518"/>
            <a:ext cx="10364451" cy="1017778"/>
          </a:xfrm>
        </p:spPr>
        <p:txBody>
          <a:bodyPr/>
          <a:lstStyle/>
          <a:p>
            <a:r>
              <a:rPr lang="en-US" dirty="0"/>
              <a:t>Benefits and impacts</a:t>
            </a:r>
          </a:p>
        </p:txBody>
      </p:sp>
      <p:sp>
        <p:nvSpPr>
          <p:cNvPr id="3" name="Content Placeholder 2">
            <a:extLst>
              <a:ext uri="{FF2B5EF4-FFF2-40B4-BE49-F238E27FC236}">
                <a16:creationId xmlns:a16="http://schemas.microsoft.com/office/drawing/2014/main" id="{6DDE1716-C7DB-49DB-A10A-AC3AE9AC2FC9}"/>
              </a:ext>
            </a:extLst>
          </p:cNvPr>
          <p:cNvSpPr>
            <a:spLocks noGrp="1"/>
          </p:cNvSpPr>
          <p:nvPr>
            <p:ph sz="quarter" idx="13"/>
          </p:nvPr>
        </p:nvSpPr>
        <p:spPr>
          <a:xfrm>
            <a:off x="913774" y="1475874"/>
            <a:ext cx="10363826" cy="5005137"/>
          </a:xfrm>
        </p:spPr>
        <p:txBody>
          <a:bodyPr>
            <a:normAutofit/>
          </a:bodyPr>
          <a:lstStyle/>
          <a:p>
            <a:pPr lvl="0"/>
            <a:r>
              <a:rPr lang="en-US" dirty="0"/>
              <a:t>The app will provide a low cost, hassle free parking system encouraging people to park in specified parking place. </a:t>
            </a:r>
          </a:p>
          <a:p>
            <a:pPr lvl="0"/>
            <a:r>
              <a:rPr lang="en-US" dirty="0"/>
              <a:t>We will focus on most traffic prone areas by assuring more parking space in those places.</a:t>
            </a:r>
          </a:p>
          <a:p>
            <a:pPr lvl="0"/>
            <a:r>
              <a:rPr lang="en-US" dirty="0"/>
              <a:t>Security will be one of the most prioritize area while developing the app so that the user can feel safe using the service.</a:t>
            </a:r>
          </a:p>
          <a:p>
            <a:pPr lvl="0"/>
            <a:r>
              <a:rPr lang="en-US" dirty="0"/>
              <a:t>It will save time for drivers because they won’t have to look for free space. </a:t>
            </a:r>
          </a:p>
          <a:p>
            <a:pPr lvl="0"/>
            <a:r>
              <a:rPr lang="en-US" dirty="0"/>
              <a:t>The cost will be reasonable so that nobody parks in the street thinking that it will cost them a lot to park in a parking spot.</a:t>
            </a:r>
          </a:p>
          <a:p>
            <a:r>
              <a:rPr lang="en-US" dirty="0"/>
              <a:t>There will be more walking space as people now tend to park at footpaths.</a:t>
            </a:r>
          </a:p>
          <a:p>
            <a:pPr marL="0" lvl="0" indent="0">
              <a:buNone/>
            </a:pPr>
            <a:endParaRPr lang="en-US" dirty="0"/>
          </a:p>
          <a:p>
            <a:endParaRPr lang="en-US" dirty="0"/>
          </a:p>
        </p:txBody>
      </p:sp>
    </p:spTree>
    <p:extLst>
      <p:ext uri="{BB962C8B-B14F-4D97-AF65-F5344CB8AC3E}">
        <p14:creationId xmlns:p14="http://schemas.microsoft.com/office/powerpoint/2010/main" val="227200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651E-8821-4B41-AE1F-5E058354296B}"/>
              </a:ext>
            </a:extLst>
          </p:cNvPr>
          <p:cNvSpPr>
            <a:spLocks noGrp="1"/>
          </p:cNvSpPr>
          <p:nvPr>
            <p:ph type="title"/>
          </p:nvPr>
        </p:nvSpPr>
        <p:spPr/>
        <p:txBody>
          <a:bodyPr/>
          <a:lstStyle/>
          <a:p>
            <a:r>
              <a:rPr lang="en-US" dirty="0"/>
              <a:t>Existing app on market</a:t>
            </a:r>
          </a:p>
        </p:txBody>
      </p:sp>
      <p:pic>
        <p:nvPicPr>
          <p:cNvPr id="4" name="Content Placeholder 3">
            <a:extLst>
              <a:ext uri="{FF2B5EF4-FFF2-40B4-BE49-F238E27FC236}">
                <a16:creationId xmlns:a16="http://schemas.microsoft.com/office/drawing/2014/main" id="{CA7DB37C-7091-4765-86DB-2C111B0A7A40}"/>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0" y="2238375"/>
            <a:ext cx="4940968" cy="3392404"/>
          </a:xfrm>
          <a:prstGeom prst="rect">
            <a:avLst/>
          </a:prstGeom>
        </p:spPr>
      </p:pic>
      <p:sp>
        <p:nvSpPr>
          <p:cNvPr id="5" name="TextBox 4">
            <a:extLst>
              <a:ext uri="{FF2B5EF4-FFF2-40B4-BE49-F238E27FC236}">
                <a16:creationId xmlns:a16="http://schemas.microsoft.com/office/drawing/2014/main" id="{78171E56-2071-42B6-8CF0-E3634E7C57C3}"/>
              </a:ext>
            </a:extLst>
          </p:cNvPr>
          <p:cNvSpPr txBox="1"/>
          <p:nvPr/>
        </p:nvSpPr>
        <p:spPr>
          <a:xfrm>
            <a:off x="497305" y="2238375"/>
            <a:ext cx="5438274" cy="3693319"/>
          </a:xfrm>
          <a:prstGeom prst="rect">
            <a:avLst/>
          </a:prstGeom>
          <a:noFill/>
        </p:spPr>
        <p:txBody>
          <a:bodyPr wrap="square" rtlCol="0">
            <a:spAutoFit/>
          </a:bodyPr>
          <a:lstStyle/>
          <a:p>
            <a:r>
              <a:rPr lang="en-US" dirty="0"/>
              <a:t>What more do we offer?</a:t>
            </a:r>
          </a:p>
          <a:p>
            <a:pPr marL="285750" indent="-285750">
              <a:buFont typeface="Arial" panose="020B0604020202020204" pitchFamily="34" charset="0"/>
              <a:buChar char="•"/>
            </a:pPr>
            <a:r>
              <a:rPr lang="en-US" b="1" dirty="0"/>
              <a:t>Flexible</a:t>
            </a:r>
            <a:r>
              <a:rPr lang="en-US" dirty="0"/>
              <a:t> - As our proposed system is based on park renter’s registration process, so anyone in the country can register with a free space to rent for any period of time.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Maximum Coverage - </a:t>
            </a:r>
            <a:r>
              <a:rPr lang="en-US" dirty="0"/>
              <a:t>It will not be confined in a little area as we believe that it will cover the whole country. And a large number of users will be helpful with this. </a:t>
            </a:r>
          </a:p>
          <a:p>
            <a:endParaRPr lang="en-US" dirty="0"/>
          </a:p>
          <a:p>
            <a:pPr marL="285750" indent="-285750">
              <a:buFont typeface="Arial" panose="020B0604020202020204" pitchFamily="34" charset="0"/>
              <a:buChar char="•"/>
            </a:pPr>
            <a:r>
              <a:rPr lang="en-US" dirty="0"/>
              <a:t>Our model will be for all possible types of vehicle. A piece of land owner can register for a big size vehicle. </a:t>
            </a:r>
          </a:p>
        </p:txBody>
      </p:sp>
    </p:spTree>
    <p:extLst>
      <p:ext uri="{BB962C8B-B14F-4D97-AF65-F5344CB8AC3E}">
        <p14:creationId xmlns:p14="http://schemas.microsoft.com/office/powerpoint/2010/main" val="343744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C434-C12F-422F-BED8-B88443E83D42}"/>
              </a:ext>
            </a:extLst>
          </p:cNvPr>
          <p:cNvSpPr>
            <a:spLocks noGrp="1"/>
          </p:cNvSpPr>
          <p:nvPr>
            <p:ph type="title"/>
          </p:nvPr>
        </p:nvSpPr>
        <p:spPr>
          <a:xfrm>
            <a:off x="913775" y="618517"/>
            <a:ext cx="10364451" cy="921525"/>
          </a:xfrm>
        </p:spPr>
        <p:txBody>
          <a:bodyPr/>
          <a:lstStyle/>
          <a:p>
            <a:r>
              <a:rPr lang="en-US" dirty="0"/>
              <a:t>setbacks</a:t>
            </a:r>
          </a:p>
        </p:txBody>
      </p:sp>
      <p:sp>
        <p:nvSpPr>
          <p:cNvPr id="3" name="Content Placeholder 2">
            <a:extLst>
              <a:ext uri="{FF2B5EF4-FFF2-40B4-BE49-F238E27FC236}">
                <a16:creationId xmlns:a16="http://schemas.microsoft.com/office/drawing/2014/main" id="{C5381998-6CC8-4DBA-925F-F23A6A913C4E}"/>
              </a:ext>
            </a:extLst>
          </p:cNvPr>
          <p:cNvSpPr>
            <a:spLocks noGrp="1"/>
          </p:cNvSpPr>
          <p:nvPr>
            <p:ph sz="quarter" idx="13"/>
          </p:nvPr>
        </p:nvSpPr>
        <p:spPr>
          <a:xfrm>
            <a:off x="913774" y="1540042"/>
            <a:ext cx="10363826" cy="4699441"/>
          </a:xfrm>
        </p:spPr>
        <p:txBody>
          <a:bodyPr/>
          <a:lstStyle/>
          <a:p>
            <a:r>
              <a:rPr lang="en-US" b="1" dirty="0"/>
              <a:t>Location/ tracking – </a:t>
            </a:r>
            <a:r>
              <a:rPr lang="en-US" dirty="0"/>
              <a:t>real time location of a user is not being provided to the renter. For this reason, renter won’t know where the user is in any moment. </a:t>
            </a:r>
          </a:p>
          <a:p>
            <a:r>
              <a:rPr lang="en-US" b="1" dirty="0"/>
              <a:t>Cancellation Process: </a:t>
            </a:r>
            <a:r>
              <a:rPr lang="en-US" dirty="0"/>
              <a:t>On cancelling a request after confirmation, user will be charged. In this process user is overcharged as the charging time is considered from confirming location but not from the time of arrival to that location. </a:t>
            </a:r>
          </a:p>
          <a:p>
            <a:r>
              <a:rPr lang="en-US" b="1" dirty="0"/>
              <a:t>No online payment:</a:t>
            </a:r>
            <a:r>
              <a:rPr lang="en-US" dirty="0"/>
              <a:t> User have to pay the charged fee in person. For this reason there may cause some service loss, because if a user cancels request he will be charged but that charged won’t be paid if he doesn’t make any request in future. </a:t>
            </a:r>
          </a:p>
          <a:p>
            <a:pPr lvl="0"/>
            <a:r>
              <a:rPr lang="en-US" b="1" dirty="0"/>
              <a:t>Parking space cancellation:</a:t>
            </a:r>
            <a:r>
              <a:rPr lang="en-US" dirty="0"/>
              <a:t> If there is minimum one request for a parking space is confirmed on a moment, renter can’t make his space unavailable at that moment as we can’t relocate the existing user of that place.</a:t>
            </a:r>
          </a:p>
        </p:txBody>
      </p:sp>
    </p:spTree>
    <p:extLst>
      <p:ext uri="{BB962C8B-B14F-4D97-AF65-F5344CB8AC3E}">
        <p14:creationId xmlns:p14="http://schemas.microsoft.com/office/powerpoint/2010/main" val="24198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4992-79BA-4AB3-B452-196557B9CC9B}"/>
              </a:ext>
            </a:extLst>
          </p:cNvPr>
          <p:cNvSpPr>
            <a:spLocks noGrp="1"/>
          </p:cNvSpPr>
          <p:nvPr>
            <p:ph type="title"/>
          </p:nvPr>
        </p:nvSpPr>
        <p:spPr>
          <a:xfrm>
            <a:off x="945858" y="95812"/>
            <a:ext cx="10364451" cy="1380062"/>
          </a:xfrm>
        </p:spPr>
        <p:txBody>
          <a:bodyPr/>
          <a:lstStyle/>
          <a:p>
            <a:r>
              <a:rPr lang="en-US" dirty="0"/>
              <a:t>Process of handling a request</a:t>
            </a:r>
          </a:p>
        </p:txBody>
      </p:sp>
      <p:pic>
        <p:nvPicPr>
          <p:cNvPr id="34" name="Picture 33">
            <a:extLst>
              <a:ext uri="{FF2B5EF4-FFF2-40B4-BE49-F238E27FC236}">
                <a16:creationId xmlns:a16="http://schemas.microsoft.com/office/drawing/2014/main" id="{54B99A3F-0EB1-4C54-92BD-0698194F7BD9}"/>
              </a:ext>
            </a:extLst>
          </p:cNvPr>
          <p:cNvPicPr>
            <a:picLocks noChangeAspect="1"/>
          </p:cNvPicPr>
          <p:nvPr/>
        </p:nvPicPr>
        <p:blipFill>
          <a:blip r:embed="rId2"/>
          <a:stretch>
            <a:fillRect/>
          </a:stretch>
        </p:blipFill>
        <p:spPr>
          <a:xfrm>
            <a:off x="449179" y="1149292"/>
            <a:ext cx="11229474" cy="5708708"/>
          </a:xfrm>
          <a:prstGeom prst="rect">
            <a:avLst/>
          </a:prstGeom>
        </p:spPr>
      </p:pic>
    </p:spTree>
    <p:extLst>
      <p:ext uri="{BB962C8B-B14F-4D97-AF65-F5344CB8AC3E}">
        <p14:creationId xmlns:p14="http://schemas.microsoft.com/office/powerpoint/2010/main" val="281161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143E2E-C101-46BC-8D38-F0CB33F3F57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9778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FCFE-709E-4A3A-A498-62FC7EC4EC7E}"/>
              </a:ext>
            </a:extLst>
          </p:cNvPr>
          <p:cNvSpPr>
            <a:spLocks noGrp="1"/>
          </p:cNvSpPr>
          <p:nvPr>
            <p:ph type="title"/>
          </p:nvPr>
        </p:nvSpPr>
        <p:spPr>
          <a:xfrm>
            <a:off x="913774" y="2630911"/>
            <a:ext cx="10364451" cy="1596177"/>
          </a:xfrm>
        </p:spPr>
        <p:txBody>
          <a:bodyPr/>
          <a:lstStyle/>
          <a:p>
            <a:r>
              <a:rPr lang="en-US" dirty="0"/>
              <a:t>Any Question !!</a:t>
            </a:r>
          </a:p>
        </p:txBody>
      </p:sp>
    </p:spTree>
    <p:extLst>
      <p:ext uri="{BB962C8B-B14F-4D97-AF65-F5344CB8AC3E}">
        <p14:creationId xmlns:p14="http://schemas.microsoft.com/office/powerpoint/2010/main" val="1173163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772C-F600-4BCE-8B91-2AC9ED238CF2}"/>
              </a:ext>
            </a:extLst>
          </p:cNvPr>
          <p:cNvSpPr>
            <a:spLocks noGrp="1"/>
          </p:cNvSpPr>
          <p:nvPr>
            <p:ph type="title"/>
          </p:nvPr>
        </p:nvSpPr>
        <p:spPr>
          <a:xfrm>
            <a:off x="913775" y="2676087"/>
            <a:ext cx="10364451" cy="1904301"/>
          </a:xfrm>
        </p:spPr>
        <p:txBody>
          <a:bodyPr/>
          <a:lstStyle/>
          <a:p>
            <a:r>
              <a:rPr lang="en-US" dirty="0"/>
              <a:t>Thank YOU. </a:t>
            </a:r>
          </a:p>
        </p:txBody>
      </p:sp>
    </p:spTree>
    <p:extLst>
      <p:ext uri="{BB962C8B-B14F-4D97-AF65-F5344CB8AC3E}">
        <p14:creationId xmlns:p14="http://schemas.microsoft.com/office/powerpoint/2010/main" val="65311419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18</TotalTime>
  <Words>388</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Droplet</vt:lpstr>
      <vt:lpstr>Parking Space Sharing</vt:lpstr>
      <vt:lpstr>Inspiration </vt:lpstr>
      <vt:lpstr>Benefits and impacts</vt:lpstr>
      <vt:lpstr>Existing app on market</vt:lpstr>
      <vt:lpstr>setbacks</vt:lpstr>
      <vt:lpstr>Process of handling a request</vt:lpstr>
      <vt:lpstr>PowerPoint Presentation</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Space Sharing</dc:title>
  <dc:creator>Raktim Raihan Prova</dc:creator>
  <cp:lastModifiedBy>Raktim Raihan Prova</cp:lastModifiedBy>
  <cp:revision>3</cp:revision>
  <dcterms:created xsi:type="dcterms:W3CDTF">2018-10-09T03:31:21Z</dcterms:created>
  <dcterms:modified xsi:type="dcterms:W3CDTF">2018-10-09T03:49:42Z</dcterms:modified>
</cp:coreProperties>
</file>