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C9C28-0162-AC5E-C3AD-94946AED6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E0183-3667-B336-7305-7EC626468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F376C-9360-56AA-0FFB-BE56C431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66-0F56-47F8-B0C7-9994B99C9813}" type="datetimeFigureOut">
              <a:rPr lang="en-IE" smtClean="0"/>
              <a:t>10/09/2023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0BD93-90E1-4D6D-69C3-2E46C731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2BAED-8A9E-CE21-D55F-33850B13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CB5-C865-4DD9-A9DB-44CB8BD094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91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E4DC-42D1-3195-96FB-CF8A1279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57C92-3ED7-D098-9A42-CB1026C7B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613AE-B0CE-AEBB-0679-CC165205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66-0F56-47F8-B0C7-9994B99C9813}" type="datetimeFigureOut">
              <a:rPr lang="en-IE" smtClean="0"/>
              <a:t>10/09/2023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F6D7A-D95F-ADD3-6A01-29429E1A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3796C-3AF7-45BA-4518-36CDA647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CB5-C865-4DD9-A9DB-44CB8BD094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225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C4C08F-371A-ECA3-C339-FC1B91F47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151AC-BF34-42F5-8115-C1769F621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B25CB-7C11-19BF-9F68-214DA1C3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66-0F56-47F8-B0C7-9994B99C9813}" type="datetimeFigureOut">
              <a:rPr lang="en-IE" smtClean="0"/>
              <a:t>10/09/2023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E9CDF-FBDA-ED18-5CC3-2AAA2577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213AC-312A-5562-E598-C22AFC73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CB5-C865-4DD9-A9DB-44CB8BD094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539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6A46-6E4B-B534-0823-161059BA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59799-63B2-91C8-8A36-11BBE0F16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5D471-14C9-B38F-AF4B-5CF851E4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66-0F56-47F8-B0C7-9994B99C9813}" type="datetimeFigureOut">
              <a:rPr lang="en-IE" smtClean="0"/>
              <a:t>10/09/2023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AD982-8521-0448-1E5F-50E1DE17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C4762-0484-8F01-A0AC-5F715621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CB5-C865-4DD9-A9DB-44CB8BD094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809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FDE2-E206-3538-53E7-B5774AD8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E89DD-64B9-400A-5CB3-0EEA568BC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1F7FE-2BFE-D19C-15A6-3A952B3E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66-0F56-47F8-B0C7-9994B99C9813}" type="datetimeFigureOut">
              <a:rPr lang="en-IE" smtClean="0"/>
              <a:t>10/09/2023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D7AEE-E2F8-D4EA-42EA-09474466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72D44-A7D7-9A20-9B44-DC7DDF7B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CB5-C865-4DD9-A9DB-44CB8BD094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963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2774-C411-8AAF-C870-5B4BDF94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7C6A9-B847-D10C-0E26-D0278AEA5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EC1DC-828C-876A-8E21-22F2F8C52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8F261-DEB4-D0FB-8F90-E34BEC8C6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66-0F56-47F8-B0C7-9994B99C9813}" type="datetimeFigureOut">
              <a:rPr lang="en-IE" smtClean="0"/>
              <a:t>10/09/2023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C6F7F-EB7A-DC49-50A7-E1E83E0D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F181E-D30D-3838-20AD-61E07034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CB5-C865-4DD9-A9DB-44CB8BD094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596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82D1-2555-7CC9-923F-8D5802CB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0E85F-C957-E679-2E82-223533973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6D1AB-E9ED-CBA4-B024-D7FA91C22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DF8AC3-1222-B8E9-1E0A-7DE6A732E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B00E9-F419-678A-6586-61818C4CC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8CFF0-DCA1-7F54-312C-392F8C01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66-0F56-47F8-B0C7-9994B99C9813}" type="datetimeFigureOut">
              <a:rPr lang="en-IE" smtClean="0"/>
              <a:t>10/09/2023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C982B-3BA8-C6AE-43AF-2DF8D9D3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07F2D-E3A6-3E3F-9AFB-21478817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CB5-C865-4DD9-A9DB-44CB8BD094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991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8422-73C0-140F-DFA3-DAB0BEB1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EC423-A703-448D-DAFE-577B2A5F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66-0F56-47F8-B0C7-9994B99C9813}" type="datetimeFigureOut">
              <a:rPr lang="en-IE" smtClean="0"/>
              <a:t>10/09/2023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A9D61-7D50-EB4C-AF0A-BEE01832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CBC1B-20C2-3485-5131-E33CAE86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CB5-C865-4DD9-A9DB-44CB8BD094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193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5327E-AEDA-E5F8-A01B-8F5C29AA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66-0F56-47F8-B0C7-9994B99C9813}" type="datetimeFigureOut">
              <a:rPr lang="en-IE" smtClean="0"/>
              <a:t>10/09/2023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657357-E87E-50EA-F324-7D502806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6666D-4E07-A29D-DC27-F387FCE2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CB5-C865-4DD9-A9DB-44CB8BD094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441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2170-6473-937D-1462-F659DB29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ED606-D610-0BE5-2935-764C4B7F3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6785F-D50A-4C4D-145C-6F29B1E73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E59D3-4B0C-A47A-DA35-9A0C60B2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66-0F56-47F8-B0C7-9994B99C9813}" type="datetimeFigureOut">
              <a:rPr lang="en-IE" smtClean="0"/>
              <a:t>10/09/2023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2E18C-3FEC-E14C-54FA-4BCFFEA6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D90E1-B2E8-F031-3F81-35833911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CB5-C865-4DD9-A9DB-44CB8BD094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177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F799-5845-AD7C-0D81-D8FDFC562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6DFC4-2A64-C62B-D938-1E2A11DC8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9E601-2665-AED9-3BB3-2C05FE9A4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99E9C-8B3B-02C0-1218-3A06460E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66-0F56-47F8-B0C7-9994B99C9813}" type="datetimeFigureOut">
              <a:rPr lang="en-IE" smtClean="0"/>
              <a:t>10/09/2023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A3A53-D78B-C2E2-1475-26D7F9BE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9C7DB-1277-34E7-4EB4-10E10FB3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CB5-C865-4DD9-A9DB-44CB8BD094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7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8D7E49-E363-D0F1-684D-54A533ADB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DE945-1413-8F4F-1EEF-92E8B9416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BC262-9292-3B40-BD92-A3AE94351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EFB66-0F56-47F8-B0C7-9994B99C9813}" type="datetimeFigureOut">
              <a:rPr lang="en-IE" smtClean="0"/>
              <a:t>10/09/2023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2BFE1-DA1F-E759-C0AA-BF0A48FC5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34029-5F08-A294-764A-56A921614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2BCB5-C865-4DD9-A9DB-44CB8BD094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334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7D7B92-0146-5B33-4675-D0AF5F8A3CED}"/>
              </a:ext>
            </a:extLst>
          </p:cNvPr>
          <p:cNvSpPr/>
          <p:nvPr/>
        </p:nvSpPr>
        <p:spPr>
          <a:xfrm>
            <a:off x="1306286" y="662473"/>
            <a:ext cx="2191722" cy="512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Depth Interviews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D2AD8-05FD-529E-7DAE-6B5D92A841B0}"/>
              </a:ext>
            </a:extLst>
          </p:cNvPr>
          <p:cNvSpPr/>
          <p:nvPr/>
        </p:nvSpPr>
        <p:spPr>
          <a:xfrm>
            <a:off x="1306286" y="1986785"/>
            <a:ext cx="2191722" cy="512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Literature Review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7BB2DF-EFDB-88AA-3E69-08ECD540F7C6}"/>
              </a:ext>
            </a:extLst>
          </p:cNvPr>
          <p:cNvSpPr/>
          <p:nvPr/>
        </p:nvSpPr>
        <p:spPr>
          <a:xfrm>
            <a:off x="1306286" y="3311097"/>
            <a:ext cx="2191722" cy="512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Data Understanding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EB1ED-46EC-DDD5-02DD-2265C49CA7F2}"/>
              </a:ext>
            </a:extLst>
          </p:cNvPr>
          <p:cNvSpPr/>
          <p:nvPr/>
        </p:nvSpPr>
        <p:spPr>
          <a:xfrm>
            <a:off x="4402980" y="662472"/>
            <a:ext cx="2191722" cy="512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Identify the Participants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8E54DD-CE9C-58CF-6851-DD3C9E423BC1}"/>
              </a:ext>
            </a:extLst>
          </p:cNvPr>
          <p:cNvSpPr/>
          <p:nvPr/>
        </p:nvSpPr>
        <p:spPr>
          <a:xfrm>
            <a:off x="7499674" y="178445"/>
            <a:ext cx="1668138" cy="512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Consent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BBF12A-A9F8-CD23-9ECB-5A82BF0AB6A6}"/>
              </a:ext>
            </a:extLst>
          </p:cNvPr>
          <p:cNvSpPr/>
          <p:nvPr/>
        </p:nvSpPr>
        <p:spPr>
          <a:xfrm>
            <a:off x="7499674" y="1005490"/>
            <a:ext cx="1668138" cy="512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Information Leaflet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1BAFB9-BC01-FB32-12C0-47A04940C356}"/>
              </a:ext>
            </a:extLst>
          </p:cNvPr>
          <p:cNvSpPr/>
          <p:nvPr/>
        </p:nvSpPr>
        <p:spPr>
          <a:xfrm>
            <a:off x="7499674" y="1832535"/>
            <a:ext cx="1668138" cy="512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Interview Questionnaire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2EB974-3323-8F97-17F5-7DF48B6D3877}"/>
              </a:ext>
            </a:extLst>
          </p:cNvPr>
          <p:cNvSpPr/>
          <p:nvPr/>
        </p:nvSpPr>
        <p:spPr>
          <a:xfrm>
            <a:off x="9762299" y="1005489"/>
            <a:ext cx="1668138" cy="512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Interview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FB89F1-A8C2-B7B8-E111-BD24F4BCE7BF}"/>
              </a:ext>
            </a:extLst>
          </p:cNvPr>
          <p:cNvSpPr/>
          <p:nvPr/>
        </p:nvSpPr>
        <p:spPr>
          <a:xfrm>
            <a:off x="9762299" y="2499386"/>
            <a:ext cx="1668138" cy="512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Analysis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E985FE-5EF6-2E4B-281F-18E92036E819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3498008" y="918773"/>
            <a:ext cx="90497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020A5F-4449-B9EB-E69C-1F11FE7E8960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6594702" y="434746"/>
            <a:ext cx="904972" cy="484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5D0987-10C5-F912-8F79-680E87B57257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594702" y="918773"/>
            <a:ext cx="904972" cy="343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80CF70-E623-A648-447C-92D40688B4BA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6594702" y="918773"/>
            <a:ext cx="904972" cy="1170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A6A21D-6DCD-F1B8-4093-81F0471161B7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9167812" y="434746"/>
            <a:ext cx="594487" cy="82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D9CA0B-63CC-489E-C44E-3A4BBA91C969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9167812" y="1261790"/>
            <a:ext cx="5944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699F1D-2F9E-1C73-9C75-706E0BF8A9C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9167812" y="1261790"/>
            <a:ext cx="594487" cy="827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D50769-9294-2940-47A5-11E09880BB22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10596368" y="1518090"/>
            <a:ext cx="0" cy="98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66C1EB0-4B6D-3A19-3BA7-3128F0346005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3498008" y="2243086"/>
            <a:ext cx="6264291" cy="512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56C856-0CF4-6506-666D-F71D49B950F3}"/>
              </a:ext>
            </a:extLst>
          </p:cNvPr>
          <p:cNvCxnSpPr>
            <a:stCxn id="6" idx="3"/>
            <a:endCxn id="12" idx="1"/>
          </p:cNvCxnSpPr>
          <p:nvPr/>
        </p:nvCxnSpPr>
        <p:spPr>
          <a:xfrm flipV="1">
            <a:off x="3498008" y="2755687"/>
            <a:ext cx="6264291" cy="81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306BC66-8F67-68F4-381D-657AF3F1F9F1}"/>
              </a:ext>
            </a:extLst>
          </p:cNvPr>
          <p:cNvSpPr txBox="1"/>
          <p:nvPr/>
        </p:nvSpPr>
        <p:spPr>
          <a:xfrm>
            <a:off x="2752531" y="4478694"/>
            <a:ext cx="7371183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Research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8449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A879A9-2CBA-D098-7081-5E38351B417D}"/>
              </a:ext>
            </a:extLst>
          </p:cNvPr>
          <p:cNvSpPr/>
          <p:nvPr/>
        </p:nvSpPr>
        <p:spPr>
          <a:xfrm>
            <a:off x="506962" y="2262963"/>
            <a:ext cx="2191722" cy="512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Research Understanding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2B5E8D-2663-BC2D-C535-D88B8D74AFED}"/>
              </a:ext>
            </a:extLst>
          </p:cNvPr>
          <p:cNvSpPr/>
          <p:nvPr/>
        </p:nvSpPr>
        <p:spPr>
          <a:xfrm>
            <a:off x="3203510" y="2071395"/>
            <a:ext cx="2191722" cy="895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Identify the Data/feature Requirements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050D71-37E3-9DAE-07F0-6CA52B322382}"/>
              </a:ext>
            </a:extLst>
          </p:cNvPr>
          <p:cNvSpPr/>
          <p:nvPr/>
        </p:nvSpPr>
        <p:spPr>
          <a:xfrm>
            <a:off x="5900058" y="1815094"/>
            <a:ext cx="2191722" cy="512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Bowel Screen Data (SQL Server)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D2F8DE-D70E-0EB4-6262-64C3F2AB6E29}"/>
              </a:ext>
            </a:extLst>
          </p:cNvPr>
          <p:cNvSpPr/>
          <p:nvPr/>
        </p:nvSpPr>
        <p:spPr>
          <a:xfrm>
            <a:off x="8596606" y="1815094"/>
            <a:ext cx="2191722" cy="512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Extract data using SQL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23CD34-D676-B75F-149F-854698D822D8}"/>
              </a:ext>
            </a:extLst>
          </p:cNvPr>
          <p:cNvSpPr/>
          <p:nvPr/>
        </p:nvSpPr>
        <p:spPr>
          <a:xfrm>
            <a:off x="5900058" y="2788635"/>
            <a:ext cx="2191722" cy="512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Census 2022 (CSO website)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3654E3-F2ED-842B-5E8D-6D0CC031B64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698684" y="2519264"/>
            <a:ext cx="5048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1D3369-F432-1D67-72B4-E458E5E8D8AE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395232" y="2519265"/>
            <a:ext cx="504826" cy="52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CE7517-C4C8-83B0-4B2C-8B2B649A03CE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395232" y="2071395"/>
            <a:ext cx="504826" cy="44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ACD154-2538-B643-6C81-6921E2A143D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091780" y="2071395"/>
            <a:ext cx="504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56AE86-2F37-A2D5-F329-2D65A22E7118}"/>
              </a:ext>
            </a:extLst>
          </p:cNvPr>
          <p:cNvSpPr txBox="1"/>
          <p:nvPr/>
        </p:nvSpPr>
        <p:spPr>
          <a:xfrm>
            <a:off x="2752531" y="4478694"/>
            <a:ext cx="7371183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168596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DCA3D1-EEAB-CE00-8495-6E112B31DBD1}"/>
              </a:ext>
            </a:extLst>
          </p:cNvPr>
          <p:cNvSpPr/>
          <p:nvPr/>
        </p:nvSpPr>
        <p:spPr>
          <a:xfrm>
            <a:off x="255035" y="2261360"/>
            <a:ext cx="2191722" cy="512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Data Collection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FB12EB-51F9-F6CD-928A-2AD23DB7A2D5}"/>
              </a:ext>
            </a:extLst>
          </p:cNvPr>
          <p:cNvSpPr/>
          <p:nvPr/>
        </p:nvSpPr>
        <p:spPr>
          <a:xfrm>
            <a:off x="3196317" y="528051"/>
            <a:ext cx="2191722" cy="512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Data Cleansing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986159-047B-0675-A405-E3AA1E81BE68}"/>
              </a:ext>
            </a:extLst>
          </p:cNvPr>
          <p:cNvSpPr/>
          <p:nvPr/>
        </p:nvSpPr>
        <p:spPr>
          <a:xfrm>
            <a:off x="3196317" y="1648014"/>
            <a:ext cx="2191722" cy="512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Aggregated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A9C06D-5F62-58C7-9DDA-C0970ED3455B}"/>
              </a:ext>
            </a:extLst>
          </p:cNvPr>
          <p:cNvSpPr/>
          <p:nvPr/>
        </p:nvSpPr>
        <p:spPr>
          <a:xfrm>
            <a:off x="3196317" y="2815659"/>
            <a:ext cx="2191722" cy="512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Time Series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7FFF28-A008-2219-0800-D10E33AA8844}"/>
              </a:ext>
            </a:extLst>
          </p:cNvPr>
          <p:cNvSpPr/>
          <p:nvPr/>
        </p:nvSpPr>
        <p:spPr>
          <a:xfrm>
            <a:off x="3196317" y="3938443"/>
            <a:ext cx="2191722" cy="512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Feature Engineering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41D877-C1A5-2D1A-97D1-EEE42A75BD7B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446757" y="784352"/>
            <a:ext cx="749560" cy="1733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9E5BB6-902A-6C9D-B8D9-0D4850D853EC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2446757" y="1904315"/>
            <a:ext cx="749560" cy="613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CA0AB0-E599-2262-0620-CEB8247A3F05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2446757" y="2517661"/>
            <a:ext cx="749560" cy="55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B09D7D-CD33-C7EE-4EC9-6B29B5EC5728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2446757" y="2517661"/>
            <a:ext cx="749560" cy="167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689285B-0116-7BFA-BEFF-100585CFAC72}"/>
              </a:ext>
            </a:extLst>
          </p:cNvPr>
          <p:cNvSpPr/>
          <p:nvPr/>
        </p:nvSpPr>
        <p:spPr>
          <a:xfrm>
            <a:off x="7024003" y="1904314"/>
            <a:ext cx="2081701" cy="959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Exploratory Data Analysis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11490B-E3F0-FA12-50B8-4C65230D21B8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5388039" y="784352"/>
            <a:ext cx="1635964" cy="159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2556AD-D06E-D088-9812-AA0C7057C25F}"/>
              </a:ext>
            </a:extLst>
          </p:cNvPr>
          <p:cNvCxnSpPr>
            <a:stCxn id="5" idx="3"/>
            <a:endCxn id="16" idx="1"/>
          </p:cNvCxnSpPr>
          <p:nvPr/>
        </p:nvCxnSpPr>
        <p:spPr>
          <a:xfrm>
            <a:off x="5388039" y="1904315"/>
            <a:ext cx="1635964" cy="47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82EF2-C6F2-B4FF-D315-D75EC5021DEB}"/>
              </a:ext>
            </a:extLst>
          </p:cNvPr>
          <p:cNvCxnSpPr>
            <a:stCxn id="6" idx="3"/>
            <a:endCxn id="16" idx="1"/>
          </p:cNvCxnSpPr>
          <p:nvPr/>
        </p:nvCxnSpPr>
        <p:spPr>
          <a:xfrm flipV="1">
            <a:off x="5388039" y="2384039"/>
            <a:ext cx="1635964" cy="687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46C5EC-D3B8-0F0E-E1B3-A89296D5FC6B}"/>
              </a:ext>
            </a:extLst>
          </p:cNvPr>
          <p:cNvCxnSpPr>
            <a:stCxn id="7" idx="3"/>
            <a:endCxn id="16" idx="1"/>
          </p:cNvCxnSpPr>
          <p:nvPr/>
        </p:nvCxnSpPr>
        <p:spPr>
          <a:xfrm flipV="1">
            <a:off x="5388039" y="2384039"/>
            <a:ext cx="1635964" cy="1810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147453D-177A-77A3-BDE6-EBBC6A467FF8}"/>
              </a:ext>
            </a:extLst>
          </p:cNvPr>
          <p:cNvSpPr/>
          <p:nvPr/>
        </p:nvSpPr>
        <p:spPr>
          <a:xfrm>
            <a:off x="9745243" y="1904314"/>
            <a:ext cx="2081701" cy="959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Machine Learning Build and Evaluate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C28CB3-C7A6-21EE-C872-958CF97905F3}"/>
              </a:ext>
            </a:extLst>
          </p:cNvPr>
          <p:cNvCxnSpPr>
            <a:cxnSpLocks/>
          </p:cNvCxnSpPr>
          <p:nvPr/>
        </p:nvCxnSpPr>
        <p:spPr>
          <a:xfrm>
            <a:off x="9105703" y="2169068"/>
            <a:ext cx="639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A2F892-A75B-B165-33DA-ECABA2FE3754}"/>
              </a:ext>
            </a:extLst>
          </p:cNvPr>
          <p:cNvCxnSpPr/>
          <p:nvPr/>
        </p:nvCxnSpPr>
        <p:spPr>
          <a:xfrm flipH="1">
            <a:off x="9105704" y="2603241"/>
            <a:ext cx="639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5634BFB-8F03-17A3-87D4-FC8AD4773063}"/>
              </a:ext>
            </a:extLst>
          </p:cNvPr>
          <p:cNvCxnSpPr>
            <a:stCxn id="25" idx="2"/>
          </p:cNvCxnSpPr>
          <p:nvPr/>
        </p:nvCxnSpPr>
        <p:spPr>
          <a:xfrm flipH="1">
            <a:off x="10786093" y="2863764"/>
            <a:ext cx="1" cy="2911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58835A7-5568-5FBA-65DF-473DB89347D1}"/>
              </a:ext>
            </a:extLst>
          </p:cNvPr>
          <p:cNvCxnSpPr/>
          <p:nvPr/>
        </p:nvCxnSpPr>
        <p:spPr>
          <a:xfrm flipH="1">
            <a:off x="1418253" y="5794310"/>
            <a:ext cx="9367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EED466-6177-5B7C-EA3E-B6DF0DE21FE1}"/>
              </a:ext>
            </a:extLst>
          </p:cNvPr>
          <p:cNvCxnSpPr>
            <a:endCxn id="3" idx="2"/>
          </p:cNvCxnSpPr>
          <p:nvPr/>
        </p:nvCxnSpPr>
        <p:spPr>
          <a:xfrm flipH="1" flipV="1">
            <a:off x="1350896" y="2773961"/>
            <a:ext cx="76688" cy="3001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peech Bubble: Rectangle with Corners Rounded 47">
            <a:extLst>
              <a:ext uri="{FF2B5EF4-FFF2-40B4-BE49-F238E27FC236}">
                <a16:creationId xmlns:a16="http://schemas.microsoft.com/office/drawing/2014/main" id="{F3C7BFE9-D4B0-8D3C-9610-5992F8F7FD6E}"/>
              </a:ext>
            </a:extLst>
          </p:cNvPr>
          <p:cNvSpPr/>
          <p:nvPr/>
        </p:nvSpPr>
        <p:spPr>
          <a:xfrm>
            <a:off x="3791119" y="4711158"/>
            <a:ext cx="2304881" cy="68792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E" sz="9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Iterative process to achieve better results.</a:t>
            </a:r>
            <a:endParaRPr lang="en-IE" sz="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D28C55B-3C5C-049E-4ECB-E5F68266AF08}"/>
              </a:ext>
            </a:extLst>
          </p:cNvPr>
          <p:cNvSpPr txBox="1"/>
          <p:nvPr/>
        </p:nvSpPr>
        <p:spPr>
          <a:xfrm>
            <a:off x="4292178" y="6189542"/>
            <a:ext cx="1558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Data </a:t>
            </a:r>
            <a:r>
              <a:rPr lang="en-IE" dirty="0" err="1"/>
              <a:t>Preperations</a:t>
            </a:r>
            <a:endParaRPr lang="en-IE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078B5B-6011-0F1A-F360-6622114638B2}"/>
              </a:ext>
            </a:extLst>
          </p:cNvPr>
          <p:cNvCxnSpPr>
            <a:stCxn id="16" idx="2"/>
          </p:cNvCxnSpPr>
          <p:nvPr/>
        </p:nvCxnSpPr>
        <p:spPr>
          <a:xfrm flipH="1">
            <a:off x="8052318" y="2863764"/>
            <a:ext cx="12536" cy="291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46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830D14-8CA2-41B6-CD27-4F13E121999F}"/>
              </a:ext>
            </a:extLst>
          </p:cNvPr>
          <p:cNvSpPr/>
          <p:nvPr/>
        </p:nvSpPr>
        <p:spPr>
          <a:xfrm>
            <a:off x="1038221" y="2813181"/>
            <a:ext cx="2191722" cy="512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Data Preparation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7DBA51-7232-4B88-36AB-CBBA4EEBCD8C}"/>
              </a:ext>
            </a:extLst>
          </p:cNvPr>
          <p:cNvSpPr/>
          <p:nvPr/>
        </p:nvSpPr>
        <p:spPr>
          <a:xfrm>
            <a:off x="4021491" y="1300844"/>
            <a:ext cx="3256384" cy="3564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C1C259-5191-7B94-EBAD-3D73688E83B6}"/>
              </a:ext>
            </a:extLst>
          </p:cNvPr>
          <p:cNvSpPr/>
          <p:nvPr/>
        </p:nvSpPr>
        <p:spPr>
          <a:xfrm>
            <a:off x="4306076" y="1640633"/>
            <a:ext cx="2687217" cy="539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3A1C02-D46D-181D-03AF-F0244B5A6A54}"/>
              </a:ext>
            </a:extLst>
          </p:cNvPr>
          <p:cNvSpPr/>
          <p:nvPr/>
        </p:nvSpPr>
        <p:spPr>
          <a:xfrm>
            <a:off x="4306077" y="2813181"/>
            <a:ext cx="2687217" cy="539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Descriptive Statistics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149B51-17B3-C5E3-B77F-D5EE909DF116}"/>
              </a:ext>
            </a:extLst>
          </p:cNvPr>
          <p:cNvSpPr/>
          <p:nvPr/>
        </p:nvSpPr>
        <p:spPr>
          <a:xfrm>
            <a:off x="4306075" y="3985729"/>
            <a:ext cx="2687217" cy="539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Hypothesis Testing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6FBEB6-23A6-66E2-C24F-270A350F9E63}"/>
              </a:ext>
            </a:extLst>
          </p:cNvPr>
          <p:cNvSpPr/>
          <p:nvPr/>
        </p:nvSpPr>
        <p:spPr>
          <a:xfrm>
            <a:off x="8069423" y="2813181"/>
            <a:ext cx="2687217" cy="539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Visualisation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125752-AD5B-9AA8-3475-464C5AC25CC5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3229943" y="3069482"/>
            <a:ext cx="791548" cy="1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DCB40A-1294-56B3-642E-80A4BA53DD02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7277875" y="3082991"/>
            <a:ext cx="791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D92985E-F35C-BA74-5414-3886E9D21245}"/>
              </a:ext>
            </a:extLst>
          </p:cNvPr>
          <p:cNvSpPr txBox="1"/>
          <p:nvPr/>
        </p:nvSpPr>
        <p:spPr>
          <a:xfrm>
            <a:off x="3788229" y="5971596"/>
            <a:ext cx="417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65129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85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K M</dc:creator>
  <cp:lastModifiedBy>Rakesh K M</cp:lastModifiedBy>
  <cp:revision>1</cp:revision>
  <dcterms:created xsi:type="dcterms:W3CDTF">2023-09-10T16:57:30Z</dcterms:created>
  <dcterms:modified xsi:type="dcterms:W3CDTF">2023-09-10T18:02:41Z</dcterms:modified>
</cp:coreProperties>
</file>