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E2356-7FA1-4FF5-BFBF-2B31E8D27DD0}" v="10" dt="2025-01-29T12:28:0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704" autoAdjust="0"/>
  </p:normalViewPr>
  <p:slideViewPr>
    <p:cSldViewPr>
      <p:cViewPr varScale="1">
        <p:scale>
          <a:sx n="107" d="100"/>
          <a:sy n="107" d="100"/>
        </p:scale>
        <p:origin x="4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ji Murata" userId="14d7091758d971a0" providerId="LiveId" clId="{320E2356-7FA1-4FF5-BFBF-2B31E8D27DD0}"/>
    <pc:docChg chg="undo custSel addSld modSld">
      <pc:chgData name="Kenji Murata" userId="14d7091758d971a0" providerId="LiveId" clId="{320E2356-7FA1-4FF5-BFBF-2B31E8D27DD0}" dt="2025-01-29T12:34:57.303" v="345" actId="1038"/>
      <pc:docMkLst>
        <pc:docMk/>
      </pc:docMkLst>
      <pc:sldChg chg="addSp delSp modSp mod">
        <pc:chgData name="Kenji Murata" userId="14d7091758d971a0" providerId="LiveId" clId="{320E2356-7FA1-4FF5-BFBF-2B31E8D27DD0}" dt="2025-01-29T12:32:55.226" v="221" actId="1035"/>
        <pc:sldMkLst>
          <pc:docMk/>
          <pc:sldMk cId="491738849" sldId="259"/>
        </pc:sldMkLst>
        <pc:spChg chg="del">
          <ac:chgData name="Kenji Murata" userId="14d7091758d971a0" providerId="LiveId" clId="{320E2356-7FA1-4FF5-BFBF-2B31E8D27DD0}" dt="2025-01-29T12:26:28.970" v="1" actId="478"/>
          <ac:spMkLst>
            <pc:docMk/>
            <pc:sldMk cId="491738849" sldId="259"/>
            <ac:spMk id="2" creationId="{00000000-0000-0000-0000-000000000000}"/>
          </ac:spMkLst>
        </pc:spChg>
        <pc:spChg chg="add mod">
          <ac:chgData name="Kenji Murata" userId="14d7091758d971a0" providerId="LiveId" clId="{320E2356-7FA1-4FF5-BFBF-2B31E8D27DD0}" dt="2025-01-29T12:27:19.883" v="64" actId="1076"/>
          <ac:spMkLst>
            <pc:docMk/>
            <pc:sldMk cId="491738849" sldId="259"/>
            <ac:spMk id="3" creationId="{BB409BDE-6EB4-E3D6-E478-3AD688B3CFE7}"/>
          </ac:spMkLst>
        </pc:spChg>
        <pc:spChg chg="add del mod">
          <ac:chgData name="Kenji Murata" userId="14d7091758d971a0" providerId="LiveId" clId="{320E2356-7FA1-4FF5-BFBF-2B31E8D27DD0}" dt="2025-01-29T12:27:51.200" v="66" actId="478"/>
          <ac:spMkLst>
            <pc:docMk/>
            <pc:sldMk cId="491738849" sldId="259"/>
            <ac:spMk id="4" creationId="{741C475B-1D6B-30CC-6349-55088EE72D7D}"/>
          </ac:spMkLst>
        </pc:spChg>
        <pc:spChg chg="add del mod">
          <ac:chgData name="Kenji Murata" userId="14d7091758d971a0" providerId="LiveId" clId="{320E2356-7FA1-4FF5-BFBF-2B31E8D27DD0}" dt="2025-01-29T12:28:07.123" v="68" actId="478"/>
          <ac:spMkLst>
            <pc:docMk/>
            <pc:sldMk cId="491738849" sldId="259"/>
            <ac:spMk id="5" creationId="{2A356E63-8AD4-2B29-1894-95249B3CCDFA}"/>
          </ac:spMkLst>
        </pc:spChg>
        <pc:spChg chg="del">
          <ac:chgData name="Kenji Murata" userId="14d7091758d971a0" providerId="LiveId" clId="{320E2356-7FA1-4FF5-BFBF-2B31E8D27DD0}" dt="2025-01-29T12:26:33.178" v="2" actId="478"/>
          <ac:spMkLst>
            <pc:docMk/>
            <pc:sldMk cId="491738849" sldId="259"/>
            <ac:spMk id="14" creationId="{00000000-0000-0000-0000-000000000000}"/>
          </ac:spMkLst>
        </pc:spChg>
        <pc:picChg chg="add mod">
          <ac:chgData name="Kenji Murata" userId="14d7091758d971a0" providerId="LiveId" clId="{320E2356-7FA1-4FF5-BFBF-2B31E8D27DD0}" dt="2025-01-29T12:32:55.226" v="221" actId="1035"/>
          <ac:picMkLst>
            <pc:docMk/>
            <pc:sldMk cId="491738849" sldId="259"/>
            <ac:picMk id="7" creationId="{BBE5C110-70D3-897D-F9F3-91D191EAAD72}"/>
          </ac:picMkLst>
        </pc:picChg>
        <pc:picChg chg="add del">
          <ac:chgData name="Kenji Murata" userId="14d7091758d971a0" providerId="LiveId" clId="{320E2356-7FA1-4FF5-BFBF-2B31E8D27DD0}" dt="2025-01-29T12:29:00.329" v="99" actId="22"/>
          <ac:picMkLst>
            <pc:docMk/>
            <pc:sldMk cId="491738849" sldId="259"/>
            <ac:picMk id="9" creationId="{B9BF9F7B-1272-F5D8-C190-94F2747E2708}"/>
          </ac:picMkLst>
        </pc:picChg>
        <pc:picChg chg="del">
          <ac:chgData name="Kenji Murata" userId="14d7091758d971a0" providerId="LiveId" clId="{320E2356-7FA1-4FF5-BFBF-2B31E8D27DD0}" dt="2025-01-29T12:26:21.574" v="0" actId="478"/>
          <ac:picMkLst>
            <pc:docMk/>
            <pc:sldMk cId="491738849" sldId="259"/>
            <ac:picMk id="1027" creationId="{00000000-0000-0000-0000-000000000000}"/>
          </ac:picMkLst>
        </pc:picChg>
        <pc:picChg chg="del mod">
          <ac:chgData name="Kenji Murata" userId="14d7091758d971a0" providerId="LiveId" clId="{320E2356-7FA1-4FF5-BFBF-2B31E8D27DD0}" dt="2025-01-29T12:27:15.099" v="63" actId="478"/>
          <ac:picMkLst>
            <pc:docMk/>
            <pc:sldMk cId="491738849" sldId="259"/>
            <ac:picMk id="1028" creationId="{00000000-0000-0000-0000-000000000000}"/>
          </ac:picMkLst>
        </pc:picChg>
      </pc:sldChg>
      <pc:sldChg chg="addSp delSp modSp add mod">
        <pc:chgData name="Kenji Murata" userId="14d7091758d971a0" providerId="LiveId" clId="{320E2356-7FA1-4FF5-BFBF-2B31E8D27DD0}" dt="2025-01-29T12:32:50.417" v="220" actId="1035"/>
        <pc:sldMkLst>
          <pc:docMk/>
          <pc:sldMk cId="3096472636" sldId="260"/>
        </pc:sldMkLst>
        <pc:spChg chg="mod">
          <ac:chgData name="Kenji Murata" userId="14d7091758d971a0" providerId="LiveId" clId="{320E2356-7FA1-4FF5-BFBF-2B31E8D27DD0}" dt="2025-01-29T12:29:40.470" v="143"/>
          <ac:spMkLst>
            <pc:docMk/>
            <pc:sldMk cId="3096472636" sldId="260"/>
            <ac:spMk id="3" creationId="{7F34B240-1BD1-987A-58D7-07BC177EF5F6}"/>
          </ac:spMkLst>
        </pc:spChg>
        <pc:spChg chg="mod">
          <ac:chgData name="Kenji Murata" userId="14d7091758d971a0" providerId="LiveId" clId="{320E2356-7FA1-4FF5-BFBF-2B31E8D27DD0}" dt="2025-01-29T12:29:14.587" v="118" actId="20577"/>
          <ac:spMkLst>
            <pc:docMk/>
            <pc:sldMk cId="3096472636" sldId="260"/>
            <ac:spMk id="11" creationId="{43DCF1ED-5291-4BE5-AB93-9A445759DAA4}"/>
          </ac:spMkLst>
        </pc:spChg>
        <pc:picChg chg="add mod">
          <ac:chgData name="Kenji Murata" userId="14d7091758d971a0" providerId="LiveId" clId="{320E2356-7FA1-4FF5-BFBF-2B31E8D27DD0}" dt="2025-01-29T12:32:50.417" v="220" actId="1035"/>
          <ac:picMkLst>
            <pc:docMk/>
            <pc:sldMk cId="3096472636" sldId="260"/>
            <ac:picMk id="4" creationId="{64824690-1D6F-72AB-FFFF-86B1EEF55CEE}"/>
          </ac:picMkLst>
        </pc:picChg>
        <pc:picChg chg="del mod">
          <ac:chgData name="Kenji Murata" userId="14d7091758d971a0" providerId="LiveId" clId="{320E2356-7FA1-4FF5-BFBF-2B31E8D27DD0}" dt="2025-01-29T12:30:13.609" v="144" actId="478"/>
          <ac:picMkLst>
            <pc:docMk/>
            <pc:sldMk cId="3096472636" sldId="260"/>
            <ac:picMk id="7" creationId="{8ECE9CCA-08D0-D109-C629-F590D8CA57E2}"/>
          </ac:picMkLst>
        </pc:picChg>
      </pc:sldChg>
      <pc:sldChg chg="addSp delSp modSp add mod">
        <pc:chgData name="Kenji Murata" userId="14d7091758d971a0" providerId="LiveId" clId="{320E2356-7FA1-4FF5-BFBF-2B31E8D27DD0}" dt="2025-01-29T12:33:55.854" v="229"/>
        <pc:sldMkLst>
          <pc:docMk/>
          <pc:sldMk cId="2239665289" sldId="261"/>
        </pc:sldMkLst>
        <pc:spChg chg="mod">
          <ac:chgData name="Kenji Murata" userId="14d7091758d971a0" providerId="LiveId" clId="{320E2356-7FA1-4FF5-BFBF-2B31E8D27DD0}" dt="2025-01-29T12:33:55.854" v="229"/>
          <ac:spMkLst>
            <pc:docMk/>
            <pc:sldMk cId="2239665289" sldId="261"/>
            <ac:spMk id="3" creationId="{8FBBA543-4385-574B-7E49-CA6DAAB8660E}"/>
          </ac:spMkLst>
        </pc:spChg>
        <pc:picChg chg="del">
          <ac:chgData name="Kenji Murata" userId="14d7091758d971a0" providerId="LiveId" clId="{320E2356-7FA1-4FF5-BFBF-2B31E8D27DD0}" dt="2025-01-29T12:31:30.852" v="185" actId="478"/>
          <ac:picMkLst>
            <pc:docMk/>
            <pc:sldMk cId="2239665289" sldId="261"/>
            <ac:picMk id="4" creationId="{ED1407EA-BCAE-EA18-4E37-A269073DDC45}"/>
          </ac:picMkLst>
        </pc:picChg>
        <pc:picChg chg="add mod">
          <ac:chgData name="Kenji Murata" userId="14d7091758d971a0" providerId="LiveId" clId="{320E2356-7FA1-4FF5-BFBF-2B31E8D27DD0}" dt="2025-01-29T12:33:00.770" v="222" actId="1035"/>
          <ac:picMkLst>
            <pc:docMk/>
            <pc:sldMk cId="2239665289" sldId="261"/>
            <ac:picMk id="5" creationId="{E78046BA-DB96-25ED-0ACA-1C8B6B051B96}"/>
          </ac:picMkLst>
        </pc:picChg>
      </pc:sldChg>
      <pc:sldChg chg="addSp delSp modSp add mod">
        <pc:chgData name="Kenji Murata" userId="14d7091758d971a0" providerId="LiveId" clId="{320E2356-7FA1-4FF5-BFBF-2B31E8D27DD0}" dt="2025-01-29T12:34:57.303" v="345" actId="1038"/>
        <pc:sldMkLst>
          <pc:docMk/>
          <pc:sldMk cId="1274709751" sldId="262"/>
        </pc:sldMkLst>
        <pc:spChg chg="mod">
          <ac:chgData name="Kenji Murata" userId="14d7091758d971a0" providerId="LiveId" clId="{320E2356-7FA1-4FF5-BFBF-2B31E8D27DD0}" dt="2025-01-29T12:34:12.311" v="254"/>
          <ac:spMkLst>
            <pc:docMk/>
            <pc:sldMk cId="1274709751" sldId="262"/>
            <ac:spMk id="3" creationId="{9156914C-A5FB-7B3B-84E2-0D548136AC6B}"/>
          </ac:spMkLst>
        </pc:spChg>
        <pc:picChg chg="add mod">
          <ac:chgData name="Kenji Murata" userId="14d7091758d971a0" providerId="LiveId" clId="{320E2356-7FA1-4FF5-BFBF-2B31E8D27DD0}" dt="2025-01-29T12:34:57.303" v="345" actId="1038"/>
          <ac:picMkLst>
            <pc:docMk/>
            <pc:sldMk cId="1274709751" sldId="262"/>
            <ac:picMk id="4" creationId="{AC8E0905-8CF2-EFD3-94A1-B2C7530CD169}"/>
          </ac:picMkLst>
        </pc:picChg>
        <pc:picChg chg="del">
          <ac:chgData name="Kenji Murata" userId="14d7091758d971a0" providerId="LiveId" clId="{320E2356-7FA1-4FF5-BFBF-2B31E8D27DD0}" dt="2025-01-29T12:34:29.200" v="255" actId="478"/>
          <ac:picMkLst>
            <pc:docMk/>
            <pc:sldMk cId="1274709751" sldId="262"/>
            <ac:picMk id="5" creationId="{14C3D5FD-F1AF-A227-795C-CD52FEDFA1AE}"/>
          </ac:picMkLst>
        </pc:picChg>
      </pc:sldChg>
    </pc:docChg>
  </pc:docChgLst>
  <pc:docChgLst>
    <pc:chgData name="Murata Kenji" userId="14d7091758d971a0" providerId="LiveId" clId="{751EEB7F-20AC-420C-BB6B-C17F74B2C694}"/>
    <pc:docChg chg="custSel modSld">
      <pc:chgData name="Murata Kenji" userId="14d7091758d971a0" providerId="LiveId" clId="{751EEB7F-20AC-420C-BB6B-C17F74B2C694}" dt="2023-07-06T10:05:26.106" v="68" actId="20577"/>
      <pc:docMkLst>
        <pc:docMk/>
      </pc:docMkLst>
      <pc:sldChg chg="modSp mod">
        <pc:chgData name="Murata Kenji" userId="14d7091758d971a0" providerId="LiveId" clId="{751EEB7F-20AC-420C-BB6B-C17F74B2C694}" dt="2023-07-06T09:42:28.353" v="49" actId="20577"/>
        <pc:sldMkLst>
          <pc:docMk/>
          <pc:sldMk cId="1727083570" sldId="256"/>
        </pc:sldMkLst>
      </pc:sldChg>
      <pc:sldChg chg="delSp modSp mod">
        <pc:chgData name="Murata Kenji" userId="14d7091758d971a0" providerId="LiveId" clId="{751EEB7F-20AC-420C-BB6B-C17F74B2C694}" dt="2023-07-06T10:05:26.106" v="68" actId="20577"/>
        <pc:sldMkLst>
          <pc:docMk/>
          <pc:sldMk cId="2254083485" sldId="257"/>
        </pc:sldMkLst>
      </pc:sldChg>
      <pc:sldChg chg="delSp modSp mod">
        <pc:chgData name="Murata Kenji" userId="14d7091758d971a0" providerId="LiveId" clId="{751EEB7F-20AC-420C-BB6B-C17F74B2C694}" dt="2023-07-06T09:42:43.411" v="57" actId="20577"/>
        <pc:sldMkLst>
          <pc:docMk/>
          <pc:sldMk cId="2603147604" sldId="258"/>
        </pc:sldMkLst>
      </pc:sldChg>
      <pc:sldChg chg="delSp modSp mod">
        <pc:chgData name="Murata Kenji" userId="14d7091758d971a0" providerId="LiveId" clId="{751EEB7F-20AC-420C-BB6B-C17F74B2C694}" dt="2023-07-06T09:42:49.374" v="61" actId="20577"/>
        <pc:sldMkLst>
          <pc:docMk/>
          <pc:sldMk cId="491738849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3AF-ED9B-4BCE-A0FB-38E96A97B5E4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84C4-AAFC-476B-95B6-523E156F8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81838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8A3EF-2AE7-421F-8FD3-43A01AC71E4E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685C-988D-4BE7-9EF1-1147E3E6E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02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6541-30B0-6D39-CF21-97AF5BA1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7F62342-E4DE-ADF9-B12C-A4C42FA68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FD25DA6-811E-1A02-1934-DF69F055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>
            <a:extLst>
              <a:ext uri="{FF2B5EF4-FFF2-40B4-BE49-F238E27FC236}">
                <a16:creationId xmlns:a16="http://schemas.microsoft.com/office/drawing/2014/main" id="{7A001585-EF48-0955-1B40-6EC093948C3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E3A1-5464-44E4-AC57-9BCE8FDB2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F690383-69DD-58D2-9D3B-0818EE9D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2726D6-CBD8-9F50-97CF-A72DB58AC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>
            <a:extLst>
              <a:ext uri="{FF2B5EF4-FFF2-40B4-BE49-F238E27FC236}">
                <a16:creationId xmlns:a16="http://schemas.microsoft.com/office/drawing/2014/main" id="{3F7FA445-247A-5DE2-0640-2742C3A3BA4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05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8FB2-24B6-E3B0-A5BF-C67A9B48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7CEC978-ED5B-B30E-7D62-3E49AE658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DE35FB2-DA71-2A42-A7C8-21DD4E914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>
            <a:extLst>
              <a:ext uri="{FF2B5EF4-FFF2-40B4-BE49-F238E27FC236}">
                <a16:creationId xmlns:a16="http://schemas.microsoft.com/office/drawing/2014/main" id="{72633453-7A5F-5960-4E91-4987F0766AF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2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73B-E373-4049-AE9B-3A1A4C5E5352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B62-8394-49AF-A3FE-C125BDD8F35C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02E-D4B1-4032-859D-5C13F909DD4E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E926-790B-4321-A5F7-468D2E8B552D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CC-0BC7-4347-A082-8DCF63DDDF6E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4CD-309C-4E0B-8AB3-22435AB8EFD8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3BA7-D219-43B7-BF48-D30FCAE2535B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A1F7-CBCF-4FE9-BB47-C2538F4017AB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4C2B-B62C-4340-A3BD-FDCDBBB1CC53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475A-3379-4859-B9D6-903924AE6799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3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DBDA-A443-4E3E-B3E7-EC9CF663586A}" type="datetime1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3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259632" y="1628800"/>
            <a:ext cx="480131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・英和辞書のデータをデータベースに格納するアプリケーションと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英単語を検索するアプリケーションを作成します。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4554" y="2204864"/>
            <a:ext cx="6801862" cy="367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≪データベースに格納するアプリケーション≫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(1)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デスクトップアプリケーションで作成します。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(2)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英和辞書のデータは共有フォルダの「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ejdic-hand-utf8.txt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」で、１つの英単語と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その説明が１行に入っています。英単語と説明はタブで区切られています。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	</a:t>
            </a:r>
          </a:p>
          <a:p>
            <a:pPr>
              <a:spcBef>
                <a:spcPts val="600"/>
              </a:spcBef>
            </a:pP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(3)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英和辞書のデータは、大文字小文字の区別なしのアルファベット順に並んでいますので、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並び替え不要とします。データを１行づつ読み込んで、英単語と説明をデータベースの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各項目にセットし、テーブルに登録します。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なお、処理前にデータベースのテーブルにデータが入っていても総入れ替えとします。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（登録済のデータを削除した後、再登録）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3380" y="3320841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kumimoji="1"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1	</a:t>
            </a:r>
            <a:r>
              <a:rPr kumimoji="1"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kumimoji="1"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kumimoji="1"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の説明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2	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の説明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3	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英単語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3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の説明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3098730" y="389516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504664" y="4183196"/>
            <a:ext cx="1530170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05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タブが入っている</a:t>
            </a:r>
            <a:endParaRPr lang="en-US" altLang="ja-JP" sz="105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六角形 13"/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</a:t>
            </a:r>
            <a:r>
              <a:rPr lang="en-US" altLang="ja-JP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5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08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514554" y="1556792"/>
            <a:ext cx="341632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≪データベースに格納するアプリケーション≫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(4)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データベースの構造は下記とします。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六角形 13"/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8612"/>
              </p:ext>
            </p:extLst>
          </p:nvPr>
        </p:nvGraphicFramePr>
        <p:xfrm>
          <a:off x="1979712" y="2276872"/>
          <a:ext cx="360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辞書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dictionary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7212"/>
              </p:ext>
            </p:extLst>
          </p:nvPr>
        </p:nvGraphicFramePr>
        <p:xfrm>
          <a:off x="1979712" y="3212976"/>
          <a:ext cx="360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テーブル名称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英和辞書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en_jp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48696"/>
              </p:ext>
            </p:extLst>
          </p:nvPr>
        </p:nvGraphicFramePr>
        <p:xfrm>
          <a:off x="1979712" y="3761616"/>
          <a:ext cx="5904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項目名称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項目名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属性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id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smtClean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SERIAL</a:t>
                      </a:r>
                      <a:endParaRPr kumimoji="1" lang="ja-JP" altLang="en-US" sz="1200" baseline="500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主</a:t>
                      </a:r>
                      <a:r>
                        <a:rPr kumimoji="1" lang="ja-JP" altLang="en-US" sz="1200" smtClean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キー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英単語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word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VARCHAR(100)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不可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説明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description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TEXT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08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1475656" y="1628800"/>
            <a:ext cx="6571030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≪英単語を検索するアプリケーション≫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(1)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Ｗｅｂアプリケーションで作成します。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(2)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検索する単語を入力して、データベースより英単語が一致するデータを検索して、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英単語と説明を表示します。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　　なお、検索条件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は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大文字小文字の区別なしで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前方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一致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指示した単語で始まる英単語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lang="en-US" altLang="ja-JP" sz="120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　　検索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(3)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説明は、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" / "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で区切られていますので、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" / "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で改行して表示します。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(4)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入力した最大検索件数まで表示とします。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(5)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検索する単語は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、必須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入力とします。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(6)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最大検索件数は、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～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50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の整数を必須入力とします。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07704" y="4653136"/>
            <a:ext cx="6120680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〈C〉(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インクを用いる筆記具全体をさして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)『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』;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万年筆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ポールペン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フェルトペン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ペン先 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/ 〈U〉《the~》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文筆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著述 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/ 〈C〉《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単数形で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文筆家 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/ 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気どって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》…‘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'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書く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著す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(write)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55676" y="4365104"/>
            <a:ext cx="3060340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 </a:t>
            </a:r>
            <a:r>
              <a:rPr lang="ja-JP" altLang="en-US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en-US" altLang="ja-JP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pen</a:t>
            </a:r>
            <a:r>
              <a:rPr lang="ja-JP" altLang="en-US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」の説明</a:t>
            </a:r>
            <a:endParaRPr lang="en-US" altLang="ja-JP" sz="1050" u="sng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六角形 10"/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07704" y="5696105"/>
            <a:ext cx="6120680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〈C〉(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インクを用いる筆記具全体をさして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)『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』;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万年筆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ポールペン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フェルトペン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ペン先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〈U〉《the~》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文筆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著述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〈C〉《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単数形で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文筆家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 《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気どって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》…‘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'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書く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,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著す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(write)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55676" y="5408073"/>
            <a:ext cx="3060340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 </a:t>
            </a:r>
            <a:r>
              <a:rPr lang="ja-JP" altLang="en-US" sz="1050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ブラウザでの表示</a:t>
            </a:r>
            <a:endParaRPr lang="en-US" altLang="ja-JP" sz="1050" u="sng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31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六角形 15"/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75656" y="1628800"/>
            <a:ext cx="29546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≪英単語を検索するアプリケーション≫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(7) 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画面遷移は下記とします。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409BDE-6EB4-E3D6-E478-3AD688B3CFE7}"/>
              </a:ext>
            </a:extLst>
          </p:cNvPr>
          <p:cNvSpPr txBox="1"/>
          <p:nvPr/>
        </p:nvSpPr>
        <p:spPr>
          <a:xfrm>
            <a:off x="1763688" y="214887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① 初期画面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BE5C110-70D3-897D-F9F3-91D191EA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420888"/>
            <a:ext cx="5962174" cy="421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7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5D828-1A2A-3295-1838-320D5F300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1799D9FB-2401-9215-8A86-ADACA48DAF10}"/>
              </a:ext>
            </a:extLst>
          </p:cNvPr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D4EE9410-F41B-BA7D-4BBE-DA0E516D3164}"/>
              </a:ext>
            </a:extLst>
          </p:cNvPr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31BDD6-03CF-AF89-19F6-996625524C89}"/>
              </a:ext>
            </a:extLst>
          </p:cNvPr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37C2B8-2958-E39F-03B0-D235D18DA635}"/>
              </a:ext>
            </a:extLst>
          </p:cNvPr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DCF1ED-5291-4BE5-AB93-9A445759DAA4}"/>
              </a:ext>
            </a:extLst>
          </p:cNvPr>
          <p:cNvSpPr txBox="1"/>
          <p:nvPr/>
        </p:nvSpPr>
        <p:spPr>
          <a:xfrm>
            <a:off x="1475656" y="162880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≪英単語を検索するアプリケーション≫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34B240-1BD1-987A-58D7-07BC177EF5F6}"/>
              </a:ext>
            </a:extLst>
          </p:cNvPr>
          <p:cNvSpPr txBox="1"/>
          <p:nvPr/>
        </p:nvSpPr>
        <p:spPr>
          <a:xfrm>
            <a:off x="1763688" y="191683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② 検索指示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4824690-1D6F-72AB-FFFF-86B1EEF5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5962174" cy="421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47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0FC5-4D01-7105-BF6E-4FD50076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8957E397-0BF8-B2D5-F42E-31F1AACD0406}"/>
              </a:ext>
            </a:extLst>
          </p:cNvPr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1CEE0AD6-E20E-4749-0141-70B36EC80C57}"/>
              </a:ext>
            </a:extLst>
          </p:cNvPr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AF97FA-EE30-3CD4-5316-10195AEF5D8A}"/>
              </a:ext>
            </a:extLst>
          </p:cNvPr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682137-8F81-5CFE-91DF-7FCB8E99353A}"/>
              </a:ext>
            </a:extLst>
          </p:cNvPr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42E9FA-E889-4BCA-01CD-47D7E7A42CF8}"/>
              </a:ext>
            </a:extLst>
          </p:cNvPr>
          <p:cNvSpPr txBox="1"/>
          <p:nvPr/>
        </p:nvSpPr>
        <p:spPr>
          <a:xfrm>
            <a:off x="1475656" y="162880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≪英単語を検索するアプリケーション≫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BBA543-4385-574B-7E49-CA6DAAB8660E}"/>
              </a:ext>
            </a:extLst>
          </p:cNvPr>
          <p:cNvSpPr txBox="1"/>
          <p:nvPr/>
        </p:nvSpPr>
        <p:spPr>
          <a:xfrm>
            <a:off x="1763688" y="191683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③ 検索結果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8046BA-DB96-25ED-0ACA-1C8B6B05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04864"/>
            <a:ext cx="5962174" cy="42133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96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21ED-AD4A-5E0F-0CB2-2C4ED478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7FD14522-635D-690A-2255-597792049DA0}"/>
              </a:ext>
            </a:extLst>
          </p:cNvPr>
          <p:cNvSpPr/>
          <p:nvPr/>
        </p:nvSpPr>
        <p:spPr>
          <a:xfrm>
            <a:off x="683568" y="306183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練習問題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六角形 15">
            <a:extLst>
              <a:ext uri="{FF2B5EF4-FFF2-40B4-BE49-F238E27FC236}">
                <a16:creationId xmlns:a16="http://schemas.microsoft.com/office/drawing/2014/main" id="{7EAE92FD-6EE5-7738-0126-01D8439431E0}"/>
              </a:ext>
            </a:extLst>
          </p:cNvPr>
          <p:cNvSpPr/>
          <p:nvPr/>
        </p:nvSpPr>
        <p:spPr>
          <a:xfrm rot="5400000">
            <a:off x="663280" y="137210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EC93EA-EDE1-A222-1010-9CCB3D92EB57}"/>
              </a:ext>
            </a:extLst>
          </p:cNvPr>
          <p:cNvSpPr txBox="1"/>
          <p:nvPr/>
        </p:nvSpPr>
        <p:spPr>
          <a:xfrm>
            <a:off x="683569" y="347992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13.5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322769-8321-C41B-3C2A-273E491A4E63}"/>
              </a:ext>
            </a:extLst>
          </p:cNvPr>
          <p:cNvSpPr txBox="1"/>
          <p:nvPr/>
        </p:nvSpPr>
        <p:spPr>
          <a:xfrm>
            <a:off x="1115616" y="1170279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１３－５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079F4F-81EB-0291-382D-83DBF301B1DB}"/>
              </a:ext>
            </a:extLst>
          </p:cNvPr>
          <p:cNvSpPr txBox="1"/>
          <p:nvPr/>
        </p:nvSpPr>
        <p:spPr>
          <a:xfrm>
            <a:off x="1475656" y="162880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≪英単語を検索するアプリケーション≫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56914C-A5FB-7B3B-84E2-0D548136AC6B}"/>
              </a:ext>
            </a:extLst>
          </p:cNvPr>
          <p:cNvSpPr txBox="1"/>
          <p:nvPr/>
        </p:nvSpPr>
        <p:spPr>
          <a:xfrm>
            <a:off x="1763688" y="1916832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④ 画面スクロール</a:t>
            </a:r>
            <a:endParaRPr lang="en-US" altLang="ja-JP" sz="12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C8E0905-8CF2-EFD3-94A1-B2C7530CD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10" y="2204864"/>
            <a:ext cx="5962174" cy="42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666</Words>
  <Application>Microsoft Office PowerPoint</Application>
  <PresentationFormat>画面に合わせる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ＭＳ ゴシック</vt:lpstr>
      <vt:lpstr>ＭＳ 明朝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JP01</dc:creator>
  <cp:lastModifiedBy>Kenji Murata</cp:lastModifiedBy>
  <cp:revision>161</cp:revision>
  <dcterms:created xsi:type="dcterms:W3CDTF">2015-07-23T05:30:46Z</dcterms:created>
  <dcterms:modified xsi:type="dcterms:W3CDTF">2025-02-06T04:49:26Z</dcterms:modified>
  <cp:contentStatus/>
</cp:coreProperties>
</file>