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0" r:id="rId2"/>
    <p:sldId id="261" r:id="rId3"/>
    <p:sldId id="262" r:id="rId4"/>
    <p:sldId id="266" r:id="rId5"/>
    <p:sldId id="265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16" autoAdjust="0"/>
    <p:restoredTop sz="94704" autoAdjust="0"/>
  </p:normalViewPr>
  <p:slideViewPr>
    <p:cSldViewPr>
      <p:cViewPr varScale="1">
        <p:scale>
          <a:sx n="90" d="100"/>
          <a:sy n="90" d="100"/>
        </p:scale>
        <p:origin x="75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206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ata Kenji" userId="14d7091758d971a0" providerId="LiveId" clId="{1BB80FD7-9811-4031-953D-1D8A971FA507}"/>
    <pc:docChg chg="custSel modSld">
      <pc:chgData name="Murata Kenji" userId="14d7091758d971a0" providerId="LiveId" clId="{1BB80FD7-9811-4031-953D-1D8A971FA507}" dt="2023-07-06T13:13:29.407" v="96" actId="20577"/>
      <pc:docMkLst>
        <pc:docMk/>
      </pc:docMkLst>
      <pc:sldChg chg="modSp mod">
        <pc:chgData name="Murata Kenji" userId="14d7091758d971a0" providerId="LiveId" clId="{1BB80FD7-9811-4031-953D-1D8A971FA507}" dt="2023-07-06T13:12:45.475" v="81" actId="20577"/>
        <pc:sldMkLst>
          <pc:docMk/>
          <pc:sldMk cId="1085637291" sldId="260"/>
        </pc:sldMkLst>
        <pc:spChg chg="mod">
          <ac:chgData name="Murata Kenji" userId="14d7091758d971a0" providerId="LiveId" clId="{1BB80FD7-9811-4031-953D-1D8A971FA507}" dt="2023-07-06T13:12:21.320" v="74" actId="20577"/>
          <ac:spMkLst>
            <pc:docMk/>
            <pc:sldMk cId="1085637291" sldId="260"/>
            <ac:spMk id="5" creationId="{00000000-0000-0000-0000-000000000000}"/>
          </ac:spMkLst>
        </pc:spChg>
        <pc:spChg chg="mod">
          <ac:chgData name="Murata Kenji" userId="14d7091758d971a0" providerId="LiveId" clId="{1BB80FD7-9811-4031-953D-1D8A971FA507}" dt="2023-07-06T13:12:45.475" v="81" actId="20577"/>
          <ac:spMkLst>
            <pc:docMk/>
            <pc:sldMk cId="1085637291" sldId="260"/>
            <ac:spMk id="25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7:06.227" v="7" actId="20577"/>
          <ac:spMkLst>
            <pc:docMk/>
            <pc:sldMk cId="1085637291" sldId="260"/>
            <ac:spMk id="26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7:34.821" v="22" actId="20577"/>
          <ac:spMkLst>
            <pc:docMk/>
            <pc:sldMk cId="1085637291" sldId="260"/>
            <ac:spMk id="28" creationId="{00000000-0000-0000-0000-000000000000}"/>
          </ac:spMkLst>
        </pc:spChg>
      </pc:sldChg>
      <pc:sldChg chg="delSp modSp mod">
        <pc:chgData name="Murata Kenji" userId="14d7091758d971a0" providerId="LiveId" clId="{1BB80FD7-9811-4031-953D-1D8A971FA507}" dt="2023-07-06T13:12:51.285" v="84" actId="20577"/>
        <pc:sldMkLst>
          <pc:docMk/>
          <pc:sldMk cId="2944717674" sldId="261"/>
        </pc:sldMkLst>
        <pc:spChg chg="mod">
          <ac:chgData name="Murata Kenji" userId="14d7091758d971a0" providerId="LiveId" clId="{1BB80FD7-9811-4031-953D-1D8A971FA507}" dt="2023-07-02T15:18:11.282" v="36" actId="1035"/>
          <ac:spMkLst>
            <pc:docMk/>
            <pc:sldMk cId="2944717674" sldId="261"/>
            <ac:spMk id="2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11.282" v="36" actId="1035"/>
          <ac:spMkLst>
            <pc:docMk/>
            <pc:sldMk cId="2944717674" sldId="261"/>
            <ac:spMk id="3" creationId="{00000000-0000-0000-0000-000000000000}"/>
          </ac:spMkLst>
        </pc:spChg>
        <pc:spChg chg="mod">
          <ac:chgData name="Murata Kenji" userId="14d7091758d971a0" providerId="LiveId" clId="{1BB80FD7-9811-4031-953D-1D8A971FA507}" dt="2023-07-06T13:12:33.616" v="79" actId="20577"/>
          <ac:spMkLst>
            <pc:docMk/>
            <pc:sldMk cId="2944717674" sldId="261"/>
            <ac:spMk id="5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11.282" v="36" actId="1035"/>
          <ac:spMkLst>
            <pc:docMk/>
            <pc:sldMk cId="2944717674" sldId="261"/>
            <ac:spMk id="8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11.282" v="36" actId="1035"/>
          <ac:spMkLst>
            <pc:docMk/>
            <pc:sldMk cId="2944717674" sldId="261"/>
            <ac:spMk id="10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11.282" v="36" actId="1035"/>
          <ac:spMkLst>
            <pc:docMk/>
            <pc:sldMk cId="2944717674" sldId="261"/>
            <ac:spMk id="11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11.282" v="36" actId="1035"/>
          <ac:spMkLst>
            <pc:docMk/>
            <pc:sldMk cId="2944717674" sldId="261"/>
            <ac:spMk id="13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11.282" v="36" actId="1035"/>
          <ac:spMkLst>
            <pc:docMk/>
            <pc:sldMk cId="2944717674" sldId="261"/>
            <ac:spMk id="14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11.282" v="36" actId="1035"/>
          <ac:spMkLst>
            <pc:docMk/>
            <pc:sldMk cId="2944717674" sldId="261"/>
            <ac:spMk id="26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11.282" v="36" actId="1035"/>
          <ac:spMkLst>
            <pc:docMk/>
            <pc:sldMk cId="2944717674" sldId="261"/>
            <ac:spMk id="27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11.282" v="36" actId="1035"/>
          <ac:spMkLst>
            <pc:docMk/>
            <pc:sldMk cId="2944717674" sldId="261"/>
            <ac:spMk id="28" creationId="{00000000-0000-0000-0000-000000000000}"/>
          </ac:spMkLst>
        </pc:spChg>
        <pc:spChg chg="mod">
          <ac:chgData name="Murata Kenji" userId="14d7091758d971a0" providerId="LiveId" clId="{1BB80FD7-9811-4031-953D-1D8A971FA507}" dt="2023-07-06T13:12:51.285" v="84" actId="20577"/>
          <ac:spMkLst>
            <pc:docMk/>
            <pc:sldMk cId="2944717674" sldId="261"/>
            <ac:spMk id="30" creationId="{00000000-0000-0000-0000-000000000000}"/>
          </ac:spMkLst>
        </pc:spChg>
        <pc:spChg chg="del">
          <ac:chgData name="Murata Kenji" userId="14d7091758d971a0" providerId="LiveId" clId="{1BB80FD7-9811-4031-953D-1D8A971FA507}" dt="2023-07-02T15:17:24.034" v="15" actId="478"/>
          <ac:spMkLst>
            <pc:docMk/>
            <pc:sldMk cId="2944717674" sldId="261"/>
            <ac:spMk id="31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11.282" v="36" actId="1035"/>
          <ac:spMkLst>
            <pc:docMk/>
            <pc:sldMk cId="2944717674" sldId="261"/>
            <ac:spMk id="33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11.282" v="36" actId="1035"/>
          <ac:spMkLst>
            <pc:docMk/>
            <pc:sldMk cId="2944717674" sldId="261"/>
            <ac:spMk id="37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11.282" v="36" actId="1035"/>
          <ac:spMkLst>
            <pc:docMk/>
            <pc:sldMk cId="2944717674" sldId="261"/>
            <ac:spMk id="38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11.282" v="36" actId="1035"/>
          <ac:spMkLst>
            <pc:docMk/>
            <pc:sldMk cId="2944717674" sldId="261"/>
            <ac:spMk id="39" creationId="{00000000-0000-0000-0000-000000000000}"/>
          </ac:spMkLst>
        </pc:spChg>
        <pc:cxnChg chg="mod">
          <ac:chgData name="Murata Kenji" userId="14d7091758d971a0" providerId="LiveId" clId="{1BB80FD7-9811-4031-953D-1D8A971FA507}" dt="2023-07-02T15:18:11.282" v="36" actId="1035"/>
          <ac:cxnSpMkLst>
            <pc:docMk/>
            <pc:sldMk cId="2944717674" sldId="261"/>
            <ac:cxnSpMk id="15" creationId="{00000000-0000-0000-0000-000000000000}"/>
          </ac:cxnSpMkLst>
        </pc:cxnChg>
        <pc:cxnChg chg="mod">
          <ac:chgData name="Murata Kenji" userId="14d7091758d971a0" providerId="LiveId" clId="{1BB80FD7-9811-4031-953D-1D8A971FA507}" dt="2023-07-02T15:18:11.282" v="36" actId="1035"/>
          <ac:cxnSpMkLst>
            <pc:docMk/>
            <pc:sldMk cId="2944717674" sldId="261"/>
            <ac:cxnSpMk id="16" creationId="{00000000-0000-0000-0000-000000000000}"/>
          </ac:cxnSpMkLst>
        </pc:cxnChg>
        <pc:cxnChg chg="mod">
          <ac:chgData name="Murata Kenji" userId="14d7091758d971a0" providerId="LiveId" clId="{1BB80FD7-9811-4031-953D-1D8A971FA507}" dt="2023-07-02T15:18:11.282" v="36" actId="1035"/>
          <ac:cxnSpMkLst>
            <pc:docMk/>
            <pc:sldMk cId="2944717674" sldId="261"/>
            <ac:cxnSpMk id="17" creationId="{00000000-0000-0000-0000-000000000000}"/>
          </ac:cxnSpMkLst>
        </pc:cxnChg>
        <pc:cxnChg chg="mod">
          <ac:chgData name="Murata Kenji" userId="14d7091758d971a0" providerId="LiveId" clId="{1BB80FD7-9811-4031-953D-1D8A971FA507}" dt="2023-07-02T15:18:11.282" v="36" actId="1035"/>
          <ac:cxnSpMkLst>
            <pc:docMk/>
            <pc:sldMk cId="2944717674" sldId="261"/>
            <ac:cxnSpMk id="19" creationId="{00000000-0000-0000-0000-000000000000}"/>
          </ac:cxnSpMkLst>
        </pc:cxnChg>
        <pc:cxnChg chg="mod">
          <ac:chgData name="Murata Kenji" userId="14d7091758d971a0" providerId="LiveId" clId="{1BB80FD7-9811-4031-953D-1D8A971FA507}" dt="2023-07-02T15:18:11.282" v="36" actId="1035"/>
          <ac:cxnSpMkLst>
            <pc:docMk/>
            <pc:sldMk cId="2944717674" sldId="261"/>
            <ac:cxnSpMk id="20" creationId="{00000000-0000-0000-0000-000000000000}"/>
          </ac:cxnSpMkLst>
        </pc:cxnChg>
        <pc:cxnChg chg="mod">
          <ac:chgData name="Murata Kenji" userId="14d7091758d971a0" providerId="LiveId" clId="{1BB80FD7-9811-4031-953D-1D8A971FA507}" dt="2023-07-02T15:18:11.282" v="36" actId="1035"/>
          <ac:cxnSpMkLst>
            <pc:docMk/>
            <pc:sldMk cId="2944717674" sldId="261"/>
            <ac:cxnSpMk id="24" creationId="{00000000-0000-0000-0000-000000000000}"/>
          </ac:cxnSpMkLst>
        </pc:cxnChg>
        <pc:cxnChg chg="mod">
          <ac:chgData name="Murata Kenji" userId="14d7091758d971a0" providerId="LiveId" clId="{1BB80FD7-9811-4031-953D-1D8A971FA507}" dt="2023-07-02T15:18:11.282" v="36" actId="1035"/>
          <ac:cxnSpMkLst>
            <pc:docMk/>
            <pc:sldMk cId="2944717674" sldId="261"/>
            <ac:cxnSpMk id="29" creationId="{00000000-0000-0000-0000-000000000000}"/>
          </ac:cxnSpMkLst>
        </pc:cxnChg>
        <pc:cxnChg chg="mod">
          <ac:chgData name="Murata Kenji" userId="14d7091758d971a0" providerId="LiveId" clId="{1BB80FD7-9811-4031-953D-1D8A971FA507}" dt="2023-07-02T15:18:11.282" v="36" actId="1035"/>
          <ac:cxnSpMkLst>
            <pc:docMk/>
            <pc:sldMk cId="2944717674" sldId="261"/>
            <ac:cxnSpMk id="34" creationId="{00000000-0000-0000-0000-000000000000}"/>
          </ac:cxnSpMkLst>
        </pc:cxnChg>
      </pc:sldChg>
      <pc:sldChg chg="delSp modSp mod">
        <pc:chgData name="Murata Kenji" userId="14d7091758d971a0" providerId="LiveId" clId="{1BB80FD7-9811-4031-953D-1D8A971FA507}" dt="2023-07-06T13:13:00.606" v="89" actId="20577"/>
        <pc:sldMkLst>
          <pc:docMk/>
          <pc:sldMk cId="2115863095" sldId="262"/>
        </pc:sldMkLst>
        <pc:spChg chg="mod">
          <ac:chgData name="Murata Kenji" userId="14d7091758d971a0" providerId="LiveId" clId="{1BB80FD7-9811-4031-953D-1D8A971FA507}" dt="2023-07-06T13:12:55.992" v="86" actId="20577"/>
          <ac:spMkLst>
            <pc:docMk/>
            <pc:sldMk cId="2115863095" sldId="262"/>
            <ac:spMk id="5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40.639" v="44" actId="1036"/>
          <ac:spMkLst>
            <pc:docMk/>
            <pc:sldMk cId="2115863095" sldId="262"/>
            <ac:spMk id="16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40.639" v="44" actId="1036"/>
          <ac:spMkLst>
            <pc:docMk/>
            <pc:sldMk cId="2115863095" sldId="262"/>
            <ac:spMk id="20" creationId="{00000000-0000-0000-0000-000000000000}"/>
          </ac:spMkLst>
        </pc:spChg>
        <pc:spChg chg="mod">
          <ac:chgData name="Murata Kenji" userId="14d7091758d971a0" providerId="LiveId" clId="{1BB80FD7-9811-4031-953D-1D8A971FA507}" dt="2023-07-06T13:13:00.606" v="89" actId="20577"/>
          <ac:spMkLst>
            <pc:docMk/>
            <pc:sldMk cId="2115863095" sldId="262"/>
            <ac:spMk id="25" creationId="{00000000-0000-0000-0000-000000000000}"/>
          </ac:spMkLst>
        </pc:spChg>
        <pc:spChg chg="del">
          <ac:chgData name="Murata Kenji" userId="14d7091758d971a0" providerId="LiveId" clId="{1BB80FD7-9811-4031-953D-1D8A971FA507}" dt="2023-07-02T15:17:40.348" v="23" actId="478"/>
          <ac:spMkLst>
            <pc:docMk/>
            <pc:sldMk cId="2115863095" sldId="262"/>
            <ac:spMk id="26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40.639" v="44" actId="1036"/>
          <ac:spMkLst>
            <pc:docMk/>
            <pc:sldMk cId="2115863095" sldId="262"/>
            <ac:spMk id="27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8:40.639" v="44" actId="1036"/>
          <ac:spMkLst>
            <pc:docMk/>
            <pc:sldMk cId="2115863095" sldId="262"/>
            <ac:spMk id="28" creationId="{00000000-0000-0000-0000-000000000000}"/>
          </ac:spMkLst>
        </pc:spChg>
        <pc:picChg chg="mod">
          <ac:chgData name="Murata Kenji" userId="14d7091758d971a0" providerId="LiveId" clId="{1BB80FD7-9811-4031-953D-1D8A971FA507}" dt="2023-07-02T15:18:40.639" v="44" actId="1036"/>
          <ac:picMkLst>
            <pc:docMk/>
            <pc:sldMk cId="2115863095" sldId="262"/>
            <ac:picMk id="1026" creationId="{00000000-0000-0000-0000-000000000000}"/>
          </ac:picMkLst>
        </pc:picChg>
        <pc:picChg chg="mod">
          <ac:chgData name="Murata Kenji" userId="14d7091758d971a0" providerId="LiveId" clId="{1BB80FD7-9811-4031-953D-1D8A971FA507}" dt="2023-07-02T15:18:40.639" v="44" actId="1036"/>
          <ac:picMkLst>
            <pc:docMk/>
            <pc:sldMk cId="2115863095" sldId="262"/>
            <ac:picMk id="1028" creationId="{00000000-0000-0000-0000-000000000000}"/>
          </ac:picMkLst>
        </pc:picChg>
        <pc:picChg chg="mod">
          <ac:chgData name="Murata Kenji" userId="14d7091758d971a0" providerId="LiveId" clId="{1BB80FD7-9811-4031-953D-1D8A971FA507}" dt="2023-07-02T15:18:40.639" v="44" actId="1036"/>
          <ac:picMkLst>
            <pc:docMk/>
            <pc:sldMk cId="2115863095" sldId="262"/>
            <ac:picMk id="1029" creationId="{00000000-0000-0000-0000-000000000000}"/>
          </ac:picMkLst>
        </pc:picChg>
      </pc:sldChg>
      <pc:sldChg chg="addSp delSp modSp mod">
        <pc:chgData name="Murata Kenji" userId="14d7091758d971a0" providerId="LiveId" clId="{1BB80FD7-9811-4031-953D-1D8A971FA507}" dt="2023-07-06T13:13:29.407" v="96" actId="20577"/>
        <pc:sldMkLst>
          <pc:docMk/>
          <pc:sldMk cId="1166813835" sldId="265"/>
        </pc:sldMkLst>
        <pc:spChg chg="mod">
          <ac:chgData name="Murata Kenji" userId="14d7091758d971a0" providerId="LiveId" clId="{1BB80FD7-9811-4031-953D-1D8A971FA507}" dt="2023-07-02T15:19:20.858" v="71" actId="1035"/>
          <ac:spMkLst>
            <pc:docMk/>
            <pc:sldMk cId="1166813835" sldId="265"/>
            <ac:spMk id="2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9:20.858" v="71" actId="1035"/>
          <ac:spMkLst>
            <pc:docMk/>
            <pc:sldMk cId="1166813835" sldId="265"/>
            <ac:spMk id="3" creationId="{00000000-0000-0000-0000-000000000000}"/>
          </ac:spMkLst>
        </pc:spChg>
        <pc:spChg chg="mod">
          <ac:chgData name="Murata Kenji" userId="14d7091758d971a0" providerId="LiveId" clId="{1BB80FD7-9811-4031-953D-1D8A971FA507}" dt="2023-07-06T13:13:07.124" v="91" actId="20577"/>
          <ac:spMkLst>
            <pc:docMk/>
            <pc:sldMk cId="1166813835" sldId="265"/>
            <ac:spMk id="5" creationId="{00000000-0000-0000-0000-000000000000}"/>
          </ac:spMkLst>
        </pc:spChg>
        <pc:spChg chg="mod">
          <ac:chgData name="Murata Kenji" userId="14d7091758d971a0" providerId="LiveId" clId="{1BB80FD7-9811-4031-953D-1D8A971FA507}" dt="2023-07-06T13:13:29.407" v="96" actId="20577"/>
          <ac:spMkLst>
            <pc:docMk/>
            <pc:sldMk cId="1166813835" sldId="265"/>
            <ac:spMk id="6" creationId="{00000000-0000-0000-0000-000000000000}"/>
          </ac:spMkLst>
        </pc:spChg>
        <pc:spChg chg="add mod">
          <ac:chgData name="Murata Kenji" userId="14d7091758d971a0" providerId="LiveId" clId="{1BB80FD7-9811-4031-953D-1D8A971FA507}" dt="2023-07-02T15:19:11.007" v="67" actId="20577"/>
          <ac:spMkLst>
            <pc:docMk/>
            <pc:sldMk cId="1166813835" sldId="265"/>
            <ac:spMk id="7" creationId="{D2593BF2-5C2C-B181-FCAC-64EF7FC3F730}"/>
          </ac:spMkLst>
        </pc:spChg>
        <pc:spChg chg="mod">
          <ac:chgData name="Murata Kenji" userId="14d7091758d971a0" providerId="LiveId" clId="{1BB80FD7-9811-4031-953D-1D8A971FA507}" dt="2023-07-06T13:13:12.013" v="94" actId="20577"/>
          <ac:spMkLst>
            <pc:docMk/>
            <pc:sldMk cId="1166813835" sldId="265"/>
            <ac:spMk id="8" creationId="{00000000-0000-0000-0000-000000000000}"/>
          </ac:spMkLst>
        </pc:spChg>
        <pc:spChg chg="del">
          <ac:chgData name="Murata Kenji" userId="14d7091758d971a0" providerId="LiveId" clId="{1BB80FD7-9811-4031-953D-1D8A971FA507}" dt="2023-07-02T15:17:56.211" v="32" actId="478"/>
          <ac:spMkLst>
            <pc:docMk/>
            <pc:sldMk cId="1166813835" sldId="265"/>
            <ac:spMk id="9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9:20.858" v="71" actId="1035"/>
          <ac:spMkLst>
            <pc:docMk/>
            <pc:sldMk cId="1166813835" sldId="265"/>
            <ac:spMk id="10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9:20.858" v="71" actId="1035"/>
          <ac:spMkLst>
            <pc:docMk/>
            <pc:sldMk cId="1166813835" sldId="265"/>
            <ac:spMk id="12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9:20.858" v="71" actId="1035"/>
          <ac:spMkLst>
            <pc:docMk/>
            <pc:sldMk cId="1166813835" sldId="265"/>
            <ac:spMk id="13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9:20.858" v="71" actId="1035"/>
          <ac:spMkLst>
            <pc:docMk/>
            <pc:sldMk cId="1166813835" sldId="265"/>
            <ac:spMk id="14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9:20.858" v="71" actId="1035"/>
          <ac:spMkLst>
            <pc:docMk/>
            <pc:sldMk cId="1166813835" sldId="265"/>
            <ac:spMk id="15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9:20.858" v="71" actId="1035"/>
          <ac:spMkLst>
            <pc:docMk/>
            <pc:sldMk cId="1166813835" sldId="265"/>
            <ac:spMk id="16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9:20.858" v="71" actId="1035"/>
          <ac:spMkLst>
            <pc:docMk/>
            <pc:sldMk cId="1166813835" sldId="265"/>
            <ac:spMk id="17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9:20.858" v="71" actId="1035"/>
          <ac:spMkLst>
            <pc:docMk/>
            <pc:sldMk cId="1166813835" sldId="265"/>
            <ac:spMk id="18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9:20.858" v="71" actId="1035"/>
          <ac:spMkLst>
            <pc:docMk/>
            <pc:sldMk cId="1166813835" sldId="265"/>
            <ac:spMk id="19" creationId="{00000000-0000-0000-0000-000000000000}"/>
          </ac:spMkLst>
        </pc:spChg>
        <pc:spChg chg="mod">
          <ac:chgData name="Murata Kenji" userId="14d7091758d971a0" providerId="LiveId" clId="{1BB80FD7-9811-4031-953D-1D8A971FA507}" dt="2023-07-02T15:19:20.858" v="71" actId="1035"/>
          <ac:spMkLst>
            <pc:docMk/>
            <pc:sldMk cId="1166813835" sldId="265"/>
            <ac:spMk id="20" creationId="{00000000-0000-0000-0000-000000000000}"/>
          </ac:spMkLst>
        </pc:spChg>
        <pc:graphicFrameChg chg="mod modGraphic">
          <ac:chgData name="Murata Kenji" userId="14d7091758d971a0" providerId="LiveId" clId="{1BB80FD7-9811-4031-953D-1D8A971FA507}" dt="2023-07-06T13:07:59.544" v="72" actId="20577"/>
          <ac:graphicFrameMkLst>
            <pc:docMk/>
            <pc:sldMk cId="1166813835" sldId="265"/>
            <ac:graphicFrameMk id="11" creationId="{00000000-0000-0000-0000-000000000000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6E3AF-ED9B-4BCE-A0FB-38E96A97B5E4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684C4-AAFC-476B-95B6-523E156F88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81838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18A3EF-2AE7-421F-8FD3-43A01AC71E4E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18685C-988D-4BE7-9EF1-1147E3E6EF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302832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2763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ヘッダー プレースホルダー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377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628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273B-E373-4049-AE9B-3A1A4C5E5352}" type="datetime1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53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BB62-8394-49AF-A3FE-C125BDD8F35C}" type="datetime1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9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502E-D4B1-4032-859D-5C13F909DD4E}" type="datetime1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927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FE926-790B-4321-A5F7-468D2E8B552D}" type="datetime1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10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9DECC-0BC7-4347-A082-8DCF63DDDF6E}" type="datetime1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169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94CD-309C-4E0B-8AB3-22435AB8EFD8}" type="datetime1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612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3BA7-D219-43B7-BF48-D30FCAE2535B}" type="datetime1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547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2A1F7-CBCF-4FE9-BB47-C2538F4017AB}" type="datetime1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7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14C2B-B62C-4340-A3BD-FDCDBBB1CC53}" type="datetime1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81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9475A-3379-4859-B9D6-903924AE6799}" type="datetime1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30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2DBDA-A443-4E3E-B3E7-EC9CF663586A}" type="datetime1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20049-9D69-4BF5-809C-F754A00D34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33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プログラムを完成させる</a:t>
            </a: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5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ja-JP" sz="3200">
                <a:solidFill>
                  <a:schemeClr val="bg1"/>
                </a:solidFill>
              </a:rPr>
              <a:t>14.3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15616" y="1268760"/>
            <a:ext cx="67682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練習</a:t>
            </a:r>
            <a:r>
              <a:rPr kumimoji="1"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問題 </a:t>
            </a:r>
            <a:r>
              <a:rPr kumimoji="1" lang="ja-JP" altLang="en-US" sz="1600" b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１４－３－１</a:t>
            </a:r>
            <a:endParaRPr lang="en-US" altLang="ja-JP" sz="1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1259632" y="1700808"/>
            <a:ext cx="4852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1400">
                <a:latin typeface="ＭＳ 明朝" panose="02020609040205080304" pitchFamily="17" charset="-128"/>
                <a:ea typeface="ＭＳ 明朝" panose="02020609040205080304" pitchFamily="17" charset="-128"/>
              </a:rPr>
              <a:t>・下記の設計に基づいてユーザー登録機能を追加します。</a:t>
            </a:r>
            <a:endParaRPr lang="en-US" altLang="ja-JP" sz="140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347123" y="2113111"/>
            <a:ext cx="3506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latin typeface="ＭＳ 明朝" panose="02020609040205080304" pitchFamily="17" charset="-128"/>
                <a:ea typeface="ＭＳ 明朝" panose="02020609040205080304" pitchFamily="17" charset="-128"/>
              </a:rPr>
              <a:t>(1). </a:t>
            </a:r>
            <a:r>
              <a:rPr lang="ja-JP" altLang="en-US" sz="1400" u="sng">
                <a:latin typeface="ＭＳ 明朝" panose="02020609040205080304" pitchFamily="17" charset="-128"/>
                <a:ea typeface="ＭＳ 明朝" panose="02020609040205080304" pitchFamily="17" charset="-128"/>
              </a:rPr>
              <a:t>アプリケーションの機能とその仕様</a:t>
            </a:r>
            <a:endParaRPr kumimoji="1" lang="ja-JP" altLang="en-US" sz="1400" u="sng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graphicFrame>
        <p:nvGraphicFramePr>
          <p:cNvPr id="29" name="表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917884"/>
              </p:ext>
            </p:extLst>
          </p:nvPr>
        </p:nvGraphicFramePr>
        <p:xfrm>
          <a:off x="1403648" y="2636912"/>
          <a:ext cx="6840760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6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仕様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ログイン機能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・アプリケーションにログインする。</a:t>
                      </a:r>
                      <a:endParaRPr kumimoji="1" lang="en-US" altLang="ja-JP" sz="140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・</a:t>
                      </a:r>
                      <a:r>
                        <a:rPr kumimoji="1" lang="ja-JP" altLang="en-US" sz="140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ユーザーＩＤと</a:t>
                      </a: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パスワードの入力によりユーザー認証を</a:t>
                      </a:r>
                      <a:endParaRPr kumimoji="1" lang="en-US" altLang="ja-JP" sz="140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　行う。</a:t>
                      </a:r>
                      <a:endParaRPr kumimoji="1" lang="en-US" altLang="ja-JP" sz="140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・ユーザーは登録されている必要がある。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973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ユーザー登録機能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・ユーザー情報をユーザー情報テーブルに登録する。</a:t>
                      </a:r>
                      <a:endParaRPr kumimoji="1" lang="en-US" altLang="ja-JP" sz="140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・登録するユーザー情報は、</a:t>
                      </a:r>
                      <a:r>
                        <a:rPr kumimoji="1" lang="ja-JP" altLang="en-US" sz="140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ユーザーＩＤ、</a:t>
                      </a: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パスワード、</a:t>
                      </a:r>
                      <a:endParaRPr kumimoji="1" lang="en-US" altLang="ja-JP" sz="140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　メールアドレス、姓名、年齢とする。</a:t>
                      </a:r>
                      <a:endParaRPr kumimoji="1" lang="en-US" altLang="ja-JP" sz="140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・同じ</a:t>
                      </a:r>
                      <a:r>
                        <a:rPr kumimoji="1" lang="ja-JP" altLang="en-US" sz="140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ユーザーＩＤは</a:t>
                      </a: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登録できない。</a:t>
                      </a:r>
                      <a:endParaRPr kumimoji="1" lang="en-US" altLang="ja-JP" sz="140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・</a:t>
                      </a:r>
                      <a:r>
                        <a:rPr kumimoji="1" lang="ja-JP" altLang="en-US" sz="140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ユーザーＩＤ、</a:t>
                      </a: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パスワード、メールアドレス、姓名、</a:t>
                      </a:r>
                      <a:endParaRPr kumimoji="1" lang="en-US" altLang="ja-JP" sz="140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40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　年齢は省略不可とする</a:t>
                      </a:r>
                      <a:r>
                        <a:rPr kumimoji="1" lang="ja-JP" altLang="en-US" sz="140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。</a:t>
                      </a:r>
                      <a:endParaRPr kumimoji="1" lang="en-US" altLang="ja-JP" sz="1400" smtClean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40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・ユーザーＩＤは半角英数字とする。</a:t>
                      </a:r>
                      <a:endParaRPr kumimoji="1" lang="en-US" altLang="ja-JP" sz="1400" smtClean="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kumimoji="1" lang="ja-JP" altLang="en-US" sz="140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・年齢は数値で</a:t>
                      </a:r>
                      <a:r>
                        <a:rPr kumimoji="1" lang="en-US" altLang="ja-JP" sz="140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0</a:t>
                      </a:r>
                      <a:r>
                        <a:rPr kumimoji="1" lang="ja-JP" altLang="en-US" sz="140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～</a:t>
                      </a:r>
                      <a:r>
                        <a:rPr kumimoji="1" lang="en-US" altLang="ja-JP" sz="140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999</a:t>
                      </a:r>
                      <a:r>
                        <a:rPr kumimoji="1" lang="ja-JP" altLang="en-US" sz="1400" smtClean="0"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の範囲とする。</a:t>
                      </a:r>
                      <a:endParaRPr kumimoji="1" lang="en-US" altLang="ja-JP" sz="1400"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5637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プログラムを完成させる</a:t>
            </a: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5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ja-JP" sz="3200">
                <a:solidFill>
                  <a:schemeClr val="bg1"/>
                </a:solidFill>
              </a:rPr>
              <a:t>14.3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47123" y="1772816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latin typeface="ＭＳ 明朝" panose="02020609040205080304" pitchFamily="17" charset="-128"/>
                <a:ea typeface="ＭＳ 明朝" panose="02020609040205080304" pitchFamily="17" charset="-128"/>
              </a:rPr>
              <a:t>(2).</a:t>
            </a:r>
            <a:r>
              <a:rPr lang="ja-JP" altLang="en-US" sz="1400" u="sng">
                <a:latin typeface="ＭＳ 明朝" panose="02020609040205080304" pitchFamily="17" charset="-128"/>
                <a:ea typeface="ＭＳ 明朝" panose="02020609040205080304" pitchFamily="17" charset="-128"/>
              </a:rPr>
              <a:t> 画面遷移図の作成</a:t>
            </a:r>
            <a:endParaRPr kumimoji="1" lang="ja-JP" altLang="en-US" sz="1400" u="sng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>
            <a:off x="1547664" y="2564904"/>
            <a:ext cx="143300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トップ画面</a:t>
            </a:r>
            <a:endParaRPr kumimoji="1" lang="ja-JP" altLang="en-US" sz="12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3787070" y="2564904"/>
            <a:ext cx="143300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ログイン画面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779912" y="4334907"/>
            <a:ext cx="143300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ユーザー登録</a:t>
            </a:r>
            <a:endParaRPr kumimoji="1" lang="en-US" altLang="ja-JP" sz="12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12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6228184" y="2564904"/>
            <a:ext cx="143300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ログイン成功</a:t>
            </a:r>
            <a:endParaRPr kumimoji="1" lang="en-US" altLang="ja-JP" sz="12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12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画面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6235342" y="4334907"/>
            <a:ext cx="1433002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ユーザー登録</a:t>
            </a:r>
            <a:endParaRPr kumimoji="1" lang="en-US" altLang="ja-JP" sz="1200" b="1"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 algn="ctr"/>
            <a:r>
              <a:rPr kumimoji="1" lang="ja-JP" altLang="en-US" sz="1200" b="1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成功画面</a:t>
            </a:r>
          </a:p>
        </p:txBody>
      </p:sp>
      <p:cxnSp>
        <p:nvCxnSpPr>
          <p:cNvPr id="15" name="直線矢印コネクタ 14"/>
          <p:cNvCxnSpPr>
            <a:stCxn id="2" idx="3"/>
            <a:endCxn id="10" idx="1"/>
          </p:cNvCxnSpPr>
          <p:nvPr/>
        </p:nvCxnSpPr>
        <p:spPr>
          <a:xfrm>
            <a:off x="2980666" y="2960948"/>
            <a:ext cx="80640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>
            <a:stCxn id="10" idx="3"/>
            <a:endCxn id="13" idx="1"/>
          </p:cNvCxnSpPr>
          <p:nvPr/>
        </p:nvCxnSpPr>
        <p:spPr>
          <a:xfrm>
            <a:off x="5220072" y="2960948"/>
            <a:ext cx="100811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1" idx="3"/>
            <a:endCxn id="14" idx="1"/>
          </p:cNvCxnSpPr>
          <p:nvPr/>
        </p:nvCxnSpPr>
        <p:spPr>
          <a:xfrm>
            <a:off x="5212914" y="4730951"/>
            <a:ext cx="10224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カギ線コネクタ 23"/>
          <p:cNvCxnSpPr>
            <a:stCxn id="2" idx="3"/>
            <a:endCxn id="11" idx="1"/>
          </p:cNvCxnSpPr>
          <p:nvPr/>
        </p:nvCxnSpPr>
        <p:spPr>
          <a:xfrm>
            <a:off x="2980666" y="2960948"/>
            <a:ext cx="799246" cy="1770003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カギ線コネクタ 15"/>
          <p:cNvCxnSpPr>
            <a:stCxn id="13" idx="3"/>
            <a:endCxn id="2" idx="0"/>
          </p:cNvCxnSpPr>
          <p:nvPr/>
        </p:nvCxnSpPr>
        <p:spPr>
          <a:xfrm flipH="1" flipV="1">
            <a:off x="2264165" y="2564904"/>
            <a:ext cx="5397021" cy="396044"/>
          </a:xfrm>
          <a:prstGeom prst="bentConnector4">
            <a:avLst>
              <a:gd name="adj1" fmla="val -4236"/>
              <a:gd name="adj2" fmla="val 157721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カギ線コネクタ 18"/>
          <p:cNvCxnSpPr>
            <a:stCxn id="14" idx="3"/>
            <a:endCxn id="2" idx="0"/>
          </p:cNvCxnSpPr>
          <p:nvPr/>
        </p:nvCxnSpPr>
        <p:spPr>
          <a:xfrm flipH="1" flipV="1">
            <a:off x="2264165" y="2564904"/>
            <a:ext cx="5404179" cy="2166047"/>
          </a:xfrm>
          <a:prstGeom prst="bentConnector4">
            <a:avLst>
              <a:gd name="adj1" fmla="val -4230"/>
              <a:gd name="adj2" fmla="val 110554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2882037" y="2678723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i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「ログイン」</a:t>
            </a:r>
            <a:endParaRPr kumimoji="1" lang="ja-JP" altLang="en-US" sz="100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5155951" y="2678723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i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kumimoji="1" lang="ja-JP" altLang="en-US" sz="1000" i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ログイン</a:t>
            </a:r>
            <a:r>
              <a:rPr lang="ja-JP" altLang="en-US" sz="1000" i="1">
                <a:latin typeface="ＭＳ 明朝" panose="02020609040205080304" pitchFamily="17" charset="-128"/>
                <a:ea typeface="ＭＳ 明朝" panose="02020609040205080304" pitchFamily="17" charset="-128"/>
              </a:rPr>
              <a:t>成功</a:t>
            </a:r>
            <a:endParaRPr kumimoji="1" lang="ja-JP" altLang="en-US" sz="100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058501" y="2060848"/>
            <a:ext cx="954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i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「トップへ」</a:t>
            </a:r>
            <a:endParaRPr kumimoji="1" lang="ja-JP" altLang="en-US" sz="100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cxnSp>
        <p:nvCxnSpPr>
          <p:cNvPr id="29" name="カギ線コネクタ 28"/>
          <p:cNvCxnSpPr>
            <a:stCxn id="10" idx="3"/>
            <a:endCxn id="10" idx="2"/>
          </p:cNvCxnSpPr>
          <p:nvPr/>
        </p:nvCxnSpPr>
        <p:spPr>
          <a:xfrm flipH="1">
            <a:off x="4503571" y="2960948"/>
            <a:ext cx="716501" cy="396044"/>
          </a:xfrm>
          <a:prstGeom prst="bentConnector4">
            <a:avLst>
              <a:gd name="adj1" fmla="val -31905"/>
              <a:gd name="adj2" fmla="val 157721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4417868" y="3614827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000" i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kumimoji="1" lang="ja-JP" altLang="en-US" sz="1000" i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ログイン</a:t>
            </a:r>
            <a:r>
              <a:rPr kumimoji="1" lang="ja-JP" altLang="en-US" sz="1000" i="1">
                <a:latin typeface="ＭＳ 明朝" panose="02020609040205080304" pitchFamily="17" charset="-128"/>
                <a:ea typeface="ＭＳ 明朝" panose="02020609040205080304" pitchFamily="17" charset="-128"/>
              </a:rPr>
              <a:t>失敗</a:t>
            </a:r>
          </a:p>
        </p:txBody>
      </p:sp>
      <p:cxnSp>
        <p:nvCxnSpPr>
          <p:cNvPr id="34" name="カギ線コネクタ 33"/>
          <p:cNvCxnSpPr>
            <a:stCxn id="11" idx="3"/>
            <a:endCxn id="11" idx="2"/>
          </p:cNvCxnSpPr>
          <p:nvPr/>
        </p:nvCxnSpPr>
        <p:spPr>
          <a:xfrm flipH="1">
            <a:off x="4496413" y="4730951"/>
            <a:ext cx="716501" cy="396044"/>
          </a:xfrm>
          <a:prstGeom prst="bentConnector4">
            <a:avLst>
              <a:gd name="adj1" fmla="val -31905"/>
              <a:gd name="adj2" fmla="val 157721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/>
          <p:cNvSpPr txBox="1"/>
          <p:nvPr/>
        </p:nvSpPr>
        <p:spPr>
          <a:xfrm>
            <a:off x="5284192" y="4448726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i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lang="ja-JP" altLang="en-US" sz="1000" i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登録</a:t>
            </a:r>
            <a:r>
              <a:rPr lang="ja-JP" altLang="en-US" sz="1000" i="1">
                <a:latin typeface="ＭＳ 明朝" panose="02020609040205080304" pitchFamily="17" charset="-128"/>
                <a:ea typeface="ＭＳ 明朝" panose="02020609040205080304" pitchFamily="17" charset="-128"/>
              </a:rPr>
              <a:t>成功</a:t>
            </a:r>
            <a:endParaRPr kumimoji="1" lang="ja-JP" altLang="en-US" sz="100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4790543" y="540457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1000" i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※</a:t>
            </a:r>
            <a:r>
              <a:rPr lang="ja-JP" altLang="en-US" sz="1000" i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登録</a:t>
            </a:r>
            <a:r>
              <a:rPr lang="ja-JP" altLang="en-US" sz="1000" i="1">
                <a:latin typeface="ＭＳ 明朝" panose="02020609040205080304" pitchFamily="17" charset="-128"/>
                <a:ea typeface="ＭＳ 明朝" panose="02020609040205080304" pitchFamily="17" charset="-128"/>
              </a:rPr>
              <a:t>失敗</a:t>
            </a:r>
            <a:endParaRPr kumimoji="1" lang="ja-JP" altLang="en-US" sz="100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27784" y="4766955"/>
            <a:ext cx="1210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i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「ユーザー登録」</a:t>
            </a:r>
            <a:endParaRPr kumimoji="1" lang="ja-JP" altLang="en-US" sz="1000" i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15616" y="1268760"/>
            <a:ext cx="67682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練習</a:t>
            </a:r>
            <a:r>
              <a:rPr kumimoji="1"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問題 </a:t>
            </a:r>
            <a:r>
              <a:rPr kumimoji="1" lang="ja-JP" altLang="en-US" sz="1600" b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１４－３</a:t>
            </a:r>
            <a:r>
              <a:rPr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－１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555776" y="4118883"/>
            <a:ext cx="5616624" cy="168638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7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プログラムを完成させる</a:t>
            </a: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5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ja-JP" sz="3200">
                <a:solidFill>
                  <a:schemeClr val="bg1"/>
                </a:solidFill>
              </a:rPr>
              <a:t>14.3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085635" y="2132856"/>
            <a:ext cx="1646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latin typeface="ＭＳ 明朝" panose="02020609040205080304" pitchFamily="17" charset="-128"/>
                <a:ea typeface="ＭＳ 明朝" panose="02020609040205080304" pitchFamily="17" charset="-128"/>
              </a:rPr>
              <a:t>② ユーザー登録画面</a:t>
            </a:r>
            <a:endParaRPr kumimoji="1" lang="ja-JP" altLang="en-US" sz="1200" b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15616" y="1268760"/>
            <a:ext cx="67682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練習</a:t>
            </a:r>
            <a:r>
              <a:rPr kumimoji="1"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問題 </a:t>
            </a:r>
            <a:r>
              <a:rPr kumimoji="1" lang="ja-JP" altLang="en-US" sz="1600" b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１４－３</a:t>
            </a:r>
            <a:r>
              <a:rPr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－１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347123" y="1794302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latin typeface="ＭＳ 明朝" panose="02020609040205080304" pitchFamily="17" charset="-128"/>
                <a:ea typeface="ＭＳ 明朝" panose="02020609040205080304" pitchFamily="17" charset="-128"/>
              </a:rPr>
              <a:t>(3).</a:t>
            </a:r>
            <a:r>
              <a:rPr lang="ja-JP" altLang="en-US" sz="1400" u="sng">
                <a:latin typeface="ＭＳ 明朝" panose="02020609040205080304" pitchFamily="17" charset="-128"/>
                <a:ea typeface="ＭＳ 明朝" panose="02020609040205080304" pitchFamily="17" charset="-128"/>
              </a:rPr>
              <a:t> 画面の設計</a:t>
            </a:r>
            <a:endParaRPr kumimoji="1" lang="ja-JP" altLang="en-US" sz="1400" u="sng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716" y="2450792"/>
            <a:ext cx="3048000" cy="1657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8" name="テキスト ボックス 27"/>
          <p:cNvSpPr txBox="1"/>
          <p:nvPr/>
        </p:nvSpPr>
        <p:spPr>
          <a:xfrm>
            <a:off x="1637093" y="2160067"/>
            <a:ext cx="1184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latin typeface="ＭＳ 明朝" panose="02020609040205080304" pitchFamily="17" charset="-128"/>
                <a:ea typeface="ＭＳ 明朝" panose="02020609040205080304" pitchFamily="17" charset="-128"/>
              </a:rPr>
              <a:t>① </a:t>
            </a:r>
            <a:r>
              <a:rPr lang="ja-JP" altLang="en-US" sz="1200" b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トップ画面</a:t>
            </a:r>
            <a:endParaRPr kumimoji="1" lang="ja-JP" altLang="en-US" sz="1200" b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2450792"/>
            <a:ext cx="3057525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586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プログラムを完成させる</a:t>
            </a: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5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ja-JP" sz="3200">
                <a:solidFill>
                  <a:schemeClr val="bg1"/>
                </a:solidFill>
              </a:rPr>
              <a:t>14.3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164438" y="2160067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latin typeface="ＭＳ 明朝" panose="02020609040205080304" pitchFamily="17" charset="-128"/>
                <a:ea typeface="ＭＳ 明朝" panose="02020609040205080304" pitchFamily="17" charset="-128"/>
              </a:rPr>
              <a:t>④</a:t>
            </a:r>
            <a:r>
              <a:rPr lang="ja-JP" altLang="en-US" sz="1200" b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</a:t>
            </a:r>
            <a:r>
              <a:rPr lang="ja-JP" altLang="en-US" sz="1200" b="1">
                <a:latin typeface="ＭＳ 明朝" panose="02020609040205080304" pitchFamily="17" charset="-128"/>
                <a:ea typeface="ＭＳ 明朝" panose="02020609040205080304" pitchFamily="17" charset="-128"/>
              </a:rPr>
              <a:t>ユーザー登録成功画面</a:t>
            </a:r>
            <a:endParaRPr kumimoji="1" lang="ja-JP" altLang="en-US" sz="1200" b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15616" y="1268760"/>
            <a:ext cx="67682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練習</a:t>
            </a:r>
            <a:r>
              <a:rPr kumimoji="1"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問題 </a:t>
            </a:r>
            <a:r>
              <a:rPr kumimoji="1" lang="ja-JP" altLang="en-US" sz="1600" b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１４－３</a:t>
            </a:r>
            <a:r>
              <a:rPr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－１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347123" y="1794302"/>
            <a:ext cx="1531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latin typeface="ＭＳ 明朝" panose="02020609040205080304" pitchFamily="17" charset="-128"/>
                <a:ea typeface="ＭＳ 明朝" panose="02020609040205080304" pitchFamily="17" charset="-128"/>
              </a:rPr>
              <a:t>(3).</a:t>
            </a:r>
            <a:r>
              <a:rPr lang="ja-JP" altLang="en-US" sz="1400" u="sng">
                <a:latin typeface="ＭＳ 明朝" panose="02020609040205080304" pitchFamily="17" charset="-128"/>
                <a:ea typeface="ＭＳ 明朝" panose="02020609040205080304" pitchFamily="17" charset="-128"/>
              </a:rPr>
              <a:t> 画面の設計</a:t>
            </a:r>
            <a:endParaRPr kumimoji="1" lang="ja-JP" altLang="en-US" sz="1400" u="sng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637093" y="2160067"/>
            <a:ext cx="1954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b="1">
                <a:latin typeface="ＭＳ 明朝" panose="02020609040205080304" pitchFamily="17" charset="-128"/>
                <a:ea typeface="ＭＳ 明朝" panose="02020609040205080304" pitchFamily="17" charset="-128"/>
              </a:rPr>
              <a:t>③</a:t>
            </a:r>
            <a:r>
              <a:rPr lang="ja-JP" altLang="en-US" sz="1200" b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 ユーザー登録失敗画面</a:t>
            </a:r>
            <a:endParaRPr kumimoji="1" lang="ja-JP" altLang="en-US" sz="1200" b="1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400" y="2453155"/>
            <a:ext cx="3048000" cy="1181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2492896"/>
            <a:ext cx="2959259" cy="35376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529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683568" y="332656"/>
            <a:ext cx="7632848" cy="576064"/>
          </a:xfrm>
          <a:prstGeom prst="roundRect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cap="flat">
            <a:round/>
          </a:ln>
          <a:effectLst>
            <a:outerShdw blurRad="50800" dist="508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400">
                <a:solidFill>
                  <a:schemeClr val="bg1"/>
                </a:solidFill>
                <a:latin typeface="+mn-ea"/>
              </a:rPr>
              <a:t>　　　　 プログラムを完成させる</a:t>
            </a:r>
          </a:p>
        </p:txBody>
      </p:sp>
      <p:sp>
        <p:nvSpPr>
          <p:cNvPr id="4" name="六角形 3"/>
          <p:cNvSpPr/>
          <p:nvPr/>
        </p:nvSpPr>
        <p:spPr>
          <a:xfrm rot="5400000">
            <a:off x="663280" y="163683"/>
            <a:ext cx="955165" cy="914009"/>
          </a:xfrm>
          <a:prstGeom prst="hexagon">
            <a:avLst/>
          </a:prstGeom>
          <a:gradFill>
            <a:gsLst>
              <a:gs pos="0">
                <a:schemeClr val="accent1">
                  <a:alpha val="74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83569" y="374465"/>
            <a:ext cx="885974" cy="492443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ja-JP" sz="3200">
                <a:solidFill>
                  <a:schemeClr val="bg1"/>
                </a:solidFill>
              </a:rPr>
              <a:t>14.3</a:t>
            </a:r>
            <a:endParaRPr kumimoji="1" lang="ja-JP" altLang="en-US" sz="3200">
              <a:solidFill>
                <a:schemeClr val="bg1"/>
              </a:solidFill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651779"/>
              </p:ext>
            </p:extLst>
          </p:nvPr>
        </p:nvGraphicFramePr>
        <p:xfrm>
          <a:off x="1475656" y="2204864"/>
          <a:ext cx="6509391" cy="420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93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kumimoji="1" lang="ja-JP" altLang="en-US" sz="1200" b="1">
                          <a:solidFill>
                            <a:schemeClr val="bg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kumimoji="1" lang="ja-JP" altLang="en-US" sz="1200" b="1">
                          <a:solidFill>
                            <a:schemeClr val="bg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プログラム名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kumimoji="1" lang="ja-JP" altLang="en-US" sz="1200" b="1">
                          <a:solidFill>
                            <a:schemeClr val="bg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機能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Ｍｏｄｅｌ</a:t>
                      </a: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(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モデル</a:t>
                      </a: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Login.java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ログイン情報を保持する</a:t>
                      </a: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JavaBeans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Account.java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ユーザー情報を保持する</a:t>
                      </a: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javaBeans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LoginLogic.java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ログイン情報</a:t>
                      </a:r>
                      <a:r>
                        <a:rPr kumimoji="1" lang="ja-JP" altLang="en-US" sz="1200" b="0" smtClean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を判定する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部品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en-US" altLang="ja-JP" sz="1200" b="0">
                          <a:solidFill>
                            <a:srgbClr val="FF0000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UserLogic.java</a:t>
                      </a:r>
                      <a:endParaRPr kumimoji="1" lang="ja-JP" altLang="en-US" sz="1200" b="0">
                        <a:solidFill>
                          <a:srgbClr val="FF0000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ja-JP" altLang="en-US" sz="1200" b="0" smtClean="0">
                          <a:solidFill>
                            <a:srgbClr val="FF0000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ユーザー情報の登録可否を判定する</a:t>
                      </a:r>
                      <a:r>
                        <a:rPr kumimoji="1" lang="ja-JP" altLang="en-US" sz="1200" b="0">
                          <a:solidFill>
                            <a:srgbClr val="FF0000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部品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AccountsDAO.java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ユーザー情報テーブルへのアクセスを行う部品</a:t>
                      </a:r>
                      <a:endParaRPr kumimoji="1" lang="en-US" altLang="ja-JP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 rowSpan="5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Ｖｉｅｗ</a:t>
                      </a: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(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ビュー</a:t>
                      </a: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welcome.jsp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ja-JP" altLang="en-US" sz="1200" b="0" smtClean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トップ画面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を表示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login.jsp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ログイン画面を表示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loginOK.jsp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ログイン成功画面を表示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en-US" altLang="ja-JP" sz="1200" b="0">
                          <a:solidFill>
                            <a:srgbClr val="FF0000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user.jsp</a:t>
                      </a:r>
                      <a:endParaRPr kumimoji="1" lang="ja-JP" altLang="en-US" sz="1200" b="0">
                        <a:solidFill>
                          <a:srgbClr val="FF0000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ja-JP" altLang="en-US" sz="1200" b="0">
                          <a:solidFill>
                            <a:srgbClr val="FF0000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ユーザー登録画面を表示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en-US" altLang="ja-JP" sz="1200" b="0">
                          <a:solidFill>
                            <a:srgbClr val="FF0000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userOK.jsp</a:t>
                      </a:r>
                      <a:endParaRPr kumimoji="1" lang="ja-JP" altLang="en-US" sz="1200" b="0">
                        <a:solidFill>
                          <a:srgbClr val="FF0000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ja-JP" altLang="en-US" sz="1200" b="0">
                          <a:solidFill>
                            <a:srgbClr val="FF0000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ユーザー登録成功画面を表示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8000">
                <a:tc rowSpan="3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Ｃｏｎｔｒｏｌｌｅ</a:t>
                      </a: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r</a:t>
                      </a:r>
                    </a:p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 (</a:t>
                      </a: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コントローラー</a:t>
                      </a: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)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WelcomeServlet.java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アプリケーションの開始サーブレット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</a:pP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en-US" altLang="ja-JP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LoginServlet.java</a:t>
                      </a: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ja-JP" altLang="en-US" sz="1200" b="0">
                          <a:solidFill>
                            <a:schemeClr val="tx1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ログイン処理を行うサーブレット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endParaRPr kumimoji="1" lang="ja-JP" altLang="en-US" sz="1200" b="0">
                        <a:solidFill>
                          <a:schemeClr val="tx1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en-US" altLang="ja-JP" sz="1200" b="0">
                          <a:solidFill>
                            <a:srgbClr val="FF0000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UserServlet.java</a:t>
                      </a:r>
                      <a:endParaRPr kumimoji="1" lang="ja-JP" altLang="en-US" sz="1200" b="0">
                        <a:solidFill>
                          <a:srgbClr val="FF0000"/>
                        </a:solidFill>
                        <a:latin typeface="ＭＳ 明朝" panose="02020609040205080304" pitchFamily="17" charset="-128"/>
                        <a:ea typeface="ＭＳ 明朝" panose="02020609040205080304" pitchFamily="17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0"/>
                        </a:spcBef>
                      </a:pPr>
                      <a:r>
                        <a:rPr kumimoji="1" lang="ja-JP" altLang="en-US" sz="1200" b="0">
                          <a:solidFill>
                            <a:srgbClr val="FF0000"/>
                          </a:solidFill>
                          <a:latin typeface="ＭＳ 明朝" panose="02020609040205080304" pitchFamily="17" charset="-128"/>
                          <a:ea typeface="ＭＳ 明朝" panose="02020609040205080304" pitchFamily="17" charset="-128"/>
                        </a:rPr>
                        <a:t>ユーザー登録処理を行うサーブレット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115616" y="1268760"/>
            <a:ext cx="6768289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1600" b="1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練習</a:t>
            </a:r>
            <a:r>
              <a:rPr kumimoji="1"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問題 </a:t>
            </a:r>
            <a:r>
              <a:rPr kumimoji="1" lang="ja-JP" altLang="en-US" sz="1600" b="1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>１４－３</a:t>
            </a:r>
            <a:r>
              <a:rPr lang="ja-JP" altLang="en-US" sz="1600" b="1">
                <a:latin typeface="ＭＳ 明朝" panose="02020609040205080304" pitchFamily="17" charset="-128"/>
                <a:ea typeface="ＭＳ 明朝" panose="02020609040205080304" pitchFamily="17" charset="-128"/>
              </a:rPr>
              <a:t>－１</a:t>
            </a:r>
            <a:endParaRPr lang="en-US" altLang="ja-JP" sz="16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  <p:sp>
        <p:nvSpPr>
          <p:cNvPr id="2" name="左矢印 1"/>
          <p:cNvSpPr/>
          <p:nvPr/>
        </p:nvSpPr>
        <p:spPr>
          <a:xfrm>
            <a:off x="8057055" y="3392502"/>
            <a:ext cx="144016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8233069" y="332049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新規作成</a:t>
            </a:r>
          </a:p>
        </p:txBody>
      </p:sp>
      <p:sp>
        <p:nvSpPr>
          <p:cNvPr id="10" name="左矢印 9"/>
          <p:cNvSpPr/>
          <p:nvPr/>
        </p:nvSpPr>
        <p:spPr>
          <a:xfrm>
            <a:off x="8057055" y="4976678"/>
            <a:ext cx="144016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8233069" y="491570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新規作成</a:t>
            </a:r>
          </a:p>
        </p:txBody>
      </p:sp>
      <p:sp>
        <p:nvSpPr>
          <p:cNvPr id="13" name="左矢印 12"/>
          <p:cNvSpPr/>
          <p:nvPr/>
        </p:nvSpPr>
        <p:spPr>
          <a:xfrm>
            <a:off x="8057055" y="5264710"/>
            <a:ext cx="144016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8233069" y="5192702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新規作成</a:t>
            </a:r>
          </a:p>
        </p:txBody>
      </p:sp>
      <p:sp>
        <p:nvSpPr>
          <p:cNvPr id="15" name="左矢印 14"/>
          <p:cNvSpPr/>
          <p:nvPr/>
        </p:nvSpPr>
        <p:spPr>
          <a:xfrm>
            <a:off x="8057055" y="6128806"/>
            <a:ext cx="144016" cy="21602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8233069" y="6056798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新規作成</a:t>
            </a:r>
          </a:p>
        </p:txBody>
      </p:sp>
      <p:sp>
        <p:nvSpPr>
          <p:cNvPr id="17" name="左矢印 16"/>
          <p:cNvSpPr/>
          <p:nvPr/>
        </p:nvSpPr>
        <p:spPr>
          <a:xfrm>
            <a:off x="8057055" y="3752542"/>
            <a:ext cx="144016" cy="21602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8233069" y="368053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</a:t>
            </a:r>
          </a:p>
        </p:txBody>
      </p:sp>
      <p:sp>
        <p:nvSpPr>
          <p:cNvPr id="19" name="左矢印 18"/>
          <p:cNvSpPr/>
          <p:nvPr/>
        </p:nvSpPr>
        <p:spPr>
          <a:xfrm>
            <a:off x="8057055" y="4112582"/>
            <a:ext cx="144016" cy="216024"/>
          </a:xfrm>
          <a:prstGeom prst="lef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233069" y="404057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変更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2593BF2-5C2C-B181-FCAC-64EF7FC3F730}"/>
              </a:ext>
            </a:extLst>
          </p:cNvPr>
          <p:cNvSpPr txBox="1"/>
          <p:nvPr/>
        </p:nvSpPr>
        <p:spPr>
          <a:xfrm>
            <a:off x="1347123" y="1794302"/>
            <a:ext cx="1890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u="sng">
                <a:latin typeface="ＭＳ 明朝" panose="02020609040205080304" pitchFamily="17" charset="-128"/>
                <a:ea typeface="ＭＳ 明朝" panose="02020609040205080304" pitchFamily="17" charset="-128"/>
              </a:rPr>
              <a:t>(4).</a:t>
            </a:r>
            <a:r>
              <a:rPr lang="ja-JP" altLang="en-US" sz="1400" u="sng">
                <a:latin typeface="ＭＳ 明朝" panose="02020609040205080304" pitchFamily="17" charset="-128"/>
                <a:ea typeface="ＭＳ 明朝" panose="02020609040205080304" pitchFamily="17" charset="-128"/>
              </a:rPr>
              <a:t> プログラム構成</a:t>
            </a:r>
            <a:endParaRPr kumimoji="1" lang="ja-JP" altLang="en-US" sz="1400" u="sng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68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2119</TotalTime>
  <Words>398</Words>
  <Application>Microsoft Office PowerPoint</Application>
  <PresentationFormat>画面に合わせる (4:3)</PresentationFormat>
  <Paragraphs>95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ＭＳ Ｐゴシック</vt:lpstr>
      <vt:lpstr>ＭＳ ゴシック</vt:lpstr>
      <vt:lpstr>ＭＳ 明朝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JP01</dc:creator>
  <cp:lastModifiedBy>村田</cp:lastModifiedBy>
  <cp:revision>148</cp:revision>
  <dcterms:created xsi:type="dcterms:W3CDTF">2015-07-23T05:30:46Z</dcterms:created>
  <dcterms:modified xsi:type="dcterms:W3CDTF">2025-08-26T07:53:23Z</dcterms:modified>
</cp:coreProperties>
</file>