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8" r:id="rId2"/>
    <p:sldId id="259" r:id="rId3"/>
    <p:sldId id="267" r:id="rId4"/>
    <p:sldId id="260" r:id="rId5"/>
    <p:sldId id="261" r:id="rId6"/>
    <p:sldId id="262" r:id="rId7"/>
    <p:sldId id="268" r:id="rId8"/>
    <p:sldId id="269" r:id="rId9"/>
    <p:sldId id="263" r:id="rId10"/>
    <p:sldId id="271" r:id="rId11"/>
    <p:sldId id="272" r:id="rId12"/>
    <p:sldId id="270"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4116E5-F3E4-4EAD-9EA2-2B96FAFF1AF2}" v="2" dt="2025-02-03T09:29:17.11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7" autoAdjust="0"/>
    <p:restoredTop sz="94704" autoAdjust="0"/>
  </p:normalViewPr>
  <p:slideViewPr>
    <p:cSldViewPr>
      <p:cViewPr varScale="1">
        <p:scale>
          <a:sx n="90" d="100"/>
          <a:sy n="90" d="100"/>
        </p:scale>
        <p:origin x="798"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2" d="100"/>
          <a:sy n="82" d="100"/>
        </p:scale>
        <p:origin x="-206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ji Murata" userId="14d7091758d971a0" providerId="LiveId" clId="{794116E5-F3E4-4EAD-9EA2-2B96FAFF1AF2}"/>
    <pc:docChg chg="undo custSel addSld modSld">
      <pc:chgData name="Kenji Murata" userId="14d7091758d971a0" providerId="LiveId" clId="{794116E5-F3E4-4EAD-9EA2-2B96FAFF1AF2}" dt="2025-02-03T13:12:56.646" v="605" actId="1076"/>
      <pc:docMkLst>
        <pc:docMk/>
      </pc:docMkLst>
      <pc:sldChg chg="addSp modSp mod">
        <pc:chgData name="Kenji Murata" userId="14d7091758d971a0" providerId="LiveId" clId="{794116E5-F3E4-4EAD-9EA2-2B96FAFF1AF2}" dt="2025-02-03T12:03:29.770" v="325" actId="1035"/>
        <pc:sldMkLst>
          <pc:docMk/>
          <pc:sldMk cId="1664542311" sldId="258"/>
        </pc:sldMkLst>
        <pc:spChg chg="add mod">
          <ac:chgData name="Kenji Murata" userId="14d7091758d971a0" providerId="LiveId" clId="{794116E5-F3E4-4EAD-9EA2-2B96FAFF1AF2}" dt="2025-02-03T12:03:25.480" v="322" actId="1076"/>
          <ac:spMkLst>
            <pc:docMk/>
            <pc:sldMk cId="1664542311" sldId="258"/>
            <ac:spMk id="3" creationId="{C62F216F-C71C-1C06-F44A-6E1664F8130F}"/>
          </ac:spMkLst>
        </pc:spChg>
        <pc:graphicFrameChg chg="mod">
          <ac:chgData name="Kenji Murata" userId="14d7091758d971a0" providerId="LiveId" clId="{794116E5-F3E4-4EAD-9EA2-2B96FAFF1AF2}" dt="2025-02-03T12:03:29.770" v="325" actId="1035"/>
          <ac:graphicFrameMkLst>
            <pc:docMk/>
            <pc:sldMk cId="1664542311" sldId="258"/>
            <ac:graphicFrameMk id="14" creationId="{00000000-0000-0000-0000-000000000000}"/>
          </ac:graphicFrameMkLst>
        </pc:graphicFrameChg>
        <pc:graphicFrameChg chg="mod">
          <ac:chgData name="Kenji Murata" userId="14d7091758d971a0" providerId="LiveId" clId="{794116E5-F3E4-4EAD-9EA2-2B96FAFF1AF2}" dt="2025-02-03T12:03:29.770" v="325" actId="1035"/>
          <ac:graphicFrameMkLst>
            <pc:docMk/>
            <pc:sldMk cId="1664542311" sldId="258"/>
            <ac:graphicFrameMk id="15" creationId="{00000000-0000-0000-0000-000000000000}"/>
          </ac:graphicFrameMkLst>
        </pc:graphicFrameChg>
      </pc:sldChg>
      <pc:sldChg chg="addSp modSp mod">
        <pc:chgData name="Kenji Murata" userId="14d7091758d971a0" providerId="LiveId" clId="{794116E5-F3E4-4EAD-9EA2-2B96FAFF1AF2}" dt="2025-02-03T12:04:31.817" v="441"/>
        <pc:sldMkLst>
          <pc:docMk/>
          <pc:sldMk cId="4221381517" sldId="259"/>
        </pc:sldMkLst>
        <pc:spChg chg="add mod">
          <ac:chgData name="Kenji Murata" userId="14d7091758d971a0" providerId="LiveId" clId="{794116E5-F3E4-4EAD-9EA2-2B96FAFF1AF2}" dt="2025-02-03T12:04:31.817" v="441"/>
          <ac:spMkLst>
            <pc:docMk/>
            <pc:sldMk cId="4221381517" sldId="259"/>
            <ac:spMk id="2" creationId="{FDF6734C-F9C1-9E10-5C3B-1920D92DA7A0}"/>
          </ac:spMkLst>
        </pc:spChg>
        <pc:graphicFrameChg chg="mod">
          <ac:chgData name="Kenji Murata" userId="14d7091758d971a0" providerId="LiveId" clId="{794116E5-F3E4-4EAD-9EA2-2B96FAFF1AF2}" dt="2025-02-03T12:03:50.958" v="356" actId="1036"/>
          <ac:graphicFrameMkLst>
            <pc:docMk/>
            <pc:sldMk cId="4221381517" sldId="259"/>
            <ac:graphicFrameMk id="14" creationId="{00000000-0000-0000-0000-000000000000}"/>
          </ac:graphicFrameMkLst>
        </pc:graphicFrameChg>
        <pc:graphicFrameChg chg="mod">
          <ac:chgData name="Kenji Murata" userId="14d7091758d971a0" providerId="LiveId" clId="{794116E5-F3E4-4EAD-9EA2-2B96FAFF1AF2}" dt="2025-02-03T12:03:50.958" v="356" actId="1036"/>
          <ac:graphicFrameMkLst>
            <pc:docMk/>
            <pc:sldMk cId="4221381517" sldId="259"/>
            <ac:graphicFrameMk id="15" creationId="{00000000-0000-0000-0000-000000000000}"/>
          </ac:graphicFrameMkLst>
        </pc:graphicFrameChg>
      </pc:sldChg>
      <pc:sldChg chg="addSp delSp modSp mod">
        <pc:chgData name="Kenji Murata" userId="14d7091758d971a0" providerId="LiveId" clId="{794116E5-F3E4-4EAD-9EA2-2B96FAFF1AF2}" dt="2025-02-03T13:12:56.646" v="605" actId="1076"/>
        <pc:sldMkLst>
          <pc:docMk/>
          <pc:sldMk cId="573004836" sldId="263"/>
        </pc:sldMkLst>
        <pc:spChg chg="mod">
          <ac:chgData name="Kenji Murata" userId="14d7091758d971a0" providerId="LiveId" clId="{794116E5-F3E4-4EAD-9EA2-2B96FAFF1AF2}" dt="2025-02-03T12:06:09.202" v="498" actId="20577"/>
          <ac:spMkLst>
            <pc:docMk/>
            <pc:sldMk cId="573004836" sldId="263"/>
            <ac:spMk id="8" creationId="{00000000-0000-0000-0000-000000000000}"/>
          </ac:spMkLst>
        </pc:spChg>
        <pc:spChg chg="add del">
          <ac:chgData name="Kenji Murata" userId="14d7091758d971a0" providerId="LiveId" clId="{794116E5-F3E4-4EAD-9EA2-2B96FAFF1AF2}" dt="2025-02-03T10:25:44.363" v="222" actId="478"/>
          <ac:spMkLst>
            <pc:docMk/>
            <pc:sldMk cId="573004836" sldId="263"/>
            <ac:spMk id="10" creationId="{18EBA0E1-B517-0A09-D18C-50AD3B54C448}"/>
          </ac:spMkLst>
        </pc:spChg>
        <pc:graphicFrameChg chg="del">
          <ac:chgData name="Kenji Murata" userId="14d7091758d971a0" providerId="LiveId" clId="{794116E5-F3E4-4EAD-9EA2-2B96FAFF1AF2}" dt="2025-02-03T10:24:41.240" v="212" actId="478"/>
          <ac:graphicFrameMkLst>
            <pc:docMk/>
            <pc:sldMk cId="573004836" sldId="263"/>
            <ac:graphicFrameMk id="2" creationId="{00000000-0000-0000-0000-000000000000}"/>
          </ac:graphicFrameMkLst>
        </pc:graphicFrameChg>
        <pc:graphicFrameChg chg="add del mod modGraphic">
          <ac:chgData name="Kenji Murata" userId="14d7091758d971a0" providerId="LiveId" clId="{794116E5-F3E4-4EAD-9EA2-2B96FAFF1AF2}" dt="2025-02-03T10:25:22.379" v="220" actId="478"/>
          <ac:graphicFrameMkLst>
            <pc:docMk/>
            <pc:sldMk cId="573004836" sldId="263"/>
            <ac:graphicFrameMk id="7" creationId="{AFE5DD58-D3E5-3DE7-B3A1-AAE1F1FC9706}"/>
          </ac:graphicFrameMkLst>
        </pc:graphicFrameChg>
        <pc:graphicFrameChg chg="add del mod">
          <ac:chgData name="Kenji Murata" userId="14d7091758d971a0" providerId="LiveId" clId="{794116E5-F3E4-4EAD-9EA2-2B96FAFF1AF2}" dt="2025-02-03T13:12:41.398" v="603" actId="478"/>
          <ac:graphicFrameMkLst>
            <pc:docMk/>
            <pc:sldMk cId="573004836" sldId="263"/>
            <ac:graphicFrameMk id="11" creationId="{64A4438F-CE31-2022-2F1E-DB61A3D52A00}"/>
          </ac:graphicFrameMkLst>
        </pc:graphicFrameChg>
        <pc:graphicFrameChg chg="add mod">
          <ac:chgData name="Kenji Murata" userId="14d7091758d971a0" providerId="LiveId" clId="{794116E5-F3E4-4EAD-9EA2-2B96FAFF1AF2}" dt="2025-02-03T13:12:56.646" v="605" actId="1076"/>
          <ac:graphicFrameMkLst>
            <pc:docMk/>
            <pc:sldMk cId="573004836" sldId="263"/>
            <ac:graphicFrameMk id="12" creationId="{71742A45-27F9-DDB6-C327-822F74B307EF}"/>
          </ac:graphicFrameMkLst>
        </pc:graphicFrameChg>
      </pc:sldChg>
      <pc:sldChg chg="addSp modSp mod">
        <pc:chgData name="Kenji Murata" userId="14d7091758d971a0" providerId="LiveId" clId="{794116E5-F3E4-4EAD-9EA2-2B96FAFF1AF2}" dt="2025-02-03T12:05:19.827" v="484"/>
        <pc:sldMkLst>
          <pc:docMk/>
          <pc:sldMk cId="3975434049" sldId="267"/>
        </pc:sldMkLst>
        <pc:spChg chg="add mod">
          <ac:chgData name="Kenji Murata" userId="14d7091758d971a0" providerId="LiveId" clId="{794116E5-F3E4-4EAD-9EA2-2B96FAFF1AF2}" dt="2025-02-03T12:05:19.827" v="484"/>
          <ac:spMkLst>
            <pc:docMk/>
            <pc:sldMk cId="3975434049" sldId="267"/>
            <ac:spMk id="2" creationId="{08762A34-5DE9-C643-3A6F-CBA39D301400}"/>
          </ac:spMkLst>
        </pc:spChg>
        <pc:graphicFrameChg chg="mod modGraphic">
          <ac:chgData name="Kenji Murata" userId="14d7091758d971a0" providerId="LiveId" clId="{794116E5-F3E4-4EAD-9EA2-2B96FAFF1AF2}" dt="2025-02-03T12:04:49.618" v="445" actId="1036"/>
          <ac:graphicFrameMkLst>
            <pc:docMk/>
            <pc:sldMk cId="3975434049" sldId="267"/>
            <ac:graphicFrameMk id="14" creationId="{00000000-0000-0000-0000-000000000000}"/>
          </ac:graphicFrameMkLst>
        </pc:graphicFrameChg>
        <pc:graphicFrameChg chg="mod modGraphic">
          <ac:chgData name="Kenji Murata" userId="14d7091758d971a0" providerId="LiveId" clId="{794116E5-F3E4-4EAD-9EA2-2B96FAFF1AF2}" dt="2025-02-03T12:04:49.618" v="445" actId="1036"/>
          <ac:graphicFrameMkLst>
            <pc:docMk/>
            <pc:sldMk cId="3975434049" sldId="267"/>
            <ac:graphicFrameMk id="15" creationId="{00000000-0000-0000-0000-000000000000}"/>
          </ac:graphicFrameMkLst>
        </pc:graphicFrameChg>
      </pc:sldChg>
      <pc:sldChg chg="modSp mod">
        <pc:chgData name="Kenji Murata" userId="14d7091758d971a0" providerId="LiveId" clId="{794116E5-F3E4-4EAD-9EA2-2B96FAFF1AF2}" dt="2025-02-03T09:47:32.235" v="166" actId="20577"/>
        <pc:sldMkLst>
          <pc:docMk/>
          <pc:sldMk cId="715572138" sldId="268"/>
        </pc:sldMkLst>
        <pc:graphicFrameChg chg="modGraphic">
          <ac:chgData name="Kenji Murata" userId="14d7091758d971a0" providerId="LiveId" clId="{794116E5-F3E4-4EAD-9EA2-2B96FAFF1AF2}" dt="2025-02-03T09:45:37.108" v="78" actId="20577"/>
          <ac:graphicFrameMkLst>
            <pc:docMk/>
            <pc:sldMk cId="715572138" sldId="268"/>
            <ac:graphicFrameMk id="14" creationId="{00000000-0000-0000-0000-000000000000}"/>
          </ac:graphicFrameMkLst>
        </pc:graphicFrameChg>
        <pc:graphicFrameChg chg="mod modGraphic">
          <ac:chgData name="Kenji Murata" userId="14d7091758d971a0" providerId="LiveId" clId="{794116E5-F3E4-4EAD-9EA2-2B96FAFF1AF2}" dt="2025-02-03T09:47:32.235" v="166" actId="20577"/>
          <ac:graphicFrameMkLst>
            <pc:docMk/>
            <pc:sldMk cId="715572138" sldId="268"/>
            <ac:graphicFrameMk id="15" creationId="{00000000-0000-0000-0000-000000000000}"/>
          </ac:graphicFrameMkLst>
        </pc:graphicFrameChg>
      </pc:sldChg>
      <pc:sldChg chg="modSp mod">
        <pc:chgData name="Kenji Murata" userId="14d7091758d971a0" providerId="LiveId" clId="{794116E5-F3E4-4EAD-9EA2-2B96FAFF1AF2}" dt="2025-02-03T13:02:17.646" v="590" actId="20577"/>
        <pc:sldMkLst>
          <pc:docMk/>
          <pc:sldMk cId="4186899707" sldId="269"/>
        </pc:sldMkLst>
        <pc:graphicFrameChg chg="modGraphic">
          <ac:chgData name="Kenji Murata" userId="14d7091758d971a0" providerId="LiveId" clId="{794116E5-F3E4-4EAD-9EA2-2B96FAFF1AF2}" dt="2025-02-03T09:46:27.352" v="127" actId="20577"/>
          <ac:graphicFrameMkLst>
            <pc:docMk/>
            <pc:sldMk cId="4186899707" sldId="269"/>
            <ac:graphicFrameMk id="14" creationId="{00000000-0000-0000-0000-000000000000}"/>
          </ac:graphicFrameMkLst>
        </pc:graphicFrameChg>
        <pc:graphicFrameChg chg="mod modGraphic">
          <ac:chgData name="Kenji Murata" userId="14d7091758d971a0" providerId="LiveId" clId="{794116E5-F3E4-4EAD-9EA2-2B96FAFF1AF2}" dt="2025-02-03T13:02:17.646" v="590" actId="20577"/>
          <ac:graphicFrameMkLst>
            <pc:docMk/>
            <pc:sldMk cId="4186899707" sldId="269"/>
            <ac:graphicFrameMk id="15" creationId="{00000000-0000-0000-0000-000000000000}"/>
          </ac:graphicFrameMkLst>
        </pc:graphicFrameChg>
      </pc:sldChg>
      <pc:sldChg chg="addSp delSp modSp mod">
        <pc:chgData name="Kenji Murata" userId="14d7091758d971a0" providerId="LiveId" clId="{794116E5-F3E4-4EAD-9EA2-2B96FAFF1AF2}" dt="2025-02-03T13:12:35.180" v="602" actId="1076"/>
        <pc:sldMkLst>
          <pc:docMk/>
          <pc:sldMk cId="2546222236" sldId="270"/>
        </pc:sldMkLst>
        <pc:spChg chg="mod">
          <ac:chgData name="Kenji Murata" userId="14d7091758d971a0" providerId="LiveId" clId="{794116E5-F3E4-4EAD-9EA2-2B96FAFF1AF2}" dt="2025-02-03T12:41:43.263" v="569" actId="1037"/>
          <ac:spMkLst>
            <pc:docMk/>
            <pc:sldMk cId="2546222236" sldId="270"/>
            <ac:spMk id="8" creationId="{00000000-0000-0000-0000-000000000000}"/>
          </ac:spMkLst>
        </pc:spChg>
        <pc:graphicFrameChg chg="del">
          <ac:chgData name="Kenji Murata" userId="14d7091758d971a0" providerId="LiveId" clId="{794116E5-F3E4-4EAD-9EA2-2B96FAFF1AF2}" dt="2025-02-03T12:00:38.347" v="240" actId="478"/>
          <ac:graphicFrameMkLst>
            <pc:docMk/>
            <pc:sldMk cId="2546222236" sldId="270"/>
            <ac:graphicFrameMk id="2" creationId="{00000000-0000-0000-0000-000000000000}"/>
          </ac:graphicFrameMkLst>
        </pc:graphicFrameChg>
        <pc:graphicFrameChg chg="add mod">
          <ac:chgData name="Kenji Murata" userId="14d7091758d971a0" providerId="LiveId" clId="{794116E5-F3E4-4EAD-9EA2-2B96FAFF1AF2}" dt="2025-02-03T12:26:18.869" v="505"/>
          <ac:graphicFrameMkLst>
            <pc:docMk/>
            <pc:sldMk cId="2546222236" sldId="270"/>
            <ac:graphicFrameMk id="7" creationId="{E547AD75-1CC9-FC56-8459-DDCA5EC4045C}"/>
          </ac:graphicFrameMkLst>
        </pc:graphicFrameChg>
        <pc:graphicFrameChg chg="add del mod">
          <ac:chgData name="Kenji Murata" userId="14d7091758d971a0" providerId="LiveId" clId="{794116E5-F3E4-4EAD-9EA2-2B96FAFF1AF2}" dt="2025-02-03T13:11:11.190" v="591" actId="478"/>
          <ac:graphicFrameMkLst>
            <pc:docMk/>
            <pc:sldMk cId="2546222236" sldId="270"/>
            <ac:graphicFrameMk id="9" creationId="{D2AE272C-0243-6C74-BA5F-CD3E3E1E6EC1}"/>
          </ac:graphicFrameMkLst>
        </pc:graphicFrameChg>
        <pc:graphicFrameChg chg="add mod">
          <ac:chgData name="Kenji Murata" userId="14d7091758d971a0" providerId="LiveId" clId="{794116E5-F3E4-4EAD-9EA2-2B96FAFF1AF2}" dt="2025-02-03T13:11:12.608" v="592"/>
          <ac:graphicFrameMkLst>
            <pc:docMk/>
            <pc:sldMk cId="2546222236" sldId="270"/>
            <ac:graphicFrameMk id="10" creationId="{0420B68B-EED0-6C3D-7514-C5FA357CDC44}"/>
          </ac:graphicFrameMkLst>
        </pc:graphicFrameChg>
        <pc:graphicFrameChg chg="add mod">
          <ac:chgData name="Kenji Murata" userId="14d7091758d971a0" providerId="LiveId" clId="{794116E5-F3E4-4EAD-9EA2-2B96FAFF1AF2}" dt="2025-02-03T13:12:35.180" v="602" actId="1076"/>
          <ac:graphicFrameMkLst>
            <pc:docMk/>
            <pc:sldMk cId="2546222236" sldId="270"/>
            <ac:graphicFrameMk id="11" creationId="{BBBC3803-F6F5-98AA-AA05-B50B59E715B2}"/>
          </ac:graphicFrameMkLst>
        </pc:graphicFrameChg>
      </pc:sldChg>
      <pc:sldChg chg="addSp delSp modSp mod">
        <pc:chgData name="Kenji Murata" userId="14d7091758d971a0" providerId="LiveId" clId="{794116E5-F3E4-4EAD-9EA2-2B96FAFF1AF2}" dt="2025-02-03T13:12:17.268" v="600" actId="1076"/>
        <pc:sldMkLst>
          <pc:docMk/>
          <pc:sldMk cId="1640533103" sldId="271"/>
        </pc:sldMkLst>
        <pc:spChg chg="mod">
          <ac:chgData name="Kenji Murata" userId="14d7091758d971a0" providerId="LiveId" clId="{794116E5-F3E4-4EAD-9EA2-2B96FAFF1AF2}" dt="2025-02-03T12:40:55.901" v="551"/>
          <ac:spMkLst>
            <pc:docMk/>
            <pc:sldMk cId="1640533103" sldId="271"/>
            <ac:spMk id="8" creationId="{00000000-0000-0000-0000-000000000000}"/>
          </ac:spMkLst>
        </pc:spChg>
        <pc:graphicFrameChg chg="del">
          <ac:chgData name="Kenji Murata" userId="14d7091758d971a0" providerId="LiveId" clId="{794116E5-F3E4-4EAD-9EA2-2B96FAFF1AF2}" dt="2025-02-03T11:59:24.440" v="226" actId="478"/>
          <ac:graphicFrameMkLst>
            <pc:docMk/>
            <pc:sldMk cId="1640533103" sldId="271"/>
            <ac:graphicFrameMk id="2" creationId="{00000000-0000-0000-0000-000000000000}"/>
          </ac:graphicFrameMkLst>
        </pc:graphicFrameChg>
        <pc:graphicFrameChg chg="add mod">
          <ac:chgData name="Kenji Murata" userId="14d7091758d971a0" providerId="LiveId" clId="{794116E5-F3E4-4EAD-9EA2-2B96FAFF1AF2}" dt="2025-02-03T11:59:25.724" v="227"/>
          <ac:graphicFrameMkLst>
            <pc:docMk/>
            <pc:sldMk cId="1640533103" sldId="271"/>
            <ac:graphicFrameMk id="7" creationId="{439D7289-5CBB-B316-F28F-3EDA22206750}"/>
          </ac:graphicFrameMkLst>
        </pc:graphicFrameChg>
        <pc:graphicFrameChg chg="add del mod">
          <ac:chgData name="Kenji Murata" userId="14d7091758d971a0" providerId="LiveId" clId="{794116E5-F3E4-4EAD-9EA2-2B96FAFF1AF2}" dt="2025-02-03T13:11:56.055" v="598" actId="478"/>
          <ac:graphicFrameMkLst>
            <pc:docMk/>
            <pc:sldMk cId="1640533103" sldId="271"/>
            <ac:graphicFrameMk id="9" creationId="{DB9AFC25-939E-532A-9C9D-7B9023AF5854}"/>
          </ac:graphicFrameMkLst>
        </pc:graphicFrameChg>
        <pc:graphicFrameChg chg="add mod">
          <ac:chgData name="Kenji Murata" userId="14d7091758d971a0" providerId="LiveId" clId="{794116E5-F3E4-4EAD-9EA2-2B96FAFF1AF2}" dt="2025-02-03T13:12:17.268" v="600" actId="1076"/>
          <ac:graphicFrameMkLst>
            <pc:docMk/>
            <pc:sldMk cId="1640533103" sldId="271"/>
            <ac:graphicFrameMk id="10" creationId="{92C28839-6060-2789-1B2C-7B9CB3B29DAC}"/>
          </ac:graphicFrameMkLst>
        </pc:graphicFrameChg>
      </pc:sldChg>
      <pc:sldChg chg="addSp delSp modSp add mod">
        <pc:chgData name="Kenji Murata" userId="14d7091758d971a0" providerId="LiveId" clId="{794116E5-F3E4-4EAD-9EA2-2B96FAFF1AF2}" dt="2025-02-03T13:12:24.211" v="601" actId="1076"/>
        <pc:sldMkLst>
          <pc:docMk/>
          <pc:sldMk cId="4210019353" sldId="272"/>
        </pc:sldMkLst>
        <pc:spChg chg="mod">
          <ac:chgData name="Kenji Murata" userId="14d7091758d971a0" providerId="LiveId" clId="{794116E5-F3E4-4EAD-9EA2-2B96FAFF1AF2}" dt="2025-02-03T12:41:35.949" v="566" actId="1037"/>
          <ac:spMkLst>
            <pc:docMk/>
            <pc:sldMk cId="4210019353" sldId="272"/>
            <ac:spMk id="8" creationId="{E1D59901-F236-B641-0CF8-98591203857A}"/>
          </ac:spMkLst>
        </pc:spChg>
        <pc:graphicFrameChg chg="add del mod">
          <ac:chgData name="Kenji Murata" userId="14d7091758d971a0" providerId="LiveId" clId="{794116E5-F3E4-4EAD-9EA2-2B96FAFF1AF2}" dt="2025-02-03T13:11:28.170" v="595" actId="478"/>
          <ac:graphicFrameMkLst>
            <pc:docMk/>
            <pc:sldMk cId="4210019353" sldId="272"/>
            <ac:graphicFrameMk id="2" creationId="{1745EDC2-5567-499E-CBAE-5DD02F5E50CC}"/>
          </ac:graphicFrameMkLst>
        </pc:graphicFrameChg>
        <pc:graphicFrameChg chg="add mod">
          <ac:chgData name="Kenji Murata" userId="14d7091758d971a0" providerId="LiveId" clId="{794116E5-F3E4-4EAD-9EA2-2B96FAFF1AF2}" dt="2025-02-03T13:12:24.211" v="601" actId="1076"/>
          <ac:graphicFrameMkLst>
            <pc:docMk/>
            <pc:sldMk cId="4210019353" sldId="272"/>
            <ac:graphicFrameMk id="7" creationId="{7E0106A0-9389-890A-7532-9C9928B548EB}"/>
          </ac:graphicFrameMkLst>
        </pc:graphicFrameChg>
        <pc:graphicFrameChg chg="del">
          <ac:chgData name="Kenji Murata" userId="14d7091758d971a0" providerId="LiveId" clId="{794116E5-F3E4-4EAD-9EA2-2B96FAFF1AF2}" dt="2025-02-03T12:35:51.306" v="543" actId="478"/>
          <ac:graphicFrameMkLst>
            <pc:docMk/>
            <pc:sldMk cId="4210019353" sldId="272"/>
            <ac:graphicFrameMk id="9" creationId="{9A314D05-721F-BDAD-592B-675CAAE910A1}"/>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B76E3AF-ED9B-4BCE-A0FB-38E96A97B5E4}" type="datetimeFigureOut">
              <a:rPr kumimoji="1" lang="ja-JP" altLang="en-US" smtClean="0"/>
              <a:t>2025/8/19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F684C4-AAFC-476B-95B6-523E156F88F1}" type="slidenum">
              <a:rPr kumimoji="1" lang="ja-JP" altLang="en-US" smtClean="0"/>
              <a:t>‹#›</a:t>
            </a:fld>
            <a:endParaRPr kumimoji="1" lang="ja-JP" altLang="en-US"/>
          </a:p>
        </p:txBody>
      </p:sp>
    </p:spTree>
    <p:extLst>
      <p:ext uri="{BB962C8B-B14F-4D97-AF65-F5344CB8AC3E}">
        <p14:creationId xmlns:p14="http://schemas.microsoft.com/office/powerpoint/2010/main" val="170581838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18A3EF-2AE7-421F-8FD3-43A01AC71E4E}" type="datetimeFigureOut">
              <a:rPr kumimoji="1" lang="ja-JP" altLang="en-US" smtClean="0"/>
              <a:t>2025/8/19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8685C-988D-4BE7-9EF1-1147E3E6EF28}" type="slidenum">
              <a:rPr kumimoji="1" lang="ja-JP" altLang="en-US" smtClean="0"/>
              <a:t>‹#›</a:t>
            </a:fld>
            <a:endParaRPr kumimoji="1" lang="ja-JP" altLang="en-US"/>
          </a:p>
        </p:txBody>
      </p:sp>
    </p:spTree>
    <p:extLst>
      <p:ext uri="{BB962C8B-B14F-4D97-AF65-F5344CB8AC3E}">
        <p14:creationId xmlns:p14="http://schemas.microsoft.com/office/powerpoint/2010/main" val="2623302832"/>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5" name="ヘッダー プレースホルダー 4"/>
          <p:cNvSpPr>
            <a:spLocks noGrp="1"/>
          </p:cNvSpPr>
          <p:nvPr>
            <p:ph type="hdr" sz="quarter" idx="11"/>
          </p:nvPr>
        </p:nvSpPr>
        <p:spPr/>
        <p:txBody>
          <a:bodyPr/>
          <a:lstStyle/>
          <a:p>
            <a:endParaRPr kumimoji="1" lang="ja-JP" altLang="en-US"/>
          </a:p>
        </p:txBody>
      </p:sp>
    </p:spTree>
    <p:extLst>
      <p:ext uri="{BB962C8B-B14F-4D97-AF65-F5344CB8AC3E}">
        <p14:creationId xmlns:p14="http://schemas.microsoft.com/office/powerpoint/2010/main" val="2878377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5" name="ヘッダー プレースホルダー 4"/>
          <p:cNvSpPr>
            <a:spLocks noGrp="1"/>
          </p:cNvSpPr>
          <p:nvPr>
            <p:ph type="hdr" sz="quarter" idx="11"/>
          </p:nvPr>
        </p:nvSpPr>
        <p:spPr/>
        <p:txBody>
          <a:bodyPr/>
          <a:lstStyle/>
          <a:p>
            <a:endParaRPr kumimoji="1" lang="ja-JP" altLang="en-US"/>
          </a:p>
        </p:txBody>
      </p:sp>
    </p:spTree>
    <p:extLst>
      <p:ext uri="{BB962C8B-B14F-4D97-AF65-F5344CB8AC3E}">
        <p14:creationId xmlns:p14="http://schemas.microsoft.com/office/powerpoint/2010/main" val="1353284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CD05C-39C9-463F-7EDC-7FA585F1046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65449BD-ABC4-332F-4892-FDDC3A90E9F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A39B9AB-E813-A61F-9C45-23613A04C804}"/>
              </a:ext>
            </a:extLst>
          </p:cNvPr>
          <p:cNvSpPr>
            <a:spLocks noGrp="1"/>
          </p:cNvSpPr>
          <p:nvPr>
            <p:ph type="body" idx="1"/>
          </p:nvPr>
        </p:nvSpPr>
        <p:spPr/>
        <p:txBody>
          <a:bodyPr/>
          <a:lstStyle/>
          <a:p>
            <a:endParaRPr kumimoji="1" lang="ja-JP" altLang="en-US"/>
          </a:p>
        </p:txBody>
      </p:sp>
      <p:sp>
        <p:nvSpPr>
          <p:cNvPr id="5" name="ヘッダー プレースホルダー 4">
            <a:extLst>
              <a:ext uri="{FF2B5EF4-FFF2-40B4-BE49-F238E27FC236}">
                <a16:creationId xmlns:a16="http://schemas.microsoft.com/office/drawing/2014/main" id="{1F02C111-E279-A087-E29B-A4E7F6CD7EA3}"/>
              </a:ext>
            </a:extLst>
          </p:cNvPr>
          <p:cNvSpPr>
            <a:spLocks noGrp="1"/>
          </p:cNvSpPr>
          <p:nvPr>
            <p:ph type="hdr" sz="quarter" idx="11"/>
          </p:nvPr>
        </p:nvSpPr>
        <p:spPr/>
        <p:txBody>
          <a:bodyPr/>
          <a:lstStyle/>
          <a:p>
            <a:endParaRPr kumimoji="1" lang="ja-JP" altLang="en-US"/>
          </a:p>
        </p:txBody>
      </p:sp>
    </p:spTree>
    <p:extLst>
      <p:ext uri="{BB962C8B-B14F-4D97-AF65-F5344CB8AC3E}">
        <p14:creationId xmlns:p14="http://schemas.microsoft.com/office/powerpoint/2010/main" val="898432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5" name="ヘッダー プレースホルダー 4"/>
          <p:cNvSpPr>
            <a:spLocks noGrp="1"/>
          </p:cNvSpPr>
          <p:nvPr>
            <p:ph type="hdr" sz="quarter" idx="11"/>
          </p:nvPr>
        </p:nvSpPr>
        <p:spPr/>
        <p:txBody>
          <a:bodyPr/>
          <a:lstStyle/>
          <a:p>
            <a:endParaRPr kumimoji="1" lang="ja-JP" altLang="en-US"/>
          </a:p>
        </p:txBody>
      </p:sp>
    </p:spTree>
    <p:extLst>
      <p:ext uri="{BB962C8B-B14F-4D97-AF65-F5344CB8AC3E}">
        <p14:creationId xmlns:p14="http://schemas.microsoft.com/office/powerpoint/2010/main" val="14863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5" name="ヘッダー プレースホルダー 4"/>
          <p:cNvSpPr>
            <a:spLocks noGrp="1"/>
          </p:cNvSpPr>
          <p:nvPr>
            <p:ph type="hdr" sz="quarter" idx="11"/>
          </p:nvPr>
        </p:nvSpPr>
        <p:spPr/>
        <p:txBody>
          <a:bodyPr/>
          <a:lstStyle/>
          <a:p>
            <a:endParaRPr kumimoji="1" lang="ja-JP" altLang="en-US"/>
          </a:p>
        </p:txBody>
      </p:sp>
    </p:spTree>
    <p:extLst>
      <p:ext uri="{BB962C8B-B14F-4D97-AF65-F5344CB8AC3E}">
        <p14:creationId xmlns:p14="http://schemas.microsoft.com/office/powerpoint/2010/main" val="2878377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5" name="ヘッダー プレースホルダー 4"/>
          <p:cNvSpPr>
            <a:spLocks noGrp="1"/>
          </p:cNvSpPr>
          <p:nvPr>
            <p:ph type="hdr" sz="quarter" idx="11"/>
          </p:nvPr>
        </p:nvSpPr>
        <p:spPr/>
        <p:txBody>
          <a:bodyPr/>
          <a:lstStyle/>
          <a:p>
            <a:endParaRPr kumimoji="1" lang="ja-JP" altLang="en-US"/>
          </a:p>
        </p:txBody>
      </p:sp>
    </p:spTree>
    <p:extLst>
      <p:ext uri="{BB962C8B-B14F-4D97-AF65-F5344CB8AC3E}">
        <p14:creationId xmlns:p14="http://schemas.microsoft.com/office/powerpoint/2010/main" val="2927445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5" name="ヘッダー プレースホルダー 4"/>
          <p:cNvSpPr>
            <a:spLocks noGrp="1"/>
          </p:cNvSpPr>
          <p:nvPr>
            <p:ph type="hdr" sz="quarter" idx="11"/>
          </p:nvPr>
        </p:nvSpPr>
        <p:spPr/>
        <p:txBody>
          <a:bodyPr/>
          <a:lstStyle/>
          <a:p>
            <a:endParaRPr kumimoji="1" lang="ja-JP" altLang="en-US"/>
          </a:p>
        </p:txBody>
      </p:sp>
    </p:spTree>
    <p:extLst>
      <p:ext uri="{BB962C8B-B14F-4D97-AF65-F5344CB8AC3E}">
        <p14:creationId xmlns:p14="http://schemas.microsoft.com/office/powerpoint/2010/main" val="3100107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5" name="ヘッダー プレースホルダー 4"/>
          <p:cNvSpPr>
            <a:spLocks noGrp="1"/>
          </p:cNvSpPr>
          <p:nvPr>
            <p:ph type="hdr" sz="quarter" idx="11"/>
          </p:nvPr>
        </p:nvSpPr>
        <p:spPr/>
        <p:txBody>
          <a:bodyPr/>
          <a:lstStyle/>
          <a:p>
            <a:endParaRPr kumimoji="1" lang="ja-JP" altLang="en-US"/>
          </a:p>
        </p:txBody>
      </p:sp>
    </p:spTree>
    <p:extLst>
      <p:ext uri="{BB962C8B-B14F-4D97-AF65-F5344CB8AC3E}">
        <p14:creationId xmlns:p14="http://schemas.microsoft.com/office/powerpoint/2010/main" val="1990423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5" name="ヘッダー プレースホルダー 4"/>
          <p:cNvSpPr>
            <a:spLocks noGrp="1"/>
          </p:cNvSpPr>
          <p:nvPr>
            <p:ph type="hdr" sz="quarter" idx="11"/>
          </p:nvPr>
        </p:nvSpPr>
        <p:spPr/>
        <p:txBody>
          <a:bodyPr/>
          <a:lstStyle/>
          <a:p>
            <a:endParaRPr kumimoji="1" lang="ja-JP" altLang="en-US"/>
          </a:p>
        </p:txBody>
      </p:sp>
    </p:spTree>
    <p:extLst>
      <p:ext uri="{BB962C8B-B14F-4D97-AF65-F5344CB8AC3E}">
        <p14:creationId xmlns:p14="http://schemas.microsoft.com/office/powerpoint/2010/main" val="3307280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5" name="ヘッダー プレースホルダー 4"/>
          <p:cNvSpPr>
            <a:spLocks noGrp="1"/>
          </p:cNvSpPr>
          <p:nvPr>
            <p:ph type="hdr" sz="quarter" idx="11"/>
          </p:nvPr>
        </p:nvSpPr>
        <p:spPr/>
        <p:txBody>
          <a:bodyPr/>
          <a:lstStyle/>
          <a:p>
            <a:endParaRPr kumimoji="1" lang="ja-JP" altLang="en-US"/>
          </a:p>
        </p:txBody>
      </p:sp>
    </p:spTree>
    <p:extLst>
      <p:ext uri="{BB962C8B-B14F-4D97-AF65-F5344CB8AC3E}">
        <p14:creationId xmlns:p14="http://schemas.microsoft.com/office/powerpoint/2010/main" val="546900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5" name="ヘッダー プレースホルダー 4"/>
          <p:cNvSpPr>
            <a:spLocks noGrp="1"/>
          </p:cNvSpPr>
          <p:nvPr>
            <p:ph type="hdr" sz="quarter" idx="11"/>
          </p:nvPr>
        </p:nvSpPr>
        <p:spPr/>
        <p:txBody>
          <a:bodyPr/>
          <a:lstStyle/>
          <a:p>
            <a:endParaRPr kumimoji="1" lang="ja-JP" altLang="en-US"/>
          </a:p>
        </p:txBody>
      </p:sp>
    </p:spTree>
    <p:extLst>
      <p:ext uri="{BB962C8B-B14F-4D97-AF65-F5344CB8AC3E}">
        <p14:creationId xmlns:p14="http://schemas.microsoft.com/office/powerpoint/2010/main" val="902379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5" name="ヘッダー プレースホルダー 4"/>
          <p:cNvSpPr>
            <a:spLocks noGrp="1"/>
          </p:cNvSpPr>
          <p:nvPr>
            <p:ph type="hdr" sz="quarter" idx="11"/>
          </p:nvPr>
        </p:nvSpPr>
        <p:spPr/>
        <p:txBody>
          <a:bodyPr/>
          <a:lstStyle/>
          <a:p>
            <a:endParaRPr kumimoji="1" lang="ja-JP" altLang="en-US"/>
          </a:p>
        </p:txBody>
      </p:sp>
    </p:spTree>
    <p:extLst>
      <p:ext uri="{BB962C8B-B14F-4D97-AF65-F5344CB8AC3E}">
        <p14:creationId xmlns:p14="http://schemas.microsoft.com/office/powerpoint/2010/main" val="3860806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28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3A2273B-E373-4049-AE9B-3A1A4C5E5352}" type="datetime1">
              <a:rPr kumimoji="1" lang="ja-JP" altLang="en-US" smtClean="0"/>
              <a:t>2025/8/19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420049-9D69-4BF5-809C-F754A00D340B}" type="slidenum">
              <a:rPr kumimoji="1" lang="ja-JP" altLang="en-US" smtClean="0"/>
              <a:t>‹#›</a:t>
            </a:fld>
            <a:endParaRPr kumimoji="1" lang="ja-JP" altLang="en-US"/>
          </a:p>
        </p:txBody>
      </p:sp>
    </p:spTree>
    <p:extLst>
      <p:ext uri="{BB962C8B-B14F-4D97-AF65-F5344CB8AC3E}">
        <p14:creationId xmlns:p14="http://schemas.microsoft.com/office/powerpoint/2010/main" val="287453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442BB62-8394-49AF-A3FE-C125BDD8F35C}" type="datetime1">
              <a:rPr kumimoji="1" lang="ja-JP" altLang="en-US" smtClean="0"/>
              <a:t>2025/8/19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420049-9D69-4BF5-809C-F754A00D340B}" type="slidenum">
              <a:rPr kumimoji="1" lang="ja-JP" altLang="en-US" smtClean="0"/>
              <a:t>‹#›</a:t>
            </a:fld>
            <a:endParaRPr kumimoji="1" lang="ja-JP" altLang="en-US"/>
          </a:p>
        </p:txBody>
      </p:sp>
    </p:spTree>
    <p:extLst>
      <p:ext uri="{BB962C8B-B14F-4D97-AF65-F5344CB8AC3E}">
        <p14:creationId xmlns:p14="http://schemas.microsoft.com/office/powerpoint/2010/main" val="13719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DEF502E-D4B1-4032-859D-5C13F909DD4E}" type="datetime1">
              <a:rPr kumimoji="1" lang="ja-JP" altLang="en-US" smtClean="0"/>
              <a:t>2025/8/19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420049-9D69-4BF5-809C-F754A00D340B}" type="slidenum">
              <a:rPr kumimoji="1" lang="ja-JP" altLang="en-US" smtClean="0"/>
              <a:t>‹#›</a:t>
            </a:fld>
            <a:endParaRPr kumimoji="1" lang="ja-JP" altLang="en-US"/>
          </a:p>
        </p:txBody>
      </p:sp>
    </p:spTree>
    <p:extLst>
      <p:ext uri="{BB962C8B-B14F-4D97-AF65-F5344CB8AC3E}">
        <p14:creationId xmlns:p14="http://schemas.microsoft.com/office/powerpoint/2010/main" val="1559271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A0FE926-790B-4321-A5F7-468D2E8B552D}" type="datetime1">
              <a:rPr kumimoji="1" lang="ja-JP" altLang="en-US" smtClean="0"/>
              <a:t>2025/8/19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420049-9D69-4BF5-809C-F754A00D340B}" type="slidenum">
              <a:rPr kumimoji="1" lang="ja-JP" altLang="en-US" smtClean="0"/>
              <a:t>‹#›</a:t>
            </a:fld>
            <a:endParaRPr kumimoji="1" lang="ja-JP" altLang="en-US"/>
          </a:p>
        </p:txBody>
      </p:sp>
    </p:spTree>
    <p:extLst>
      <p:ext uri="{BB962C8B-B14F-4D97-AF65-F5344CB8AC3E}">
        <p14:creationId xmlns:p14="http://schemas.microsoft.com/office/powerpoint/2010/main" val="111610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6639DECC-0BC7-4347-A082-8DCF63DDDF6E}" type="datetime1">
              <a:rPr kumimoji="1" lang="ja-JP" altLang="en-US" smtClean="0"/>
              <a:t>2025/8/19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420049-9D69-4BF5-809C-F754A00D340B}" type="slidenum">
              <a:rPr kumimoji="1" lang="ja-JP" altLang="en-US" smtClean="0"/>
              <a:t>‹#›</a:t>
            </a:fld>
            <a:endParaRPr kumimoji="1" lang="ja-JP" altLang="en-US"/>
          </a:p>
        </p:txBody>
      </p:sp>
    </p:spTree>
    <p:extLst>
      <p:ext uri="{BB962C8B-B14F-4D97-AF65-F5344CB8AC3E}">
        <p14:creationId xmlns:p14="http://schemas.microsoft.com/office/powerpoint/2010/main" val="1921698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8EC94CD-309C-4E0B-8AB3-22435AB8EFD8}" type="datetime1">
              <a:rPr kumimoji="1" lang="ja-JP" altLang="en-US" smtClean="0"/>
              <a:t>2025/8/19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420049-9D69-4BF5-809C-F754A00D340B}" type="slidenum">
              <a:rPr kumimoji="1" lang="ja-JP" altLang="en-US" smtClean="0"/>
              <a:t>‹#›</a:t>
            </a:fld>
            <a:endParaRPr kumimoji="1" lang="ja-JP" altLang="en-US"/>
          </a:p>
        </p:txBody>
      </p:sp>
    </p:spTree>
    <p:extLst>
      <p:ext uri="{BB962C8B-B14F-4D97-AF65-F5344CB8AC3E}">
        <p14:creationId xmlns:p14="http://schemas.microsoft.com/office/powerpoint/2010/main" val="1341612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4243BA7-D219-43B7-BF48-D30FCAE2535B}" type="datetime1">
              <a:rPr kumimoji="1" lang="ja-JP" altLang="en-US" smtClean="0"/>
              <a:t>2025/8/19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420049-9D69-4BF5-809C-F754A00D340B}" type="slidenum">
              <a:rPr kumimoji="1" lang="ja-JP" altLang="en-US" smtClean="0"/>
              <a:t>‹#›</a:t>
            </a:fld>
            <a:endParaRPr kumimoji="1" lang="ja-JP" altLang="en-US"/>
          </a:p>
        </p:txBody>
      </p:sp>
    </p:spTree>
    <p:extLst>
      <p:ext uri="{BB962C8B-B14F-4D97-AF65-F5344CB8AC3E}">
        <p14:creationId xmlns:p14="http://schemas.microsoft.com/office/powerpoint/2010/main" val="203154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C62A1F7-CBCF-4FE9-BB47-C2538F4017AB}" type="datetime1">
              <a:rPr kumimoji="1" lang="ja-JP" altLang="en-US" smtClean="0"/>
              <a:t>2025/8/19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420049-9D69-4BF5-809C-F754A00D340B}" type="slidenum">
              <a:rPr kumimoji="1" lang="ja-JP" altLang="en-US" smtClean="0"/>
              <a:t>‹#›</a:t>
            </a:fld>
            <a:endParaRPr kumimoji="1" lang="ja-JP" altLang="en-US"/>
          </a:p>
        </p:txBody>
      </p:sp>
    </p:spTree>
    <p:extLst>
      <p:ext uri="{BB962C8B-B14F-4D97-AF65-F5344CB8AC3E}">
        <p14:creationId xmlns:p14="http://schemas.microsoft.com/office/powerpoint/2010/main" val="11147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D214C2B-B62C-4340-A3BD-FDCDBBB1CC53}" type="datetime1">
              <a:rPr kumimoji="1" lang="ja-JP" altLang="en-US" smtClean="0"/>
              <a:t>2025/8/19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420049-9D69-4BF5-809C-F754A00D340B}" type="slidenum">
              <a:rPr kumimoji="1" lang="ja-JP" altLang="en-US" smtClean="0"/>
              <a:t>‹#›</a:t>
            </a:fld>
            <a:endParaRPr kumimoji="1" lang="ja-JP" altLang="en-US"/>
          </a:p>
        </p:txBody>
      </p:sp>
    </p:spTree>
    <p:extLst>
      <p:ext uri="{BB962C8B-B14F-4D97-AF65-F5344CB8AC3E}">
        <p14:creationId xmlns:p14="http://schemas.microsoft.com/office/powerpoint/2010/main" val="1506815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C09475A-3379-4859-B9D6-903924AE6799}" type="datetime1">
              <a:rPr kumimoji="1" lang="ja-JP" altLang="en-US" smtClean="0"/>
              <a:t>2025/8/19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420049-9D69-4BF5-809C-F754A00D340B}" type="slidenum">
              <a:rPr kumimoji="1" lang="ja-JP" altLang="en-US" smtClean="0"/>
              <a:t>‹#›</a:t>
            </a:fld>
            <a:endParaRPr kumimoji="1" lang="ja-JP" altLang="en-US"/>
          </a:p>
        </p:txBody>
      </p:sp>
    </p:spTree>
    <p:extLst>
      <p:ext uri="{BB962C8B-B14F-4D97-AF65-F5344CB8AC3E}">
        <p14:creationId xmlns:p14="http://schemas.microsoft.com/office/powerpoint/2010/main" val="364330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2DBDA-A443-4E3E-B3E7-EC9CF663586A}" type="datetime1">
              <a:rPr kumimoji="1" lang="ja-JP" altLang="en-US" smtClean="0"/>
              <a:t>2025/8/19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420049-9D69-4BF5-809C-F754A00D340B}" type="slidenum">
              <a:rPr kumimoji="1" lang="ja-JP" altLang="en-US" smtClean="0"/>
              <a:t>‹#›</a:t>
            </a:fld>
            <a:endParaRPr kumimoji="1" lang="ja-JP" altLang="en-US"/>
          </a:p>
        </p:txBody>
      </p:sp>
    </p:spTree>
    <p:extLst>
      <p:ext uri="{BB962C8B-B14F-4D97-AF65-F5344CB8AC3E}">
        <p14:creationId xmlns:p14="http://schemas.microsoft.com/office/powerpoint/2010/main" val="1936330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83568" y="332656"/>
            <a:ext cx="7632848" cy="576064"/>
          </a:xfrm>
          <a:prstGeom prst="roundRect">
            <a:avLst/>
          </a:prstGeom>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cap="flat">
            <a:round/>
          </a:ln>
          <a:effectLst>
            <a:outerShdw blurRad="50800" dist="508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bg1"/>
                </a:solidFill>
                <a:latin typeface="+mn-ea"/>
              </a:rPr>
              <a:t>　　　　 練習問題</a:t>
            </a:r>
            <a:endParaRPr kumimoji="1" lang="ja-JP" altLang="en-US" sz="2400">
              <a:solidFill>
                <a:schemeClr val="bg1"/>
              </a:solidFill>
              <a:latin typeface="+mn-ea"/>
            </a:endParaRPr>
          </a:p>
        </p:txBody>
      </p:sp>
      <p:sp>
        <p:nvSpPr>
          <p:cNvPr id="4" name="六角形 3"/>
          <p:cNvSpPr/>
          <p:nvPr/>
        </p:nvSpPr>
        <p:spPr>
          <a:xfrm rot="5400000">
            <a:off x="663280" y="163683"/>
            <a:ext cx="955165" cy="914009"/>
          </a:xfrm>
          <a:prstGeom prst="hexagon">
            <a:avLst/>
          </a:prstGeom>
          <a:gradFill>
            <a:gsLst>
              <a:gs pos="0">
                <a:schemeClr val="accent1">
                  <a:alpha val="74000"/>
                </a:schemeClr>
              </a:gs>
              <a:gs pos="50000">
                <a:schemeClr val="accent1">
                  <a:tint val="44500"/>
                  <a:satMod val="160000"/>
                </a:schemeClr>
              </a:gs>
              <a:gs pos="100000">
                <a:schemeClr val="accent1">
                  <a:tint val="23500"/>
                  <a:satMod val="1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ja-JP" altLang="en-US" sz="2400"/>
          </a:p>
        </p:txBody>
      </p:sp>
      <p:sp>
        <p:nvSpPr>
          <p:cNvPr id="5" name="テキスト ボックス 4"/>
          <p:cNvSpPr txBox="1"/>
          <p:nvPr/>
        </p:nvSpPr>
        <p:spPr>
          <a:xfrm>
            <a:off x="683569" y="374465"/>
            <a:ext cx="885974" cy="492443"/>
          </a:xfrm>
          <a:prstGeom prst="rect">
            <a:avLst/>
          </a:prstGeom>
          <a:noFill/>
        </p:spPr>
        <p:txBody>
          <a:bodyPr wrap="square" lIns="0" tIns="0" rIns="0" bIns="0" rtlCol="0" anchor="ctr" anchorCtr="0">
            <a:spAutoFit/>
          </a:bodyPr>
          <a:lstStyle/>
          <a:p>
            <a:pPr algn="ctr"/>
            <a:r>
              <a:rPr lang="en-US" altLang="ja-JP" sz="3200">
                <a:solidFill>
                  <a:schemeClr val="bg1"/>
                </a:solidFill>
              </a:rPr>
              <a:t>SQL</a:t>
            </a:r>
            <a:endParaRPr kumimoji="1" lang="ja-JP" altLang="en-US" sz="3200">
              <a:solidFill>
                <a:schemeClr val="bg1"/>
              </a:solidFill>
            </a:endParaRPr>
          </a:p>
        </p:txBody>
      </p:sp>
      <p:sp>
        <p:nvSpPr>
          <p:cNvPr id="8" name="テキスト ボックス 7"/>
          <p:cNvSpPr txBox="1"/>
          <p:nvPr/>
        </p:nvSpPr>
        <p:spPr>
          <a:xfrm>
            <a:off x="1259632" y="1340768"/>
            <a:ext cx="6494085" cy="538609"/>
          </a:xfrm>
          <a:prstGeom prst="rect">
            <a:avLst/>
          </a:prstGeom>
          <a:noFill/>
        </p:spPr>
        <p:txBody>
          <a:bodyPr wrap="none" rtlCol="0">
            <a:spAutoFit/>
          </a:bodyPr>
          <a:lstStyle/>
          <a:p>
            <a:pPr>
              <a:spcBef>
                <a:spcPts val="600"/>
              </a:spcBef>
            </a:pPr>
            <a:r>
              <a:rPr lang="ja-JP" altLang="en-US" sz="1200">
                <a:latin typeface="ＭＳ 明朝" panose="02020609040205080304" pitchFamily="17" charset="-128"/>
                <a:ea typeface="ＭＳ 明朝" panose="02020609040205080304" pitchFamily="17" charset="-128"/>
              </a:rPr>
              <a:t>１．下記条件で一つのデータベース</a:t>
            </a:r>
            <a:r>
              <a:rPr lang="en-US" altLang="ja-JP" sz="1200">
                <a:latin typeface="ＭＳ 明朝" panose="02020609040205080304" pitchFamily="17" charset="-128"/>
                <a:ea typeface="ＭＳ 明朝" panose="02020609040205080304" pitchFamily="17" charset="-128"/>
              </a:rPr>
              <a:t>｢exercise｣</a:t>
            </a:r>
            <a:r>
              <a:rPr lang="ja-JP" altLang="en-US" sz="1200">
                <a:latin typeface="ＭＳ 明朝" panose="02020609040205080304" pitchFamily="17" charset="-128"/>
                <a:ea typeface="ＭＳ 明朝" panose="02020609040205080304" pitchFamily="17" charset="-128"/>
              </a:rPr>
              <a:t>と三つのテーブル</a:t>
            </a:r>
            <a:r>
              <a:rPr lang="en-US" altLang="ja-JP" sz="1200">
                <a:latin typeface="ＭＳ 明朝" panose="02020609040205080304" pitchFamily="17" charset="-128"/>
                <a:ea typeface="ＭＳ 明朝" panose="02020609040205080304" pitchFamily="17" charset="-128"/>
              </a:rPr>
              <a:t>｢suppliers｣</a:t>
            </a:r>
            <a:r>
              <a:rPr lang="ja-JP" altLang="en-US" sz="1200">
                <a:latin typeface="ＭＳ 明朝" panose="02020609040205080304" pitchFamily="17" charset="-128"/>
                <a:ea typeface="ＭＳ 明朝" panose="02020609040205080304" pitchFamily="17" charset="-128"/>
              </a:rPr>
              <a:t>、</a:t>
            </a:r>
            <a:r>
              <a:rPr lang="en-US" altLang="ja-JP" sz="1200">
                <a:latin typeface="ＭＳ 明朝" panose="02020609040205080304" pitchFamily="17" charset="-128"/>
                <a:ea typeface="ＭＳ 明朝" panose="02020609040205080304" pitchFamily="17" charset="-128"/>
              </a:rPr>
              <a:t>｢flowers｣</a:t>
            </a:r>
            <a:r>
              <a:rPr lang="ja-JP" altLang="en-US" sz="1200">
                <a:latin typeface="ＭＳ 明朝" panose="02020609040205080304" pitchFamily="17" charset="-128"/>
                <a:ea typeface="ＭＳ 明朝" panose="02020609040205080304" pitchFamily="17" charset="-128"/>
              </a:rPr>
              <a:t>、</a:t>
            </a:r>
            <a:endParaRPr lang="en-US" altLang="ja-JP" sz="1200">
              <a:latin typeface="ＭＳ 明朝" panose="02020609040205080304" pitchFamily="17" charset="-128"/>
              <a:ea typeface="ＭＳ 明朝" panose="02020609040205080304" pitchFamily="17" charset="-128"/>
            </a:endParaRPr>
          </a:p>
          <a:p>
            <a:pPr>
              <a:spcBef>
                <a:spcPts val="600"/>
              </a:spcBef>
            </a:pPr>
            <a:r>
              <a:rPr lang="ja-JP" altLang="en-US" sz="1200">
                <a:latin typeface="ＭＳ 明朝" panose="02020609040205080304" pitchFamily="17" charset="-128"/>
                <a:ea typeface="ＭＳ 明朝" panose="02020609040205080304" pitchFamily="17" charset="-128"/>
              </a:rPr>
              <a:t>　　</a:t>
            </a:r>
            <a:r>
              <a:rPr lang="ja-JP" altLang="en-US" sz="1200" smtClean="0">
                <a:latin typeface="ＭＳ 明朝" panose="02020609040205080304" pitchFamily="17" charset="-128"/>
                <a:ea typeface="ＭＳ 明朝" panose="02020609040205080304" pitchFamily="17" charset="-128"/>
              </a:rPr>
              <a:t>「</a:t>
            </a:r>
            <a:r>
              <a:rPr lang="en-US" altLang="ja-JP" sz="1200" smtClean="0">
                <a:latin typeface="ＭＳ 明朝" panose="02020609040205080304" pitchFamily="17" charset="-128"/>
                <a:ea typeface="ＭＳ 明朝" panose="02020609040205080304" pitchFamily="17" charset="-128"/>
              </a:rPr>
              <a:t>price</a:t>
            </a:r>
            <a:r>
              <a:rPr lang="ja-JP" altLang="en-US" sz="1200" smtClean="0">
                <a:latin typeface="ＭＳ 明朝" panose="02020609040205080304" pitchFamily="17" charset="-128"/>
                <a:ea typeface="ＭＳ 明朝" panose="02020609040205080304" pitchFamily="17" charset="-128"/>
              </a:rPr>
              <a:t>」</a:t>
            </a:r>
            <a:r>
              <a:rPr lang="ja-JP" altLang="en-US" sz="1200">
                <a:latin typeface="ＭＳ 明朝" panose="02020609040205080304" pitchFamily="17" charset="-128"/>
                <a:ea typeface="ＭＳ 明朝" panose="02020609040205080304" pitchFamily="17" charset="-128"/>
              </a:rPr>
              <a:t>を作成します。</a:t>
            </a:r>
            <a:endParaRPr lang="en-US" altLang="ja-JP" sz="1200">
              <a:latin typeface="ＭＳ 明朝" panose="02020609040205080304" pitchFamily="17" charset="-128"/>
              <a:ea typeface="ＭＳ 明朝" panose="02020609040205080304" pitchFamily="17" charset="-128"/>
            </a:endParaRPr>
          </a:p>
        </p:txBody>
      </p:sp>
      <p:graphicFrame>
        <p:nvGraphicFramePr>
          <p:cNvPr id="2" name="表 1"/>
          <p:cNvGraphicFramePr>
            <a:graphicFrameLocks noGrp="1"/>
          </p:cNvGraphicFramePr>
          <p:nvPr>
            <p:extLst>
              <p:ext uri="{D42A27DB-BD31-4B8C-83A1-F6EECF244321}">
                <p14:modId xmlns:p14="http://schemas.microsoft.com/office/powerpoint/2010/main" val="1974977141"/>
              </p:ext>
            </p:extLst>
          </p:nvPr>
        </p:nvGraphicFramePr>
        <p:xfrm>
          <a:off x="1691680" y="2012816"/>
          <a:ext cx="3600000" cy="54864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tblGrid>
              <a:tr h="252000">
                <a:tc>
                  <a:txBody>
                    <a:bodyPr/>
                    <a:lstStyle/>
                    <a:p>
                      <a:pPr algn="ctr"/>
                      <a:r>
                        <a:rPr kumimoji="1" lang="ja-JP" altLang="en-US" sz="1200" b="1">
                          <a:latin typeface="ＭＳ ゴシック" panose="020B0609070205080204" pitchFamily="49" charset="-128"/>
                          <a:ea typeface="ＭＳ ゴシック" panose="020B0609070205080204" pitchFamily="49" charset="-128"/>
                        </a:rPr>
                        <a:t>データベース名称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a:latin typeface="ＭＳ ゴシック" panose="020B0609070205080204" pitchFamily="49" charset="-128"/>
                          <a:ea typeface="ＭＳ ゴシック" panose="020B0609070205080204" pitchFamily="49" charset="-128"/>
                        </a:rPr>
                        <a:t>データベース名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pPr algn="ctr"/>
                      <a:r>
                        <a:rPr kumimoji="1" lang="ja-JP" altLang="en-US" sz="1200">
                          <a:latin typeface="ＭＳ ゴシック" panose="020B0609070205080204" pitchFamily="49" charset="-128"/>
                          <a:ea typeface="ＭＳ ゴシック" panose="020B0609070205080204" pitchFamily="49" charset="-128"/>
                        </a:rPr>
                        <a:t>練習用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a:latin typeface="ＭＳ ゴシック" panose="020B0609070205080204" pitchFamily="49" charset="-128"/>
                          <a:ea typeface="ＭＳ ゴシック" panose="020B0609070205080204" pitchFamily="49" charset="-128"/>
                        </a:rPr>
                        <a:t>exercise</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2542317998"/>
              </p:ext>
            </p:extLst>
          </p:nvPr>
        </p:nvGraphicFramePr>
        <p:xfrm>
          <a:off x="1691680" y="3212976"/>
          <a:ext cx="3600000" cy="54864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tblGrid>
              <a:tr h="252000">
                <a:tc>
                  <a:txBody>
                    <a:bodyPr/>
                    <a:lstStyle/>
                    <a:p>
                      <a:pPr algn="ctr"/>
                      <a:r>
                        <a:rPr kumimoji="1" lang="ja-JP" altLang="en-US" sz="1200" b="1">
                          <a:latin typeface="ＭＳ ゴシック" panose="020B0609070205080204" pitchFamily="49" charset="-128"/>
                          <a:ea typeface="ＭＳ ゴシック" panose="020B0609070205080204" pitchFamily="49" charset="-128"/>
                        </a:rPr>
                        <a:t>テーブル名称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a:latin typeface="ＭＳ ゴシック" panose="020B0609070205080204" pitchFamily="49" charset="-128"/>
                          <a:ea typeface="ＭＳ ゴシック" panose="020B0609070205080204" pitchFamily="49" charset="-128"/>
                        </a:rPr>
                        <a:t>テーブル名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pPr algn="ctr"/>
                      <a:r>
                        <a:rPr kumimoji="1" lang="ja-JP" altLang="en-US" sz="1200">
                          <a:latin typeface="ＭＳ ゴシック" panose="020B0609070205080204" pitchFamily="49" charset="-128"/>
                          <a:ea typeface="ＭＳ ゴシック" panose="020B0609070205080204" pitchFamily="49" charset="-128"/>
                        </a:rPr>
                        <a:t>仕入先マスター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a:latin typeface="ＭＳ ゴシック" panose="020B0609070205080204" pitchFamily="49" charset="-128"/>
                          <a:ea typeface="ＭＳ ゴシック" panose="020B0609070205080204" pitchFamily="49" charset="-128"/>
                        </a:rPr>
                        <a:t>suppliers</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709067261"/>
              </p:ext>
            </p:extLst>
          </p:nvPr>
        </p:nvGraphicFramePr>
        <p:xfrm>
          <a:off x="1691680" y="3761616"/>
          <a:ext cx="6120000" cy="19202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1440000">
                  <a:extLst>
                    <a:ext uri="{9D8B030D-6E8A-4147-A177-3AD203B41FA5}">
                      <a16:colId xmlns:a16="http://schemas.microsoft.com/office/drawing/2014/main" val="20002"/>
                    </a:ext>
                  </a:extLst>
                </a:gridCol>
                <a:gridCol w="1800000">
                  <a:extLst>
                    <a:ext uri="{9D8B030D-6E8A-4147-A177-3AD203B41FA5}">
                      <a16:colId xmlns:a16="http://schemas.microsoft.com/office/drawing/2014/main" val="20003"/>
                    </a:ext>
                  </a:extLst>
                </a:gridCol>
              </a:tblGrid>
              <a:tr h="252000">
                <a:tc>
                  <a:txBody>
                    <a:bodyPr/>
                    <a:lstStyle/>
                    <a:p>
                      <a:pPr algn="ctr"/>
                      <a:r>
                        <a:rPr kumimoji="1" lang="ja-JP" altLang="en-US" sz="1200" b="1">
                          <a:latin typeface="ＭＳ ゴシック" panose="020B0609070205080204" pitchFamily="49" charset="-128"/>
                          <a:ea typeface="ＭＳ ゴシック" panose="020B0609070205080204" pitchFamily="49" charset="-128"/>
                        </a:rPr>
                        <a:t>項目名称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a:latin typeface="ＭＳ ゴシック" panose="020B0609070205080204" pitchFamily="49" charset="-128"/>
                          <a:ea typeface="ＭＳ ゴシック" panose="020B0609070205080204" pitchFamily="49" charset="-128"/>
                        </a:rPr>
                        <a:t>項目名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a:latin typeface="ＭＳ ゴシック" panose="020B0609070205080204" pitchFamily="49" charset="-128"/>
                          <a:ea typeface="ＭＳ ゴシック" panose="020B0609070205080204" pitchFamily="49" charset="-128"/>
                        </a:rPr>
                        <a:t>データ型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a:latin typeface="ＭＳ ゴシック" panose="020B0609070205080204" pitchFamily="49" charset="-128"/>
                          <a:ea typeface="ＭＳ ゴシック" panose="020B0609070205080204" pitchFamily="49" charset="-128"/>
                        </a:rPr>
                        <a:t>属性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pPr algn="l"/>
                      <a:r>
                        <a:rPr kumimoji="1" lang="ja-JP" altLang="en-US" sz="1200">
                          <a:latin typeface="ＭＳ ゴシック" panose="020B0609070205080204" pitchFamily="49" charset="-128"/>
                          <a:ea typeface="ＭＳ ゴシック" panose="020B0609070205080204" pitchFamily="49" charset="-128"/>
                        </a:rPr>
                        <a:t>仕入先</a:t>
                      </a:r>
                      <a:r>
                        <a:rPr kumimoji="1" lang="en-US" altLang="ja-JP" sz="1200">
                          <a:latin typeface="ＭＳ ゴシック" panose="020B0609070205080204" pitchFamily="49" charset="-128"/>
                          <a:ea typeface="ＭＳ ゴシック" panose="020B0609070205080204" pitchFamily="49" charset="-128"/>
                        </a:rPr>
                        <a:t>ID</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supplierID</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整数型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NULL</a:t>
                      </a:r>
                      <a:r>
                        <a:rPr kumimoji="1" lang="ja-JP" altLang="en-US" sz="1200">
                          <a:latin typeface="ＭＳ ゴシック" panose="020B0609070205080204" pitchFamily="49" charset="-128"/>
                          <a:ea typeface="ＭＳ ゴシック" panose="020B0609070205080204" pitchFamily="49" charset="-128"/>
                        </a:rPr>
                        <a:t>不可、主キー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2000">
                <a:tc>
                  <a:txBody>
                    <a:bodyPr/>
                    <a:lstStyle/>
                    <a:p>
                      <a:pPr algn="l"/>
                      <a:r>
                        <a:rPr kumimoji="1" lang="ja-JP" altLang="en-US" sz="1200">
                          <a:latin typeface="ＭＳ ゴシック" panose="020B0609070205080204" pitchFamily="49" charset="-128"/>
                          <a:ea typeface="ＭＳ ゴシック" panose="020B0609070205080204" pitchFamily="49" charset="-128"/>
                        </a:rPr>
                        <a:t>仕入先名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supplierName</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可変長文字列型</a:t>
                      </a:r>
                      <a:r>
                        <a:rPr kumimoji="1" lang="en-US" altLang="ja-JP" sz="1200">
                          <a:latin typeface="ＭＳ ゴシック" panose="020B0609070205080204" pitchFamily="49" charset="-128"/>
                          <a:ea typeface="ＭＳ ゴシック" panose="020B0609070205080204" pitchFamily="49" charset="-128"/>
                        </a:rPr>
                        <a:t>(</a:t>
                      </a:r>
                      <a:r>
                        <a:rPr kumimoji="1" lang="ja-JP" altLang="en-US" sz="1200">
                          <a:latin typeface="ＭＳ ゴシック" panose="020B0609070205080204" pitchFamily="49" charset="-128"/>
                          <a:ea typeface="ＭＳ ゴシック" panose="020B0609070205080204" pitchFamily="49" charset="-128"/>
                        </a:rPr>
                        <a:t>長さは</a:t>
                      </a:r>
                      <a:r>
                        <a:rPr kumimoji="1" lang="en-US" altLang="ja-JP" sz="1200">
                          <a:latin typeface="ＭＳ ゴシック" panose="020B0609070205080204" pitchFamily="49" charset="-128"/>
                          <a:ea typeface="ＭＳ ゴシック" panose="020B0609070205080204" pitchFamily="49" charset="-128"/>
                        </a:rPr>
                        <a:t>128)</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NULL</a:t>
                      </a:r>
                      <a:r>
                        <a:rPr kumimoji="1" lang="ja-JP" altLang="en-US" sz="1200">
                          <a:latin typeface="ＭＳ ゴシック" panose="020B0609070205080204" pitchFamily="49" charset="-128"/>
                          <a:ea typeface="ＭＳ ゴシック" panose="020B0609070205080204" pitchFamily="49" charset="-128"/>
                        </a:rPr>
                        <a:t>不可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2000">
                <a:tc>
                  <a:txBody>
                    <a:bodyPr/>
                    <a:lstStyle/>
                    <a:p>
                      <a:pPr algn="l"/>
                      <a:r>
                        <a:rPr kumimoji="1" lang="ja-JP" altLang="en-US" sz="1200">
                          <a:latin typeface="ＭＳ ゴシック" panose="020B0609070205080204" pitchFamily="49" charset="-128"/>
                          <a:ea typeface="ＭＳ ゴシック" panose="020B0609070205080204" pitchFamily="49" charset="-128"/>
                        </a:rPr>
                        <a:t>住所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address</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可変長文字列型</a:t>
                      </a:r>
                      <a:r>
                        <a:rPr kumimoji="1" lang="en-US" altLang="ja-JP" sz="1200">
                          <a:latin typeface="ＭＳ ゴシック" panose="020B0609070205080204" pitchFamily="49" charset="-128"/>
                          <a:ea typeface="ＭＳ ゴシック" panose="020B0609070205080204" pitchFamily="49" charset="-128"/>
                        </a:rPr>
                        <a:t>(</a:t>
                      </a:r>
                      <a:r>
                        <a:rPr kumimoji="1" lang="ja-JP" altLang="en-US" sz="1200">
                          <a:latin typeface="ＭＳ ゴシック" panose="020B0609070205080204" pitchFamily="49" charset="-128"/>
                          <a:ea typeface="ＭＳ ゴシック" panose="020B0609070205080204" pitchFamily="49" charset="-128"/>
                        </a:rPr>
                        <a:t>長さは</a:t>
                      </a:r>
                      <a:r>
                        <a:rPr kumimoji="1" lang="en-US" altLang="ja-JP" sz="1200">
                          <a:latin typeface="ＭＳ ゴシック" panose="020B0609070205080204" pitchFamily="49" charset="-128"/>
                          <a:ea typeface="ＭＳ ゴシック" panose="020B0609070205080204" pitchFamily="49" charset="-128"/>
                        </a:rPr>
                        <a:t>256)</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2000">
                <a:tc>
                  <a:txBody>
                    <a:bodyPr/>
                    <a:lstStyle/>
                    <a:p>
                      <a:pPr algn="l"/>
                      <a:r>
                        <a:rPr kumimoji="1" lang="ja-JP" altLang="en-US" sz="1200">
                          <a:latin typeface="ＭＳ ゴシック" panose="020B0609070205080204" pitchFamily="49" charset="-128"/>
                          <a:ea typeface="ＭＳ ゴシック" panose="020B0609070205080204" pitchFamily="49" charset="-128"/>
                        </a:rPr>
                        <a:t>電話番号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phone</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固定長文字列型</a:t>
                      </a:r>
                      <a:r>
                        <a:rPr kumimoji="1" lang="en-US" altLang="ja-JP" sz="1200">
                          <a:latin typeface="ＭＳ ゴシック" panose="020B0609070205080204" pitchFamily="49" charset="-128"/>
                          <a:ea typeface="ＭＳ ゴシック" panose="020B0609070205080204" pitchFamily="49" charset="-128"/>
                        </a:rPr>
                        <a:t>(</a:t>
                      </a:r>
                      <a:r>
                        <a:rPr kumimoji="1" lang="ja-JP" altLang="en-US" sz="1200">
                          <a:latin typeface="ＭＳ ゴシック" panose="020B0609070205080204" pitchFamily="49" charset="-128"/>
                          <a:ea typeface="ＭＳ ゴシック" panose="020B0609070205080204" pitchFamily="49" charset="-128"/>
                        </a:rPr>
                        <a:t>長さは</a:t>
                      </a:r>
                      <a:r>
                        <a:rPr kumimoji="1" lang="en-US" altLang="ja-JP" sz="1200">
                          <a:latin typeface="ＭＳ ゴシック" panose="020B0609070205080204" pitchFamily="49" charset="-128"/>
                          <a:ea typeface="ＭＳ ゴシック" panose="020B0609070205080204" pitchFamily="49" charset="-128"/>
                        </a:rPr>
                        <a:t>20)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 name="テキスト ボックス 2">
            <a:extLst>
              <a:ext uri="{FF2B5EF4-FFF2-40B4-BE49-F238E27FC236}">
                <a16:creationId xmlns:a16="http://schemas.microsoft.com/office/drawing/2014/main" id="{C62F216F-C71C-1C06-F44A-6E1664F8130F}"/>
              </a:ext>
            </a:extLst>
          </p:cNvPr>
          <p:cNvSpPr txBox="1"/>
          <p:nvPr/>
        </p:nvSpPr>
        <p:spPr>
          <a:xfrm>
            <a:off x="1403648" y="2876241"/>
            <a:ext cx="1723549" cy="276999"/>
          </a:xfrm>
          <a:prstGeom prst="rect">
            <a:avLst/>
          </a:prstGeom>
          <a:noFill/>
        </p:spPr>
        <p:txBody>
          <a:bodyPr wrap="none" rtlCol="0">
            <a:spAutoFit/>
          </a:bodyPr>
          <a:lstStyle/>
          <a:p>
            <a:pPr>
              <a:spcBef>
                <a:spcPts val="600"/>
              </a:spcBef>
            </a:pPr>
            <a:r>
              <a:rPr lang="ja-JP" altLang="en-US" sz="1200">
                <a:latin typeface="ＭＳ 明朝" panose="02020609040205080304" pitchFamily="17" charset="-128"/>
                <a:ea typeface="ＭＳ 明朝" panose="02020609040205080304" pitchFamily="17" charset="-128"/>
              </a:rPr>
              <a:t>①．仕入先情報を登録</a:t>
            </a:r>
            <a:endParaRPr lang="en-US" altLang="ja-JP" sz="120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166454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83568" y="332656"/>
            <a:ext cx="7632848" cy="576064"/>
          </a:xfrm>
          <a:prstGeom prst="roundRect">
            <a:avLst/>
          </a:prstGeom>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cap="flat">
            <a:round/>
          </a:ln>
          <a:effectLst>
            <a:outerShdw blurRad="50800" dist="508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bg1"/>
                </a:solidFill>
                <a:latin typeface="+mn-ea"/>
              </a:rPr>
              <a:t>　　　　 練習問題</a:t>
            </a:r>
            <a:endParaRPr kumimoji="1" lang="ja-JP" altLang="en-US" sz="2400">
              <a:solidFill>
                <a:schemeClr val="bg1"/>
              </a:solidFill>
              <a:latin typeface="+mn-ea"/>
            </a:endParaRPr>
          </a:p>
        </p:txBody>
      </p:sp>
      <p:sp>
        <p:nvSpPr>
          <p:cNvPr id="4" name="六角形 3"/>
          <p:cNvSpPr/>
          <p:nvPr/>
        </p:nvSpPr>
        <p:spPr>
          <a:xfrm rot="5400000">
            <a:off x="663280" y="163683"/>
            <a:ext cx="955165" cy="914009"/>
          </a:xfrm>
          <a:prstGeom prst="hexagon">
            <a:avLst/>
          </a:prstGeom>
          <a:gradFill>
            <a:gsLst>
              <a:gs pos="0">
                <a:schemeClr val="accent1">
                  <a:alpha val="74000"/>
                </a:schemeClr>
              </a:gs>
              <a:gs pos="50000">
                <a:schemeClr val="accent1">
                  <a:tint val="44500"/>
                  <a:satMod val="160000"/>
                </a:schemeClr>
              </a:gs>
              <a:gs pos="100000">
                <a:schemeClr val="accent1">
                  <a:tint val="23500"/>
                  <a:satMod val="1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ja-JP" altLang="en-US" sz="2400"/>
          </a:p>
        </p:txBody>
      </p:sp>
      <p:sp>
        <p:nvSpPr>
          <p:cNvPr id="5" name="テキスト ボックス 4"/>
          <p:cNvSpPr txBox="1"/>
          <p:nvPr/>
        </p:nvSpPr>
        <p:spPr>
          <a:xfrm>
            <a:off x="683569" y="374465"/>
            <a:ext cx="885974" cy="492443"/>
          </a:xfrm>
          <a:prstGeom prst="rect">
            <a:avLst/>
          </a:prstGeom>
          <a:noFill/>
        </p:spPr>
        <p:txBody>
          <a:bodyPr wrap="square" lIns="0" tIns="0" rIns="0" bIns="0" rtlCol="0" anchor="ctr" anchorCtr="0">
            <a:spAutoFit/>
          </a:bodyPr>
          <a:lstStyle/>
          <a:p>
            <a:pPr algn="ctr"/>
            <a:r>
              <a:rPr lang="en-US" altLang="ja-JP" sz="3200">
                <a:solidFill>
                  <a:schemeClr val="bg1"/>
                </a:solidFill>
              </a:rPr>
              <a:t>SQL</a:t>
            </a:r>
            <a:endParaRPr kumimoji="1" lang="ja-JP" altLang="en-US" sz="3200">
              <a:solidFill>
                <a:schemeClr val="bg1"/>
              </a:solidFill>
            </a:endParaRPr>
          </a:p>
        </p:txBody>
      </p:sp>
      <p:sp>
        <p:nvSpPr>
          <p:cNvPr id="8" name="テキスト ボックス 7"/>
          <p:cNvSpPr txBox="1"/>
          <p:nvPr/>
        </p:nvSpPr>
        <p:spPr>
          <a:xfrm>
            <a:off x="1043608" y="1302263"/>
            <a:ext cx="3416320" cy="276999"/>
          </a:xfrm>
          <a:prstGeom prst="rect">
            <a:avLst/>
          </a:prstGeom>
          <a:noFill/>
        </p:spPr>
        <p:txBody>
          <a:bodyPr wrap="none" rtlCol="0">
            <a:spAutoFit/>
          </a:bodyPr>
          <a:lstStyle/>
          <a:p>
            <a:pPr>
              <a:spcBef>
                <a:spcPts val="600"/>
              </a:spcBef>
            </a:pPr>
            <a:r>
              <a:rPr lang="ja-JP" altLang="en-US" sz="1200">
                <a:latin typeface="ＭＳ 明朝" panose="02020609040205080304" pitchFamily="17" charset="-128"/>
                <a:ea typeface="ＭＳ 明朝" panose="02020609040205080304" pitchFamily="17" charset="-128"/>
              </a:rPr>
              <a:t>４．仕入先が一社しかない花を一覧表示する。</a:t>
            </a:r>
            <a:endParaRPr lang="en-US" altLang="ja-JP" sz="1200">
              <a:latin typeface="ＭＳ 明朝" panose="02020609040205080304" pitchFamily="17" charset="-128"/>
              <a:ea typeface="ＭＳ 明朝" panose="02020609040205080304" pitchFamily="17" charset="-128"/>
            </a:endParaRPr>
          </a:p>
        </p:txBody>
      </p:sp>
      <p:sp>
        <p:nvSpPr>
          <p:cNvPr id="3" name="Rectangle 1"/>
          <p:cNvSpPr>
            <a:spLocks noChangeArrowheads="1"/>
          </p:cNvSpPr>
          <p:nvPr/>
        </p:nvSpPr>
        <p:spPr bwMode="auto">
          <a:xfrm>
            <a:off x="457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chemeClr val="tx1"/>
                </a:solidFill>
                <a:effectLst/>
                <a:latin typeface="Arial" panose="020B0604020202020204" pitchFamily="34" charset="0"/>
              </a:rPr>
              <a:t/>
            </a:r>
            <a:br>
              <a:rPr kumimoji="0" lang="ja-JP" altLang="ja-JP" sz="1800" b="0" i="0" u="none" strike="noStrike" cap="none" normalizeH="0" baseline="0">
                <a:ln>
                  <a:noFill/>
                </a:ln>
                <a:solidFill>
                  <a:schemeClr val="tx1"/>
                </a:solidFill>
                <a:effectLst/>
                <a:latin typeface="Arial" panose="020B0604020202020204" pitchFamily="34" charset="0"/>
              </a:rPr>
            </a:br>
            <a:endParaRPr kumimoji="0" lang="ja-JP" altLang="ja-JP" sz="1800" b="0" i="0" u="none" strike="noStrike" cap="none" normalizeH="0" baseline="0">
              <a:ln>
                <a:noFill/>
              </a:ln>
              <a:solidFill>
                <a:schemeClr val="tx1"/>
              </a:solidFill>
              <a:effectLst/>
              <a:latin typeface="Arial" panose="020B0604020202020204" pitchFamily="34" charset="0"/>
            </a:endParaRPr>
          </a:p>
        </p:txBody>
      </p:sp>
      <p:graphicFrame>
        <p:nvGraphicFramePr>
          <p:cNvPr id="10" name="表 9">
            <a:extLst>
              <a:ext uri="{FF2B5EF4-FFF2-40B4-BE49-F238E27FC236}">
                <a16:creationId xmlns:a16="http://schemas.microsoft.com/office/drawing/2014/main" id="{92C28839-6060-2789-1B2C-7B9CB3B29DAC}"/>
              </a:ext>
            </a:extLst>
          </p:cNvPr>
          <p:cNvGraphicFramePr>
            <a:graphicFrameLocks noGrp="1"/>
          </p:cNvGraphicFramePr>
          <p:nvPr>
            <p:extLst>
              <p:ext uri="{D42A27DB-BD31-4B8C-83A1-F6EECF244321}">
                <p14:modId xmlns:p14="http://schemas.microsoft.com/office/powerpoint/2010/main" val="1277516844"/>
              </p:ext>
            </p:extLst>
          </p:nvPr>
        </p:nvGraphicFramePr>
        <p:xfrm>
          <a:off x="1140862" y="1649328"/>
          <a:ext cx="7239000" cy="4032000"/>
        </p:xfrm>
        <a:graphic>
          <a:graphicData uri="http://schemas.openxmlformats.org/drawingml/2006/table">
            <a:tbl>
              <a:tblPr/>
              <a:tblGrid>
                <a:gridCol w="1041400">
                  <a:extLst>
                    <a:ext uri="{9D8B030D-6E8A-4147-A177-3AD203B41FA5}">
                      <a16:colId xmlns:a16="http://schemas.microsoft.com/office/drawing/2014/main" val="396493021"/>
                    </a:ext>
                  </a:extLst>
                </a:gridCol>
                <a:gridCol w="1104900">
                  <a:extLst>
                    <a:ext uri="{9D8B030D-6E8A-4147-A177-3AD203B41FA5}">
                      <a16:colId xmlns:a16="http://schemas.microsoft.com/office/drawing/2014/main" val="3133086076"/>
                    </a:ext>
                  </a:extLst>
                </a:gridCol>
                <a:gridCol w="1143000">
                  <a:extLst>
                    <a:ext uri="{9D8B030D-6E8A-4147-A177-3AD203B41FA5}">
                      <a16:colId xmlns:a16="http://schemas.microsoft.com/office/drawing/2014/main" val="1645401899"/>
                    </a:ext>
                  </a:extLst>
                </a:gridCol>
                <a:gridCol w="1612900">
                  <a:extLst>
                    <a:ext uri="{9D8B030D-6E8A-4147-A177-3AD203B41FA5}">
                      <a16:colId xmlns:a16="http://schemas.microsoft.com/office/drawing/2014/main" val="1550061451"/>
                    </a:ext>
                  </a:extLst>
                </a:gridCol>
                <a:gridCol w="1320800">
                  <a:extLst>
                    <a:ext uri="{9D8B030D-6E8A-4147-A177-3AD203B41FA5}">
                      <a16:colId xmlns:a16="http://schemas.microsoft.com/office/drawing/2014/main" val="2795595799"/>
                    </a:ext>
                  </a:extLst>
                </a:gridCol>
                <a:gridCol w="1016000">
                  <a:extLst>
                    <a:ext uri="{9D8B030D-6E8A-4147-A177-3AD203B41FA5}">
                      <a16:colId xmlns:a16="http://schemas.microsoft.com/office/drawing/2014/main" val="1210829944"/>
                    </a:ext>
                  </a:extLst>
                </a:gridCol>
              </a:tblGrid>
              <a:tr h="252000">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flowername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nameeng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suppliername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address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phone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shiire_price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2133161916"/>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紫陽花</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Hydrangea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薬院農園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福岡市中央区薬院２丁目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2066256"/>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アネモネ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Poppy anemone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赤坂花壇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福岡市中央区赤坂１丁目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400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6797783"/>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カーネーション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Carnation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ガーデン市崎</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福岡市南区市崎３丁目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092-526-XXXX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250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69881805"/>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ガーベラ</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Transvaal daisy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高宮農園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TW" altLang="en-US" sz="1000" b="0" i="0" u="none" strike="noStrike">
                          <a:solidFill>
                            <a:srgbClr val="000000"/>
                          </a:solidFill>
                          <a:effectLst/>
                          <a:latin typeface="游ゴシック" panose="020B0400000000000000" pitchFamily="50" charset="-128"/>
                          <a:ea typeface="游ゴシック" panose="020B0400000000000000" pitchFamily="50" charset="-128"/>
                        </a:rPr>
                        <a:t>福岡市南区高宮１丁目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092-526-XXXX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200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75186"/>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カラー</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Calla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薬院農園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福岡市中央区薬院２丁目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800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1649092"/>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キンモクセイ</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Fagrant olive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万博ガーデン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大阪府吹田市千里</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06-123-XXXX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600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4128803"/>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クロッカス</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Crocus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ガーデン市崎</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福岡市南区市崎３丁目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092-526-XXXX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1200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2068073"/>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秋桜</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Cosmos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万博ガーデン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大阪府吹田市千里</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06-123-XXXX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3822747"/>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サクラ</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Cherryblossem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薬院農園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福岡市中央区薬院２丁目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2500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52821470"/>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スミレ</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Violet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万博ガーデン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大阪府吹田市千里</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06-123-XXXX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300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9579999"/>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ツバキ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Camellia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花の桜坂</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福岡市中央区桜坂１丁目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0420512"/>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薔薇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Rose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赤坂花壇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福岡市中央区赤坂１丁目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300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7139613"/>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向日葵</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Sunflower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花の桜坂</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福岡市中央区桜坂１丁目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200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4372372"/>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ポインセチア</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Poinsettia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高宮農園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TW" altLang="en-US" sz="1000" b="0" i="0" u="none" strike="noStrike">
                          <a:solidFill>
                            <a:srgbClr val="000000"/>
                          </a:solidFill>
                          <a:effectLst/>
                          <a:latin typeface="游ゴシック" panose="020B0400000000000000" pitchFamily="50" charset="-128"/>
                          <a:ea typeface="游ゴシック" panose="020B0400000000000000" pitchFamily="50" charset="-128"/>
                        </a:rPr>
                        <a:t>福岡市南区高宮１丁目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092-526-XXXX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1500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2885271"/>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ラベンダー</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Lavender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薬院農園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福岡市中央区薬院２丁目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30870089"/>
                  </a:ext>
                </a:extLst>
              </a:tr>
            </a:tbl>
          </a:graphicData>
        </a:graphic>
      </p:graphicFrame>
    </p:spTree>
    <p:extLst>
      <p:ext uri="{BB962C8B-B14F-4D97-AF65-F5344CB8AC3E}">
        <p14:creationId xmlns:p14="http://schemas.microsoft.com/office/powerpoint/2010/main" val="164053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A80EA-FC93-63A2-C3BC-11C7AF4631C6}"/>
            </a:ext>
          </a:extLst>
        </p:cNvPr>
        <p:cNvGrpSpPr/>
        <p:nvPr/>
      </p:nvGrpSpPr>
      <p:grpSpPr>
        <a:xfrm>
          <a:off x="0" y="0"/>
          <a:ext cx="0" cy="0"/>
          <a:chOff x="0" y="0"/>
          <a:chExt cx="0" cy="0"/>
        </a:xfrm>
      </p:grpSpPr>
      <p:sp>
        <p:nvSpPr>
          <p:cNvPr id="6" name="角丸四角形 5">
            <a:extLst>
              <a:ext uri="{FF2B5EF4-FFF2-40B4-BE49-F238E27FC236}">
                <a16:creationId xmlns:a16="http://schemas.microsoft.com/office/drawing/2014/main" id="{A9A4417D-8DF9-E9FD-7470-EDA0BE517759}"/>
              </a:ext>
            </a:extLst>
          </p:cNvPr>
          <p:cNvSpPr/>
          <p:nvPr/>
        </p:nvSpPr>
        <p:spPr>
          <a:xfrm>
            <a:off x="683568" y="332656"/>
            <a:ext cx="7632848" cy="576064"/>
          </a:xfrm>
          <a:prstGeom prst="roundRect">
            <a:avLst/>
          </a:prstGeom>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cap="flat">
            <a:round/>
          </a:ln>
          <a:effectLst>
            <a:outerShdw blurRad="50800" dist="508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bg1"/>
                </a:solidFill>
                <a:latin typeface="+mn-ea"/>
              </a:rPr>
              <a:t>　　　　 練習問題</a:t>
            </a:r>
            <a:endParaRPr kumimoji="1" lang="ja-JP" altLang="en-US" sz="2400">
              <a:solidFill>
                <a:schemeClr val="bg1"/>
              </a:solidFill>
              <a:latin typeface="+mn-ea"/>
            </a:endParaRPr>
          </a:p>
        </p:txBody>
      </p:sp>
      <p:sp>
        <p:nvSpPr>
          <p:cNvPr id="4" name="六角形 3">
            <a:extLst>
              <a:ext uri="{FF2B5EF4-FFF2-40B4-BE49-F238E27FC236}">
                <a16:creationId xmlns:a16="http://schemas.microsoft.com/office/drawing/2014/main" id="{F248A369-8299-A245-D05A-17E4974EF69B}"/>
              </a:ext>
            </a:extLst>
          </p:cNvPr>
          <p:cNvSpPr/>
          <p:nvPr/>
        </p:nvSpPr>
        <p:spPr>
          <a:xfrm rot="5400000">
            <a:off x="663280" y="163683"/>
            <a:ext cx="955165" cy="914009"/>
          </a:xfrm>
          <a:prstGeom prst="hexagon">
            <a:avLst/>
          </a:prstGeom>
          <a:gradFill>
            <a:gsLst>
              <a:gs pos="0">
                <a:schemeClr val="accent1">
                  <a:alpha val="74000"/>
                </a:schemeClr>
              </a:gs>
              <a:gs pos="50000">
                <a:schemeClr val="accent1">
                  <a:tint val="44500"/>
                  <a:satMod val="160000"/>
                </a:schemeClr>
              </a:gs>
              <a:gs pos="100000">
                <a:schemeClr val="accent1">
                  <a:tint val="23500"/>
                  <a:satMod val="1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ja-JP" altLang="en-US" sz="2400"/>
          </a:p>
        </p:txBody>
      </p:sp>
      <p:sp>
        <p:nvSpPr>
          <p:cNvPr id="5" name="テキスト ボックス 4">
            <a:extLst>
              <a:ext uri="{FF2B5EF4-FFF2-40B4-BE49-F238E27FC236}">
                <a16:creationId xmlns:a16="http://schemas.microsoft.com/office/drawing/2014/main" id="{A53B35D8-073F-E43B-7942-6BD0162E364F}"/>
              </a:ext>
            </a:extLst>
          </p:cNvPr>
          <p:cNvSpPr txBox="1"/>
          <p:nvPr/>
        </p:nvSpPr>
        <p:spPr>
          <a:xfrm>
            <a:off x="683569" y="374465"/>
            <a:ext cx="885974" cy="492443"/>
          </a:xfrm>
          <a:prstGeom prst="rect">
            <a:avLst/>
          </a:prstGeom>
          <a:noFill/>
        </p:spPr>
        <p:txBody>
          <a:bodyPr wrap="square" lIns="0" tIns="0" rIns="0" bIns="0" rtlCol="0" anchor="ctr" anchorCtr="0">
            <a:spAutoFit/>
          </a:bodyPr>
          <a:lstStyle/>
          <a:p>
            <a:pPr algn="ctr"/>
            <a:r>
              <a:rPr lang="en-US" altLang="ja-JP" sz="3200">
                <a:solidFill>
                  <a:schemeClr val="bg1"/>
                </a:solidFill>
              </a:rPr>
              <a:t>SQL</a:t>
            </a:r>
            <a:endParaRPr kumimoji="1" lang="ja-JP" altLang="en-US" sz="3200">
              <a:solidFill>
                <a:schemeClr val="bg1"/>
              </a:solidFill>
            </a:endParaRPr>
          </a:p>
        </p:txBody>
      </p:sp>
      <p:sp>
        <p:nvSpPr>
          <p:cNvPr id="8" name="テキスト ボックス 7">
            <a:extLst>
              <a:ext uri="{FF2B5EF4-FFF2-40B4-BE49-F238E27FC236}">
                <a16:creationId xmlns:a16="http://schemas.microsoft.com/office/drawing/2014/main" id="{E1D59901-F236-B641-0CF8-98591203857A}"/>
              </a:ext>
            </a:extLst>
          </p:cNvPr>
          <p:cNvSpPr txBox="1"/>
          <p:nvPr/>
        </p:nvSpPr>
        <p:spPr>
          <a:xfrm>
            <a:off x="827584" y="1302263"/>
            <a:ext cx="3108543" cy="276999"/>
          </a:xfrm>
          <a:prstGeom prst="rect">
            <a:avLst/>
          </a:prstGeom>
          <a:noFill/>
        </p:spPr>
        <p:txBody>
          <a:bodyPr wrap="none" rtlCol="0">
            <a:spAutoFit/>
          </a:bodyPr>
          <a:lstStyle/>
          <a:p>
            <a:pPr>
              <a:spcBef>
                <a:spcPts val="600"/>
              </a:spcBef>
            </a:pPr>
            <a:r>
              <a:rPr lang="ja-JP" altLang="en-US" sz="1200">
                <a:latin typeface="ＭＳ 明朝" panose="02020609040205080304" pitchFamily="17" charset="-128"/>
                <a:ea typeface="ＭＳ 明朝" panose="02020609040205080304" pitchFamily="17" charset="-128"/>
              </a:rPr>
              <a:t>５．仕入先が複数ある花を一覧表示する。</a:t>
            </a:r>
            <a:endParaRPr lang="en-US" altLang="ja-JP" sz="1200">
              <a:latin typeface="ＭＳ 明朝" panose="02020609040205080304" pitchFamily="17" charset="-128"/>
              <a:ea typeface="ＭＳ 明朝" panose="02020609040205080304" pitchFamily="17" charset="-128"/>
            </a:endParaRPr>
          </a:p>
        </p:txBody>
      </p:sp>
      <p:sp>
        <p:nvSpPr>
          <p:cNvPr id="3" name="Rectangle 1">
            <a:extLst>
              <a:ext uri="{FF2B5EF4-FFF2-40B4-BE49-F238E27FC236}">
                <a16:creationId xmlns:a16="http://schemas.microsoft.com/office/drawing/2014/main" id="{F9B450C6-B1DF-04D8-8280-1F04246B1B5F}"/>
              </a:ext>
            </a:extLst>
          </p:cNvPr>
          <p:cNvSpPr>
            <a:spLocks noChangeArrowheads="1"/>
          </p:cNvSpPr>
          <p:nvPr/>
        </p:nvSpPr>
        <p:spPr bwMode="auto">
          <a:xfrm>
            <a:off x="457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chemeClr val="tx1"/>
                </a:solidFill>
                <a:effectLst/>
                <a:latin typeface="Arial" panose="020B0604020202020204" pitchFamily="34" charset="0"/>
              </a:rPr>
              <a:t/>
            </a:r>
            <a:br>
              <a:rPr kumimoji="0" lang="ja-JP" altLang="ja-JP" sz="1800" b="0" i="0" u="none" strike="noStrike" cap="none" normalizeH="0" baseline="0">
                <a:ln>
                  <a:noFill/>
                </a:ln>
                <a:solidFill>
                  <a:schemeClr val="tx1"/>
                </a:solidFill>
                <a:effectLst/>
                <a:latin typeface="Arial" panose="020B0604020202020204" pitchFamily="34" charset="0"/>
              </a:rPr>
            </a:br>
            <a:endParaRPr kumimoji="0" lang="ja-JP" altLang="ja-JP" sz="1800" b="0" i="0" u="none" strike="noStrike" cap="none" normalizeH="0" baseline="0">
              <a:ln>
                <a:noFill/>
              </a:ln>
              <a:solidFill>
                <a:schemeClr val="tx1"/>
              </a:solidFill>
              <a:effectLst/>
              <a:latin typeface="Arial" panose="020B0604020202020204" pitchFamily="34" charset="0"/>
            </a:endParaRPr>
          </a:p>
        </p:txBody>
      </p:sp>
      <p:graphicFrame>
        <p:nvGraphicFramePr>
          <p:cNvPr id="7" name="表 6">
            <a:extLst>
              <a:ext uri="{FF2B5EF4-FFF2-40B4-BE49-F238E27FC236}">
                <a16:creationId xmlns:a16="http://schemas.microsoft.com/office/drawing/2014/main" id="{7E0106A0-9389-890A-7532-9C9928B548EB}"/>
              </a:ext>
            </a:extLst>
          </p:cNvPr>
          <p:cNvGraphicFramePr>
            <a:graphicFrameLocks noGrp="1"/>
          </p:cNvGraphicFramePr>
          <p:nvPr>
            <p:extLst>
              <p:ext uri="{D42A27DB-BD31-4B8C-83A1-F6EECF244321}">
                <p14:modId xmlns:p14="http://schemas.microsoft.com/office/powerpoint/2010/main" val="3157234226"/>
              </p:ext>
            </p:extLst>
          </p:nvPr>
        </p:nvGraphicFramePr>
        <p:xfrm>
          <a:off x="939800" y="1608192"/>
          <a:ext cx="7747000" cy="3024000"/>
        </p:xfrm>
        <a:graphic>
          <a:graphicData uri="http://schemas.openxmlformats.org/drawingml/2006/table">
            <a:tbl>
              <a:tblPr/>
              <a:tblGrid>
                <a:gridCol w="1041400">
                  <a:extLst>
                    <a:ext uri="{9D8B030D-6E8A-4147-A177-3AD203B41FA5}">
                      <a16:colId xmlns:a16="http://schemas.microsoft.com/office/drawing/2014/main" val="3791286150"/>
                    </a:ext>
                  </a:extLst>
                </a:gridCol>
                <a:gridCol w="1612900">
                  <a:extLst>
                    <a:ext uri="{9D8B030D-6E8A-4147-A177-3AD203B41FA5}">
                      <a16:colId xmlns:a16="http://schemas.microsoft.com/office/drawing/2014/main" val="1450581275"/>
                    </a:ext>
                  </a:extLst>
                </a:gridCol>
                <a:gridCol w="1143000">
                  <a:extLst>
                    <a:ext uri="{9D8B030D-6E8A-4147-A177-3AD203B41FA5}">
                      <a16:colId xmlns:a16="http://schemas.microsoft.com/office/drawing/2014/main" val="3609657154"/>
                    </a:ext>
                  </a:extLst>
                </a:gridCol>
                <a:gridCol w="1612900">
                  <a:extLst>
                    <a:ext uri="{9D8B030D-6E8A-4147-A177-3AD203B41FA5}">
                      <a16:colId xmlns:a16="http://schemas.microsoft.com/office/drawing/2014/main" val="3408705106"/>
                    </a:ext>
                  </a:extLst>
                </a:gridCol>
                <a:gridCol w="1320800">
                  <a:extLst>
                    <a:ext uri="{9D8B030D-6E8A-4147-A177-3AD203B41FA5}">
                      <a16:colId xmlns:a16="http://schemas.microsoft.com/office/drawing/2014/main" val="2387218563"/>
                    </a:ext>
                  </a:extLst>
                </a:gridCol>
                <a:gridCol w="1016000">
                  <a:extLst>
                    <a:ext uri="{9D8B030D-6E8A-4147-A177-3AD203B41FA5}">
                      <a16:colId xmlns:a16="http://schemas.microsoft.com/office/drawing/2014/main" val="1972605326"/>
                    </a:ext>
                  </a:extLst>
                </a:gridCol>
              </a:tblGrid>
              <a:tr h="252000">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flowername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nameeng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suppliername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address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phone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shiire_price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2278733338"/>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カモミール</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Sweet false chamomile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万博ガーデン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大阪府吹田市千里</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06-123-XXXX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9160874"/>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カモミール</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Sweet false chamomile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赤坂花壇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福岡市中央区赤坂１丁目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450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7713325"/>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月下美人</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Dutchman pipe cacutus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赤坂花壇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福岡市中央区赤坂１丁目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1800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6278480"/>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月下美人</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Dutchman pipe cacutus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高宮農園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TW" altLang="en-US" sz="1000" b="0" i="0" u="none" strike="noStrike">
                          <a:solidFill>
                            <a:srgbClr val="000000"/>
                          </a:solidFill>
                          <a:effectLst/>
                          <a:latin typeface="游ゴシック" panose="020B0400000000000000" pitchFamily="50" charset="-128"/>
                          <a:ea typeface="游ゴシック" panose="020B0400000000000000" pitchFamily="50" charset="-128"/>
                        </a:rPr>
                        <a:t>福岡市南区高宮１丁目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092-526-XXXX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39873888"/>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シクラメン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Cyclamen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ガーデン市崎</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福岡市南区市崎３丁目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092-526-XXXX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1050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32807217"/>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シクラメン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Cyclamen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赤坂花壇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福岡市中央区赤坂１丁目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69117491"/>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セントポーリア</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African violet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花の桜坂</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福岡市中央区桜坂１丁目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880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5114323"/>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セントポーリア</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African violet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赤坂花壇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福岡市中央区赤坂１丁目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890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4598854"/>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セントポーリア</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African violet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高宮農園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TW" altLang="en-US" sz="1000" b="0" i="0" u="none" strike="noStrike">
                          <a:solidFill>
                            <a:srgbClr val="000000"/>
                          </a:solidFill>
                          <a:effectLst/>
                          <a:latin typeface="游ゴシック" panose="020B0400000000000000" pitchFamily="50" charset="-128"/>
                          <a:ea typeface="游ゴシック" panose="020B0400000000000000" pitchFamily="50" charset="-128"/>
                        </a:rPr>
                        <a:t>福岡市南区高宮１丁目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092-526-XXXX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900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6329857"/>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マーガレット</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Marguerite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万博ガーデン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大阪府吹田市千里</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06-123-XXXX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800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6692521"/>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マーガレット</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Marguerite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花の桜坂</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福岡市中央区桜坂１丁目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820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1810994"/>
                  </a:ext>
                </a:extLst>
              </a:tr>
            </a:tbl>
          </a:graphicData>
        </a:graphic>
      </p:graphicFrame>
    </p:spTree>
    <p:extLst>
      <p:ext uri="{BB962C8B-B14F-4D97-AF65-F5344CB8AC3E}">
        <p14:creationId xmlns:p14="http://schemas.microsoft.com/office/powerpoint/2010/main" val="4210019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83568" y="332656"/>
            <a:ext cx="7632848" cy="576064"/>
          </a:xfrm>
          <a:prstGeom prst="roundRect">
            <a:avLst/>
          </a:prstGeom>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cap="flat">
            <a:round/>
          </a:ln>
          <a:effectLst>
            <a:outerShdw blurRad="50800" dist="508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bg1"/>
                </a:solidFill>
                <a:latin typeface="+mn-ea"/>
              </a:rPr>
              <a:t>　　　　 練習問題</a:t>
            </a:r>
            <a:endParaRPr kumimoji="1" lang="ja-JP" altLang="en-US" sz="2400">
              <a:solidFill>
                <a:schemeClr val="bg1"/>
              </a:solidFill>
              <a:latin typeface="+mn-ea"/>
            </a:endParaRPr>
          </a:p>
        </p:txBody>
      </p:sp>
      <p:sp>
        <p:nvSpPr>
          <p:cNvPr id="4" name="六角形 3"/>
          <p:cNvSpPr/>
          <p:nvPr/>
        </p:nvSpPr>
        <p:spPr>
          <a:xfrm rot="5400000">
            <a:off x="663280" y="163683"/>
            <a:ext cx="955165" cy="914009"/>
          </a:xfrm>
          <a:prstGeom prst="hexagon">
            <a:avLst/>
          </a:prstGeom>
          <a:gradFill>
            <a:gsLst>
              <a:gs pos="0">
                <a:schemeClr val="accent1">
                  <a:alpha val="74000"/>
                </a:schemeClr>
              </a:gs>
              <a:gs pos="50000">
                <a:schemeClr val="accent1">
                  <a:tint val="44500"/>
                  <a:satMod val="160000"/>
                </a:schemeClr>
              </a:gs>
              <a:gs pos="100000">
                <a:schemeClr val="accent1">
                  <a:tint val="23500"/>
                  <a:satMod val="1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ja-JP" altLang="en-US" sz="2400"/>
          </a:p>
        </p:txBody>
      </p:sp>
      <p:sp>
        <p:nvSpPr>
          <p:cNvPr id="5" name="テキスト ボックス 4"/>
          <p:cNvSpPr txBox="1"/>
          <p:nvPr/>
        </p:nvSpPr>
        <p:spPr>
          <a:xfrm>
            <a:off x="683569" y="374465"/>
            <a:ext cx="885974" cy="492443"/>
          </a:xfrm>
          <a:prstGeom prst="rect">
            <a:avLst/>
          </a:prstGeom>
          <a:noFill/>
        </p:spPr>
        <p:txBody>
          <a:bodyPr wrap="square" lIns="0" tIns="0" rIns="0" bIns="0" rtlCol="0" anchor="ctr" anchorCtr="0">
            <a:spAutoFit/>
          </a:bodyPr>
          <a:lstStyle/>
          <a:p>
            <a:pPr algn="ctr"/>
            <a:r>
              <a:rPr lang="en-US" altLang="ja-JP" sz="3200">
                <a:solidFill>
                  <a:schemeClr val="bg1"/>
                </a:solidFill>
              </a:rPr>
              <a:t>SQL</a:t>
            </a:r>
            <a:endParaRPr kumimoji="1" lang="ja-JP" altLang="en-US" sz="3200">
              <a:solidFill>
                <a:schemeClr val="bg1"/>
              </a:solidFill>
            </a:endParaRPr>
          </a:p>
        </p:txBody>
      </p:sp>
      <p:sp>
        <p:nvSpPr>
          <p:cNvPr id="8" name="テキスト ボックス 7"/>
          <p:cNvSpPr txBox="1"/>
          <p:nvPr/>
        </p:nvSpPr>
        <p:spPr>
          <a:xfrm>
            <a:off x="1043608" y="1340768"/>
            <a:ext cx="5262979" cy="276999"/>
          </a:xfrm>
          <a:prstGeom prst="rect">
            <a:avLst/>
          </a:prstGeom>
          <a:noFill/>
        </p:spPr>
        <p:txBody>
          <a:bodyPr wrap="none" rtlCol="0">
            <a:spAutoFit/>
          </a:bodyPr>
          <a:lstStyle/>
          <a:p>
            <a:pPr>
              <a:spcBef>
                <a:spcPts val="600"/>
              </a:spcBef>
            </a:pPr>
            <a:r>
              <a:rPr lang="ja-JP" altLang="en-US" sz="1200">
                <a:latin typeface="ＭＳ 明朝" panose="02020609040205080304" pitchFamily="17" charset="-128"/>
                <a:ea typeface="ＭＳ 明朝" panose="02020609040205080304" pitchFamily="17" charset="-128"/>
              </a:rPr>
              <a:t>６．現在仕入れている単価より安く仕入れられる花と仕入先を表示する。</a:t>
            </a:r>
            <a:endParaRPr lang="en-US" altLang="ja-JP" sz="1200">
              <a:latin typeface="ＭＳ 明朝" panose="02020609040205080304" pitchFamily="17" charset="-128"/>
              <a:ea typeface="ＭＳ 明朝" panose="02020609040205080304" pitchFamily="17" charset="-128"/>
            </a:endParaRPr>
          </a:p>
        </p:txBody>
      </p:sp>
      <p:sp>
        <p:nvSpPr>
          <p:cNvPr id="3" name="Rectangle 1"/>
          <p:cNvSpPr>
            <a:spLocks noChangeArrowheads="1"/>
          </p:cNvSpPr>
          <p:nvPr/>
        </p:nvSpPr>
        <p:spPr bwMode="auto">
          <a:xfrm>
            <a:off x="457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chemeClr val="tx1"/>
                </a:solidFill>
                <a:effectLst/>
                <a:latin typeface="Arial" panose="020B0604020202020204" pitchFamily="34" charset="0"/>
              </a:rPr>
              <a:t/>
            </a:r>
            <a:br>
              <a:rPr kumimoji="0" lang="ja-JP" altLang="ja-JP" sz="1800" b="0" i="0" u="none" strike="noStrike" cap="none" normalizeH="0" baseline="0">
                <a:ln>
                  <a:noFill/>
                </a:ln>
                <a:solidFill>
                  <a:schemeClr val="tx1"/>
                </a:solidFill>
                <a:effectLst/>
                <a:latin typeface="Arial" panose="020B0604020202020204" pitchFamily="34" charset="0"/>
              </a:rPr>
            </a:br>
            <a:endParaRPr kumimoji="0" lang="ja-JP" altLang="ja-JP" sz="1800" b="0" i="0" u="none" strike="noStrike" cap="none" normalizeH="0" baseline="0">
              <a:ln>
                <a:noFill/>
              </a:ln>
              <a:solidFill>
                <a:schemeClr val="tx1"/>
              </a:solidFill>
              <a:effectLst/>
              <a:latin typeface="Arial" panose="020B0604020202020204" pitchFamily="34" charset="0"/>
            </a:endParaRPr>
          </a:p>
        </p:txBody>
      </p:sp>
      <p:graphicFrame>
        <p:nvGraphicFramePr>
          <p:cNvPr id="11" name="表 10">
            <a:extLst>
              <a:ext uri="{FF2B5EF4-FFF2-40B4-BE49-F238E27FC236}">
                <a16:creationId xmlns:a16="http://schemas.microsoft.com/office/drawing/2014/main" id="{BBBC3803-F6F5-98AA-AA05-B50B59E715B2}"/>
              </a:ext>
            </a:extLst>
          </p:cNvPr>
          <p:cNvGraphicFramePr>
            <a:graphicFrameLocks noGrp="1"/>
          </p:cNvGraphicFramePr>
          <p:nvPr>
            <p:extLst>
              <p:ext uri="{D42A27DB-BD31-4B8C-83A1-F6EECF244321}">
                <p14:modId xmlns:p14="http://schemas.microsoft.com/office/powerpoint/2010/main" val="4171923752"/>
              </p:ext>
            </p:extLst>
          </p:nvPr>
        </p:nvGraphicFramePr>
        <p:xfrm>
          <a:off x="1191642" y="1680220"/>
          <a:ext cx="6616700" cy="1260000"/>
        </p:xfrm>
        <a:graphic>
          <a:graphicData uri="http://schemas.openxmlformats.org/drawingml/2006/table">
            <a:tbl>
              <a:tblPr/>
              <a:tblGrid>
                <a:gridCol w="1041400">
                  <a:extLst>
                    <a:ext uri="{9D8B030D-6E8A-4147-A177-3AD203B41FA5}">
                      <a16:colId xmlns:a16="http://schemas.microsoft.com/office/drawing/2014/main" val="3825423865"/>
                    </a:ext>
                  </a:extLst>
                </a:gridCol>
                <a:gridCol w="1612900">
                  <a:extLst>
                    <a:ext uri="{9D8B030D-6E8A-4147-A177-3AD203B41FA5}">
                      <a16:colId xmlns:a16="http://schemas.microsoft.com/office/drawing/2014/main" val="1043679393"/>
                    </a:ext>
                  </a:extLst>
                </a:gridCol>
                <a:gridCol w="1117600">
                  <a:extLst>
                    <a:ext uri="{9D8B030D-6E8A-4147-A177-3AD203B41FA5}">
                      <a16:colId xmlns:a16="http://schemas.microsoft.com/office/drawing/2014/main" val="2602046291"/>
                    </a:ext>
                  </a:extLst>
                </a:gridCol>
                <a:gridCol w="901700">
                  <a:extLst>
                    <a:ext uri="{9D8B030D-6E8A-4147-A177-3AD203B41FA5}">
                      <a16:colId xmlns:a16="http://schemas.microsoft.com/office/drawing/2014/main" val="3505853308"/>
                    </a:ext>
                  </a:extLst>
                </a:gridCol>
                <a:gridCol w="1079500">
                  <a:extLst>
                    <a:ext uri="{9D8B030D-6E8A-4147-A177-3AD203B41FA5}">
                      <a16:colId xmlns:a16="http://schemas.microsoft.com/office/drawing/2014/main" val="559959177"/>
                    </a:ext>
                  </a:extLst>
                </a:gridCol>
                <a:gridCol w="863600">
                  <a:extLst>
                    <a:ext uri="{9D8B030D-6E8A-4147-A177-3AD203B41FA5}">
                      <a16:colId xmlns:a16="http://schemas.microsoft.com/office/drawing/2014/main" val="1706356931"/>
                    </a:ext>
                  </a:extLst>
                </a:gridCol>
              </a:tblGrid>
              <a:tr h="252000">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flowername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nameeng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curr_supplier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curr_price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low_supplier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rgbClr val="FFFFFF"/>
                          </a:solidFill>
                          <a:effectLst/>
                          <a:latin typeface="游ゴシック" panose="020B0400000000000000" pitchFamily="50" charset="-128"/>
                          <a:ea typeface="游ゴシック" panose="020B0400000000000000" pitchFamily="50" charset="-128"/>
                        </a:rPr>
                        <a:t>low_price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3951241961"/>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カモミール</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Sweet false chamomile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万博ガーデン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赤坂花壇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450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1157864"/>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月下美人</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Dutchman pipe cacutus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高宮農園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赤坂花壇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1800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8510766"/>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セントポーリア</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African violet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高宮農園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900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赤坂花壇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890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1386134"/>
                  </a:ext>
                </a:extLst>
              </a:tr>
              <a:tr h="252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セントポーリア</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African violet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高宮農園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900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花の桜坂</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880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76998245"/>
                  </a:ext>
                </a:extLst>
              </a:tr>
            </a:tbl>
          </a:graphicData>
        </a:graphic>
      </p:graphicFrame>
    </p:spTree>
    <p:extLst>
      <p:ext uri="{BB962C8B-B14F-4D97-AF65-F5344CB8AC3E}">
        <p14:creationId xmlns:p14="http://schemas.microsoft.com/office/powerpoint/2010/main" val="254622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83568" y="332656"/>
            <a:ext cx="7632848" cy="576064"/>
          </a:xfrm>
          <a:prstGeom prst="roundRect">
            <a:avLst/>
          </a:prstGeom>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cap="flat">
            <a:round/>
          </a:ln>
          <a:effectLst>
            <a:outerShdw blurRad="50800" dist="508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bg1"/>
                </a:solidFill>
                <a:latin typeface="+mn-ea"/>
              </a:rPr>
              <a:t>　　　　 練習問題</a:t>
            </a:r>
            <a:endParaRPr kumimoji="1" lang="ja-JP" altLang="en-US" sz="2400">
              <a:solidFill>
                <a:schemeClr val="bg1"/>
              </a:solidFill>
              <a:latin typeface="+mn-ea"/>
            </a:endParaRPr>
          </a:p>
        </p:txBody>
      </p:sp>
      <p:sp>
        <p:nvSpPr>
          <p:cNvPr id="4" name="六角形 3"/>
          <p:cNvSpPr/>
          <p:nvPr/>
        </p:nvSpPr>
        <p:spPr>
          <a:xfrm rot="5400000">
            <a:off x="663280" y="163683"/>
            <a:ext cx="955165" cy="914009"/>
          </a:xfrm>
          <a:prstGeom prst="hexagon">
            <a:avLst/>
          </a:prstGeom>
          <a:gradFill>
            <a:gsLst>
              <a:gs pos="0">
                <a:schemeClr val="accent1">
                  <a:alpha val="74000"/>
                </a:schemeClr>
              </a:gs>
              <a:gs pos="50000">
                <a:schemeClr val="accent1">
                  <a:tint val="44500"/>
                  <a:satMod val="160000"/>
                </a:schemeClr>
              </a:gs>
              <a:gs pos="100000">
                <a:schemeClr val="accent1">
                  <a:tint val="23500"/>
                  <a:satMod val="1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ja-JP" altLang="en-US" sz="2400"/>
          </a:p>
        </p:txBody>
      </p:sp>
      <p:sp>
        <p:nvSpPr>
          <p:cNvPr id="5" name="テキスト ボックス 4"/>
          <p:cNvSpPr txBox="1"/>
          <p:nvPr/>
        </p:nvSpPr>
        <p:spPr>
          <a:xfrm>
            <a:off x="683569" y="374465"/>
            <a:ext cx="885974" cy="492443"/>
          </a:xfrm>
          <a:prstGeom prst="rect">
            <a:avLst/>
          </a:prstGeom>
          <a:noFill/>
        </p:spPr>
        <p:txBody>
          <a:bodyPr wrap="square" lIns="0" tIns="0" rIns="0" bIns="0" rtlCol="0" anchor="ctr" anchorCtr="0">
            <a:spAutoFit/>
          </a:bodyPr>
          <a:lstStyle/>
          <a:p>
            <a:pPr algn="ctr"/>
            <a:r>
              <a:rPr lang="en-US" altLang="ja-JP" sz="3200">
                <a:solidFill>
                  <a:schemeClr val="bg1"/>
                </a:solidFill>
              </a:rPr>
              <a:t>SQL</a:t>
            </a:r>
            <a:endParaRPr kumimoji="1" lang="ja-JP" altLang="en-US" sz="3200">
              <a:solidFill>
                <a:schemeClr val="bg1"/>
              </a:solidFill>
            </a:endParaRPr>
          </a:p>
        </p:txBody>
      </p:sp>
      <p:sp>
        <p:nvSpPr>
          <p:cNvPr id="8" name="テキスト ボックス 7"/>
          <p:cNvSpPr txBox="1"/>
          <p:nvPr/>
        </p:nvSpPr>
        <p:spPr>
          <a:xfrm>
            <a:off x="1259632" y="1340768"/>
            <a:ext cx="492443" cy="276999"/>
          </a:xfrm>
          <a:prstGeom prst="rect">
            <a:avLst/>
          </a:prstGeom>
          <a:noFill/>
        </p:spPr>
        <p:txBody>
          <a:bodyPr wrap="none" rtlCol="0">
            <a:spAutoFit/>
          </a:bodyPr>
          <a:lstStyle/>
          <a:p>
            <a:pPr>
              <a:spcBef>
                <a:spcPts val="600"/>
              </a:spcBef>
            </a:pPr>
            <a:r>
              <a:rPr lang="ja-JP" altLang="en-US" sz="1200">
                <a:latin typeface="ＭＳ 明朝" panose="02020609040205080304" pitchFamily="17" charset="-128"/>
                <a:ea typeface="ＭＳ 明朝" panose="02020609040205080304" pitchFamily="17" charset="-128"/>
              </a:rPr>
              <a:t>１．</a:t>
            </a:r>
            <a:endParaRPr lang="en-US" altLang="ja-JP" sz="1200">
              <a:latin typeface="ＭＳ 明朝" panose="02020609040205080304" pitchFamily="17" charset="-128"/>
              <a:ea typeface="ＭＳ 明朝" panose="02020609040205080304" pitchFamily="17"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536156408"/>
              </p:ext>
            </p:extLst>
          </p:nvPr>
        </p:nvGraphicFramePr>
        <p:xfrm>
          <a:off x="1691680" y="2007096"/>
          <a:ext cx="3600000" cy="54864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tblGrid>
              <a:tr h="252000">
                <a:tc>
                  <a:txBody>
                    <a:bodyPr/>
                    <a:lstStyle/>
                    <a:p>
                      <a:pPr algn="ctr"/>
                      <a:r>
                        <a:rPr kumimoji="1" lang="ja-JP" altLang="en-US" sz="1200" b="1">
                          <a:latin typeface="ＭＳ ゴシック" panose="020B0609070205080204" pitchFamily="49" charset="-128"/>
                          <a:ea typeface="ＭＳ ゴシック" panose="020B0609070205080204" pitchFamily="49" charset="-128"/>
                        </a:rPr>
                        <a:t>テーブル名称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a:latin typeface="ＭＳ ゴシック" panose="020B0609070205080204" pitchFamily="49" charset="-128"/>
                          <a:ea typeface="ＭＳ ゴシック" panose="020B0609070205080204" pitchFamily="49" charset="-128"/>
                        </a:rPr>
                        <a:t>テーブル名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pPr algn="ctr"/>
                      <a:r>
                        <a:rPr kumimoji="1" lang="ja-JP" altLang="en-US" sz="1200">
                          <a:latin typeface="ＭＳ ゴシック" panose="020B0609070205080204" pitchFamily="49" charset="-128"/>
                          <a:ea typeface="ＭＳ ゴシック" panose="020B0609070205080204" pitchFamily="49" charset="-128"/>
                        </a:rPr>
                        <a:t>花仕入マスター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a:latin typeface="ＭＳ ゴシック" panose="020B0609070205080204" pitchFamily="49" charset="-128"/>
                          <a:ea typeface="ＭＳ ゴシック" panose="020B0609070205080204" pitchFamily="49" charset="-128"/>
                        </a:rPr>
                        <a:t>flowers</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798045940"/>
              </p:ext>
            </p:extLst>
          </p:nvPr>
        </p:nvGraphicFramePr>
        <p:xfrm>
          <a:off x="1691680" y="2555736"/>
          <a:ext cx="6120000" cy="173736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1440000">
                  <a:extLst>
                    <a:ext uri="{9D8B030D-6E8A-4147-A177-3AD203B41FA5}">
                      <a16:colId xmlns:a16="http://schemas.microsoft.com/office/drawing/2014/main" val="20002"/>
                    </a:ext>
                  </a:extLst>
                </a:gridCol>
                <a:gridCol w="1800000">
                  <a:extLst>
                    <a:ext uri="{9D8B030D-6E8A-4147-A177-3AD203B41FA5}">
                      <a16:colId xmlns:a16="http://schemas.microsoft.com/office/drawing/2014/main" val="20003"/>
                    </a:ext>
                  </a:extLst>
                </a:gridCol>
              </a:tblGrid>
              <a:tr h="252000">
                <a:tc>
                  <a:txBody>
                    <a:bodyPr/>
                    <a:lstStyle/>
                    <a:p>
                      <a:pPr algn="ctr"/>
                      <a:r>
                        <a:rPr kumimoji="1" lang="ja-JP" altLang="en-US" sz="1200" b="1">
                          <a:latin typeface="ＭＳ ゴシック" panose="020B0609070205080204" pitchFamily="49" charset="-128"/>
                          <a:ea typeface="ＭＳ ゴシック" panose="020B0609070205080204" pitchFamily="49" charset="-128"/>
                        </a:rPr>
                        <a:t>項目名称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a:latin typeface="ＭＳ ゴシック" panose="020B0609070205080204" pitchFamily="49" charset="-128"/>
                          <a:ea typeface="ＭＳ ゴシック" panose="020B0609070205080204" pitchFamily="49" charset="-128"/>
                        </a:rPr>
                        <a:t>項目名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a:latin typeface="ＭＳ ゴシック" panose="020B0609070205080204" pitchFamily="49" charset="-128"/>
                          <a:ea typeface="ＭＳ ゴシック" panose="020B0609070205080204" pitchFamily="49" charset="-128"/>
                        </a:rPr>
                        <a:t>データ型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a:latin typeface="ＭＳ ゴシック" panose="020B0609070205080204" pitchFamily="49" charset="-128"/>
                          <a:ea typeface="ＭＳ ゴシック" panose="020B0609070205080204" pitchFamily="49" charset="-128"/>
                        </a:rPr>
                        <a:t>属性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pPr algn="l"/>
                      <a:r>
                        <a:rPr kumimoji="1" lang="ja-JP" altLang="en-US" sz="1200">
                          <a:latin typeface="ＭＳ ゴシック" panose="020B0609070205080204" pitchFamily="49" charset="-128"/>
                          <a:ea typeface="ＭＳ ゴシック" panose="020B0609070205080204" pitchFamily="49" charset="-128"/>
                        </a:rPr>
                        <a:t>花</a:t>
                      </a:r>
                      <a:r>
                        <a:rPr kumimoji="1" lang="en-US" altLang="ja-JP" sz="1200">
                          <a:latin typeface="ＭＳ ゴシック" panose="020B0609070205080204" pitchFamily="49" charset="-128"/>
                          <a:ea typeface="ＭＳ ゴシック" panose="020B0609070205080204" pitchFamily="49" charset="-128"/>
                        </a:rPr>
                        <a:t>ID</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flowerID</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整数型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NULL</a:t>
                      </a:r>
                      <a:r>
                        <a:rPr kumimoji="1" lang="ja-JP" altLang="en-US" sz="1200">
                          <a:latin typeface="ＭＳ ゴシック" panose="020B0609070205080204" pitchFamily="49" charset="-128"/>
                          <a:ea typeface="ＭＳ ゴシック" panose="020B0609070205080204" pitchFamily="49" charset="-128"/>
                        </a:rPr>
                        <a:t>不可、主キー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2000">
                <a:tc>
                  <a:txBody>
                    <a:bodyPr/>
                    <a:lstStyle/>
                    <a:p>
                      <a:pPr algn="l"/>
                      <a:r>
                        <a:rPr kumimoji="1" lang="ja-JP" altLang="en-US" sz="1200">
                          <a:latin typeface="ＭＳ ゴシック" panose="020B0609070205080204" pitchFamily="49" charset="-128"/>
                          <a:ea typeface="ＭＳ ゴシック" panose="020B0609070205080204" pitchFamily="49" charset="-128"/>
                        </a:rPr>
                        <a:t>日本語名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flowerName</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可変長文字列型</a:t>
                      </a:r>
                      <a:r>
                        <a:rPr kumimoji="1" lang="en-US" altLang="ja-JP" sz="1200">
                          <a:latin typeface="ＭＳ ゴシック" panose="020B0609070205080204" pitchFamily="49" charset="-128"/>
                          <a:ea typeface="ＭＳ ゴシック" panose="020B0609070205080204" pitchFamily="49" charset="-128"/>
                        </a:rPr>
                        <a:t>(</a:t>
                      </a:r>
                      <a:r>
                        <a:rPr kumimoji="1" lang="ja-JP" altLang="en-US" sz="1200">
                          <a:latin typeface="ＭＳ ゴシック" panose="020B0609070205080204" pitchFamily="49" charset="-128"/>
                          <a:ea typeface="ＭＳ ゴシック" panose="020B0609070205080204" pitchFamily="49" charset="-128"/>
                        </a:rPr>
                        <a:t>長さは</a:t>
                      </a:r>
                      <a:r>
                        <a:rPr kumimoji="1" lang="en-US" altLang="ja-JP" sz="1200">
                          <a:latin typeface="ＭＳ ゴシック" panose="020B0609070205080204" pitchFamily="49" charset="-128"/>
                          <a:ea typeface="ＭＳ ゴシック" panose="020B0609070205080204" pitchFamily="49" charset="-128"/>
                        </a:rPr>
                        <a:t>64)</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NULL</a:t>
                      </a:r>
                      <a:r>
                        <a:rPr kumimoji="1" lang="ja-JP" altLang="en-US" sz="1200">
                          <a:latin typeface="ＭＳ ゴシック" panose="020B0609070205080204" pitchFamily="49" charset="-128"/>
                          <a:ea typeface="ＭＳ ゴシック" panose="020B0609070205080204" pitchFamily="49" charset="-128"/>
                        </a:rPr>
                        <a:t>不可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2000">
                <a:tc>
                  <a:txBody>
                    <a:bodyPr/>
                    <a:lstStyle/>
                    <a:p>
                      <a:pPr algn="l"/>
                      <a:r>
                        <a:rPr kumimoji="1" lang="ja-JP" altLang="en-US" sz="1200">
                          <a:latin typeface="ＭＳ ゴシック" panose="020B0609070205080204" pitchFamily="49" charset="-128"/>
                          <a:ea typeface="ＭＳ ゴシック" panose="020B0609070205080204" pitchFamily="49" charset="-128"/>
                        </a:rPr>
                        <a:t>英語名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nameEng</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可変長文字列型</a:t>
                      </a:r>
                      <a:r>
                        <a:rPr kumimoji="1" lang="en-US" altLang="ja-JP" sz="1200">
                          <a:latin typeface="ＭＳ ゴシック" panose="020B0609070205080204" pitchFamily="49" charset="-128"/>
                          <a:ea typeface="ＭＳ ゴシック" panose="020B0609070205080204" pitchFamily="49" charset="-128"/>
                        </a:rPr>
                        <a:t>(</a:t>
                      </a:r>
                      <a:r>
                        <a:rPr kumimoji="1" lang="ja-JP" altLang="en-US" sz="1200">
                          <a:latin typeface="ＭＳ ゴシック" panose="020B0609070205080204" pitchFamily="49" charset="-128"/>
                          <a:ea typeface="ＭＳ ゴシック" panose="020B0609070205080204" pitchFamily="49" charset="-128"/>
                        </a:rPr>
                        <a:t>長さは</a:t>
                      </a:r>
                      <a:r>
                        <a:rPr kumimoji="1" lang="en-US" altLang="ja-JP" sz="1200">
                          <a:latin typeface="ＭＳ ゴシック" panose="020B0609070205080204" pitchFamily="49" charset="-128"/>
                          <a:ea typeface="ＭＳ ゴシック" panose="020B0609070205080204" pitchFamily="49" charset="-128"/>
                        </a:rPr>
                        <a:t>64)</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2000">
                <a:tc>
                  <a:txBody>
                    <a:bodyPr/>
                    <a:lstStyle/>
                    <a:p>
                      <a:pPr algn="l"/>
                      <a:r>
                        <a:rPr kumimoji="1" lang="ja-JP" altLang="en-US" sz="1200">
                          <a:latin typeface="ＭＳ ゴシック" panose="020B0609070205080204" pitchFamily="49" charset="-128"/>
                          <a:ea typeface="ＭＳ ゴシック" panose="020B0609070205080204" pitchFamily="49" charset="-128"/>
                        </a:rPr>
                        <a:t>仕入先</a:t>
                      </a:r>
                      <a:r>
                        <a:rPr kumimoji="1" lang="en-US" altLang="ja-JP" sz="1200">
                          <a:latin typeface="ＭＳ ゴシック" panose="020B0609070205080204" pitchFamily="49" charset="-128"/>
                          <a:ea typeface="ＭＳ ゴシック" panose="020B0609070205080204" pitchFamily="49" charset="-128"/>
                        </a:rPr>
                        <a:t>ID</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supplierID</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整数型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NULL</a:t>
                      </a:r>
                      <a:r>
                        <a:rPr kumimoji="1" lang="ja-JP" altLang="en-US" sz="1200">
                          <a:latin typeface="ＭＳ ゴシック" panose="020B0609070205080204" pitchFamily="49" charset="-128"/>
                          <a:ea typeface="ＭＳ ゴシック" panose="020B0609070205080204" pitchFamily="49" charset="-128"/>
                        </a:rPr>
                        <a:t>不可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2" name="テキスト ボックス 1">
            <a:extLst>
              <a:ext uri="{FF2B5EF4-FFF2-40B4-BE49-F238E27FC236}">
                <a16:creationId xmlns:a16="http://schemas.microsoft.com/office/drawing/2014/main" id="{FDF6734C-F9C1-9E10-5C3B-1920D92DA7A0}"/>
              </a:ext>
            </a:extLst>
          </p:cNvPr>
          <p:cNvSpPr txBox="1"/>
          <p:nvPr/>
        </p:nvSpPr>
        <p:spPr>
          <a:xfrm>
            <a:off x="1403648" y="1639833"/>
            <a:ext cx="3416320" cy="276999"/>
          </a:xfrm>
          <a:prstGeom prst="rect">
            <a:avLst/>
          </a:prstGeom>
          <a:noFill/>
        </p:spPr>
        <p:txBody>
          <a:bodyPr wrap="none" rtlCol="0">
            <a:spAutoFit/>
          </a:bodyPr>
          <a:lstStyle/>
          <a:p>
            <a:pPr>
              <a:spcBef>
                <a:spcPts val="600"/>
              </a:spcBef>
            </a:pPr>
            <a:r>
              <a:rPr lang="ja-JP" altLang="en-US" sz="1200">
                <a:latin typeface="ＭＳ 明朝" panose="02020609040205080304" pitchFamily="17" charset="-128"/>
                <a:ea typeface="ＭＳ 明朝" panose="02020609040205080304" pitchFamily="17" charset="-128"/>
              </a:rPr>
              <a:t>②</a:t>
            </a:r>
            <a:r>
              <a:rPr lang="ja-JP" altLang="en-US" sz="1200" smtClean="0">
                <a:latin typeface="ＭＳ 明朝" panose="02020609040205080304" pitchFamily="17" charset="-128"/>
                <a:ea typeface="ＭＳ 明朝" panose="02020609040205080304" pitchFamily="17" charset="-128"/>
              </a:rPr>
              <a:t>．扱っている花</a:t>
            </a:r>
            <a:r>
              <a:rPr lang="ja-JP" altLang="en-US" sz="1200">
                <a:latin typeface="ＭＳ 明朝" panose="02020609040205080304" pitchFamily="17" charset="-128"/>
                <a:ea typeface="ＭＳ 明朝" panose="02020609040205080304" pitchFamily="17" charset="-128"/>
              </a:rPr>
              <a:t>の情報</a:t>
            </a:r>
            <a:r>
              <a:rPr lang="ja-JP" altLang="en-US" sz="1200" smtClean="0">
                <a:latin typeface="ＭＳ 明朝" panose="02020609040205080304" pitchFamily="17" charset="-128"/>
                <a:ea typeface="ＭＳ 明朝" panose="02020609040205080304" pitchFamily="17" charset="-128"/>
              </a:rPr>
              <a:t>と現在の仕入先</a:t>
            </a:r>
            <a:r>
              <a:rPr lang="ja-JP" altLang="en-US" sz="1200">
                <a:latin typeface="ＭＳ 明朝" panose="02020609040205080304" pitchFamily="17" charset="-128"/>
                <a:ea typeface="ＭＳ 明朝" panose="02020609040205080304" pitchFamily="17" charset="-128"/>
              </a:rPr>
              <a:t>を登録</a:t>
            </a:r>
            <a:endParaRPr lang="en-US" altLang="ja-JP" sz="120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422138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83568" y="332656"/>
            <a:ext cx="7632848" cy="576064"/>
          </a:xfrm>
          <a:prstGeom prst="roundRect">
            <a:avLst/>
          </a:prstGeom>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cap="flat">
            <a:round/>
          </a:ln>
          <a:effectLst>
            <a:outerShdw blurRad="50800" dist="508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bg1"/>
                </a:solidFill>
                <a:latin typeface="+mn-ea"/>
              </a:rPr>
              <a:t>　　　　 練習問題</a:t>
            </a:r>
            <a:endParaRPr kumimoji="1" lang="ja-JP" altLang="en-US" sz="2400">
              <a:solidFill>
                <a:schemeClr val="bg1"/>
              </a:solidFill>
              <a:latin typeface="+mn-ea"/>
            </a:endParaRPr>
          </a:p>
        </p:txBody>
      </p:sp>
      <p:sp>
        <p:nvSpPr>
          <p:cNvPr id="4" name="六角形 3"/>
          <p:cNvSpPr/>
          <p:nvPr/>
        </p:nvSpPr>
        <p:spPr>
          <a:xfrm rot="5400000">
            <a:off x="663280" y="163683"/>
            <a:ext cx="955165" cy="914009"/>
          </a:xfrm>
          <a:prstGeom prst="hexagon">
            <a:avLst/>
          </a:prstGeom>
          <a:gradFill>
            <a:gsLst>
              <a:gs pos="0">
                <a:schemeClr val="accent1">
                  <a:alpha val="74000"/>
                </a:schemeClr>
              </a:gs>
              <a:gs pos="50000">
                <a:schemeClr val="accent1">
                  <a:tint val="44500"/>
                  <a:satMod val="160000"/>
                </a:schemeClr>
              </a:gs>
              <a:gs pos="100000">
                <a:schemeClr val="accent1">
                  <a:tint val="23500"/>
                  <a:satMod val="1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ja-JP" altLang="en-US" sz="2400"/>
          </a:p>
        </p:txBody>
      </p:sp>
      <p:sp>
        <p:nvSpPr>
          <p:cNvPr id="5" name="テキスト ボックス 4"/>
          <p:cNvSpPr txBox="1"/>
          <p:nvPr/>
        </p:nvSpPr>
        <p:spPr>
          <a:xfrm>
            <a:off x="683569" y="374465"/>
            <a:ext cx="885974" cy="492443"/>
          </a:xfrm>
          <a:prstGeom prst="rect">
            <a:avLst/>
          </a:prstGeom>
          <a:noFill/>
        </p:spPr>
        <p:txBody>
          <a:bodyPr wrap="square" lIns="0" tIns="0" rIns="0" bIns="0" rtlCol="0" anchor="ctr" anchorCtr="0">
            <a:spAutoFit/>
          </a:bodyPr>
          <a:lstStyle/>
          <a:p>
            <a:pPr algn="ctr"/>
            <a:r>
              <a:rPr lang="en-US" altLang="ja-JP" sz="3200">
                <a:solidFill>
                  <a:schemeClr val="bg1"/>
                </a:solidFill>
              </a:rPr>
              <a:t>SQL</a:t>
            </a:r>
            <a:endParaRPr kumimoji="1" lang="ja-JP" altLang="en-US" sz="3200">
              <a:solidFill>
                <a:schemeClr val="bg1"/>
              </a:solidFill>
            </a:endParaRPr>
          </a:p>
        </p:txBody>
      </p:sp>
      <p:sp>
        <p:nvSpPr>
          <p:cNvPr id="8" name="テキスト ボックス 7"/>
          <p:cNvSpPr txBox="1"/>
          <p:nvPr/>
        </p:nvSpPr>
        <p:spPr>
          <a:xfrm>
            <a:off x="1259632" y="1340768"/>
            <a:ext cx="492443" cy="276999"/>
          </a:xfrm>
          <a:prstGeom prst="rect">
            <a:avLst/>
          </a:prstGeom>
          <a:noFill/>
        </p:spPr>
        <p:txBody>
          <a:bodyPr wrap="none" rtlCol="0">
            <a:spAutoFit/>
          </a:bodyPr>
          <a:lstStyle/>
          <a:p>
            <a:pPr>
              <a:spcBef>
                <a:spcPts val="600"/>
              </a:spcBef>
            </a:pPr>
            <a:r>
              <a:rPr lang="ja-JP" altLang="en-US" sz="1200">
                <a:latin typeface="ＭＳ 明朝" panose="02020609040205080304" pitchFamily="17" charset="-128"/>
                <a:ea typeface="ＭＳ 明朝" panose="02020609040205080304" pitchFamily="17" charset="-128"/>
              </a:rPr>
              <a:t>１．</a:t>
            </a:r>
            <a:endParaRPr lang="en-US" altLang="ja-JP" sz="1200">
              <a:latin typeface="ＭＳ 明朝" panose="02020609040205080304" pitchFamily="17" charset="-128"/>
              <a:ea typeface="ＭＳ 明朝" panose="02020609040205080304" pitchFamily="17"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3957247515"/>
              </p:ext>
            </p:extLst>
          </p:nvPr>
        </p:nvGraphicFramePr>
        <p:xfrm>
          <a:off x="1691680" y="1999104"/>
          <a:ext cx="3600000" cy="54864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tblGrid>
              <a:tr h="252000">
                <a:tc>
                  <a:txBody>
                    <a:bodyPr/>
                    <a:lstStyle/>
                    <a:p>
                      <a:pPr algn="ctr"/>
                      <a:r>
                        <a:rPr kumimoji="1" lang="ja-JP" altLang="en-US" sz="1200" b="1">
                          <a:latin typeface="ＭＳ ゴシック" panose="020B0609070205080204" pitchFamily="49" charset="-128"/>
                          <a:ea typeface="ＭＳ ゴシック" panose="020B0609070205080204" pitchFamily="49" charset="-128"/>
                        </a:rPr>
                        <a:t>テーブル名称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a:latin typeface="ＭＳ ゴシック" panose="020B0609070205080204" pitchFamily="49" charset="-128"/>
                          <a:ea typeface="ＭＳ ゴシック" panose="020B0609070205080204" pitchFamily="49" charset="-128"/>
                        </a:rPr>
                        <a:t>テーブル名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pPr algn="ctr"/>
                      <a:r>
                        <a:rPr kumimoji="1" lang="ja-JP" altLang="en-US" sz="1200">
                          <a:latin typeface="ＭＳ ゴシック" panose="020B0609070205080204" pitchFamily="49" charset="-128"/>
                          <a:ea typeface="ＭＳ ゴシック" panose="020B0609070205080204" pitchFamily="49" charset="-128"/>
                        </a:rPr>
                        <a:t>仕入先単価マスター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a:latin typeface="ＭＳ ゴシック" panose="020B0609070205080204" pitchFamily="49" charset="-128"/>
                          <a:ea typeface="ＭＳ ゴシック" panose="020B0609070205080204" pitchFamily="49" charset="-128"/>
                        </a:rPr>
                        <a:t>price</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3544974328"/>
              </p:ext>
            </p:extLst>
          </p:nvPr>
        </p:nvGraphicFramePr>
        <p:xfrm>
          <a:off x="1691680" y="2547744"/>
          <a:ext cx="6120000" cy="109728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1440000">
                  <a:extLst>
                    <a:ext uri="{9D8B030D-6E8A-4147-A177-3AD203B41FA5}">
                      <a16:colId xmlns:a16="http://schemas.microsoft.com/office/drawing/2014/main" val="20002"/>
                    </a:ext>
                  </a:extLst>
                </a:gridCol>
                <a:gridCol w="1800000">
                  <a:extLst>
                    <a:ext uri="{9D8B030D-6E8A-4147-A177-3AD203B41FA5}">
                      <a16:colId xmlns:a16="http://schemas.microsoft.com/office/drawing/2014/main" val="20003"/>
                    </a:ext>
                  </a:extLst>
                </a:gridCol>
              </a:tblGrid>
              <a:tr h="252000">
                <a:tc>
                  <a:txBody>
                    <a:bodyPr/>
                    <a:lstStyle/>
                    <a:p>
                      <a:pPr algn="ctr"/>
                      <a:r>
                        <a:rPr kumimoji="1" lang="ja-JP" altLang="en-US" sz="1200" b="1">
                          <a:latin typeface="ＭＳ ゴシック" panose="020B0609070205080204" pitchFamily="49" charset="-128"/>
                          <a:ea typeface="ＭＳ ゴシック" panose="020B0609070205080204" pitchFamily="49" charset="-128"/>
                        </a:rPr>
                        <a:t>項目名称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a:latin typeface="ＭＳ ゴシック" panose="020B0609070205080204" pitchFamily="49" charset="-128"/>
                          <a:ea typeface="ＭＳ ゴシック" panose="020B0609070205080204" pitchFamily="49" charset="-128"/>
                        </a:rPr>
                        <a:t>項目名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a:latin typeface="ＭＳ ゴシック" panose="020B0609070205080204" pitchFamily="49" charset="-128"/>
                          <a:ea typeface="ＭＳ ゴシック" panose="020B0609070205080204" pitchFamily="49" charset="-128"/>
                        </a:rPr>
                        <a:t>データ型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b="1">
                          <a:latin typeface="ＭＳ ゴシック" panose="020B0609070205080204" pitchFamily="49" charset="-128"/>
                          <a:ea typeface="ＭＳ ゴシック" panose="020B0609070205080204" pitchFamily="49" charset="-128"/>
                        </a:rPr>
                        <a:t>属性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pPr algn="l"/>
                      <a:r>
                        <a:rPr kumimoji="1" lang="ja-JP" altLang="en-US" sz="1200">
                          <a:latin typeface="ＭＳ ゴシック" panose="020B0609070205080204" pitchFamily="49" charset="-128"/>
                          <a:ea typeface="ＭＳ ゴシック" panose="020B0609070205080204" pitchFamily="49" charset="-128"/>
                        </a:rPr>
                        <a:t>花</a:t>
                      </a:r>
                      <a:r>
                        <a:rPr kumimoji="1" lang="en-US" altLang="ja-JP" sz="1200">
                          <a:latin typeface="ＭＳ ゴシック" panose="020B0609070205080204" pitchFamily="49" charset="-128"/>
                          <a:ea typeface="ＭＳ ゴシック" panose="020B0609070205080204" pitchFamily="49" charset="-128"/>
                        </a:rPr>
                        <a:t>ID</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flowerID</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整数型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NULL</a:t>
                      </a:r>
                      <a:r>
                        <a:rPr kumimoji="1" lang="ja-JP" altLang="en-US" sz="1200">
                          <a:latin typeface="ＭＳ ゴシック" panose="020B0609070205080204" pitchFamily="49" charset="-128"/>
                          <a:ea typeface="ＭＳ ゴシック" panose="020B0609070205080204" pitchFamily="49" charset="-128"/>
                        </a:rPr>
                        <a:t>不可、主キー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2000">
                <a:tc>
                  <a:txBody>
                    <a:bodyPr/>
                    <a:lstStyle/>
                    <a:p>
                      <a:pPr algn="l"/>
                      <a:r>
                        <a:rPr kumimoji="1" lang="ja-JP" altLang="en-US" sz="1200">
                          <a:latin typeface="ＭＳ ゴシック" panose="020B0609070205080204" pitchFamily="49" charset="-128"/>
                          <a:ea typeface="ＭＳ ゴシック" panose="020B0609070205080204" pitchFamily="49" charset="-128"/>
                        </a:rPr>
                        <a:t>仕入先</a:t>
                      </a:r>
                      <a:r>
                        <a:rPr kumimoji="1" lang="en-US" altLang="ja-JP" sz="1200">
                          <a:latin typeface="ＭＳ ゴシック" panose="020B0609070205080204" pitchFamily="49" charset="-128"/>
                          <a:ea typeface="ＭＳ ゴシック" panose="020B0609070205080204" pitchFamily="49" charset="-128"/>
                        </a:rPr>
                        <a:t>ID</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supplierID</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整数型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NULL</a:t>
                      </a:r>
                      <a:r>
                        <a:rPr kumimoji="1" lang="ja-JP" altLang="en-US" sz="1200">
                          <a:latin typeface="ＭＳ ゴシック" panose="020B0609070205080204" pitchFamily="49" charset="-128"/>
                          <a:ea typeface="ＭＳ ゴシック" panose="020B0609070205080204" pitchFamily="49" charset="-128"/>
                        </a:rPr>
                        <a:t>不可、主キー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2000">
                <a:tc>
                  <a:txBody>
                    <a:bodyPr/>
                    <a:lstStyle/>
                    <a:p>
                      <a:pPr algn="l"/>
                      <a:r>
                        <a:rPr kumimoji="1" lang="ja-JP" altLang="en-US" sz="1200">
                          <a:latin typeface="ＭＳ ゴシック" panose="020B0609070205080204" pitchFamily="49" charset="-128"/>
                          <a:ea typeface="ＭＳ ゴシック" panose="020B0609070205080204" pitchFamily="49" charset="-128"/>
                        </a:rPr>
                        <a:t>仕入単価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shiire_price</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整数型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省略時、</a:t>
                      </a:r>
                      <a:r>
                        <a:rPr kumimoji="1" lang="en-US" altLang="ja-JP" sz="1200">
                          <a:latin typeface="ＭＳ ゴシック" panose="020B0609070205080204" pitchFamily="49" charset="-128"/>
                          <a:ea typeface="ＭＳ ゴシック" panose="020B0609070205080204" pitchFamily="49" charset="-128"/>
                        </a:rPr>
                        <a:t>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2" name="テキスト ボックス 1">
            <a:extLst>
              <a:ext uri="{FF2B5EF4-FFF2-40B4-BE49-F238E27FC236}">
                <a16:creationId xmlns:a16="http://schemas.microsoft.com/office/drawing/2014/main" id="{08762A34-5DE9-C643-3A6F-CBA39D301400}"/>
              </a:ext>
            </a:extLst>
          </p:cNvPr>
          <p:cNvSpPr txBox="1"/>
          <p:nvPr/>
        </p:nvSpPr>
        <p:spPr>
          <a:xfrm>
            <a:off x="1403648" y="1639833"/>
            <a:ext cx="2646878" cy="276999"/>
          </a:xfrm>
          <a:prstGeom prst="rect">
            <a:avLst/>
          </a:prstGeom>
          <a:noFill/>
        </p:spPr>
        <p:txBody>
          <a:bodyPr wrap="none" rtlCol="0">
            <a:spAutoFit/>
          </a:bodyPr>
          <a:lstStyle/>
          <a:p>
            <a:pPr>
              <a:spcBef>
                <a:spcPts val="600"/>
              </a:spcBef>
            </a:pPr>
            <a:r>
              <a:rPr lang="ja-JP" altLang="en-US" sz="1200">
                <a:latin typeface="ＭＳ 明朝" panose="02020609040205080304" pitchFamily="17" charset="-128"/>
                <a:ea typeface="ＭＳ 明朝" panose="02020609040205080304" pitchFamily="17" charset="-128"/>
              </a:rPr>
              <a:t>③．仕入先毎の花の仕入単価を登録</a:t>
            </a:r>
            <a:endParaRPr lang="en-US" altLang="ja-JP" sz="120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397543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83568" y="332656"/>
            <a:ext cx="7632848" cy="576064"/>
          </a:xfrm>
          <a:prstGeom prst="roundRect">
            <a:avLst/>
          </a:prstGeom>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cap="flat">
            <a:round/>
          </a:ln>
          <a:effectLst>
            <a:outerShdw blurRad="50800" dist="508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bg1"/>
                </a:solidFill>
                <a:latin typeface="+mn-ea"/>
              </a:rPr>
              <a:t>　　　　 練習問題</a:t>
            </a:r>
            <a:endParaRPr kumimoji="1" lang="ja-JP" altLang="en-US" sz="2400">
              <a:solidFill>
                <a:schemeClr val="bg1"/>
              </a:solidFill>
              <a:latin typeface="+mn-ea"/>
            </a:endParaRPr>
          </a:p>
        </p:txBody>
      </p:sp>
      <p:sp>
        <p:nvSpPr>
          <p:cNvPr id="4" name="六角形 3"/>
          <p:cNvSpPr/>
          <p:nvPr/>
        </p:nvSpPr>
        <p:spPr>
          <a:xfrm rot="5400000">
            <a:off x="663280" y="163683"/>
            <a:ext cx="955165" cy="914009"/>
          </a:xfrm>
          <a:prstGeom prst="hexagon">
            <a:avLst/>
          </a:prstGeom>
          <a:gradFill>
            <a:gsLst>
              <a:gs pos="0">
                <a:schemeClr val="accent1">
                  <a:alpha val="74000"/>
                </a:schemeClr>
              </a:gs>
              <a:gs pos="50000">
                <a:schemeClr val="accent1">
                  <a:tint val="44500"/>
                  <a:satMod val="160000"/>
                </a:schemeClr>
              </a:gs>
              <a:gs pos="100000">
                <a:schemeClr val="accent1">
                  <a:tint val="23500"/>
                  <a:satMod val="1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ja-JP" altLang="en-US" sz="2400"/>
          </a:p>
        </p:txBody>
      </p:sp>
      <p:sp>
        <p:nvSpPr>
          <p:cNvPr id="5" name="テキスト ボックス 4"/>
          <p:cNvSpPr txBox="1"/>
          <p:nvPr/>
        </p:nvSpPr>
        <p:spPr>
          <a:xfrm>
            <a:off x="683569" y="374465"/>
            <a:ext cx="885974" cy="492443"/>
          </a:xfrm>
          <a:prstGeom prst="rect">
            <a:avLst/>
          </a:prstGeom>
          <a:noFill/>
        </p:spPr>
        <p:txBody>
          <a:bodyPr wrap="square" lIns="0" tIns="0" rIns="0" bIns="0" rtlCol="0" anchor="ctr" anchorCtr="0">
            <a:spAutoFit/>
          </a:bodyPr>
          <a:lstStyle/>
          <a:p>
            <a:pPr algn="ctr"/>
            <a:r>
              <a:rPr lang="en-US" altLang="ja-JP" sz="3200">
                <a:solidFill>
                  <a:schemeClr val="bg1"/>
                </a:solidFill>
              </a:rPr>
              <a:t>SQL</a:t>
            </a:r>
            <a:endParaRPr kumimoji="1" lang="ja-JP" altLang="en-US" sz="3200">
              <a:solidFill>
                <a:schemeClr val="bg1"/>
              </a:solidFill>
            </a:endParaRPr>
          </a:p>
        </p:txBody>
      </p:sp>
      <p:sp>
        <p:nvSpPr>
          <p:cNvPr id="8" name="テキスト ボックス 7"/>
          <p:cNvSpPr txBox="1"/>
          <p:nvPr/>
        </p:nvSpPr>
        <p:spPr>
          <a:xfrm>
            <a:off x="1259632" y="1340768"/>
            <a:ext cx="4185761" cy="276999"/>
          </a:xfrm>
          <a:prstGeom prst="rect">
            <a:avLst/>
          </a:prstGeom>
          <a:noFill/>
        </p:spPr>
        <p:txBody>
          <a:bodyPr wrap="none" rtlCol="0">
            <a:spAutoFit/>
          </a:bodyPr>
          <a:lstStyle/>
          <a:p>
            <a:pPr>
              <a:spcBef>
                <a:spcPts val="600"/>
              </a:spcBef>
            </a:pPr>
            <a:r>
              <a:rPr lang="ja-JP" altLang="en-US" sz="1200">
                <a:latin typeface="ＭＳ 明朝" panose="02020609040205080304" pitchFamily="17" charset="-128"/>
                <a:ea typeface="ＭＳ 明朝" panose="02020609040205080304" pitchFamily="17" charset="-128"/>
              </a:rPr>
              <a:t>２．作成した三つのテーブルに下記データ</a:t>
            </a:r>
            <a:r>
              <a:rPr lang="ja-JP" altLang="en-US" sz="1200" smtClean="0">
                <a:latin typeface="ＭＳ 明朝" panose="02020609040205080304" pitchFamily="17" charset="-128"/>
                <a:ea typeface="ＭＳ 明朝" panose="02020609040205080304" pitchFamily="17" charset="-128"/>
              </a:rPr>
              <a:t>を登録します</a:t>
            </a:r>
            <a:r>
              <a:rPr lang="ja-JP" altLang="en-US" sz="1200">
                <a:latin typeface="ＭＳ 明朝" panose="02020609040205080304" pitchFamily="17" charset="-128"/>
                <a:ea typeface="ＭＳ 明朝" panose="02020609040205080304" pitchFamily="17" charset="-128"/>
              </a:rPr>
              <a:t>。</a:t>
            </a:r>
            <a:endParaRPr lang="en-US" altLang="ja-JP" sz="1200">
              <a:latin typeface="ＭＳ 明朝" panose="02020609040205080304" pitchFamily="17" charset="-128"/>
              <a:ea typeface="ＭＳ 明朝" panose="02020609040205080304" pitchFamily="17"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3346223886"/>
              </p:ext>
            </p:extLst>
          </p:nvPr>
        </p:nvGraphicFramePr>
        <p:xfrm>
          <a:off x="1691680" y="1772816"/>
          <a:ext cx="1800000" cy="54864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tblGrid>
              <a:tr h="252000">
                <a:tc>
                  <a:txBody>
                    <a:bodyPr/>
                    <a:lstStyle/>
                    <a:p>
                      <a:pPr algn="ctr"/>
                      <a:r>
                        <a:rPr kumimoji="1" lang="ja-JP" altLang="en-US" sz="1200" b="1">
                          <a:latin typeface="ＭＳ ゴシック" panose="020B0609070205080204" pitchFamily="49" charset="-128"/>
                          <a:ea typeface="ＭＳ ゴシック" panose="020B0609070205080204" pitchFamily="49" charset="-128"/>
                        </a:rPr>
                        <a:t>テーブル名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pPr algn="ctr"/>
                      <a:r>
                        <a:rPr kumimoji="1" lang="en-US" altLang="ja-JP" sz="1200">
                          <a:latin typeface="ＭＳ ゴシック" panose="020B0609070205080204" pitchFamily="49" charset="-128"/>
                          <a:ea typeface="ＭＳ ゴシック" panose="020B0609070205080204" pitchFamily="49" charset="-128"/>
                        </a:rPr>
                        <a:t>suppliers</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861818436"/>
              </p:ext>
            </p:extLst>
          </p:nvPr>
        </p:nvGraphicFramePr>
        <p:xfrm>
          <a:off x="1691680" y="2321456"/>
          <a:ext cx="5940000" cy="192024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1980000">
                  <a:extLst>
                    <a:ext uri="{9D8B030D-6E8A-4147-A177-3AD203B41FA5}">
                      <a16:colId xmlns:a16="http://schemas.microsoft.com/office/drawing/2014/main" val="20002"/>
                    </a:ext>
                  </a:extLst>
                </a:gridCol>
                <a:gridCol w="1440000">
                  <a:extLst>
                    <a:ext uri="{9D8B030D-6E8A-4147-A177-3AD203B41FA5}">
                      <a16:colId xmlns:a16="http://schemas.microsoft.com/office/drawing/2014/main" val="20003"/>
                    </a:ext>
                  </a:extLst>
                </a:gridCol>
              </a:tblGrid>
              <a:tr h="252000">
                <a:tc>
                  <a:txBody>
                    <a:bodyPr/>
                    <a:lstStyle/>
                    <a:p>
                      <a:pPr algn="ctr"/>
                      <a:r>
                        <a:rPr kumimoji="1" lang="en-US" altLang="ja-JP" sz="1200" b="1">
                          <a:latin typeface="ＭＳ ゴシック" panose="020B0609070205080204" pitchFamily="49" charset="-128"/>
                          <a:ea typeface="ＭＳ ゴシック" panose="020B0609070205080204" pitchFamily="49" charset="-128"/>
                        </a:rPr>
                        <a:t>supplierID</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1">
                          <a:latin typeface="ＭＳ ゴシック" panose="020B0609070205080204" pitchFamily="49" charset="-128"/>
                          <a:ea typeface="ＭＳ ゴシック" panose="020B0609070205080204" pitchFamily="49" charset="-128"/>
                        </a:rPr>
                        <a:t>supplierName</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1">
                          <a:latin typeface="ＭＳ ゴシック" panose="020B0609070205080204" pitchFamily="49" charset="-128"/>
                          <a:ea typeface="ＭＳ ゴシック" panose="020B0609070205080204" pitchFamily="49" charset="-128"/>
                        </a:rPr>
                        <a:t>address</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1">
                          <a:latin typeface="ＭＳ ゴシック" panose="020B0609070205080204" pitchFamily="49" charset="-128"/>
                          <a:ea typeface="ＭＳ ゴシック" panose="020B0609070205080204" pitchFamily="49" charset="-128"/>
                        </a:rPr>
                        <a:t>phone</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高宮農園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zh-TW" altLang="en-US" sz="1200">
                          <a:latin typeface="ＭＳ ゴシック" panose="020B0609070205080204" pitchFamily="49" charset="-128"/>
                          <a:ea typeface="ＭＳ ゴシック" panose="020B0609070205080204" pitchFamily="49" charset="-128"/>
                        </a:rPr>
                        <a:t>福岡市南区高宮１丁目</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092-526-XXXX</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2</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薬院農園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福岡市中央区薬院２丁目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092-716-XXXX</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3</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赤坂花壇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zh-CN" altLang="en-US" sz="1200">
                          <a:latin typeface="ＭＳ ゴシック" panose="020B0609070205080204" pitchFamily="49" charset="-128"/>
                          <a:ea typeface="ＭＳ ゴシック" panose="020B0609070205080204" pitchFamily="49" charset="-128"/>
                        </a:rPr>
                        <a:t>福岡市中央区赤坂１丁目</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092-716-XXXX</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4</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ガーデン市崎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福岡市南区市崎３丁目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092-526-XXXX</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5</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花の桜坂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zh-CN" altLang="en-US" sz="1200">
                          <a:latin typeface="ＭＳ ゴシック" panose="020B0609070205080204" pitchFamily="49" charset="-128"/>
                          <a:ea typeface="ＭＳ ゴシック" panose="020B0609070205080204" pitchFamily="49" charset="-128"/>
                        </a:rPr>
                        <a:t>福岡市中央区桜坂１丁目</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092-716-XXXX</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6</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万博ガーデン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大阪府吹田市千里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06-123-XXXX</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0472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83568" y="332656"/>
            <a:ext cx="7632848" cy="576064"/>
          </a:xfrm>
          <a:prstGeom prst="roundRect">
            <a:avLst/>
          </a:prstGeom>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cap="flat">
            <a:round/>
          </a:ln>
          <a:effectLst>
            <a:outerShdw blurRad="50800" dist="508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bg1"/>
                </a:solidFill>
                <a:latin typeface="+mn-ea"/>
              </a:rPr>
              <a:t>　　　　 練習問題</a:t>
            </a:r>
            <a:endParaRPr kumimoji="1" lang="ja-JP" altLang="en-US" sz="2400">
              <a:solidFill>
                <a:schemeClr val="bg1"/>
              </a:solidFill>
              <a:latin typeface="+mn-ea"/>
            </a:endParaRPr>
          </a:p>
        </p:txBody>
      </p:sp>
      <p:sp>
        <p:nvSpPr>
          <p:cNvPr id="4" name="六角形 3"/>
          <p:cNvSpPr/>
          <p:nvPr/>
        </p:nvSpPr>
        <p:spPr>
          <a:xfrm rot="5400000">
            <a:off x="663280" y="163683"/>
            <a:ext cx="955165" cy="914009"/>
          </a:xfrm>
          <a:prstGeom prst="hexagon">
            <a:avLst/>
          </a:prstGeom>
          <a:gradFill>
            <a:gsLst>
              <a:gs pos="0">
                <a:schemeClr val="accent1">
                  <a:alpha val="74000"/>
                </a:schemeClr>
              </a:gs>
              <a:gs pos="50000">
                <a:schemeClr val="accent1">
                  <a:tint val="44500"/>
                  <a:satMod val="160000"/>
                </a:schemeClr>
              </a:gs>
              <a:gs pos="100000">
                <a:schemeClr val="accent1">
                  <a:tint val="23500"/>
                  <a:satMod val="1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ja-JP" altLang="en-US" sz="2400"/>
          </a:p>
        </p:txBody>
      </p:sp>
      <p:sp>
        <p:nvSpPr>
          <p:cNvPr id="5" name="テキスト ボックス 4"/>
          <p:cNvSpPr txBox="1"/>
          <p:nvPr/>
        </p:nvSpPr>
        <p:spPr>
          <a:xfrm>
            <a:off x="683569" y="374465"/>
            <a:ext cx="885974" cy="492443"/>
          </a:xfrm>
          <a:prstGeom prst="rect">
            <a:avLst/>
          </a:prstGeom>
          <a:noFill/>
        </p:spPr>
        <p:txBody>
          <a:bodyPr wrap="square" lIns="0" tIns="0" rIns="0" bIns="0" rtlCol="0" anchor="ctr" anchorCtr="0">
            <a:spAutoFit/>
          </a:bodyPr>
          <a:lstStyle/>
          <a:p>
            <a:pPr algn="ctr"/>
            <a:r>
              <a:rPr lang="en-US" altLang="ja-JP" sz="3200">
                <a:solidFill>
                  <a:schemeClr val="bg1"/>
                </a:solidFill>
              </a:rPr>
              <a:t>SQL</a:t>
            </a:r>
            <a:endParaRPr kumimoji="1" lang="ja-JP" altLang="en-US" sz="3200">
              <a:solidFill>
                <a:schemeClr val="bg1"/>
              </a:solidFill>
            </a:endParaRPr>
          </a:p>
        </p:txBody>
      </p:sp>
      <p:sp>
        <p:nvSpPr>
          <p:cNvPr id="8" name="テキスト ボックス 7"/>
          <p:cNvSpPr txBox="1"/>
          <p:nvPr/>
        </p:nvSpPr>
        <p:spPr>
          <a:xfrm>
            <a:off x="1259632" y="1340768"/>
            <a:ext cx="492443" cy="276999"/>
          </a:xfrm>
          <a:prstGeom prst="rect">
            <a:avLst/>
          </a:prstGeom>
          <a:noFill/>
        </p:spPr>
        <p:txBody>
          <a:bodyPr wrap="none" rtlCol="0">
            <a:spAutoFit/>
          </a:bodyPr>
          <a:lstStyle/>
          <a:p>
            <a:pPr>
              <a:spcBef>
                <a:spcPts val="600"/>
              </a:spcBef>
            </a:pPr>
            <a:r>
              <a:rPr lang="ja-JP" altLang="en-US" sz="1200">
                <a:latin typeface="ＭＳ 明朝" panose="02020609040205080304" pitchFamily="17" charset="-128"/>
                <a:ea typeface="ＭＳ 明朝" panose="02020609040205080304" pitchFamily="17" charset="-128"/>
              </a:rPr>
              <a:t>２．</a:t>
            </a:r>
            <a:endParaRPr lang="en-US" altLang="ja-JP" sz="1200">
              <a:latin typeface="ＭＳ 明朝" panose="02020609040205080304" pitchFamily="17" charset="-128"/>
              <a:ea typeface="ＭＳ 明朝" panose="02020609040205080304" pitchFamily="17"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3928180798"/>
              </p:ext>
            </p:extLst>
          </p:nvPr>
        </p:nvGraphicFramePr>
        <p:xfrm>
          <a:off x="1691680" y="1772816"/>
          <a:ext cx="1800000" cy="54864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tblGrid>
              <a:tr h="252000">
                <a:tc>
                  <a:txBody>
                    <a:bodyPr/>
                    <a:lstStyle/>
                    <a:p>
                      <a:pPr algn="ctr"/>
                      <a:r>
                        <a:rPr kumimoji="1" lang="ja-JP" altLang="en-US" sz="1200" b="1">
                          <a:latin typeface="ＭＳ ゴシック" panose="020B0609070205080204" pitchFamily="49" charset="-128"/>
                          <a:ea typeface="ＭＳ ゴシック" panose="020B0609070205080204" pitchFamily="49" charset="-128"/>
                        </a:rPr>
                        <a:t>テーブル名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pPr algn="ctr"/>
                      <a:r>
                        <a:rPr kumimoji="1" lang="en-US" altLang="ja-JP" sz="1200">
                          <a:latin typeface="ＭＳ ゴシック" panose="020B0609070205080204" pitchFamily="49" charset="-128"/>
                          <a:ea typeface="ＭＳ ゴシック" panose="020B0609070205080204" pitchFamily="49" charset="-128"/>
                        </a:rPr>
                        <a:t>flowers</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2592111561"/>
              </p:ext>
            </p:extLst>
          </p:nvPr>
        </p:nvGraphicFramePr>
        <p:xfrm>
          <a:off x="1691680" y="2321456"/>
          <a:ext cx="5261268" cy="3566160"/>
        </p:xfrm>
        <a:graphic>
          <a:graphicData uri="http://schemas.openxmlformats.org/drawingml/2006/table">
            <a:tbl>
              <a:tblPr firstRow="1" bandRow="1">
                <a:tableStyleId>{5C22544A-7EE6-4342-B048-85BDC9FD1C3A}</a:tableStyleId>
              </a:tblPr>
              <a:tblGrid>
                <a:gridCol w="869268">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1872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4"/>
                    </a:ext>
                  </a:extLst>
                </a:gridCol>
              </a:tblGrid>
              <a:tr h="252000">
                <a:tc>
                  <a:txBody>
                    <a:bodyPr/>
                    <a:lstStyle/>
                    <a:p>
                      <a:pPr algn="ctr"/>
                      <a:r>
                        <a:rPr kumimoji="1" lang="en-US" altLang="ja-JP" sz="1200" b="1">
                          <a:latin typeface="ＭＳ ゴシック" panose="020B0609070205080204" pitchFamily="49" charset="-128"/>
                          <a:ea typeface="ＭＳ ゴシック" panose="020B0609070205080204" pitchFamily="49" charset="-128"/>
                        </a:rPr>
                        <a:t>flowerID</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1">
                          <a:latin typeface="ＭＳ ゴシック" panose="020B0609070205080204" pitchFamily="49" charset="-128"/>
                          <a:ea typeface="ＭＳ ゴシック" panose="020B0609070205080204" pitchFamily="49" charset="-128"/>
                        </a:rPr>
                        <a:t>flowerName</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1">
                          <a:latin typeface="ＭＳ ゴシック" panose="020B0609070205080204" pitchFamily="49" charset="-128"/>
                          <a:ea typeface="ＭＳ ゴシック" panose="020B0609070205080204" pitchFamily="49" charset="-128"/>
                        </a:rPr>
                        <a:t>nameEng</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a:latin typeface="ＭＳ ゴシック" panose="020B0609070205080204" pitchFamily="49" charset="-128"/>
                          <a:ea typeface="ＭＳ ゴシック" panose="020B0609070205080204" pitchFamily="49" charset="-128"/>
                        </a:rPr>
                        <a:t>supplierID</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紫陽花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Hydrangea</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2</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2</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アネモネ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Poppy anemone</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3</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3</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カーネーション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Carnation</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4</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4</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ガーベラ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Transvaal daisy</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1</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5</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カモミール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Sweet false chamomile</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6</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6</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カラー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Calla</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2</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7</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キンモクセイ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Fragrant olive</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6</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8</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クロッカス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Crocus</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4</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9</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月下美人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Dutchman pipe cactus</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1</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秋桜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Cosmos</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6</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11</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サクラ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Cherryblossem</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2</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12</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シクラメン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Cyclamen</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3</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82766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83568" y="332656"/>
            <a:ext cx="7632848" cy="576064"/>
          </a:xfrm>
          <a:prstGeom prst="roundRect">
            <a:avLst/>
          </a:prstGeom>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cap="flat">
            <a:round/>
          </a:ln>
          <a:effectLst>
            <a:outerShdw blurRad="50800" dist="508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bg1"/>
                </a:solidFill>
                <a:latin typeface="+mn-ea"/>
              </a:rPr>
              <a:t>　　　　 練習問題</a:t>
            </a:r>
            <a:endParaRPr kumimoji="1" lang="ja-JP" altLang="en-US" sz="2400">
              <a:solidFill>
                <a:schemeClr val="bg1"/>
              </a:solidFill>
              <a:latin typeface="+mn-ea"/>
            </a:endParaRPr>
          </a:p>
        </p:txBody>
      </p:sp>
      <p:sp>
        <p:nvSpPr>
          <p:cNvPr id="4" name="六角形 3"/>
          <p:cNvSpPr/>
          <p:nvPr/>
        </p:nvSpPr>
        <p:spPr>
          <a:xfrm rot="5400000">
            <a:off x="663280" y="163683"/>
            <a:ext cx="955165" cy="914009"/>
          </a:xfrm>
          <a:prstGeom prst="hexagon">
            <a:avLst/>
          </a:prstGeom>
          <a:gradFill>
            <a:gsLst>
              <a:gs pos="0">
                <a:schemeClr val="accent1">
                  <a:alpha val="74000"/>
                </a:schemeClr>
              </a:gs>
              <a:gs pos="50000">
                <a:schemeClr val="accent1">
                  <a:tint val="44500"/>
                  <a:satMod val="160000"/>
                </a:schemeClr>
              </a:gs>
              <a:gs pos="100000">
                <a:schemeClr val="accent1">
                  <a:tint val="23500"/>
                  <a:satMod val="1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ja-JP" altLang="en-US" sz="2400"/>
          </a:p>
        </p:txBody>
      </p:sp>
      <p:sp>
        <p:nvSpPr>
          <p:cNvPr id="5" name="テキスト ボックス 4"/>
          <p:cNvSpPr txBox="1"/>
          <p:nvPr/>
        </p:nvSpPr>
        <p:spPr>
          <a:xfrm>
            <a:off x="683569" y="374465"/>
            <a:ext cx="885974" cy="492443"/>
          </a:xfrm>
          <a:prstGeom prst="rect">
            <a:avLst/>
          </a:prstGeom>
          <a:noFill/>
        </p:spPr>
        <p:txBody>
          <a:bodyPr wrap="square" lIns="0" tIns="0" rIns="0" bIns="0" rtlCol="0" anchor="ctr" anchorCtr="0">
            <a:spAutoFit/>
          </a:bodyPr>
          <a:lstStyle/>
          <a:p>
            <a:pPr algn="ctr"/>
            <a:r>
              <a:rPr lang="en-US" altLang="ja-JP" sz="3200">
                <a:solidFill>
                  <a:schemeClr val="bg1"/>
                </a:solidFill>
              </a:rPr>
              <a:t>SQL</a:t>
            </a:r>
            <a:endParaRPr kumimoji="1" lang="ja-JP" altLang="en-US" sz="3200">
              <a:solidFill>
                <a:schemeClr val="bg1"/>
              </a:solidFill>
            </a:endParaRPr>
          </a:p>
        </p:txBody>
      </p:sp>
      <p:sp>
        <p:nvSpPr>
          <p:cNvPr id="8" name="テキスト ボックス 7"/>
          <p:cNvSpPr txBox="1"/>
          <p:nvPr/>
        </p:nvSpPr>
        <p:spPr>
          <a:xfrm>
            <a:off x="1259632" y="1340768"/>
            <a:ext cx="492443" cy="276999"/>
          </a:xfrm>
          <a:prstGeom prst="rect">
            <a:avLst/>
          </a:prstGeom>
          <a:noFill/>
        </p:spPr>
        <p:txBody>
          <a:bodyPr wrap="none" rtlCol="0">
            <a:spAutoFit/>
          </a:bodyPr>
          <a:lstStyle/>
          <a:p>
            <a:pPr>
              <a:spcBef>
                <a:spcPts val="600"/>
              </a:spcBef>
            </a:pPr>
            <a:r>
              <a:rPr lang="ja-JP" altLang="en-US" sz="1200">
                <a:latin typeface="ＭＳ 明朝" panose="02020609040205080304" pitchFamily="17" charset="-128"/>
                <a:ea typeface="ＭＳ 明朝" panose="02020609040205080304" pitchFamily="17" charset="-128"/>
              </a:rPr>
              <a:t>２．</a:t>
            </a:r>
            <a:endParaRPr lang="en-US" altLang="ja-JP" sz="1200">
              <a:latin typeface="ＭＳ 明朝" panose="02020609040205080304" pitchFamily="17" charset="-128"/>
              <a:ea typeface="ＭＳ 明朝" panose="02020609040205080304" pitchFamily="17" charset="-128"/>
            </a:endParaRPr>
          </a:p>
        </p:txBody>
      </p:sp>
      <p:graphicFrame>
        <p:nvGraphicFramePr>
          <p:cNvPr id="15" name="表 14"/>
          <p:cNvGraphicFramePr>
            <a:graphicFrameLocks noGrp="1"/>
          </p:cNvGraphicFramePr>
          <p:nvPr>
            <p:extLst>
              <p:ext uri="{D42A27DB-BD31-4B8C-83A1-F6EECF244321}">
                <p14:modId xmlns:p14="http://schemas.microsoft.com/office/powerpoint/2010/main" val="3679230301"/>
              </p:ext>
            </p:extLst>
          </p:nvPr>
        </p:nvGraphicFramePr>
        <p:xfrm>
          <a:off x="1691680" y="1772816"/>
          <a:ext cx="5261268" cy="2468880"/>
        </p:xfrm>
        <a:graphic>
          <a:graphicData uri="http://schemas.openxmlformats.org/drawingml/2006/table">
            <a:tbl>
              <a:tblPr firstRow="1" bandRow="1">
                <a:tableStyleId>{5C22544A-7EE6-4342-B048-85BDC9FD1C3A}</a:tableStyleId>
              </a:tblPr>
              <a:tblGrid>
                <a:gridCol w="869268">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1872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4"/>
                    </a:ext>
                  </a:extLst>
                </a:gridCol>
              </a:tblGrid>
              <a:tr h="252000">
                <a:tc>
                  <a:txBody>
                    <a:bodyPr/>
                    <a:lstStyle/>
                    <a:p>
                      <a:pPr algn="ctr"/>
                      <a:r>
                        <a:rPr kumimoji="1" lang="en-US" altLang="ja-JP" sz="1200" b="1">
                          <a:latin typeface="ＭＳ ゴシック" panose="020B0609070205080204" pitchFamily="49" charset="-128"/>
                          <a:ea typeface="ＭＳ ゴシック" panose="020B0609070205080204" pitchFamily="49" charset="-128"/>
                        </a:rPr>
                        <a:t>flowerID</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1">
                          <a:latin typeface="ＭＳ ゴシック" panose="020B0609070205080204" pitchFamily="49" charset="-128"/>
                          <a:ea typeface="ＭＳ ゴシック" panose="020B0609070205080204" pitchFamily="49" charset="-128"/>
                        </a:rPr>
                        <a:t>flowerName</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1">
                          <a:latin typeface="ＭＳ ゴシック" panose="020B0609070205080204" pitchFamily="49" charset="-128"/>
                          <a:ea typeface="ＭＳ ゴシック" panose="020B0609070205080204" pitchFamily="49" charset="-128"/>
                        </a:rPr>
                        <a:t>nameEng</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a:latin typeface="ＭＳ ゴシック" panose="020B0609070205080204" pitchFamily="49" charset="-128"/>
                          <a:ea typeface="ＭＳ ゴシック" panose="020B0609070205080204" pitchFamily="49" charset="-128"/>
                        </a:rPr>
                        <a:t>supplierID</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13</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スミレ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Violet</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6</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14</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セントポーリア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African violet</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1</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15</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ツバキ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Camellia</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5</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16</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薔薇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Rose</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3</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17</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向日葵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Sunflower</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5</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18</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ポインセチア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Poinsettia</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1</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19</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マーガレット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Marguerite</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6</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20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sz="1200">
                          <a:latin typeface="ＭＳ ゴシック" panose="020B0609070205080204" pitchFamily="49" charset="-128"/>
                          <a:ea typeface="ＭＳ ゴシック" panose="020B0609070205080204" pitchFamily="49" charset="-128"/>
                        </a:rPr>
                        <a:t>ラベンダー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200">
                          <a:latin typeface="ＭＳ ゴシック" panose="020B0609070205080204" pitchFamily="49" charset="-128"/>
                          <a:ea typeface="ＭＳ ゴシック" panose="020B0609070205080204" pitchFamily="49" charset="-128"/>
                        </a:rPr>
                        <a:t>Lavender</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2</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235212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83568" y="332656"/>
            <a:ext cx="7632848" cy="576064"/>
          </a:xfrm>
          <a:prstGeom prst="roundRect">
            <a:avLst/>
          </a:prstGeom>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cap="flat">
            <a:round/>
          </a:ln>
          <a:effectLst>
            <a:outerShdw blurRad="50800" dist="508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bg1"/>
                </a:solidFill>
                <a:latin typeface="+mn-ea"/>
              </a:rPr>
              <a:t>　　　　 練習問題</a:t>
            </a:r>
            <a:endParaRPr kumimoji="1" lang="ja-JP" altLang="en-US" sz="2400">
              <a:solidFill>
                <a:schemeClr val="bg1"/>
              </a:solidFill>
              <a:latin typeface="+mn-ea"/>
            </a:endParaRPr>
          </a:p>
        </p:txBody>
      </p:sp>
      <p:sp>
        <p:nvSpPr>
          <p:cNvPr id="4" name="六角形 3"/>
          <p:cNvSpPr/>
          <p:nvPr/>
        </p:nvSpPr>
        <p:spPr>
          <a:xfrm rot="5400000">
            <a:off x="663280" y="163683"/>
            <a:ext cx="955165" cy="914009"/>
          </a:xfrm>
          <a:prstGeom prst="hexagon">
            <a:avLst/>
          </a:prstGeom>
          <a:gradFill>
            <a:gsLst>
              <a:gs pos="0">
                <a:schemeClr val="accent1">
                  <a:alpha val="74000"/>
                </a:schemeClr>
              </a:gs>
              <a:gs pos="50000">
                <a:schemeClr val="accent1">
                  <a:tint val="44500"/>
                  <a:satMod val="160000"/>
                </a:schemeClr>
              </a:gs>
              <a:gs pos="100000">
                <a:schemeClr val="accent1">
                  <a:tint val="23500"/>
                  <a:satMod val="1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ja-JP" altLang="en-US" sz="2400"/>
          </a:p>
        </p:txBody>
      </p:sp>
      <p:sp>
        <p:nvSpPr>
          <p:cNvPr id="5" name="テキスト ボックス 4"/>
          <p:cNvSpPr txBox="1"/>
          <p:nvPr/>
        </p:nvSpPr>
        <p:spPr>
          <a:xfrm>
            <a:off x="683569" y="374465"/>
            <a:ext cx="885974" cy="492443"/>
          </a:xfrm>
          <a:prstGeom prst="rect">
            <a:avLst/>
          </a:prstGeom>
          <a:noFill/>
        </p:spPr>
        <p:txBody>
          <a:bodyPr wrap="square" lIns="0" tIns="0" rIns="0" bIns="0" rtlCol="0" anchor="ctr" anchorCtr="0">
            <a:spAutoFit/>
          </a:bodyPr>
          <a:lstStyle/>
          <a:p>
            <a:pPr algn="ctr"/>
            <a:r>
              <a:rPr lang="en-US" altLang="ja-JP" sz="3200">
                <a:solidFill>
                  <a:schemeClr val="bg1"/>
                </a:solidFill>
              </a:rPr>
              <a:t>SQL</a:t>
            </a:r>
            <a:endParaRPr kumimoji="1" lang="ja-JP" altLang="en-US" sz="3200">
              <a:solidFill>
                <a:schemeClr val="bg1"/>
              </a:solidFill>
            </a:endParaRPr>
          </a:p>
        </p:txBody>
      </p:sp>
      <p:sp>
        <p:nvSpPr>
          <p:cNvPr id="8" name="テキスト ボックス 7"/>
          <p:cNvSpPr txBox="1"/>
          <p:nvPr/>
        </p:nvSpPr>
        <p:spPr>
          <a:xfrm>
            <a:off x="1259632" y="1340768"/>
            <a:ext cx="492443" cy="276999"/>
          </a:xfrm>
          <a:prstGeom prst="rect">
            <a:avLst/>
          </a:prstGeom>
          <a:noFill/>
        </p:spPr>
        <p:txBody>
          <a:bodyPr wrap="none" rtlCol="0">
            <a:spAutoFit/>
          </a:bodyPr>
          <a:lstStyle/>
          <a:p>
            <a:pPr>
              <a:spcBef>
                <a:spcPts val="600"/>
              </a:spcBef>
            </a:pPr>
            <a:r>
              <a:rPr lang="ja-JP" altLang="en-US" sz="1200">
                <a:latin typeface="ＭＳ 明朝" panose="02020609040205080304" pitchFamily="17" charset="-128"/>
                <a:ea typeface="ＭＳ 明朝" panose="02020609040205080304" pitchFamily="17" charset="-128"/>
              </a:rPr>
              <a:t>２．</a:t>
            </a:r>
            <a:endParaRPr lang="en-US" altLang="ja-JP" sz="1200">
              <a:latin typeface="ＭＳ 明朝" panose="02020609040205080304" pitchFamily="17" charset="-128"/>
              <a:ea typeface="ＭＳ 明朝" panose="02020609040205080304" pitchFamily="17"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2042851054"/>
              </p:ext>
            </p:extLst>
          </p:nvPr>
        </p:nvGraphicFramePr>
        <p:xfrm>
          <a:off x="1691680" y="1772816"/>
          <a:ext cx="1800000" cy="54864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tblGrid>
              <a:tr h="252000">
                <a:tc>
                  <a:txBody>
                    <a:bodyPr/>
                    <a:lstStyle/>
                    <a:p>
                      <a:pPr algn="ctr"/>
                      <a:r>
                        <a:rPr kumimoji="1" lang="ja-JP" altLang="en-US" sz="1200" b="1">
                          <a:latin typeface="ＭＳ ゴシック" panose="020B0609070205080204" pitchFamily="49" charset="-128"/>
                          <a:ea typeface="ＭＳ ゴシック" panose="020B0609070205080204" pitchFamily="49" charset="-128"/>
                        </a:rPr>
                        <a:t>テーブル名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pPr algn="ctr"/>
                      <a:r>
                        <a:rPr kumimoji="1" lang="en-US" altLang="ja-JP" sz="1200">
                          <a:latin typeface="ＭＳ ゴシック" panose="020B0609070205080204" pitchFamily="49" charset="-128"/>
                          <a:ea typeface="ＭＳ ゴシック" panose="020B0609070205080204" pitchFamily="49" charset="-128"/>
                        </a:rPr>
                        <a:t>price</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3946187919"/>
              </p:ext>
            </p:extLst>
          </p:nvPr>
        </p:nvGraphicFramePr>
        <p:xfrm>
          <a:off x="1691680" y="2321456"/>
          <a:ext cx="3103200" cy="4389120"/>
        </p:xfrm>
        <a:graphic>
          <a:graphicData uri="http://schemas.openxmlformats.org/drawingml/2006/table">
            <a:tbl>
              <a:tblPr firstRow="1" bandRow="1">
                <a:tableStyleId>{5C22544A-7EE6-4342-B048-85BDC9FD1C3A}</a:tableStyleId>
              </a:tblPr>
              <a:tblGrid>
                <a:gridCol w="871200">
                  <a:extLst>
                    <a:ext uri="{9D8B030D-6E8A-4147-A177-3AD203B41FA5}">
                      <a16:colId xmlns:a16="http://schemas.microsoft.com/office/drawing/2014/main" val="20000"/>
                    </a:ext>
                  </a:extLst>
                </a:gridCol>
                <a:gridCol w="1080000">
                  <a:extLst>
                    <a:ext uri="{9D8B030D-6E8A-4147-A177-3AD203B41FA5}">
                      <a16:colId xmlns:a16="http://schemas.microsoft.com/office/drawing/2014/main" val="2324920797"/>
                    </a:ext>
                  </a:extLst>
                </a:gridCol>
                <a:gridCol w="1152000">
                  <a:extLst>
                    <a:ext uri="{9D8B030D-6E8A-4147-A177-3AD203B41FA5}">
                      <a16:colId xmlns:a16="http://schemas.microsoft.com/office/drawing/2014/main" val="20003"/>
                    </a:ext>
                  </a:extLst>
                </a:gridCol>
              </a:tblGrid>
              <a:tr h="252000">
                <a:tc>
                  <a:txBody>
                    <a:bodyPr/>
                    <a:lstStyle/>
                    <a:p>
                      <a:pPr algn="ctr"/>
                      <a:r>
                        <a:rPr kumimoji="1" lang="en-US" altLang="ja-JP" sz="1200" b="1">
                          <a:latin typeface="ＭＳ ゴシック" panose="020B0609070205080204" pitchFamily="49" charset="-128"/>
                          <a:ea typeface="ＭＳ ゴシック" panose="020B0609070205080204" pitchFamily="49" charset="-128"/>
                        </a:rPr>
                        <a:t>flowerID</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a:latin typeface="ＭＳ ゴシック" panose="020B0609070205080204" pitchFamily="49" charset="-128"/>
                          <a:ea typeface="ＭＳ ゴシック" panose="020B0609070205080204" pitchFamily="49" charset="-128"/>
                        </a:rPr>
                        <a:t>supplierID</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1">
                          <a:latin typeface="ＭＳ ゴシック" panose="020B0609070205080204" pitchFamily="49" charset="-128"/>
                          <a:ea typeface="ＭＳ ゴシック" panose="020B0609070205080204" pitchFamily="49" charset="-128"/>
                        </a:rPr>
                        <a:t>shiire_price</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2</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500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2</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3</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400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3</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4</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250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4</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1</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200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5</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6</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500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5</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3</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450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73983794"/>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6</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2</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800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7</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6</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600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8</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4</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1200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9</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1</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2000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9</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3</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1800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2775543"/>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6</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500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11</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2</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2500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12</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3</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1000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2"/>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12</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4</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1050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9751430"/>
                  </a:ext>
                </a:extLst>
              </a:tr>
            </a:tbl>
          </a:graphicData>
        </a:graphic>
      </p:graphicFrame>
    </p:spTree>
    <p:extLst>
      <p:ext uri="{BB962C8B-B14F-4D97-AF65-F5344CB8AC3E}">
        <p14:creationId xmlns:p14="http://schemas.microsoft.com/office/powerpoint/2010/main" val="71557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83568" y="332656"/>
            <a:ext cx="7632848" cy="576064"/>
          </a:xfrm>
          <a:prstGeom prst="roundRect">
            <a:avLst/>
          </a:prstGeom>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cap="flat">
            <a:round/>
          </a:ln>
          <a:effectLst>
            <a:outerShdw blurRad="50800" dist="508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bg1"/>
                </a:solidFill>
                <a:latin typeface="+mn-ea"/>
              </a:rPr>
              <a:t>　　　　 練習問題</a:t>
            </a:r>
            <a:endParaRPr kumimoji="1" lang="ja-JP" altLang="en-US" sz="2400">
              <a:solidFill>
                <a:schemeClr val="bg1"/>
              </a:solidFill>
              <a:latin typeface="+mn-ea"/>
            </a:endParaRPr>
          </a:p>
        </p:txBody>
      </p:sp>
      <p:sp>
        <p:nvSpPr>
          <p:cNvPr id="4" name="六角形 3"/>
          <p:cNvSpPr/>
          <p:nvPr/>
        </p:nvSpPr>
        <p:spPr>
          <a:xfrm rot="5400000">
            <a:off x="663280" y="163683"/>
            <a:ext cx="955165" cy="914009"/>
          </a:xfrm>
          <a:prstGeom prst="hexagon">
            <a:avLst/>
          </a:prstGeom>
          <a:gradFill>
            <a:gsLst>
              <a:gs pos="0">
                <a:schemeClr val="accent1">
                  <a:alpha val="74000"/>
                </a:schemeClr>
              </a:gs>
              <a:gs pos="50000">
                <a:schemeClr val="accent1">
                  <a:tint val="44500"/>
                  <a:satMod val="160000"/>
                </a:schemeClr>
              </a:gs>
              <a:gs pos="100000">
                <a:schemeClr val="accent1">
                  <a:tint val="23500"/>
                  <a:satMod val="1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ja-JP" altLang="en-US" sz="2400"/>
          </a:p>
        </p:txBody>
      </p:sp>
      <p:sp>
        <p:nvSpPr>
          <p:cNvPr id="5" name="テキスト ボックス 4"/>
          <p:cNvSpPr txBox="1"/>
          <p:nvPr/>
        </p:nvSpPr>
        <p:spPr>
          <a:xfrm>
            <a:off x="683569" y="374465"/>
            <a:ext cx="885974" cy="492443"/>
          </a:xfrm>
          <a:prstGeom prst="rect">
            <a:avLst/>
          </a:prstGeom>
          <a:noFill/>
        </p:spPr>
        <p:txBody>
          <a:bodyPr wrap="square" lIns="0" tIns="0" rIns="0" bIns="0" rtlCol="0" anchor="ctr" anchorCtr="0">
            <a:spAutoFit/>
          </a:bodyPr>
          <a:lstStyle/>
          <a:p>
            <a:pPr algn="ctr"/>
            <a:r>
              <a:rPr lang="en-US" altLang="ja-JP" sz="3200">
                <a:solidFill>
                  <a:schemeClr val="bg1"/>
                </a:solidFill>
              </a:rPr>
              <a:t>SQL</a:t>
            </a:r>
            <a:endParaRPr kumimoji="1" lang="ja-JP" altLang="en-US" sz="3200">
              <a:solidFill>
                <a:schemeClr val="bg1"/>
              </a:solidFill>
            </a:endParaRPr>
          </a:p>
        </p:txBody>
      </p:sp>
      <p:sp>
        <p:nvSpPr>
          <p:cNvPr id="8" name="テキスト ボックス 7"/>
          <p:cNvSpPr txBox="1"/>
          <p:nvPr/>
        </p:nvSpPr>
        <p:spPr>
          <a:xfrm>
            <a:off x="1259632" y="1340768"/>
            <a:ext cx="492443" cy="276999"/>
          </a:xfrm>
          <a:prstGeom prst="rect">
            <a:avLst/>
          </a:prstGeom>
          <a:noFill/>
        </p:spPr>
        <p:txBody>
          <a:bodyPr wrap="none" rtlCol="0">
            <a:spAutoFit/>
          </a:bodyPr>
          <a:lstStyle/>
          <a:p>
            <a:pPr>
              <a:spcBef>
                <a:spcPts val="600"/>
              </a:spcBef>
            </a:pPr>
            <a:r>
              <a:rPr lang="ja-JP" altLang="en-US" sz="1200">
                <a:latin typeface="ＭＳ 明朝" panose="02020609040205080304" pitchFamily="17" charset="-128"/>
                <a:ea typeface="ＭＳ 明朝" panose="02020609040205080304" pitchFamily="17" charset="-128"/>
              </a:rPr>
              <a:t>２．</a:t>
            </a:r>
            <a:endParaRPr lang="en-US" altLang="ja-JP" sz="1200">
              <a:latin typeface="ＭＳ 明朝" panose="02020609040205080304" pitchFamily="17" charset="-128"/>
              <a:ea typeface="ＭＳ 明朝" panose="02020609040205080304" pitchFamily="17" charset="-128"/>
            </a:endParaRPr>
          </a:p>
        </p:txBody>
      </p:sp>
      <p:graphicFrame>
        <p:nvGraphicFramePr>
          <p:cNvPr id="14" name="表 13"/>
          <p:cNvGraphicFramePr>
            <a:graphicFrameLocks noGrp="1"/>
          </p:cNvGraphicFramePr>
          <p:nvPr>
            <p:extLst>
              <p:ext uri="{D42A27DB-BD31-4B8C-83A1-F6EECF244321}">
                <p14:modId xmlns:p14="http://schemas.microsoft.com/office/powerpoint/2010/main" val="3783522621"/>
              </p:ext>
            </p:extLst>
          </p:nvPr>
        </p:nvGraphicFramePr>
        <p:xfrm>
          <a:off x="1691680" y="1772816"/>
          <a:ext cx="1800000" cy="54864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tblGrid>
              <a:tr h="252000">
                <a:tc>
                  <a:txBody>
                    <a:bodyPr/>
                    <a:lstStyle/>
                    <a:p>
                      <a:pPr algn="ctr"/>
                      <a:r>
                        <a:rPr kumimoji="1" lang="ja-JP" altLang="en-US" sz="1200" b="1">
                          <a:latin typeface="ＭＳ ゴシック" panose="020B0609070205080204" pitchFamily="49" charset="-128"/>
                          <a:ea typeface="ＭＳ ゴシック" panose="020B0609070205080204" pitchFamily="49" charset="-128"/>
                        </a:rPr>
                        <a:t>テーブル名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pPr algn="ctr"/>
                      <a:r>
                        <a:rPr kumimoji="1" lang="en-US" altLang="ja-JP" sz="1200">
                          <a:latin typeface="ＭＳ ゴシック" panose="020B0609070205080204" pitchFamily="49" charset="-128"/>
                          <a:ea typeface="ＭＳ ゴシック" panose="020B0609070205080204" pitchFamily="49" charset="-128"/>
                        </a:rPr>
                        <a:t>price</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4093354699"/>
              </p:ext>
            </p:extLst>
          </p:nvPr>
        </p:nvGraphicFramePr>
        <p:xfrm>
          <a:off x="1691680" y="2321456"/>
          <a:ext cx="3100680" cy="3291840"/>
        </p:xfrm>
        <a:graphic>
          <a:graphicData uri="http://schemas.openxmlformats.org/drawingml/2006/table">
            <a:tbl>
              <a:tblPr firstRow="1" bandRow="1">
                <a:tableStyleId>{5C22544A-7EE6-4342-B048-85BDC9FD1C3A}</a:tableStyleId>
              </a:tblPr>
              <a:tblGrid>
                <a:gridCol w="868680">
                  <a:extLst>
                    <a:ext uri="{9D8B030D-6E8A-4147-A177-3AD203B41FA5}">
                      <a16:colId xmlns:a16="http://schemas.microsoft.com/office/drawing/2014/main" val="20000"/>
                    </a:ext>
                  </a:extLst>
                </a:gridCol>
                <a:gridCol w="1080000">
                  <a:extLst>
                    <a:ext uri="{9D8B030D-6E8A-4147-A177-3AD203B41FA5}">
                      <a16:colId xmlns:a16="http://schemas.microsoft.com/office/drawing/2014/main" val="2324920797"/>
                    </a:ext>
                  </a:extLst>
                </a:gridCol>
                <a:gridCol w="1152000">
                  <a:extLst>
                    <a:ext uri="{9D8B030D-6E8A-4147-A177-3AD203B41FA5}">
                      <a16:colId xmlns:a16="http://schemas.microsoft.com/office/drawing/2014/main" val="20003"/>
                    </a:ext>
                  </a:extLst>
                </a:gridCol>
              </a:tblGrid>
              <a:tr h="252000">
                <a:tc>
                  <a:txBody>
                    <a:bodyPr/>
                    <a:lstStyle/>
                    <a:p>
                      <a:pPr algn="ctr"/>
                      <a:r>
                        <a:rPr kumimoji="1" lang="en-US" altLang="ja-JP" sz="1200" b="1">
                          <a:latin typeface="ＭＳ ゴシック" panose="020B0609070205080204" pitchFamily="49" charset="-128"/>
                          <a:ea typeface="ＭＳ ゴシック" panose="020B0609070205080204" pitchFamily="49" charset="-128"/>
                        </a:rPr>
                        <a:t>flowerID</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a:latin typeface="ＭＳ ゴシック" panose="020B0609070205080204" pitchFamily="49" charset="-128"/>
                          <a:ea typeface="ＭＳ ゴシック" panose="020B0609070205080204" pitchFamily="49" charset="-128"/>
                        </a:rPr>
                        <a:t>supplierID</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1">
                          <a:latin typeface="ＭＳ ゴシック" panose="020B0609070205080204" pitchFamily="49" charset="-128"/>
                          <a:ea typeface="ＭＳ ゴシック" panose="020B0609070205080204" pitchFamily="49" charset="-128"/>
                        </a:rPr>
                        <a:t>shiire_price</a:t>
                      </a:r>
                      <a:endParaRPr kumimoji="1" lang="ja-JP" altLang="en-US" sz="1200" b="1">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13</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6</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300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14</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1</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900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69145723"/>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14</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3</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890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14</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5</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880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873465"/>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15</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5</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1000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16</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3</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300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17</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5</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200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18</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1</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1500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19</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5</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820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8137306"/>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19</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6</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800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52000">
                <a:tc>
                  <a:txBody>
                    <a:bodyPr/>
                    <a:lstStyle/>
                    <a:p>
                      <a:pPr algn="r"/>
                      <a:r>
                        <a:rPr kumimoji="1" lang="en-US" altLang="ja-JP" sz="1200">
                          <a:latin typeface="ＭＳ ゴシック" panose="020B0609070205080204" pitchFamily="49" charset="-128"/>
                          <a:ea typeface="ＭＳ ゴシック" panose="020B0609070205080204" pitchFamily="49" charset="-128"/>
                        </a:rPr>
                        <a:t>20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2</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200">
                          <a:latin typeface="ＭＳ ゴシック" panose="020B0609070205080204" pitchFamily="49" charset="-128"/>
                          <a:ea typeface="ＭＳ ゴシック" panose="020B0609070205080204" pitchFamily="49" charset="-128"/>
                        </a:rPr>
                        <a:t>500</a:t>
                      </a:r>
                      <a:endParaRPr kumimoji="1" lang="ja-JP" altLang="en-US" sz="1200">
                        <a:latin typeface="ＭＳ ゴシック" panose="020B0609070205080204" pitchFamily="49" charset="-128"/>
                        <a:ea typeface="ＭＳ ゴシック" panose="020B0609070205080204" pitchFamily="49"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86899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683568" y="332656"/>
            <a:ext cx="7632848" cy="576064"/>
          </a:xfrm>
          <a:prstGeom prst="roundRect">
            <a:avLst/>
          </a:prstGeom>
          <a:gradFill flip="none" rotWithShape="1">
            <a:gsLst>
              <a:gs pos="0">
                <a:schemeClr val="accent1"/>
              </a:gs>
              <a:gs pos="50000">
                <a:schemeClr val="accent1">
                  <a:tint val="44500"/>
                  <a:satMod val="160000"/>
                </a:schemeClr>
              </a:gs>
              <a:gs pos="100000">
                <a:schemeClr val="accent1">
                  <a:tint val="23500"/>
                  <a:satMod val="160000"/>
                </a:schemeClr>
              </a:gs>
            </a:gsLst>
            <a:lin ang="5400000" scaled="1"/>
            <a:tileRect/>
          </a:gradFill>
          <a:ln cap="flat">
            <a:round/>
          </a:ln>
          <a:effectLst>
            <a:outerShdw blurRad="50800" dist="508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a:solidFill>
                  <a:schemeClr val="bg1"/>
                </a:solidFill>
                <a:latin typeface="+mn-ea"/>
              </a:rPr>
              <a:t>　　　　 練習問題</a:t>
            </a:r>
            <a:endParaRPr kumimoji="1" lang="ja-JP" altLang="en-US" sz="2400">
              <a:solidFill>
                <a:schemeClr val="bg1"/>
              </a:solidFill>
              <a:latin typeface="+mn-ea"/>
            </a:endParaRPr>
          </a:p>
        </p:txBody>
      </p:sp>
      <p:sp>
        <p:nvSpPr>
          <p:cNvPr id="4" name="六角形 3"/>
          <p:cNvSpPr/>
          <p:nvPr/>
        </p:nvSpPr>
        <p:spPr>
          <a:xfrm rot="5400000">
            <a:off x="663280" y="163683"/>
            <a:ext cx="955165" cy="914009"/>
          </a:xfrm>
          <a:prstGeom prst="hexagon">
            <a:avLst/>
          </a:prstGeom>
          <a:gradFill>
            <a:gsLst>
              <a:gs pos="0">
                <a:schemeClr val="accent1">
                  <a:alpha val="74000"/>
                </a:schemeClr>
              </a:gs>
              <a:gs pos="50000">
                <a:schemeClr val="accent1">
                  <a:tint val="44500"/>
                  <a:satMod val="160000"/>
                </a:schemeClr>
              </a:gs>
              <a:gs pos="100000">
                <a:schemeClr val="accent1">
                  <a:tint val="23500"/>
                  <a:satMod val="1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ja-JP" altLang="en-US" sz="2400"/>
          </a:p>
        </p:txBody>
      </p:sp>
      <p:sp>
        <p:nvSpPr>
          <p:cNvPr id="5" name="テキスト ボックス 4"/>
          <p:cNvSpPr txBox="1"/>
          <p:nvPr/>
        </p:nvSpPr>
        <p:spPr>
          <a:xfrm>
            <a:off x="683569" y="374465"/>
            <a:ext cx="885974" cy="492443"/>
          </a:xfrm>
          <a:prstGeom prst="rect">
            <a:avLst/>
          </a:prstGeom>
          <a:noFill/>
        </p:spPr>
        <p:txBody>
          <a:bodyPr wrap="square" lIns="0" tIns="0" rIns="0" bIns="0" rtlCol="0" anchor="ctr" anchorCtr="0">
            <a:spAutoFit/>
          </a:bodyPr>
          <a:lstStyle/>
          <a:p>
            <a:pPr algn="ctr"/>
            <a:r>
              <a:rPr lang="en-US" altLang="ja-JP" sz="3200">
                <a:solidFill>
                  <a:schemeClr val="bg1"/>
                </a:solidFill>
              </a:rPr>
              <a:t>SQL</a:t>
            </a:r>
            <a:endParaRPr kumimoji="1" lang="ja-JP" altLang="en-US" sz="3200">
              <a:solidFill>
                <a:schemeClr val="bg1"/>
              </a:solidFill>
            </a:endParaRPr>
          </a:p>
        </p:txBody>
      </p:sp>
      <p:sp>
        <p:nvSpPr>
          <p:cNvPr id="8" name="テキスト ボックス 7"/>
          <p:cNvSpPr txBox="1"/>
          <p:nvPr/>
        </p:nvSpPr>
        <p:spPr>
          <a:xfrm>
            <a:off x="683568" y="1374861"/>
            <a:ext cx="6186309" cy="276999"/>
          </a:xfrm>
          <a:prstGeom prst="rect">
            <a:avLst/>
          </a:prstGeom>
          <a:noFill/>
        </p:spPr>
        <p:txBody>
          <a:bodyPr wrap="none" rtlCol="0">
            <a:spAutoFit/>
          </a:bodyPr>
          <a:lstStyle/>
          <a:p>
            <a:pPr>
              <a:spcBef>
                <a:spcPts val="600"/>
              </a:spcBef>
            </a:pPr>
            <a:r>
              <a:rPr lang="ja-JP" altLang="en-US" sz="1200">
                <a:latin typeface="ＭＳ 明朝" panose="02020609040205080304" pitchFamily="17" charset="-128"/>
                <a:ea typeface="ＭＳ 明朝" panose="02020609040205080304" pitchFamily="17" charset="-128"/>
              </a:rPr>
              <a:t>３．花仕入</a:t>
            </a:r>
            <a:r>
              <a:rPr lang="ja-JP" altLang="en-US" sz="1200" smtClean="0">
                <a:latin typeface="ＭＳ 明朝" panose="02020609040205080304" pitchFamily="17" charset="-128"/>
                <a:ea typeface="ＭＳ 明朝" panose="02020609040205080304" pitchFamily="17" charset="-128"/>
              </a:rPr>
              <a:t>マスターテーブルを元に、各花</a:t>
            </a:r>
            <a:r>
              <a:rPr lang="ja-JP" altLang="en-US" sz="1200" smtClean="0">
                <a:latin typeface="ＭＳ 明朝" panose="02020609040205080304" pitchFamily="17" charset="-128"/>
                <a:ea typeface="ＭＳ 明朝" panose="02020609040205080304" pitchFamily="17" charset="-128"/>
              </a:rPr>
              <a:t>の現在の仕入先</a:t>
            </a:r>
            <a:r>
              <a:rPr lang="ja-JP" altLang="en-US" sz="1200">
                <a:latin typeface="ＭＳ 明朝" panose="02020609040205080304" pitchFamily="17" charset="-128"/>
                <a:ea typeface="ＭＳ 明朝" panose="02020609040205080304" pitchFamily="17" charset="-128"/>
              </a:rPr>
              <a:t>と仕入単価を一覧表示する。</a:t>
            </a:r>
            <a:endParaRPr lang="en-US" altLang="ja-JP" sz="1200">
              <a:latin typeface="ＭＳ 明朝" panose="02020609040205080304" pitchFamily="17" charset="-128"/>
              <a:ea typeface="ＭＳ 明朝" panose="02020609040205080304" pitchFamily="17" charset="-128"/>
            </a:endParaRPr>
          </a:p>
        </p:txBody>
      </p:sp>
      <p:sp>
        <p:nvSpPr>
          <p:cNvPr id="3" name="Rectangle 1"/>
          <p:cNvSpPr>
            <a:spLocks noChangeArrowheads="1"/>
          </p:cNvSpPr>
          <p:nvPr/>
        </p:nvSpPr>
        <p:spPr bwMode="auto">
          <a:xfrm>
            <a:off x="457200" y="2476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chemeClr val="tx1"/>
                </a:solidFill>
                <a:effectLst/>
                <a:latin typeface="Arial" panose="020B0604020202020204" pitchFamily="34" charset="0"/>
              </a:rPr>
              <a:t/>
            </a:r>
            <a:br>
              <a:rPr kumimoji="0" lang="ja-JP" altLang="ja-JP" sz="1800" b="0" i="0" u="none" strike="noStrike" cap="none" normalizeH="0" baseline="0">
                <a:ln>
                  <a:noFill/>
                </a:ln>
                <a:solidFill>
                  <a:schemeClr val="tx1"/>
                </a:solidFill>
                <a:effectLst/>
                <a:latin typeface="Arial" panose="020B0604020202020204" pitchFamily="34" charset="0"/>
              </a:rPr>
            </a:br>
            <a:endParaRPr kumimoji="0" lang="ja-JP" altLang="ja-JP" sz="1800" b="0" i="0" u="none" strike="noStrike" cap="none" normalizeH="0" baseline="0">
              <a:ln>
                <a:noFill/>
              </a:ln>
              <a:solidFill>
                <a:schemeClr val="tx1"/>
              </a:solidFill>
              <a:effectLst/>
              <a:latin typeface="Arial" panose="020B0604020202020204" pitchFamily="34" charset="0"/>
            </a:endParaRPr>
          </a:p>
        </p:txBody>
      </p:sp>
      <p:graphicFrame>
        <p:nvGraphicFramePr>
          <p:cNvPr id="12" name="表 11">
            <a:extLst>
              <a:ext uri="{FF2B5EF4-FFF2-40B4-BE49-F238E27FC236}">
                <a16:creationId xmlns:a16="http://schemas.microsoft.com/office/drawing/2014/main" id="{71742A45-27F9-DDB6-C327-822F74B307EF}"/>
              </a:ext>
            </a:extLst>
          </p:cNvPr>
          <p:cNvGraphicFramePr>
            <a:graphicFrameLocks noGrp="1"/>
          </p:cNvGraphicFramePr>
          <p:nvPr>
            <p:extLst>
              <p:ext uri="{D42A27DB-BD31-4B8C-83A1-F6EECF244321}">
                <p14:modId xmlns:p14="http://schemas.microsoft.com/office/powerpoint/2010/main" val="2696152408"/>
              </p:ext>
            </p:extLst>
          </p:nvPr>
        </p:nvGraphicFramePr>
        <p:xfrm>
          <a:off x="827584" y="1700748"/>
          <a:ext cx="7747000" cy="4536000"/>
        </p:xfrm>
        <a:graphic>
          <a:graphicData uri="http://schemas.openxmlformats.org/drawingml/2006/table">
            <a:tbl>
              <a:tblPr/>
              <a:tblGrid>
                <a:gridCol w="1041400">
                  <a:extLst>
                    <a:ext uri="{9D8B030D-6E8A-4147-A177-3AD203B41FA5}">
                      <a16:colId xmlns:a16="http://schemas.microsoft.com/office/drawing/2014/main" val="2456806692"/>
                    </a:ext>
                  </a:extLst>
                </a:gridCol>
                <a:gridCol w="1612900">
                  <a:extLst>
                    <a:ext uri="{9D8B030D-6E8A-4147-A177-3AD203B41FA5}">
                      <a16:colId xmlns:a16="http://schemas.microsoft.com/office/drawing/2014/main" val="3685133100"/>
                    </a:ext>
                  </a:extLst>
                </a:gridCol>
                <a:gridCol w="1143000">
                  <a:extLst>
                    <a:ext uri="{9D8B030D-6E8A-4147-A177-3AD203B41FA5}">
                      <a16:colId xmlns:a16="http://schemas.microsoft.com/office/drawing/2014/main" val="763297996"/>
                    </a:ext>
                  </a:extLst>
                </a:gridCol>
                <a:gridCol w="1612900">
                  <a:extLst>
                    <a:ext uri="{9D8B030D-6E8A-4147-A177-3AD203B41FA5}">
                      <a16:colId xmlns:a16="http://schemas.microsoft.com/office/drawing/2014/main" val="1095488847"/>
                    </a:ext>
                  </a:extLst>
                </a:gridCol>
                <a:gridCol w="1320800">
                  <a:extLst>
                    <a:ext uri="{9D8B030D-6E8A-4147-A177-3AD203B41FA5}">
                      <a16:colId xmlns:a16="http://schemas.microsoft.com/office/drawing/2014/main" val="395246505"/>
                    </a:ext>
                  </a:extLst>
                </a:gridCol>
                <a:gridCol w="1016000">
                  <a:extLst>
                    <a:ext uri="{9D8B030D-6E8A-4147-A177-3AD203B41FA5}">
                      <a16:colId xmlns:a16="http://schemas.microsoft.com/office/drawing/2014/main" val="3924359402"/>
                    </a:ext>
                  </a:extLst>
                </a:gridCol>
              </a:tblGrid>
              <a:tr h="216000">
                <a:tc>
                  <a:txBody>
                    <a:bodyPr/>
                    <a:lstStyle/>
                    <a:p>
                      <a:pPr algn="ctr" fontAlgn="ctr"/>
                      <a:r>
                        <a:rPr lang="en-US" sz="1000" b="1" i="0" u="none" strike="noStrike">
                          <a:solidFill>
                            <a:schemeClr val="bg1"/>
                          </a:solidFill>
                          <a:effectLst/>
                          <a:latin typeface="游ゴシック" panose="020B0400000000000000" pitchFamily="50" charset="-128"/>
                          <a:ea typeface="游ゴシック" panose="020B0400000000000000" pitchFamily="50" charset="-128"/>
                        </a:rPr>
                        <a:t>flowername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chemeClr val="bg1"/>
                          </a:solidFill>
                          <a:effectLst/>
                          <a:latin typeface="游ゴシック" panose="020B0400000000000000" pitchFamily="50" charset="-128"/>
                          <a:ea typeface="游ゴシック" panose="020B0400000000000000" pitchFamily="50" charset="-128"/>
                        </a:rPr>
                        <a:t>nameeng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chemeClr val="bg1"/>
                          </a:solidFill>
                          <a:effectLst/>
                          <a:latin typeface="游ゴシック" panose="020B0400000000000000" pitchFamily="50" charset="-128"/>
                          <a:ea typeface="游ゴシック" panose="020B0400000000000000" pitchFamily="50" charset="-128"/>
                        </a:rPr>
                        <a:t>suppliername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chemeClr val="bg1"/>
                          </a:solidFill>
                          <a:effectLst/>
                          <a:latin typeface="游ゴシック" panose="020B0400000000000000" pitchFamily="50" charset="-128"/>
                          <a:ea typeface="游ゴシック" panose="020B0400000000000000" pitchFamily="50" charset="-128"/>
                        </a:rPr>
                        <a:t>address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chemeClr val="bg1"/>
                          </a:solidFill>
                          <a:effectLst/>
                          <a:latin typeface="游ゴシック" panose="020B0400000000000000" pitchFamily="50" charset="-128"/>
                          <a:ea typeface="游ゴシック" panose="020B0400000000000000" pitchFamily="50" charset="-128"/>
                        </a:rPr>
                        <a:t>phone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r>
                        <a:rPr lang="en-US" sz="1000" b="1" i="0" u="none" strike="noStrike">
                          <a:solidFill>
                            <a:schemeClr val="bg1"/>
                          </a:solidFill>
                          <a:effectLst/>
                          <a:latin typeface="游ゴシック" panose="020B0400000000000000" pitchFamily="50" charset="-128"/>
                          <a:ea typeface="游ゴシック" panose="020B0400000000000000" pitchFamily="50" charset="-128"/>
                        </a:rPr>
                        <a:t>shiire_price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651201602"/>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紫陽花</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Hydrangea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薬院農園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福岡市中央区薬院２丁目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0743584"/>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アネモネ</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Poppy anemone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赤坂花壇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福岡市中央区赤坂１丁目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400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1318959"/>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カーネーション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Carnation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ガーデン市崎</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福岡市南区市崎３丁目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092-526-XXXX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250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7467928"/>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ガーベラ</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Transvaal daisy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高宮農園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TW" altLang="en-US" sz="1000" b="0" i="0" u="none" strike="noStrike">
                          <a:solidFill>
                            <a:srgbClr val="000000"/>
                          </a:solidFill>
                          <a:effectLst/>
                          <a:latin typeface="游ゴシック" panose="020B0400000000000000" pitchFamily="50" charset="-128"/>
                          <a:ea typeface="游ゴシック" panose="020B0400000000000000" pitchFamily="50" charset="-128"/>
                        </a:rPr>
                        <a:t>福岡市南区高宮１丁目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092-526-XXXX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200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5308600"/>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カモミール</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Sweet false chamomile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万博ガーデン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大阪府吹田市千里</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06-123-XXXX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5999178"/>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カラー</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Calla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薬院農園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福岡市中央区薬院２丁目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800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3391738"/>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キンモクセイ</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Fagrant olive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万博ガーデン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大阪府吹田市千里</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06-123-XXXX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600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6490502"/>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クロッカス</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Crocus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ガーデン市崎</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福岡市南区市崎３丁目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092-526-XXXX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1200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9270344"/>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月下美人</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Dutchman pipe cacutus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高宮農園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TW" altLang="en-US" sz="1000" b="0" i="0" u="none" strike="noStrike">
                          <a:solidFill>
                            <a:srgbClr val="000000"/>
                          </a:solidFill>
                          <a:effectLst/>
                          <a:latin typeface="游ゴシック" panose="020B0400000000000000" pitchFamily="50" charset="-128"/>
                          <a:ea typeface="游ゴシック" panose="020B0400000000000000" pitchFamily="50" charset="-128"/>
                        </a:rPr>
                        <a:t>福岡市南区高宮１丁目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092-526-XXXX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2000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8814078"/>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秋桜</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Cosmos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万博ガーデン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大阪府吹田市千里</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06-123-XXXX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3129900"/>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サクラ</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Cherryblossem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薬院農園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福岡市中央区薬院２丁目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2500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68083304"/>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シクラメン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Cyclamen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赤坂花壇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福岡市中央区赤坂１丁目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7903054"/>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スミレ</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Violet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万博ガーデン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大阪府吹田市千里</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06-123-XXXX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300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904445"/>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セントポーリア</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African violet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高宮農園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TW" altLang="en-US" sz="1000" b="0" i="0" u="none" strike="noStrike">
                          <a:solidFill>
                            <a:srgbClr val="000000"/>
                          </a:solidFill>
                          <a:effectLst/>
                          <a:latin typeface="游ゴシック" panose="020B0400000000000000" pitchFamily="50" charset="-128"/>
                          <a:ea typeface="游ゴシック" panose="020B0400000000000000" pitchFamily="50" charset="-128"/>
                        </a:rPr>
                        <a:t>福岡市南区高宮１丁目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092-526-XXXX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900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8226867"/>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ツバキ</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Camellia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花の桜坂</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福岡市中央区桜坂１丁目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1000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98786119"/>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薔薇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Rose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赤坂花壇</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福岡市中央区赤坂１丁目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300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937204"/>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向日葵</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Sunflower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花の桜坂</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CN"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福岡市中央区桜坂１丁目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200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5839255"/>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ポインセチア</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Poinsettia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高宮農園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zh-TW" altLang="en-US" sz="1000" b="0" i="0" u="none" strike="noStrike">
                          <a:solidFill>
                            <a:srgbClr val="000000"/>
                          </a:solidFill>
                          <a:effectLst/>
                          <a:latin typeface="游ゴシック" panose="020B0400000000000000" pitchFamily="50" charset="-128"/>
                          <a:ea typeface="游ゴシック" panose="020B0400000000000000" pitchFamily="50" charset="-128"/>
                        </a:rPr>
                        <a:t>福岡市南区高宮１丁目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092-526-XXXX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1500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69604753"/>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マーガレット</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Marguerite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万博ガーデン</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大阪府吹田市千里</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06-123-XXXX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800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5001682"/>
                  </a:ext>
                </a:extLst>
              </a:tr>
              <a:tr h="216000">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ラベンダー</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Lavender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薬院農園</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000" b="0" i="0" u="none" strike="noStrike">
                          <a:solidFill>
                            <a:srgbClr val="000000"/>
                          </a:solidFill>
                          <a:effectLst/>
                          <a:latin typeface="游ゴシック" panose="020B0400000000000000" pitchFamily="50" charset="-128"/>
                          <a:ea typeface="游ゴシック" panose="020B0400000000000000" pitchFamily="50" charset="-128"/>
                        </a:rPr>
                        <a:t>福岡市中央区薬院２丁目</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游ゴシック" panose="020B0400000000000000" pitchFamily="50" charset="-128"/>
                          <a:ea typeface="游ゴシック" panose="020B0400000000000000" pitchFamily="50" charset="-128"/>
                        </a:rPr>
                        <a:t>092-716-XXXX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000" b="0" i="0" u="none" strike="noStrike">
                          <a:solidFill>
                            <a:srgbClr val="000000"/>
                          </a:solidFill>
                          <a:effectLst/>
                          <a:latin typeface="游ゴシック" panose="020B0400000000000000" pitchFamily="50" charset="-128"/>
                          <a:ea typeface="游ゴシック" panose="020B0400000000000000" pitchFamily="50" charset="-128"/>
                        </a:rPr>
                        <a:t>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0062390"/>
                  </a:ext>
                </a:extLst>
              </a:tr>
            </a:tbl>
          </a:graphicData>
        </a:graphic>
      </p:graphicFrame>
    </p:spTree>
    <p:extLst>
      <p:ext uri="{BB962C8B-B14F-4D97-AF65-F5344CB8AC3E}">
        <p14:creationId xmlns:p14="http://schemas.microsoft.com/office/powerpoint/2010/main" val="5730048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2474</TotalTime>
  <Words>1164</Words>
  <Application>Microsoft Office PowerPoint</Application>
  <PresentationFormat>画面に合わせる (4:3)</PresentationFormat>
  <Paragraphs>645</Paragraphs>
  <Slides>12</Slides>
  <Notes>12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ＭＳ Ｐゴシック</vt:lpstr>
      <vt:lpstr>ＭＳ ゴシック</vt:lpstr>
      <vt:lpstr>ＭＳ 明朝</vt:lpstr>
      <vt:lpstr>游ゴシック</vt:lpstr>
      <vt:lpstr>Arial</vt:lpstr>
      <vt:lpstr>Calibri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JP01</dc:creator>
  <cp:lastModifiedBy>村田</cp:lastModifiedBy>
  <cp:revision>156</cp:revision>
  <dcterms:created xsi:type="dcterms:W3CDTF">2015-07-23T05:30:46Z</dcterms:created>
  <dcterms:modified xsi:type="dcterms:W3CDTF">2025-08-19T03:49:41Z</dcterms:modified>
</cp:coreProperties>
</file>