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boto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83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3793">
          <p15:clr>
            <a:srgbClr val="A4A3A4"/>
          </p15:clr>
        </p15:guide>
        <p15:guide id="6" pos="5518">
          <p15:clr>
            <a:srgbClr val="A4A3A4"/>
          </p15:clr>
        </p15:guide>
        <p15:guide id="7" pos="7197">
          <p15:clr>
            <a:srgbClr val="A4A3A4"/>
          </p15:clr>
        </p15:guide>
        <p15:guide id="8" pos="2162">
          <p15:clr>
            <a:srgbClr val="A4A3A4"/>
          </p15:clr>
        </p15:guide>
        <p15:guide id="9" pos="3341">
          <p15:clr>
            <a:srgbClr val="A4A3A4"/>
          </p15:clr>
        </p15:guide>
        <p15:guide id="10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>
        <p:guide orient="horz" pos="2160"/>
        <p:guide pos="3840"/>
        <p:guide pos="483"/>
        <p:guide orient="horz" pos="436"/>
        <p:guide orient="horz" pos="3793"/>
        <p:guide pos="5518"/>
        <p:guide pos="7197"/>
        <p:guide pos="2162"/>
        <p:guide pos="3341"/>
        <p:guide pos="4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Только заголовок">
  <p:cSld name="13_Только заголовок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pic" idx="2"/>
          </p:nvPr>
        </p:nvSpPr>
        <p:spPr>
          <a:xfrm>
            <a:off x="-1" y="13465"/>
            <a:ext cx="795866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Только заголовок">
  <p:cSld name="15_Только заголовок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233334" y="0"/>
            <a:ext cx="7958666" cy="684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Только заголовок">
  <p:cSld name="21_Только заголовок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233334" y="0"/>
            <a:ext cx="7958666" cy="684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Только заголовок">
  <p:cSld name="14_Только заголовок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775294" y="775295"/>
            <a:ext cx="6393557" cy="515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Только заголовок">
  <p:cSld name="17_Только заголовок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7"/>
          <p:cNvSpPr>
            <a:spLocks noGrp="1"/>
          </p:cNvSpPr>
          <p:nvPr>
            <p:ph type="pic" idx="2"/>
          </p:nvPr>
        </p:nvSpPr>
        <p:spPr>
          <a:xfrm>
            <a:off x="775295" y="1651000"/>
            <a:ext cx="10725858" cy="427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олько заголовок">
  <p:cSld name="16_Только заголовок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>
            <a:spLocks noGrp="1"/>
          </p:cNvSpPr>
          <p:nvPr>
            <p:ph type="pic" idx="2"/>
          </p:nvPr>
        </p:nvSpPr>
        <p:spPr>
          <a:xfrm>
            <a:off x="775295" y="2261409"/>
            <a:ext cx="10725858" cy="366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Только заголовок">
  <p:cSld name="20_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815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sz="2200" b="0" i="0" u="none" strike="noStrike" cap="non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>
  <p:cSld name="Только заголовок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>
            <a:spLocks noGrp="1"/>
          </p:cNvSpPr>
          <p:nvPr>
            <p:ph type="pic" idx="2"/>
          </p:nvPr>
        </p:nvSpPr>
        <p:spPr>
          <a:xfrm>
            <a:off x="6093708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Только заголовок">
  <p:cSld name="12_Только заголов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олько заголовок">
  <p:cSld name="2_Только заголовок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олько заголовок">
  <p:cSld name="5_Только заголовок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2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олько заголовок">
  <p:cSld name="10_Только заголовок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2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олько заголовок">
  <p:cSld name="1_Только заголовок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>
            <a:spLocks noGrp="1"/>
          </p:cNvSpPr>
          <p:nvPr>
            <p:ph type="pic" idx="2"/>
          </p:nvPr>
        </p:nvSpPr>
        <p:spPr>
          <a:xfrm>
            <a:off x="6093708" y="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0" name="Google Shape;110;p24"/>
          <p:cNvSpPr>
            <a:spLocks noGrp="1"/>
          </p:cNvSpPr>
          <p:nvPr>
            <p:ph type="pic" idx="3"/>
          </p:nvPr>
        </p:nvSpPr>
        <p:spPr>
          <a:xfrm>
            <a:off x="6093708" y="34290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олько заголовок">
  <p:cSld name="6_Только заголовок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690847" y="2136469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Образец текста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олько заголовок">
  <p:cSld name="7_Только заголовок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2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олько заголовок">
  <p:cSld name="3_Только заголовок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2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олько заголовок">
  <p:cSld name="4_Только заголовок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Только заголовок">
  <p:cSld name="18_Только заголовок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Только заголовок">
  <p:cSld name="19_Только 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815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олько заголовок">
  <p:cSld name="11_Только заголовок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8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8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" name="Google Shape;3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итульный слайд">
  <p:cSld name="3_Титульный слайд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итульный слайд">
  <p:cSld name="5_Титульный слайд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690847" y="3009279"/>
            <a:ext cx="9037615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</a:pPr>
            <a:r>
              <a:rPr lang="ru-RU">
                <a:latin typeface="Roboto Medium"/>
                <a:ea typeface="Roboto Medium"/>
                <a:cs typeface="Roboto Medium"/>
                <a:sym typeface="Roboto Medium"/>
              </a:rPr>
              <a:t>Современный</a:t>
            </a:r>
            <a:br>
              <a:rPr lang="ru-RU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ru-RU">
                <a:latin typeface="Roboto Medium"/>
                <a:ea typeface="Roboto Medium"/>
                <a:cs typeface="Roboto Medium"/>
                <a:sym typeface="Roboto Medium"/>
              </a:rPr>
              <a:t>JavaScript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>
            <a:off x="690847" y="577544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ru-RU"/>
              <a:t>Знакомство со стандартом ES2015 и некоторыми его возможностями</a:t>
            </a:r>
            <a:endParaRPr sz="2800"/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515" y="644057"/>
            <a:ext cx="2811524" cy="83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Стандарты JavaScript.</a:t>
            </a:r>
            <a:endParaRPr/>
          </a:p>
          <a:p>
            <a:pPr marL="457200" lvl="0" indent="-457200" algn="l" rtl="0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Объявление переменных.</a:t>
            </a:r>
            <a:endParaRPr/>
          </a:p>
          <a:p>
            <a:pPr marL="457200" lvl="0" indent="-457200" algn="l" rtl="0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Деструктуризация массивов и объектов.</a:t>
            </a:r>
            <a:endParaRPr/>
          </a:p>
          <a:p>
            <a:pPr marL="457200" lvl="0" indent="-457200" algn="l" rtl="0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Функции.</a:t>
            </a:r>
            <a:endParaRPr/>
          </a:p>
          <a:p>
            <a:pPr marL="457200" lvl="0" indent="-457200" algn="l" rtl="0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Шаблонные строки.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Стандарты ECMAScript</a:t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1428750"/>
            <a:ext cx="3810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dirty="0"/>
              <a:t>Поддержка стандарта ES2015 </a:t>
            </a:r>
            <a:endParaRPr dirty="0"/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2476500"/>
            <a:ext cx="11874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t="31249" b="312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295" y="6164541"/>
            <a:ext cx="8382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 txBox="1"/>
          <p:nvPr/>
        </p:nvSpPr>
        <p:spPr>
          <a:xfrm>
            <a:off x="690847" y="499646"/>
            <a:ext cx="8145040" cy="552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Возможности ES2015</a:t>
            </a:r>
            <a:endParaRPr/>
          </a:p>
          <a:p>
            <a:pPr marL="0" marR="0" lvl="0" indent="0" algn="l" rtl="0">
              <a:lnSpc>
                <a:spcPct val="123636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практике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Интернет-магазин</a:t>
            </a:r>
            <a:endParaRPr/>
          </a:p>
        </p:txBody>
      </p:sp>
      <p:pic>
        <p:nvPicPr>
          <p:cNvPr id="170" name="Google Shape;170;p34" descr="https://lh3.googleusercontent.com/WVthXLH7O83LTNNgtzveQMK3e_dWLZxpE_gvOX7VZz19Yf2UPZeXsACx-RtE9Z8P0LisYnXqsV3SuU498bsdThpZEta_R99a7Sle3z7sA6biGgms-CV-214w9YkWuQ9vSY5ATgS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2503" y="1660733"/>
            <a:ext cx="7912100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Практическое задание</a:t>
            </a:r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690846" y="1880129"/>
            <a:ext cx="10810307" cy="304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</a:pPr>
            <a:r>
              <a:rPr lang="ru-RU" dirty="0"/>
              <a:t>Добавьте стили для верхнего меню, товара, списка товаров и кнопки вызова корзины.</a:t>
            </a:r>
            <a:endParaRPr dirty="0"/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</a:pPr>
            <a:r>
              <a:rPr lang="ru-RU" dirty="0"/>
              <a:t>Добавьте значения по умолчанию для аргументов функции. Как можно упростить или сократить запись функций?</a:t>
            </a:r>
            <a:endParaRPr dirty="0"/>
          </a:p>
          <a:p>
            <a:pPr marL="457200" lvl="0" indent="-4572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</a:pPr>
            <a:r>
              <a:rPr lang="ru-RU" dirty="0"/>
              <a:t>* Сейчас после каждого товара на странице выводится запятая. Из-за чего это происходит? Как это исправить?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следующем уроке</a:t>
            </a:r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/>
              <a:t>Объектно-ориентированное программирование</a:t>
            </a:r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2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Три главных принципа ООП</a:t>
            </a:r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body" idx="3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/>
              <a:t>Классы в ES2015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Широкоэкранный</PresentationFormat>
  <Paragraphs>21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Roboto</vt:lpstr>
      <vt:lpstr>Roboto Medium</vt:lpstr>
      <vt:lpstr>Тема Office</vt:lpstr>
      <vt:lpstr>Тема Office</vt:lpstr>
      <vt:lpstr>Современный JavaScript</vt:lpstr>
      <vt:lpstr>План урока</vt:lpstr>
      <vt:lpstr>Стандарты ECMAScript</vt:lpstr>
      <vt:lpstr>Поддержка стандарта ES2015 </vt:lpstr>
      <vt:lpstr>Презентация PowerPoint</vt:lpstr>
      <vt:lpstr>Интернет-магазин</vt:lpstr>
      <vt:lpstr>Практическое задание</vt:lpstr>
      <vt:lpstr>На следующем уроке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Современный JavaScript</dc:title>
  <dc:creator>Сергей Герасименко</dc:creator>
  <cp:lastModifiedBy>Сергей Герасименко</cp:lastModifiedBy>
  <cp:revision>1</cp:revision>
  <dcterms:modified xsi:type="dcterms:W3CDTF">2020-02-18T19:02:05Z</dcterms:modified>
</cp:coreProperties>
</file>