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7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D5B6-FAD0-489F-A907-2447920A6BD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0DBF-38C9-41AB-8A28-B85A2EA08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3897252" y="2074729"/>
            <a:ext cx="3856566" cy="1128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ysClr val="windowText" lastClr="000000"/>
                </a:solidFill>
              </a:rPr>
              <a:t>제품 설계도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775332" y="2408885"/>
            <a:ext cx="0" cy="1262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390881" y="3081639"/>
            <a:ext cx="2869308" cy="667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조 </a:t>
            </a:r>
            <a:r>
              <a:rPr lang="ko-KR" altLang="en-US" sz="2800" dirty="0" err="1" smtClean="0">
                <a:solidFill>
                  <a:sysClr val="windowText" lastClr="000000"/>
                </a:solidFill>
              </a:rPr>
              <a:t>라쿠라쿠팀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4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2640" y="880883"/>
            <a:ext cx="7200000" cy="4401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1170" y="54940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평면도</a:t>
            </a:r>
            <a:endParaRPr lang="ko-KR" altLang="en-US" sz="36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463800" y="1894071"/>
            <a:ext cx="25489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1318" y="4738872"/>
            <a:ext cx="203524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1277327" y="3320705"/>
            <a:ext cx="283633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2076769" y="309785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150mm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574382" y="3240005"/>
            <a:ext cx="0" cy="17891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887649" y="3240005"/>
            <a:ext cx="0" cy="17891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574382" y="4887038"/>
            <a:ext cx="31326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09968" y="498410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20mm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051315" y="541867"/>
            <a:ext cx="0" cy="29040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9147315" y="541867"/>
            <a:ext cx="0" cy="29040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051315" y="1094321"/>
            <a:ext cx="609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0129" y="7249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330mm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890964" y="1531510"/>
            <a:ext cx="0" cy="17891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327915" y="1527196"/>
            <a:ext cx="0" cy="17891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921514" y="1669705"/>
            <a:ext cx="40640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02161" y="1200367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0mm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451600" y="1470738"/>
            <a:ext cx="25489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51600" y="1809405"/>
            <a:ext cx="25489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742272" y="1470738"/>
            <a:ext cx="0" cy="3386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9318" y="1460202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0mm</a:t>
            </a:r>
          </a:p>
        </p:txBody>
      </p:sp>
    </p:spTree>
    <p:extLst>
      <p:ext uri="{BB962C8B-B14F-4D97-AF65-F5344CB8AC3E}">
        <p14:creationId xmlns:p14="http://schemas.microsoft.com/office/powerpoint/2010/main" val="201468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11169" y="5494037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정면도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000" y="1730137"/>
            <a:ext cx="7200000" cy="311225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823200" y="4239339"/>
            <a:ext cx="203524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9149" y="378797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50mm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823200" y="3705939"/>
            <a:ext cx="203524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595830" y="3705939"/>
            <a:ext cx="0" cy="53340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11170" y="5494037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배면도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000" y="1423987"/>
            <a:ext cx="7200000" cy="34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14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도형</dc:creator>
  <cp:lastModifiedBy>김 도형</cp:lastModifiedBy>
  <cp:revision>12</cp:revision>
  <dcterms:created xsi:type="dcterms:W3CDTF">2019-03-27T12:34:36Z</dcterms:created>
  <dcterms:modified xsi:type="dcterms:W3CDTF">2019-03-27T17:14:20Z</dcterms:modified>
</cp:coreProperties>
</file>