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9" r:id="rId6"/>
    <p:sldId id="265" r:id="rId7"/>
    <p:sldId id="268" r:id="rId8"/>
    <p:sldId id="263" r:id="rId9"/>
    <p:sldId id="264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66" r:id="rId21"/>
    <p:sldId id="261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A"/>
    <a:srgbClr val="C34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DACB1-73BE-48DA-82BF-E35C3E85C7E2}" v="296" dt="2024-01-11T19:27:01.732"/>
    <p1510:client id="{A96292D5-32D1-D231-BCA4-0F335224BBF7}" v="3" dt="2024-01-12T08:30:47.846"/>
    <p1510:client id="{B79EEDDB-FF8A-4FFA-96E9-5F857A6FCA88}" v="70" dt="2024-01-12T14:03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moke and smoke from a factory&#10;&#10;Description automatically generated">
            <a:extLst>
              <a:ext uri="{FF2B5EF4-FFF2-40B4-BE49-F238E27FC236}">
                <a16:creationId xmlns:a16="http://schemas.microsoft.com/office/drawing/2014/main" id="{2DEFB5F9-3E3D-7D29-E249-AB3DAAAAC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2156-5D9D-27AC-7DD1-A4567C003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pl-PL" sz="4800">
                <a:solidFill>
                  <a:srgbClr val="FFFFFF"/>
                </a:solidFill>
              </a:rPr>
              <a:t>Zanieczyszczenie powietrza ze względu na ruch drogowy i pogodę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1BC0-707B-079C-47D0-DB5C4B7C4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89" y="5253051"/>
            <a:ext cx="5493265" cy="1245398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l-PL" sz="1400">
                <a:solidFill>
                  <a:srgbClr val="FFFFFF"/>
                </a:solidFill>
              </a:rPr>
              <a:t>Michał Tomczyk</a:t>
            </a:r>
          </a:p>
          <a:p>
            <a:pPr>
              <a:lnSpc>
                <a:spcPct val="120000"/>
              </a:lnSpc>
            </a:pPr>
            <a:r>
              <a:rPr lang="pl-PL" sz="1400">
                <a:solidFill>
                  <a:srgbClr val="FFFFFF"/>
                </a:solidFill>
              </a:rPr>
              <a:t>Łukasz Tomaszewski</a:t>
            </a:r>
          </a:p>
          <a:p>
            <a:pPr>
              <a:lnSpc>
                <a:spcPct val="120000"/>
              </a:lnSpc>
            </a:pPr>
            <a:r>
              <a:rPr lang="pl-PL" sz="1400">
                <a:solidFill>
                  <a:srgbClr val="FFFFFF"/>
                </a:solidFill>
              </a:rPr>
              <a:t>Patryk Rakus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1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D0860-946A-7720-2373-288D0E9A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Test skryptu tworzącego katalogi w HDFS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A29EA3-DDB1-788A-3A31-AB0C6619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2559171"/>
            <a:ext cx="10028789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przepływu w </a:t>
            </a:r>
            <a:r>
              <a:rPr lang="pl-PL" sz="3600" err="1"/>
              <a:t>NiFi</a:t>
            </a:r>
            <a:r>
              <a:rPr lang="pl-PL" sz="3600"/>
              <a:t> – zdarzenia drogowe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6A95A0D1-2B95-53B9-5AE3-F61A91E8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0" y="1186587"/>
            <a:ext cx="10036800" cy="53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przepływu w </a:t>
            </a:r>
            <a:r>
              <a:rPr lang="pl-PL" sz="3600" err="1"/>
              <a:t>NiFi</a:t>
            </a:r>
            <a:r>
              <a:rPr lang="pl-PL" sz="3600"/>
              <a:t> – zanieczyszczenie powietrza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Obraz 3" descr="Obraz zawierający tekst, diagram, zrzut ekranu, Czcionka&#10;&#10;Opis wygenerowany automatycznie">
            <a:extLst>
              <a:ext uri="{FF2B5EF4-FFF2-40B4-BE49-F238E27FC236}">
                <a16:creationId xmlns:a16="http://schemas.microsoft.com/office/drawing/2014/main" id="{075C0E6E-C87A-651E-2A09-D8167B3F8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0" y="1374429"/>
            <a:ext cx="10036800" cy="47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przepływu w </a:t>
            </a:r>
            <a:r>
              <a:rPr lang="pl-PL" sz="3600" err="1"/>
              <a:t>NiFi</a:t>
            </a:r>
            <a:r>
              <a:rPr lang="pl-PL" sz="3600"/>
              <a:t> – pogoda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Obraz 3" descr="Obraz zawierający tekst, Czcionka, zrzut ekranu, diagram&#10;&#10;Opis wygenerowany automatycznie">
            <a:extLst>
              <a:ext uri="{FF2B5EF4-FFF2-40B4-BE49-F238E27FC236}">
                <a16:creationId xmlns:a16="http://schemas.microsoft.com/office/drawing/2014/main" id="{D5B39AE3-15A3-35DB-E6D3-3E6828A1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0" y="1514121"/>
            <a:ext cx="10036800" cy="4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ładowania danych do HDFS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14CB77A-8360-051F-F20A-E9025B0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7" y="2007285"/>
            <a:ext cx="999830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ładowania danych do HDFS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" name="Obraz 3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B5E1C57-C997-CCA1-118F-D69AAF16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28" y="5036459"/>
            <a:ext cx="4257143" cy="1800000"/>
          </a:xfrm>
          <a:prstGeom prst="rect">
            <a:avLst/>
          </a:prstGeom>
        </p:spPr>
      </p:pic>
      <p:pic>
        <p:nvPicPr>
          <p:cNvPr id="7" name="Obraz 6" descr="Obraz zawierający tekst, zrzut ekranu, Wielobarwność&#10;&#10;Opis wygenerowany automatycznie">
            <a:extLst>
              <a:ext uri="{FF2B5EF4-FFF2-40B4-BE49-F238E27FC236}">
                <a16:creationId xmlns:a16="http://schemas.microsoft.com/office/drawing/2014/main" id="{CFF2F6B2-0091-CE6F-5417-7D14E5BC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2" y="3111523"/>
            <a:ext cx="7893747" cy="1800000"/>
          </a:xfrm>
          <a:prstGeom prst="rect">
            <a:avLst/>
          </a:prstGeom>
        </p:spPr>
      </p:pic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B05B8566-5252-148C-EF76-AC691B1FF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01" y="1186587"/>
            <a:ext cx="884745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 fontScale="90000"/>
          </a:bodyPr>
          <a:lstStyle/>
          <a:p>
            <a:r>
              <a:rPr lang="pl-PL" sz="3600"/>
              <a:t>Test ładowania danych do </a:t>
            </a:r>
            <a:r>
              <a:rPr lang="pl-PL" sz="3600" err="1"/>
              <a:t>Hbase</a:t>
            </a:r>
            <a:br>
              <a:rPr lang="pl-PL" sz="3600"/>
            </a:br>
            <a:endParaRPr lang="pl-PL" sz="360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1C20B3-AA51-680E-DE7E-47FA8D05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7" y="1751993"/>
            <a:ext cx="998306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 fontScale="90000"/>
          </a:bodyPr>
          <a:lstStyle/>
          <a:p>
            <a:r>
              <a:rPr lang="pl-PL" sz="3600"/>
              <a:t>Test ładowania danych do </a:t>
            </a:r>
            <a:r>
              <a:rPr lang="pl-PL" sz="3600" err="1"/>
              <a:t>Hbase</a:t>
            </a:r>
            <a:br>
              <a:rPr lang="pl-PL" sz="3600"/>
            </a:br>
            <a:endParaRPr lang="pl-PL" sz="360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CA88D8-23F2-68B9-A30B-A595F4F4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65" y="1186587"/>
            <a:ext cx="7237069" cy="54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5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 fontScale="90000"/>
          </a:bodyPr>
          <a:lstStyle/>
          <a:p>
            <a:r>
              <a:rPr lang="pl-PL" sz="3600"/>
              <a:t>Test ładowania danych do </a:t>
            </a:r>
            <a:r>
              <a:rPr lang="pl-PL" sz="3600" err="1"/>
              <a:t>Hbase</a:t>
            </a:r>
            <a:br>
              <a:rPr lang="pl-PL" sz="3600"/>
            </a:br>
            <a:endParaRPr lang="pl-PL" sz="360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3754509-1695-41C8-EEAD-4E39D6A9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2910334"/>
            <a:ext cx="995258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Test automatycznego usuwania danych z </a:t>
            </a:r>
            <a:r>
              <a:rPr lang="pl-PL" sz="3600" err="1"/>
              <a:t>HBase</a:t>
            </a:r>
            <a:endParaRPr lang="pl-PL" sz="360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231015F-99D3-4B8B-D793-295471BC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6" y="2428908"/>
            <a:ext cx="10234547" cy="347502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F232153-7E47-53D2-9AD5-AD09A1713CE7}"/>
              </a:ext>
            </a:extLst>
          </p:cNvPr>
          <p:cNvSpPr txBox="1"/>
          <p:nvPr/>
        </p:nvSpPr>
        <p:spPr>
          <a:xfrm>
            <a:off x="907742" y="1607155"/>
            <a:ext cx="102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Sprawdzamy zawartość tabeli </a:t>
            </a:r>
            <a:r>
              <a:rPr lang="pl-PL" err="1"/>
              <a:t>traffic</a:t>
            </a:r>
            <a:r>
              <a:rPr lang="pl-PL"/>
              <a:t> 24 godziny po dodaniu do niej danych</a:t>
            </a:r>
          </a:p>
        </p:txBody>
      </p:sp>
    </p:spTree>
    <p:extLst>
      <p:ext uri="{BB962C8B-B14F-4D97-AF65-F5344CB8AC3E}">
        <p14:creationId xmlns:p14="http://schemas.microsoft.com/office/powerpoint/2010/main" val="11102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30C0-98BD-4F82-9DDD-07D645D2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Plan prezentacji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E967-3995-74BB-97AF-36A843BC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/>
              <a:t>Dane</a:t>
            </a:r>
          </a:p>
          <a:p>
            <a:pPr marL="457200" indent="-457200">
              <a:buFont typeface="+mj-lt"/>
              <a:buAutoNum type="arabicPeriod"/>
            </a:pPr>
            <a:r>
              <a:rPr lang="pl-PL"/>
              <a:t>Pobieranie i składowanie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/>
              <a:t>Apache </a:t>
            </a:r>
            <a:r>
              <a:rPr lang="pl-PL" err="1"/>
              <a:t>HBase</a:t>
            </a:r>
            <a:endParaRPr lang="pl-PL"/>
          </a:p>
          <a:p>
            <a:pPr marL="457200" indent="-457200">
              <a:buFont typeface="+mj-lt"/>
              <a:buAutoNum type="arabicPeriod"/>
            </a:pPr>
            <a:r>
              <a:rPr lang="pl-PL"/>
              <a:t>Spark</a:t>
            </a:r>
          </a:p>
          <a:p>
            <a:pPr marL="457200" indent="-457200">
              <a:buFont typeface="+mj-lt"/>
              <a:buAutoNum type="arabicPeriod"/>
            </a:pPr>
            <a:r>
              <a:rPr lang="pl-PL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265902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379DA6-4C4A-AB4D-A025-9E4C04D9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2712"/>
            <a:ext cx="10363200" cy="1187570"/>
          </a:xfrm>
        </p:spPr>
        <p:txBody>
          <a:bodyPr/>
          <a:lstStyle/>
          <a:p>
            <a:r>
              <a:rPr lang="pl-PL"/>
              <a:t>Test generowania widoków w Spark</a:t>
            </a:r>
          </a:p>
        </p:txBody>
      </p:sp>
      <p:pic>
        <p:nvPicPr>
          <p:cNvPr id="4" name="Symbol zastępczy zawartości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0604588-25E9-A4A6-FC88-1E9F30DFB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128" y="1162463"/>
            <a:ext cx="6695873" cy="2050615"/>
          </a:xfrm>
        </p:spPr>
      </p:pic>
      <p:pic>
        <p:nvPicPr>
          <p:cNvPr id="5" name="Obraz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851C4B3F-A911-8381-1F6E-62ED64299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80" y="3965104"/>
            <a:ext cx="6501319" cy="2892896"/>
          </a:xfrm>
          <a:prstGeom prst="rect">
            <a:avLst/>
          </a:prstGeom>
        </p:spPr>
      </p:pic>
      <p:pic>
        <p:nvPicPr>
          <p:cNvPr id="13" name="Obraz 12" descr="Obraz zawierający tekst, zrzut ekranu, Czcionka, czarne&#10;&#10;Opis wygenerowany automatycznie">
            <a:extLst>
              <a:ext uri="{FF2B5EF4-FFF2-40B4-BE49-F238E27FC236}">
                <a16:creationId xmlns:a16="http://schemas.microsoft.com/office/drawing/2014/main" id="{3AF61033-B67C-8AEA-63F9-FD31FB793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464"/>
            <a:ext cx="5244054" cy="2050615"/>
          </a:xfrm>
          <a:prstGeom prst="rect">
            <a:avLst/>
          </a:prstGeom>
        </p:spPr>
      </p:pic>
      <p:pic>
        <p:nvPicPr>
          <p:cNvPr id="17" name="Obraz 16" descr="Obraz zawierający tekst, zrzut ekranu, Czcionka, czarne&#10;&#10;Opis wygenerowany automatycznie">
            <a:extLst>
              <a:ext uri="{FF2B5EF4-FFF2-40B4-BE49-F238E27FC236}">
                <a16:creationId xmlns:a16="http://schemas.microsoft.com/office/drawing/2014/main" id="{8DAE20FA-8425-5BB8-DB7E-CA211023C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8112"/>
            <a:ext cx="5113463" cy="18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4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EF31-64A4-6905-A321-E1DCCB09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67025-031F-D3FF-BDC8-0FB3A1FBCAA2}"/>
              </a:ext>
            </a:extLst>
          </p:cNvPr>
          <p:cNvSpPr/>
          <p:nvPr/>
        </p:nvSpPr>
        <p:spPr>
          <a:xfrm>
            <a:off x="218440" y="228600"/>
            <a:ext cx="1175512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9D5F0-9DFF-CF26-DC92-926FD1C38EDD}"/>
              </a:ext>
            </a:extLst>
          </p:cNvPr>
          <p:cNvSpPr/>
          <p:nvPr/>
        </p:nvSpPr>
        <p:spPr>
          <a:xfrm>
            <a:off x="2159000" y="2240280"/>
            <a:ext cx="7691120" cy="237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BA3E7-66A2-B296-79E4-8529813D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880" y="2779335"/>
            <a:ext cx="10363200" cy="1187570"/>
          </a:xfrm>
        </p:spPr>
        <p:txBody>
          <a:bodyPr>
            <a:normAutofit/>
          </a:bodyPr>
          <a:lstStyle/>
          <a:p>
            <a:r>
              <a:rPr lang="pl-PL" sz="6000" b="1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59796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7C957EA-7DE1-EFD5-CD51-5140AF0D0014}"/>
              </a:ext>
            </a:extLst>
          </p:cNvPr>
          <p:cNvSpPr/>
          <p:nvPr/>
        </p:nvSpPr>
        <p:spPr>
          <a:xfrm>
            <a:off x="624840" y="1184340"/>
            <a:ext cx="10942320" cy="1782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A3014-2352-958F-007D-B5C97CC3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2081"/>
            <a:ext cx="10363200" cy="1187570"/>
          </a:xfrm>
        </p:spPr>
        <p:txBody>
          <a:bodyPr/>
          <a:lstStyle/>
          <a:p>
            <a:r>
              <a:rPr lang="pl-PL"/>
              <a:t>Dane</a:t>
            </a:r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219B57AE-7F15-C6EB-1BA0-541E1A81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4" y="1261253"/>
            <a:ext cx="5020376" cy="1609950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22F2D4-90E1-BF5E-AB7F-2C179016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4" y="5101052"/>
            <a:ext cx="5134692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07243-3C73-BE5A-41C7-3BD1FA9F1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3157089"/>
            <a:ext cx="3771133" cy="1609950"/>
          </a:xfrm>
          <a:prstGeom prst="rect">
            <a:avLst/>
          </a:prstGeom>
          <a:solidFill>
            <a:srgbClr val="48484A"/>
          </a:solidFill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AC24A6-057A-3E77-5120-CF2B25F2A55A}"/>
              </a:ext>
            </a:extLst>
          </p:cNvPr>
          <p:cNvSpPr txBox="1">
            <a:spLocks/>
          </p:cNvSpPr>
          <p:nvPr/>
        </p:nvSpPr>
        <p:spPr>
          <a:xfrm>
            <a:off x="6131559" y="1270387"/>
            <a:ext cx="5435601" cy="160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Dane dotyczące utrudnień na drogach, podawane dla wybranego prostokątnego obszaru</a:t>
            </a:r>
          </a:p>
          <a:p>
            <a:pPr marL="0" indent="0">
              <a:buNone/>
            </a:pPr>
            <a:r>
              <a:rPr lang="pl-PL"/>
              <a:t>Np. korki, wypadki, roboty drogowe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FAAB95-5464-DFE2-FAD6-256A376CD649}"/>
              </a:ext>
            </a:extLst>
          </p:cNvPr>
          <p:cNvSpPr txBox="1">
            <a:spLocks/>
          </p:cNvSpPr>
          <p:nvPr/>
        </p:nvSpPr>
        <p:spPr>
          <a:xfrm>
            <a:off x="6131559" y="3147614"/>
            <a:ext cx="5435601" cy="160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Dane </a:t>
            </a:r>
            <a:r>
              <a:rPr lang="pl-PL" sz="1900"/>
              <a:t>dotyczące zanieczyszczenia powietrza, podawane dla wybranych współrzędnych</a:t>
            </a:r>
          </a:p>
          <a:p>
            <a:pPr marL="0" indent="0">
              <a:buNone/>
            </a:pPr>
            <a:r>
              <a:rPr lang="pl-PL" sz="1900"/>
              <a:t>Np. indeks jakości powietrza, stężenie dwutlenku siarki, stężenie pyłu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C038FC-9831-7DD9-BCD9-B8348B7175AB}"/>
              </a:ext>
            </a:extLst>
          </p:cNvPr>
          <p:cNvSpPr txBox="1">
            <a:spLocks/>
          </p:cNvSpPr>
          <p:nvPr/>
        </p:nvSpPr>
        <p:spPr>
          <a:xfrm>
            <a:off x="6096000" y="5024841"/>
            <a:ext cx="5435601" cy="1609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Dane dotyczące warunków pogodowych, podawane dla wybranych </a:t>
            </a:r>
            <a:r>
              <a:rPr lang="pl-PL" sz="2000"/>
              <a:t>współrzędnych</a:t>
            </a:r>
            <a:endParaRPr lang="pl-PL"/>
          </a:p>
          <a:p>
            <a:pPr marL="0" indent="0">
              <a:buNone/>
            </a:pPr>
            <a:r>
              <a:rPr lang="pl-PL"/>
              <a:t>Np. opady deszczu, temperatura, prędkość wiatru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091169-7E38-A016-DD07-8631243E3996}"/>
              </a:ext>
            </a:extLst>
          </p:cNvPr>
          <p:cNvSpPr/>
          <p:nvPr/>
        </p:nvSpPr>
        <p:spPr>
          <a:xfrm>
            <a:off x="624840" y="3061567"/>
            <a:ext cx="10942320" cy="1782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044A9-2115-65F3-1BBE-9126B3EEABD0}"/>
              </a:ext>
            </a:extLst>
          </p:cNvPr>
          <p:cNvSpPr/>
          <p:nvPr/>
        </p:nvSpPr>
        <p:spPr>
          <a:xfrm>
            <a:off x="624840" y="4938794"/>
            <a:ext cx="10942320" cy="1782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8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742" y="272187"/>
            <a:ext cx="10694978" cy="914400"/>
          </a:xfrm>
        </p:spPr>
        <p:txBody>
          <a:bodyPr anchor="t">
            <a:normAutofit/>
          </a:bodyPr>
          <a:lstStyle/>
          <a:p>
            <a:r>
              <a:rPr lang="pl-PL" sz="3600"/>
              <a:t>Pobieranie i składowanie danych o ruchu drogowym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997F1DA7-CB62-273A-3807-A70D126B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6" y="1063136"/>
            <a:ext cx="10038128" cy="52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496" y="277664"/>
            <a:ext cx="10870263" cy="819616"/>
          </a:xfrm>
        </p:spPr>
        <p:txBody>
          <a:bodyPr anchor="t">
            <a:normAutofit/>
          </a:bodyPr>
          <a:lstStyle/>
          <a:p>
            <a:r>
              <a:rPr lang="pl-PL" sz="3600"/>
              <a:t>Pobieranie i składowanie danych atmosferycznych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08E3F38E-B651-8109-FDFD-78ED01B44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00" y="1497407"/>
            <a:ext cx="10036800" cy="44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F38-0C3D-AE02-AE16-2FB28F5D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496" y="277664"/>
            <a:ext cx="10870263" cy="819616"/>
          </a:xfrm>
        </p:spPr>
        <p:txBody>
          <a:bodyPr anchor="t">
            <a:normAutofit/>
          </a:bodyPr>
          <a:lstStyle/>
          <a:p>
            <a:r>
              <a:rPr lang="pl-PL" sz="3600"/>
              <a:t>Pobieranie i składowanie danych o zanieczyszczeniu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F93BD5AD-A5A5-A01B-9138-32CA0BA1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27" y="1402858"/>
            <a:ext cx="10036800" cy="46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4583C-E443-C73B-4A8E-CD7CEA70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/>
              <a:t>Apache </a:t>
            </a:r>
            <a:r>
              <a:rPr lang="pl-PL" sz="4000" err="1"/>
              <a:t>HBase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23681E-2A11-2D5B-CF27-764D661A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/>
              <a:t>Tabela: </a:t>
            </a:r>
            <a:r>
              <a:rPr lang="pl-PL" sz="2000" err="1"/>
              <a:t>Traffic</a:t>
            </a:r>
            <a:endParaRPr lang="pl-PL" sz="2000"/>
          </a:p>
          <a:p>
            <a:pPr marL="0" indent="0">
              <a:buNone/>
            </a:pPr>
            <a:r>
              <a:rPr lang="pl-PL" sz="2000"/>
              <a:t>Rodziny kolumn:</a:t>
            </a:r>
          </a:p>
          <a:p>
            <a:r>
              <a:rPr lang="pl-PL" sz="2000" err="1"/>
              <a:t>Incident</a:t>
            </a:r>
            <a:endParaRPr lang="pl-PL" sz="2000"/>
          </a:p>
          <a:p>
            <a:r>
              <a:rPr lang="pl-PL" sz="2000" err="1"/>
              <a:t>Pollution</a:t>
            </a:r>
            <a:endParaRPr lang="pl-PL" sz="2000"/>
          </a:p>
          <a:p>
            <a:r>
              <a:rPr lang="pl-PL" sz="2000" err="1"/>
              <a:t>Weather</a:t>
            </a:r>
            <a:endParaRPr lang="pl-PL" sz="2000"/>
          </a:p>
          <a:p>
            <a:pPr marL="0" indent="0">
              <a:buNone/>
            </a:pPr>
            <a:r>
              <a:rPr lang="pl-PL" sz="2000"/>
              <a:t>Dane usuwane są z tabeli po 24 godzinach.</a:t>
            </a:r>
          </a:p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7AF32C5-7514-DD7F-DCDA-053C9D5E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53" y="2632641"/>
            <a:ext cx="730821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13169-F159-AEA6-6CE4-1CD0AE8F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38370"/>
            <a:ext cx="11134969" cy="1187570"/>
          </a:xfrm>
        </p:spPr>
        <p:txBody>
          <a:bodyPr>
            <a:normAutofit fontScale="90000"/>
          </a:bodyPr>
          <a:lstStyle/>
          <a:p>
            <a:r>
              <a:rPr lang="pl-PL"/>
              <a:t>Transformacja i generowanie widoków - Apache Spark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8F1360-DBF2-9B36-1035-B6FBF4F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36208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Generowane są 4 widoki wsadowe, w tym 3 widoki agregujące dane, po jednym dla każdego typu danych</a:t>
            </a:r>
          </a:p>
          <a:p>
            <a:r>
              <a:rPr lang="pl-PL"/>
              <a:t>Pierwszy widok: połączone dane pogodowe i o zanieczyszczeniu ze względu na czas</a:t>
            </a: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B7CE0DF4-3C0A-F2E9-4782-9A3BD1DC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4" y="3811109"/>
            <a:ext cx="9477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21398F-64AF-2D04-6BD2-74F232A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463961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>
                <a:ea typeface="+mj-lt"/>
                <a:cs typeface="+mj-lt"/>
              </a:rPr>
              <a:t>Transformacja i generowanie widoków - Apache Spark</a:t>
            </a:r>
          </a:p>
          <a:p>
            <a:pPr>
              <a:lnSpc>
                <a:spcPct val="90000"/>
              </a:lnSpc>
            </a:pPr>
            <a:endParaRPr lang="pl-PL" sz="31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CDC869-AB32-411B-09D5-DB940CA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8"/>
            <a:ext cx="5463960" cy="3159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Kolejne widoki: suma zdarzeń drogowych w danych miastach, z podziałem na kategorię zdarzenia, zagregowane dane o pogodzie oraz zagregowane dane o zanieczyszczeniu powietrza</a:t>
            </a:r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915BD160-0494-D4C3-BD03-51EAB28D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7273"/>
            <a:ext cx="6263572" cy="1770727"/>
          </a:xfrm>
          <a:prstGeom prst="rect">
            <a:avLst/>
          </a:prstGeom>
        </p:spPr>
      </p:pic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A0BB7BF-E079-242D-2643-DB9373AA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58" y="5087905"/>
            <a:ext cx="5180143" cy="17707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916B2D38-E22C-C7EF-F387-231B92B0F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074" y="0"/>
            <a:ext cx="3443926" cy="43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9849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2AA38"/>
      </a:accent4>
      <a:accent5>
        <a:srgbClr val="7EB346"/>
      </a:accent5>
      <a:accent6>
        <a:srgbClr val="46B13B"/>
      </a:accent6>
      <a:hlink>
        <a:srgbClr val="31938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Panoramiczny</PresentationFormat>
  <Paragraphs>57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4" baseType="lpstr">
      <vt:lpstr>Arial</vt:lpstr>
      <vt:lpstr>Grandview Display</vt:lpstr>
      <vt:lpstr>DashVTI</vt:lpstr>
      <vt:lpstr>Zanieczyszczenie powietrza ze względu na ruch drogowy i pogodę</vt:lpstr>
      <vt:lpstr>Plan prezentacji</vt:lpstr>
      <vt:lpstr>Dane</vt:lpstr>
      <vt:lpstr>Pobieranie i składowanie danych o ruchu drogowym</vt:lpstr>
      <vt:lpstr>Pobieranie i składowanie danych atmosferycznych</vt:lpstr>
      <vt:lpstr>Pobieranie i składowanie danych o zanieczyszczeniu</vt:lpstr>
      <vt:lpstr>Apache HBase</vt:lpstr>
      <vt:lpstr>Transformacja i generowanie widoków - Apache Spark</vt:lpstr>
      <vt:lpstr>Transformacja i generowanie widoków - Apache Spark </vt:lpstr>
      <vt:lpstr>Test skryptu tworzącego katalogi w HDFS</vt:lpstr>
      <vt:lpstr>Test przepływu w NiFi – zdarzenia drogowe</vt:lpstr>
      <vt:lpstr>Test przepływu w NiFi – zanieczyszczenie powietrza</vt:lpstr>
      <vt:lpstr>Test przepływu w NiFi – pogoda</vt:lpstr>
      <vt:lpstr>Test ładowania danych do HDFS</vt:lpstr>
      <vt:lpstr>Test ładowania danych do HDFS</vt:lpstr>
      <vt:lpstr>Test ładowania danych do Hbase </vt:lpstr>
      <vt:lpstr>Test ładowania danych do Hbase </vt:lpstr>
      <vt:lpstr>Test ładowania danych do Hbase </vt:lpstr>
      <vt:lpstr>Test automatycznego usuwania danych z HBase</vt:lpstr>
      <vt:lpstr>Test generowania widoków w Spark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Zanieczyszczenie powietrza ze względu na ruch drogowy i pogodę</dc:title>
  <dc:creator>Rakus Patryk (STUD)</dc:creator>
  <cp:lastModifiedBy>Tomaszewski Łukasz 4 (STUD)</cp:lastModifiedBy>
  <cp:revision>2</cp:revision>
  <dcterms:created xsi:type="dcterms:W3CDTF">2024-01-09T21:49:00Z</dcterms:created>
  <dcterms:modified xsi:type="dcterms:W3CDTF">2024-01-12T14:15:04Z</dcterms:modified>
</cp:coreProperties>
</file>