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4630400" cy="8229600"/>
  <p:notesSz cx="14630400" cy="8229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2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929103" y="1896728"/>
            <a:ext cx="1659255" cy="1547495"/>
          </a:xfrm>
          <a:custGeom>
            <a:avLst/>
            <a:gdLst/>
            <a:ahLst/>
            <a:cxnLst/>
            <a:rect l="l" t="t" r="r" b="b"/>
            <a:pathLst>
              <a:path w="1659254" h="1547495">
                <a:moveTo>
                  <a:pt x="1055253" y="1297251"/>
                </a:moveTo>
                <a:lnTo>
                  <a:pt x="603523" y="1297251"/>
                </a:lnTo>
                <a:lnTo>
                  <a:pt x="829387" y="1547018"/>
                </a:lnTo>
                <a:lnTo>
                  <a:pt x="1055253" y="1297251"/>
                </a:lnTo>
                <a:close/>
              </a:path>
              <a:path w="1659254" h="1547495">
                <a:moveTo>
                  <a:pt x="1658774" y="0"/>
                </a:moveTo>
                <a:lnTo>
                  <a:pt x="0" y="0"/>
                </a:lnTo>
                <a:lnTo>
                  <a:pt x="0" y="1297251"/>
                </a:lnTo>
                <a:lnTo>
                  <a:pt x="1658774" y="1297251"/>
                </a:lnTo>
                <a:lnTo>
                  <a:pt x="1658774" y="0"/>
                </a:lnTo>
                <a:close/>
              </a:path>
            </a:pathLst>
          </a:custGeom>
          <a:solidFill>
            <a:srgbClr val="DCC2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475681" y="3201337"/>
            <a:ext cx="2027555" cy="2087880"/>
          </a:xfrm>
          <a:custGeom>
            <a:avLst/>
            <a:gdLst/>
            <a:ahLst/>
            <a:cxnLst/>
            <a:rect l="l" t="t" r="r" b="b"/>
            <a:pathLst>
              <a:path w="2027554" h="2087879">
                <a:moveTo>
                  <a:pt x="1312834" y="0"/>
                </a:moveTo>
                <a:lnTo>
                  <a:pt x="1312834" y="301034"/>
                </a:lnTo>
                <a:lnTo>
                  <a:pt x="0" y="301034"/>
                </a:lnTo>
                <a:lnTo>
                  <a:pt x="0" y="1786594"/>
                </a:lnTo>
                <a:lnTo>
                  <a:pt x="1312834" y="1786594"/>
                </a:lnTo>
                <a:lnTo>
                  <a:pt x="1312834" y="2087628"/>
                </a:lnTo>
                <a:lnTo>
                  <a:pt x="2027513" y="1043814"/>
                </a:lnTo>
                <a:lnTo>
                  <a:pt x="1312834" y="0"/>
                </a:lnTo>
                <a:close/>
              </a:path>
            </a:pathLst>
          </a:custGeom>
          <a:solidFill>
            <a:srgbClr val="17AD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030" y="2007615"/>
            <a:ext cx="13642339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3850" y="3029203"/>
            <a:ext cx="13142698" cy="4326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2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68.png"/><Relationship Id="rId20" Type="http://schemas.openxmlformats.org/officeDocument/2006/relationships/image" Target="../media/image69.png"/><Relationship Id="rId21" Type="http://schemas.openxmlformats.org/officeDocument/2006/relationships/image" Target="../media/image70.png"/><Relationship Id="rId22" Type="http://schemas.openxmlformats.org/officeDocument/2006/relationships/image" Target="../media/image71.png"/><Relationship Id="rId23" Type="http://schemas.openxmlformats.org/officeDocument/2006/relationships/image" Target="../media/image72.png"/><Relationship Id="rId24" Type="http://schemas.openxmlformats.org/officeDocument/2006/relationships/image" Target="../media/image73.png"/><Relationship Id="rId25" Type="http://schemas.openxmlformats.org/officeDocument/2006/relationships/image" Target="../media/image74.png"/><Relationship Id="rId26" Type="http://schemas.openxmlformats.org/officeDocument/2006/relationships/image" Target="../media/image75.png"/><Relationship Id="rId27" Type="http://schemas.openxmlformats.org/officeDocument/2006/relationships/image" Target="../media/image76.png"/><Relationship Id="rId28" Type="http://schemas.openxmlformats.org/officeDocument/2006/relationships/image" Target="../media/image77.png"/><Relationship Id="rId29" Type="http://schemas.openxmlformats.org/officeDocument/2006/relationships/image" Target="../media/image78.png"/><Relationship Id="rId30" Type="http://schemas.openxmlformats.org/officeDocument/2006/relationships/image" Target="../media/image79.png"/><Relationship Id="rId31" Type="http://schemas.openxmlformats.org/officeDocument/2006/relationships/image" Target="../media/image80.png"/><Relationship Id="rId32" Type="http://schemas.openxmlformats.org/officeDocument/2006/relationships/image" Target="../media/image81.png"/><Relationship Id="rId33" Type="http://schemas.openxmlformats.org/officeDocument/2006/relationships/image" Target="../media/image82.png"/><Relationship Id="rId34" Type="http://schemas.openxmlformats.org/officeDocument/2006/relationships/image" Target="../media/image83.png"/><Relationship Id="rId35" Type="http://schemas.openxmlformats.org/officeDocument/2006/relationships/image" Target="../media/image84.png"/><Relationship Id="rId36" Type="http://schemas.openxmlformats.org/officeDocument/2006/relationships/image" Target="../media/image85.png"/><Relationship Id="rId37" Type="http://schemas.openxmlformats.org/officeDocument/2006/relationships/image" Target="../media/image86.png"/><Relationship Id="rId38" Type="http://schemas.openxmlformats.org/officeDocument/2006/relationships/image" Target="../media/image87.png"/><Relationship Id="rId39" Type="http://schemas.openxmlformats.org/officeDocument/2006/relationships/image" Target="../media/image88.png"/><Relationship Id="rId40" Type="http://schemas.openxmlformats.org/officeDocument/2006/relationships/image" Target="../media/image8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Relationship Id="rId14" Type="http://schemas.openxmlformats.org/officeDocument/2006/relationships/image" Target="../media/image102.png"/><Relationship Id="rId15" Type="http://schemas.openxmlformats.org/officeDocument/2006/relationships/image" Target="../media/image103.png"/><Relationship Id="rId16" Type="http://schemas.openxmlformats.org/officeDocument/2006/relationships/image" Target="../media/image104.png"/><Relationship Id="rId17" Type="http://schemas.openxmlformats.org/officeDocument/2006/relationships/image" Target="../media/image105.png"/><Relationship Id="rId18" Type="http://schemas.openxmlformats.org/officeDocument/2006/relationships/image" Target="../media/image106.png"/><Relationship Id="rId19" Type="http://schemas.openxmlformats.org/officeDocument/2006/relationships/image" Target="../media/image107.png"/><Relationship Id="rId20" Type="http://schemas.openxmlformats.org/officeDocument/2006/relationships/image" Target="../media/image108.png"/><Relationship Id="rId21" Type="http://schemas.openxmlformats.org/officeDocument/2006/relationships/image" Target="../media/image109.png"/><Relationship Id="rId22" Type="http://schemas.openxmlformats.org/officeDocument/2006/relationships/image" Target="../media/image110.png"/><Relationship Id="rId23" Type="http://schemas.openxmlformats.org/officeDocument/2006/relationships/image" Target="../media/image111.png"/><Relationship Id="rId24" Type="http://schemas.openxmlformats.org/officeDocument/2006/relationships/image" Target="../media/image112.png"/><Relationship Id="rId25" Type="http://schemas.openxmlformats.org/officeDocument/2006/relationships/image" Target="../media/image113.png"/><Relationship Id="rId26" Type="http://schemas.openxmlformats.org/officeDocument/2006/relationships/image" Target="../media/image114.png"/><Relationship Id="rId27" Type="http://schemas.openxmlformats.org/officeDocument/2006/relationships/image" Target="../media/image115.png"/><Relationship Id="rId28" Type="http://schemas.openxmlformats.org/officeDocument/2006/relationships/image" Target="../media/image116.png"/><Relationship Id="rId29" Type="http://schemas.openxmlformats.org/officeDocument/2006/relationships/image" Target="../media/image117.png"/><Relationship Id="rId30" Type="http://schemas.openxmlformats.org/officeDocument/2006/relationships/image" Target="../media/image118.png"/><Relationship Id="rId31" Type="http://schemas.openxmlformats.org/officeDocument/2006/relationships/image" Target="../media/image119.png"/><Relationship Id="rId32" Type="http://schemas.openxmlformats.org/officeDocument/2006/relationships/image" Target="../media/image120.png"/><Relationship Id="rId33" Type="http://schemas.openxmlformats.org/officeDocument/2006/relationships/image" Target="../media/image121.png"/><Relationship Id="rId34" Type="http://schemas.openxmlformats.org/officeDocument/2006/relationships/image" Target="../media/image122.png"/><Relationship Id="rId35" Type="http://schemas.openxmlformats.org/officeDocument/2006/relationships/image" Target="../media/image123.png"/><Relationship Id="rId36" Type="http://schemas.openxmlformats.org/officeDocument/2006/relationships/image" Target="../media/image124.png"/><Relationship Id="rId37" Type="http://schemas.openxmlformats.org/officeDocument/2006/relationships/image" Target="../media/image125.png"/><Relationship Id="rId38" Type="http://schemas.openxmlformats.org/officeDocument/2006/relationships/image" Target="../media/image126.png"/><Relationship Id="rId39" Type="http://schemas.openxmlformats.org/officeDocument/2006/relationships/image" Target="../media/image127.png"/><Relationship Id="rId40" Type="http://schemas.openxmlformats.org/officeDocument/2006/relationships/image" Target="../media/image128.png"/><Relationship Id="rId41" Type="http://schemas.openxmlformats.org/officeDocument/2006/relationships/image" Target="../media/image129.png"/><Relationship Id="rId42" Type="http://schemas.openxmlformats.org/officeDocument/2006/relationships/image" Target="../media/image130.png"/><Relationship Id="rId43" Type="http://schemas.openxmlformats.org/officeDocument/2006/relationships/image" Target="../media/image131.png"/><Relationship Id="rId44" Type="http://schemas.openxmlformats.org/officeDocument/2006/relationships/image" Target="../media/image132.png"/><Relationship Id="rId45" Type="http://schemas.openxmlformats.org/officeDocument/2006/relationships/image" Target="../media/image133.png"/><Relationship Id="rId46" Type="http://schemas.openxmlformats.org/officeDocument/2006/relationships/image" Target="../media/image134.png"/><Relationship Id="rId47" Type="http://schemas.openxmlformats.org/officeDocument/2006/relationships/image" Target="../media/image135.png"/><Relationship Id="rId48" Type="http://schemas.openxmlformats.org/officeDocument/2006/relationships/image" Target="../media/image136.png"/><Relationship Id="rId49" Type="http://schemas.openxmlformats.org/officeDocument/2006/relationships/image" Target="../media/image137.png"/><Relationship Id="rId50" Type="http://schemas.openxmlformats.org/officeDocument/2006/relationships/image" Target="../media/image138.png"/><Relationship Id="rId51" Type="http://schemas.openxmlformats.org/officeDocument/2006/relationships/image" Target="../media/image139.png"/><Relationship Id="rId52" Type="http://schemas.openxmlformats.org/officeDocument/2006/relationships/image" Target="../media/image140.png"/><Relationship Id="rId53" Type="http://schemas.openxmlformats.org/officeDocument/2006/relationships/image" Target="../media/image141.png"/><Relationship Id="rId54" Type="http://schemas.openxmlformats.org/officeDocument/2006/relationships/image" Target="../media/image142.png"/><Relationship Id="rId55" Type="http://schemas.openxmlformats.org/officeDocument/2006/relationships/image" Target="../media/image143.png"/><Relationship Id="rId56" Type="http://schemas.openxmlformats.org/officeDocument/2006/relationships/image" Target="../media/image144.png"/><Relationship Id="rId57" Type="http://schemas.openxmlformats.org/officeDocument/2006/relationships/image" Target="../media/image145.png"/><Relationship Id="rId58" Type="http://schemas.openxmlformats.org/officeDocument/2006/relationships/image" Target="../media/image146.png"/><Relationship Id="rId59" Type="http://schemas.openxmlformats.org/officeDocument/2006/relationships/image" Target="../media/image147.png"/><Relationship Id="rId60" Type="http://schemas.openxmlformats.org/officeDocument/2006/relationships/image" Target="../media/image148.png"/><Relationship Id="rId61" Type="http://schemas.openxmlformats.org/officeDocument/2006/relationships/image" Target="../media/image149.png"/><Relationship Id="rId62" Type="http://schemas.openxmlformats.org/officeDocument/2006/relationships/image" Target="../media/image150.png"/><Relationship Id="rId63" Type="http://schemas.openxmlformats.org/officeDocument/2006/relationships/image" Target="../media/image151.png"/><Relationship Id="rId64" Type="http://schemas.openxmlformats.org/officeDocument/2006/relationships/image" Target="../media/image152.png"/><Relationship Id="rId65" Type="http://schemas.openxmlformats.org/officeDocument/2006/relationships/image" Target="../media/image153.png"/><Relationship Id="rId66" Type="http://schemas.openxmlformats.org/officeDocument/2006/relationships/image" Target="../media/image154.png"/><Relationship Id="rId67" Type="http://schemas.openxmlformats.org/officeDocument/2006/relationships/image" Target="../media/image155.png"/><Relationship Id="rId68" Type="http://schemas.openxmlformats.org/officeDocument/2006/relationships/image" Target="../media/image156.png"/><Relationship Id="rId69" Type="http://schemas.openxmlformats.org/officeDocument/2006/relationships/image" Target="../media/image157.png"/><Relationship Id="rId70" Type="http://schemas.openxmlformats.org/officeDocument/2006/relationships/image" Target="../media/image158.png"/><Relationship Id="rId71" Type="http://schemas.openxmlformats.org/officeDocument/2006/relationships/image" Target="../media/image159.png"/><Relationship Id="rId72" Type="http://schemas.openxmlformats.org/officeDocument/2006/relationships/image" Target="../media/image160.png"/><Relationship Id="rId73" Type="http://schemas.openxmlformats.org/officeDocument/2006/relationships/image" Target="../media/image161.png"/><Relationship Id="rId74" Type="http://schemas.openxmlformats.org/officeDocument/2006/relationships/image" Target="../media/image162.png"/><Relationship Id="rId75" Type="http://schemas.openxmlformats.org/officeDocument/2006/relationships/image" Target="../media/image163.png"/><Relationship Id="rId76" Type="http://schemas.openxmlformats.org/officeDocument/2006/relationships/image" Target="../media/image164.png"/><Relationship Id="rId77" Type="http://schemas.openxmlformats.org/officeDocument/2006/relationships/image" Target="../media/image165.png"/><Relationship Id="rId78" Type="http://schemas.openxmlformats.org/officeDocument/2006/relationships/image" Target="../media/image166.png"/><Relationship Id="rId79" Type="http://schemas.openxmlformats.org/officeDocument/2006/relationships/image" Target="../media/image167.png"/><Relationship Id="rId80" Type="http://schemas.openxmlformats.org/officeDocument/2006/relationships/image" Target="../media/image168.png"/><Relationship Id="rId81" Type="http://schemas.openxmlformats.org/officeDocument/2006/relationships/image" Target="../media/image169.png"/><Relationship Id="rId82" Type="http://schemas.openxmlformats.org/officeDocument/2006/relationships/image" Target="../media/image170.png"/><Relationship Id="rId83" Type="http://schemas.openxmlformats.org/officeDocument/2006/relationships/image" Target="../media/image171.png"/><Relationship Id="rId84" Type="http://schemas.openxmlformats.org/officeDocument/2006/relationships/image" Target="../media/image172.png"/><Relationship Id="rId85" Type="http://schemas.openxmlformats.org/officeDocument/2006/relationships/image" Target="../media/image173.png"/><Relationship Id="rId86" Type="http://schemas.openxmlformats.org/officeDocument/2006/relationships/image" Target="../media/image174.png"/><Relationship Id="rId87" Type="http://schemas.openxmlformats.org/officeDocument/2006/relationships/image" Target="../media/image175.png"/><Relationship Id="rId88" Type="http://schemas.openxmlformats.org/officeDocument/2006/relationships/image" Target="../media/image176.png"/><Relationship Id="rId89" Type="http://schemas.openxmlformats.org/officeDocument/2006/relationships/image" Target="../media/image177.png"/><Relationship Id="rId90" Type="http://schemas.openxmlformats.org/officeDocument/2006/relationships/image" Target="../media/image178.png"/><Relationship Id="rId91" Type="http://schemas.openxmlformats.org/officeDocument/2006/relationships/image" Target="../media/image179.png"/><Relationship Id="rId92" Type="http://schemas.openxmlformats.org/officeDocument/2006/relationships/image" Target="../media/image180.png"/><Relationship Id="rId93" Type="http://schemas.openxmlformats.org/officeDocument/2006/relationships/image" Target="../media/image181.png"/><Relationship Id="rId94" Type="http://schemas.openxmlformats.org/officeDocument/2006/relationships/image" Target="../media/image182.png"/><Relationship Id="rId95" Type="http://schemas.openxmlformats.org/officeDocument/2006/relationships/image" Target="../media/image183.png"/><Relationship Id="rId96" Type="http://schemas.openxmlformats.org/officeDocument/2006/relationships/image" Target="../media/image184.png"/><Relationship Id="rId97" Type="http://schemas.openxmlformats.org/officeDocument/2006/relationships/image" Target="../media/image185.png"/><Relationship Id="rId98" Type="http://schemas.openxmlformats.org/officeDocument/2006/relationships/image" Target="../media/image186.png"/><Relationship Id="rId99" Type="http://schemas.openxmlformats.org/officeDocument/2006/relationships/image" Target="../media/image187.png"/><Relationship Id="rId100" Type="http://schemas.openxmlformats.org/officeDocument/2006/relationships/image" Target="../media/image188.png"/><Relationship Id="rId101" Type="http://schemas.openxmlformats.org/officeDocument/2006/relationships/image" Target="../media/image189.png"/><Relationship Id="rId102" Type="http://schemas.openxmlformats.org/officeDocument/2006/relationships/image" Target="../media/image190.png"/><Relationship Id="rId103" Type="http://schemas.openxmlformats.org/officeDocument/2006/relationships/image" Target="../media/image191.png"/><Relationship Id="rId104" Type="http://schemas.openxmlformats.org/officeDocument/2006/relationships/image" Target="../media/image192.png"/><Relationship Id="rId105" Type="http://schemas.openxmlformats.org/officeDocument/2006/relationships/image" Target="../media/image193.jpg"/><Relationship Id="rId106" Type="http://schemas.openxmlformats.org/officeDocument/2006/relationships/image" Target="../media/image194.png"/><Relationship Id="rId107" Type="http://schemas.openxmlformats.org/officeDocument/2006/relationships/image" Target="../media/image195.png"/><Relationship Id="rId108" Type="http://schemas.openxmlformats.org/officeDocument/2006/relationships/image" Target="../media/image19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image" Target="../media/image199.png"/><Relationship Id="rId6" Type="http://schemas.openxmlformats.org/officeDocument/2006/relationships/image" Target="../media/image200.png"/><Relationship Id="rId7" Type="http://schemas.openxmlformats.org/officeDocument/2006/relationships/image" Target="../media/image201.png"/><Relationship Id="rId8" Type="http://schemas.openxmlformats.org/officeDocument/2006/relationships/image" Target="../media/image202.png"/><Relationship Id="rId9" Type="http://schemas.openxmlformats.org/officeDocument/2006/relationships/image" Target="../media/image203.png"/><Relationship Id="rId10" Type="http://schemas.openxmlformats.org/officeDocument/2006/relationships/image" Target="../media/image204.png"/><Relationship Id="rId11" Type="http://schemas.openxmlformats.org/officeDocument/2006/relationships/image" Target="../media/image205.jpg"/><Relationship Id="rId12" Type="http://schemas.openxmlformats.org/officeDocument/2006/relationships/image" Target="../media/image206.jpg"/><Relationship Id="rId13" Type="http://schemas.openxmlformats.org/officeDocument/2006/relationships/image" Target="../media/image207.png"/><Relationship Id="rId14" Type="http://schemas.openxmlformats.org/officeDocument/2006/relationships/image" Target="../media/image208.png"/><Relationship Id="rId15" Type="http://schemas.openxmlformats.org/officeDocument/2006/relationships/image" Target="../media/image20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1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211.png"/><Relationship Id="rId4" Type="http://schemas.openxmlformats.org/officeDocument/2006/relationships/image" Target="../media/image212.png"/><Relationship Id="rId5" Type="http://schemas.openxmlformats.org/officeDocument/2006/relationships/image" Target="../media/image21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jp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jpg"/><Relationship Id="rId8" Type="http://schemas.openxmlformats.org/officeDocument/2006/relationships/image" Target="../media/image29.jp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jpg"/><Relationship Id="rId15" Type="http://schemas.openxmlformats.org/officeDocument/2006/relationships/image" Target="../media/image36.jpg"/><Relationship Id="rId16" Type="http://schemas.openxmlformats.org/officeDocument/2006/relationships/image" Target="../media/image37.png"/><Relationship Id="rId17" Type="http://schemas.openxmlformats.org/officeDocument/2006/relationships/image" Target="../media/image38.jp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jpg"/><Relationship Id="rId21" Type="http://schemas.openxmlformats.org/officeDocument/2006/relationships/image" Target="../media/image42.png"/><Relationship Id="rId22" Type="http://schemas.openxmlformats.org/officeDocument/2006/relationships/image" Target="../media/image43.png"/><Relationship Id="rId23" Type="http://schemas.openxmlformats.org/officeDocument/2006/relationships/image" Target="../media/image44.jpg"/><Relationship Id="rId24" Type="http://schemas.openxmlformats.org/officeDocument/2006/relationships/image" Target="../media/image45.jpg"/><Relationship Id="rId25" Type="http://schemas.openxmlformats.org/officeDocument/2006/relationships/image" Target="../media/image46.jpg"/><Relationship Id="rId26" Type="http://schemas.openxmlformats.org/officeDocument/2006/relationships/image" Target="../media/image47.jpg"/><Relationship Id="rId27" Type="http://schemas.openxmlformats.org/officeDocument/2006/relationships/image" Target="../media/image48.jpg"/><Relationship Id="rId28" Type="http://schemas.openxmlformats.org/officeDocument/2006/relationships/image" Target="../media/image4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1389887"/>
            <a:ext cx="14630400" cy="6840220"/>
            <a:chOff x="1" y="1389887"/>
            <a:chExt cx="14630400" cy="6840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7318858"/>
              <a:ext cx="14630398" cy="90974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0760" y="1389887"/>
              <a:ext cx="8549640" cy="68397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159" y="1972056"/>
              <a:ext cx="4629912" cy="10363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030" y="365252"/>
            <a:ext cx="63290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320"/>
              <a:t>B</a:t>
            </a:r>
            <a:r>
              <a:rPr dirty="0" sz="4800" spc="105"/>
              <a:t>l</a:t>
            </a:r>
            <a:r>
              <a:rPr dirty="0" sz="4800" spc="80"/>
              <a:t>ue</a:t>
            </a:r>
            <a:r>
              <a:rPr dirty="0" sz="4800" spc="210"/>
              <a:t>p</a:t>
            </a:r>
            <a:r>
              <a:rPr dirty="0" sz="4800" spc="105"/>
              <a:t>r</a:t>
            </a:r>
            <a:r>
              <a:rPr dirty="0" sz="4800" spc="20"/>
              <a:t>i</a:t>
            </a:r>
            <a:r>
              <a:rPr dirty="0" sz="4800" spc="120"/>
              <a:t>nt</a:t>
            </a:r>
            <a:r>
              <a:rPr dirty="0" sz="4800" spc="265"/>
              <a:t>s</a:t>
            </a:r>
            <a:r>
              <a:rPr dirty="0" sz="4800" spc="-505"/>
              <a:t> </a:t>
            </a:r>
            <a:r>
              <a:rPr dirty="0" sz="4800" spc="65"/>
              <a:t>a</a:t>
            </a:r>
            <a:r>
              <a:rPr dirty="0" sz="4800" spc="265"/>
              <a:t>s</a:t>
            </a:r>
            <a:r>
              <a:rPr dirty="0" sz="4800" spc="-505"/>
              <a:t> </a:t>
            </a:r>
            <a:r>
              <a:rPr dirty="0" sz="4800" spc="210"/>
              <a:t>p</a:t>
            </a:r>
            <a:r>
              <a:rPr dirty="0" sz="4800" spc="105"/>
              <a:t>r</a:t>
            </a:r>
            <a:r>
              <a:rPr dirty="0" sz="4800" spc="225"/>
              <a:t>o</a:t>
            </a:r>
            <a:r>
              <a:rPr dirty="0" sz="4800" spc="215"/>
              <a:t>d</a:t>
            </a:r>
            <a:r>
              <a:rPr dirty="0" sz="4800" spc="15"/>
              <a:t>uct</a:t>
            </a:r>
            <a:r>
              <a:rPr dirty="0" sz="4800" spc="265"/>
              <a:t>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86098" y="1247140"/>
            <a:ext cx="9513570" cy="1082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  <a:tabLst>
                <a:tab pos="1866900" algn="l"/>
                <a:tab pos="2501900" algn="l"/>
                <a:tab pos="4340225" algn="l"/>
                <a:tab pos="4764405" algn="l"/>
              </a:tabLst>
            </a:pPr>
            <a:r>
              <a:rPr dirty="0" sz="1600" spc="355" b="1">
                <a:solidFill>
                  <a:srgbClr val="E659D6"/>
                </a:solidFill>
                <a:latin typeface="Trebuchet MS"/>
                <a:cs typeface="Trebuchet MS"/>
              </a:rPr>
              <a:t>A</a:t>
            </a:r>
            <a:r>
              <a:rPr dirty="0" sz="1600" spc="60" b="1">
                <a:solidFill>
                  <a:srgbClr val="E659D6"/>
                </a:solidFill>
                <a:latin typeface="Trebuchet MS"/>
                <a:cs typeface="Trebuchet MS"/>
              </a:rPr>
              <a:t>U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E659D6"/>
                </a:solidFill>
                <a:latin typeface="Trebuchet MS"/>
                <a:cs typeface="Trebuchet MS"/>
              </a:rPr>
              <a:t>T</a:t>
            </a:r>
            <a:r>
              <a:rPr dirty="0" sz="1600" spc="-19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45" b="1">
                <a:solidFill>
                  <a:srgbClr val="E659D6"/>
                </a:solidFill>
                <a:latin typeface="Trebuchet MS"/>
                <a:cs typeface="Trebuchet MS"/>
              </a:rPr>
              <a:t>O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90" b="1">
                <a:solidFill>
                  <a:srgbClr val="E659D6"/>
                </a:solidFill>
                <a:latin typeface="Trebuchet MS"/>
                <a:cs typeface="Trebuchet MS"/>
              </a:rPr>
              <a:t>M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305" b="1">
                <a:solidFill>
                  <a:srgbClr val="E659D6"/>
                </a:solidFill>
                <a:latin typeface="Trebuchet MS"/>
                <a:cs typeface="Trebuchet MS"/>
              </a:rPr>
              <a:t>A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T</a:t>
            </a:r>
            <a:r>
              <a:rPr dirty="0" sz="1600" spc="-19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60" b="1">
                <a:solidFill>
                  <a:srgbClr val="E659D6"/>
                </a:solidFill>
                <a:latin typeface="Trebuchet MS"/>
                <a:cs typeface="Trebuchet MS"/>
              </a:rPr>
              <a:t>I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45" b="1">
                <a:solidFill>
                  <a:srgbClr val="E659D6"/>
                </a:solidFill>
                <a:latin typeface="Trebuchet MS"/>
                <a:cs typeface="Trebuchet MS"/>
              </a:rPr>
              <a:t>O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5" b="1">
                <a:solidFill>
                  <a:srgbClr val="E659D6"/>
                </a:solidFill>
                <a:latin typeface="Trebuchet MS"/>
                <a:cs typeface="Trebuchet MS"/>
              </a:rPr>
              <a:t>N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</a:t>
            </a:r>
            <a:r>
              <a:rPr dirty="0" sz="1600" spc="370" b="1">
                <a:solidFill>
                  <a:srgbClr val="E659D6"/>
                </a:solidFill>
                <a:latin typeface="Trebuchet MS"/>
                <a:cs typeface="Trebuchet MS"/>
              </a:rPr>
              <a:t>A</a:t>
            </a:r>
            <a:r>
              <a:rPr dirty="0" sz="1600" spc="80" b="1">
                <a:solidFill>
                  <a:srgbClr val="E659D6"/>
                </a:solidFill>
                <a:latin typeface="Trebuchet MS"/>
                <a:cs typeface="Trebuchet MS"/>
              </a:rPr>
              <a:t>N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5" b="1">
                <a:solidFill>
                  <a:srgbClr val="E659D6"/>
                </a:solidFill>
                <a:latin typeface="Trebuchet MS"/>
                <a:cs typeface="Trebuchet MS"/>
              </a:rPr>
              <a:t>D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</a:t>
            </a:r>
            <a:r>
              <a:rPr dirty="0" sz="1600" spc="60" b="1">
                <a:solidFill>
                  <a:srgbClr val="E659D6"/>
                </a:solidFill>
                <a:latin typeface="Trebuchet MS"/>
                <a:cs typeface="Trebuchet MS"/>
              </a:rPr>
              <a:t>G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45" b="1">
                <a:solidFill>
                  <a:srgbClr val="E659D6"/>
                </a:solidFill>
                <a:latin typeface="Trebuchet MS"/>
                <a:cs typeface="Trebuchet MS"/>
              </a:rPr>
              <a:t>O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65" b="1">
                <a:solidFill>
                  <a:srgbClr val="E659D6"/>
                </a:solidFill>
                <a:latin typeface="Trebuchet MS"/>
                <a:cs typeface="Trebuchet MS"/>
              </a:rPr>
              <a:t>V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40" b="1">
                <a:solidFill>
                  <a:srgbClr val="E659D6"/>
                </a:solidFill>
                <a:latin typeface="Trebuchet MS"/>
                <a:cs typeface="Trebuchet MS"/>
              </a:rPr>
              <a:t>R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5" b="1">
                <a:solidFill>
                  <a:srgbClr val="E659D6"/>
                </a:solidFill>
                <a:latin typeface="Trebuchet MS"/>
                <a:cs typeface="Trebuchet MS"/>
              </a:rPr>
              <a:t>N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370" b="1">
                <a:solidFill>
                  <a:srgbClr val="E659D6"/>
                </a:solidFill>
                <a:latin typeface="Trebuchet MS"/>
                <a:cs typeface="Trebuchet MS"/>
              </a:rPr>
              <a:t>A</a:t>
            </a:r>
            <a:r>
              <a:rPr dirty="0" sz="1600" spc="80" b="1">
                <a:solidFill>
                  <a:srgbClr val="E659D6"/>
                </a:solidFill>
                <a:latin typeface="Trebuchet MS"/>
                <a:cs typeface="Trebuchet MS"/>
              </a:rPr>
              <a:t>N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5" b="1">
                <a:solidFill>
                  <a:srgbClr val="E659D6"/>
                </a:solidFill>
                <a:latin typeface="Trebuchet MS"/>
                <a:cs typeface="Trebuchet MS"/>
              </a:rPr>
              <a:t>C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</a:t>
            </a:r>
            <a:r>
              <a:rPr dirty="0" sz="1600" spc="305" b="1">
                <a:solidFill>
                  <a:srgbClr val="E659D6"/>
                </a:solidFill>
                <a:latin typeface="Trebuchet MS"/>
                <a:cs typeface="Trebuchet MS"/>
              </a:rPr>
              <a:t>A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T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</a:t>
            </a:r>
            <a:r>
              <a:rPr dirty="0" sz="1600" spc="114" b="1">
                <a:solidFill>
                  <a:srgbClr val="E659D6"/>
                </a:solidFill>
                <a:latin typeface="Trebuchet MS"/>
                <a:cs typeface="Trebuchet MS"/>
              </a:rPr>
              <a:t>S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5" b="1">
                <a:solidFill>
                  <a:srgbClr val="E659D6"/>
                </a:solidFill>
                <a:latin typeface="Trebuchet MS"/>
                <a:cs typeface="Trebuchet MS"/>
              </a:rPr>
              <a:t>C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310" b="1">
                <a:solidFill>
                  <a:srgbClr val="E659D6"/>
                </a:solidFill>
                <a:latin typeface="Trebuchet MS"/>
                <a:cs typeface="Trebuchet MS"/>
              </a:rPr>
              <a:t>A</a:t>
            </a:r>
            <a:r>
              <a:rPr dirty="0" sz="1600" spc="15" b="1">
                <a:solidFill>
                  <a:srgbClr val="E659D6"/>
                </a:solidFill>
                <a:latin typeface="Trebuchet MS"/>
                <a:cs typeface="Trebuchet MS"/>
              </a:rPr>
              <a:t>L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030"/>
              </a:lnSpc>
            </a:pPr>
            <a:r>
              <a:rPr dirty="0" sz="1700" spc="35">
                <a:solidFill>
                  <a:srgbClr val="F2F4F4"/>
                </a:solidFill>
                <a:latin typeface="Trebuchet MS"/>
                <a:cs typeface="Trebuchet MS"/>
              </a:rPr>
              <a:t>Automating</a:t>
            </a:r>
            <a:r>
              <a:rPr dirty="0" sz="1700" spc="-5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F2F4F4"/>
                </a:solidFill>
                <a:latin typeface="Trebuchet MS"/>
                <a:cs typeface="Trebuchet MS"/>
              </a:rPr>
              <a:t>a</a:t>
            </a:r>
            <a:r>
              <a:rPr dirty="0" sz="1700" spc="-6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F2F4F4"/>
                </a:solidFill>
                <a:latin typeface="Trebuchet MS"/>
                <a:cs typeface="Trebuchet MS"/>
              </a:rPr>
              <a:t>compliant,</a:t>
            </a:r>
            <a:r>
              <a:rPr dirty="0" sz="1700" spc="-5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-15">
                <a:solidFill>
                  <a:srgbClr val="F2F4F4"/>
                </a:solidFill>
                <a:latin typeface="Trebuchet MS"/>
                <a:cs typeface="Trebuchet MS"/>
              </a:rPr>
              <a:t>secure</a:t>
            </a:r>
            <a:r>
              <a:rPr dirty="0" sz="1700" spc="-5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35">
                <a:solidFill>
                  <a:srgbClr val="F2F4F4"/>
                </a:solidFill>
                <a:latin typeface="Trebuchet MS"/>
                <a:cs typeface="Trebuchet MS"/>
              </a:rPr>
              <a:t>and</a:t>
            </a:r>
            <a:r>
              <a:rPr dirty="0" sz="1700" spc="-6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F2F4F4"/>
                </a:solidFill>
                <a:latin typeface="Trebuchet MS"/>
                <a:cs typeface="Trebuchet MS"/>
              </a:rPr>
              <a:t>reliable</a:t>
            </a:r>
            <a:r>
              <a:rPr dirty="0" sz="1700" spc="-5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5" b="1">
                <a:solidFill>
                  <a:srgbClr val="F2F4F4"/>
                </a:solidFill>
                <a:latin typeface="Trebuchet MS"/>
                <a:cs typeface="Trebuchet MS"/>
              </a:rPr>
              <a:t>blueprint</a:t>
            </a:r>
            <a:r>
              <a:rPr dirty="0" sz="1700" spc="-60" b="1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F2F4F4"/>
                </a:solidFill>
                <a:latin typeface="Trebuchet MS"/>
                <a:cs typeface="Trebuchet MS"/>
              </a:rPr>
              <a:t>architecture</a:t>
            </a:r>
            <a:r>
              <a:rPr dirty="0" sz="1700" spc="-5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F2F4F4"/>
                </a:solidFill>
                <a:latin typeface="Trebuchet MS"/>
                <a:cs typeface="Trebuchet MS"/>
              </a:rPr>
              <a:t>at</a:t>
            </a:r>
            <a:r>
              <a:rPr dirty="0" sz="1700" spc="-5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-15">
                <a:solidFill>
                  <a:srgbClr val="F2F4F4"/>
                </a:solidFill>
                <a:latin typeface="Trebuchet MS"/>
                <a:cs typeface="Trebuchet MS"/>
              </a:rPr>
              <a:t>scale</a:t>
            </a:r>
            <a:r>
              <a:rPr dirty="0" sz="1700" spc="-5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F2F4F4"/>
                </a:solidFill>
                <a:latin typeface="Trebuchet MS"/>
                <a:cs typeface="Trebuchet MS"/>
              </a:rPr>
              <a:t>that</a:t>
            </a:r>
            <a:r>
              <a:rPr dirty="0" sz="1700" spc="-5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10">
                <a:solidFill>
                  <a:srgbClr val="F2F4F4"/>
                </a:solidFill>
                <a:latin typeface="Trebuchet MS"/>
                <a:cs typeface="Trebuchet MS"/>
              </a:rPr>
              <a:t>adheres</a:t>
            </a:r>
            <a:r>
              <a:rPr dirty="0" sz="1700" spc="-5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20">
                <a:solidFill>
                  <a:srgbClr val="F2F4F4"/>
                </a:solidFill>
                <a:latin typeface="Trebuchet MS"/>
                <a:cs typeface="Trebuchet MS"/>
              </a:rPr>
              <a:t>to</a:t>
            </a:r>
            <a:r>
              <a:rPr dirty="0" sz="1700" spc="-5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55">
                <a:solidFill>
                  <a:srgbClr val="F2F4F4"/>
                </a:solidFill>
                <a:latin typeface="Trebuchet MS"/>
                <a:cs typeface="Trebuchet MS"/>
              </a:rPr>
              <a:t>JPMC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2030"/>
              </a:lnSpc>
            </a:pPr>
            <a:r>
              <a:rPr dirty="0" sz="1700" b="1">
                <a:solidFill>
                  <a:srgbClr val="F2F4F4"/>
                </a:solidFill>
                <a:latin typeface="Trebuchet MS"/>
                <a:cs typeface="Trebuchet MS"/>
              </a:rPr>
              <a:t>governance</a:t>
            </a:r>
            <a:r>
              <a:rPr dirty="0" sz="1700" spc="-70" b="1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35">
                <a:solidFill>
                  <a:srgbClr val="F2F4F4"/>
                </a:solidFill>
                <a:latin typeface="Trebuchet MS"/>
                <a:cs typeface="Trebuchet MS"/>
              </a:rPr>
              <a:t>and</a:t>
            </a:r>
            <a:r>
              <a:rPr dirty="0" sz="1700" spc="-5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-25" b="1">
                <a:solidFill>
                  <a:srgbClr val="F2F4F4"/>
                </a:solidFill>
                <a:latin typeface="Trebuchet MS"/>
                <a:cs typeface="Trebuchet MS"/>
              </a:rPr>
              <a:t>security</a:t>
            </a:r>
            <a:r>
              <a:rPr dirty="0" sz="1700" spc="-50" b="1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-25" b="1">
                <a:solidFill>
                  <a:srgbClr val="F2F4F4"/>
                </a:solidFill>
                <a:latin typeface="Trebuchet MS"/>
                <a:cs typeface="Trebuchet MS"/>
              </a:rPr>
              <a:t>policies</a:t>
            </a:r>
            <a:r>
              <a:rPr dirty="0" sz="1700" spc="-25">
                <a:solidFill>
                  <a:srgbClr val="F2F4F4"/>
                </a:solidFill>
                <a:latin typeface="Trebuchet MS"/>
                <a:cs typeface="Trebuchet MS"/>
              </a:rPr>
              <a:t>,</a:t>
            </a:r>
            <a:r>
              <a:rPr dirty="0" sz="1700" spc="-5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25">
                <a:solidFill>
                  <a:srgbClr val="F2F4F4"/>
                </a:solidFill>
                <a:latin typeface="Trebuchet MS"/>
                <a:cs typeface="Trebuchet MS"/>
              </a:rPr>
              <a:t>enabling</a:t>
            </a:r>
            <a:r>
              <a:rPr dirty="0" sz="1700" spc="-5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45">
                <a:solidFill>
                  <a:srgbClr val="F2F4F4"/>
                </a:solidFill>
                <a:latin typeface="Trebuchet MS"/>
                <a:cs typeface="Trebuchet MS"/>
              </a:rPr>
              <a:t>us</a:t>
            </a:r>
            <a:r>
              <a:rPr dirty="0" sz="1700" spc="-5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20">
                <a:solidFill>
                  <a:srgbClr val="F2F4F4"/>
                </a:solidFill>
                <a:latin typeface="Trebuchet MS"/>
                <a:cs typeface="Trebuchet MS"/>
              </a:rPr>
              <a:t>to</a:t>
            </a:r>
            <a:r>
              <a:rPr dirty="0" sz="1700" spc="-6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10">
                <a:solidFill>
                  <a:srgbClr val="F2F4F4"/>
                </a:solidFill>
                <a:latin typeface="Trebuchet MS"/>
                <a:cs typeface="Trebuchet MS"/>
              </a:rPr>
              <a:t>migrate</a:t>
            </a:r>
            <a:r>
              <a:rPr dirty="0" sz="1700" spc="-5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-10" b="1">
                <a:solidFill>
                  <a:srgbClr val="F2F4F4"/>
                </a:solidFill>
                <a:latin typeface="Trebuchet MS"/>
                <a:cs typeface="Trebuchet MS"/>
              </a:rPr>
              <a:t>faster</a:t>
            </a:r>
            <a:r>
              <a:rPr dirty="0" sz="1700" spc="-55" b="1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F2F4F4"/>
                </a:solidFill>
                <a:latin typeface="Trebuchet MS"/>
                <a:cs typeface="Trebuchet MS"/>
              </a:rPr>
              <a:t>with</a:t>
            </a:r>
            <a:r>
              <a:rPr dirty="0" sz="1700" spc="-6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b="1">
                <a:solidFill>
                  <a:srgbClr val="F2F4F4"/>
                </a:solidFill>
                <a:latin typeface="Trebuchet MS"/>
                <a:cs typeface="Trebuchet MS"/>
              </a:rPr>
              <a:t>appropriate</a:t>
            </a:r>
            <a:r>
              <a:rPr dirty="0" sz="1700" spc="-60" b="1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700" spc="20" b="1">
                <a:solidFill>
                  <a:srgbClr val="F2F4F4"/>
                </a:solidFill>
                <a:latin typeface="Trebuchet MS"/>
                <a:cs typeface="Trebuchet MS"/>
              </a:rPr>
              <a:t>guardrails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0857" y="2884392"/>
            <a:ext cx="5212950" cy="42827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04590" y="4737100"/>
            <a:ext cx="2200910" cy="8851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64490" marR="5080" indent="-352425">
              <a:lnSpc>
                <a:spcPct val="101400"/>
              </a:lnSpc>
              <a:spcBef>
                <a:spcPts val="50"/>
              </a:spcBef>
            </a:pPr>
            <a:r>
              <a:rPr dirty="0" sz="2800" spc="20" b="1">
                <a:solidFill>
                  <a:srgbClr val="FFFFFF"/>
                </a:solidFill>
                <a:latin typeface="Trebuchet MS"/>
                <a:cs typeface="Trebuchet MS"/>
              </a:rPr>
              <a:t>Blueprints</a:t>
            </a:r>
            <a:r>
              <a:rPr dirty="0" sz="280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 b="1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dirty="0" sz="2800" spc="-8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" b="1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4844" y="2884392"/>
            <a:ext cx="8106409" cy="3885565"/>
            <a:chOff x="784844" y="2884392"/>
            <a:chExt cx="8106409" cy="388556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8744" y="3706367"/>
              <a:ext cx="216407" cy="2255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279712" y="3728476"/>
              <a:ext cx="136525" cy="146685"/>
            </a:xfrm>
            <a:custGeom>
              <a:avLst/>
              <a:gdLst/>
              <a:ahLst/>
              <a:cxnLst/>
              <a:rect l="l" t="t" r="r" b="b"/>
              <a:pathLst>
                <a:path w="136525" h="146685">
                  <a:moveTo>
                    <a:pt x="82077" y="0"/>
                  </a:moveTo>
                  <a:lnTo>
                    <a:pt x="71404" y="12176"/>
                  </a:lnTo>
                  <a:lnTo>
                    <a:pt x="82965" y="13997"/>
                  </a:lnTo>
                  <a:lnTo>
                    <a:pt x="93044" y="16894"/>
                  </a:lnTo>
                  <a:lnTo>
                    <a:pt x="117525" y="45633"/>
                  </a:lnTo>
                  <a:lnTo>
                    <a:pt x="115696" y="50659"/>
                  </a:lnTo>
                  <a:lnTo>
                    <a:pt x="77032" y="69964"/>
                  </a:lnTo>
                  <a:lnTo>
                    <a:pt x="9794" y="76982"/>
                  </a:lnTo>
                  <a:lnTo>
                    <a:pt x="0" y="88155"/>
                  </a:lnTo>
                  <a:lnTo>
                    <a:pt x="66330" y="146291"/>
                  </a:lnTo>
                  <a:lnTo>
                    <a:pt x="76752" y="134400"/>
                  </a:lnTo>
                  <a:lnTo>
                    <a:pt x="26897" y="90704"/>
                  </a:lnTo>
                  <a:lnTo>
                    <a:pt x="42054" y="89930"/>
                  </a:lnTo>
                  <a:lnTo>
                    <a:pt x="87135" y="85532"/>
                  </a:lnTo>
                  <a:lnTo>
                    <a:pt x="127289" y="67490"/>
                  </a:lnTo>
                  <a:lnTo>
                    <a:pt x="136307" y="48178"/>
                  </a:lnTo>
                  <a:lnTo>
                    <a:pt x="136290" y="41181"/>
                  </a:lnTo>
                  <a:lnTo>
                    <a:pt x="109923" y="6715"/>
                  </a:lnTo>
                  <a:lnTo>
                    <a:pt x="90021" y="375"/>
                  </a:lnTo>
                  <a:lnTo>
                    <a:pt x="82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4087" y="3855719"/>
              <a:ext cx="103631" cy="10363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363041" y="3875623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15722" y="0"/>
                  </a:moveTo>
                  <a:lnTo>
                    <a:pt x="9171" y="295"/>
                  </a:lnTo>
                  <a:lnTo>
                    <a:pt x="6275" y="1711"/>
                  </a:lnTo>
                  <a:lnTo>
                    <a:pt x="1231" y="7081"/>
                  </a:lnTo>
                  <a:lnTo>
                    <a:pt x="0" y="10062"/>
                  </a:lnTo>
                  <a:lnTo>
                    <a:pt x="115" y="16617"/>
                  </a:lnTo>
                  <a:lnTo>
                    <a:pt x="1487" y="19517"/>
                  </a:lnTo>
                  <a:lnTo>
                    <a:pt x="6856" y="24559"/>
                  </a:lnTo>
                  <a:lnTo>
                    <a:pt x="9836" y="25746"/>
                  </a:lnTo>
                  <a:lnTo>
                    <a:pt x="16385" y="25450"/>
                  </a:lnTo>
                  <a:lnTo>
                    <a:pt x="19283" y="24034"/>
                  </a:lnTo>
                  <a:lnTo>
                    <a:pt x="24326" y="18665"/>
                  </a:lnTo>
                  <a:lnTo>
                    <a:pt x="25558" y="15684"/>
                  </a:lnTo>
                  <a:lnTo>
                    <a:pt x="25441" y="9128"/>
                  </a:lnTo>
                  <a:lnTo>
                    <a:pt x="24071" y="6229"/>
                  </a:lnTo>
                  <a:lnTo>
                    <a:pt x="21386" y="3708"/>
                  </a:lnTo>
                  <a:lnTo>
                    <a:pt x="18702" y="1187"/>
                  </a:lnTo>
                  <a:lnTo>
                    <a:pt x="157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1144" y="3843527"/>
              <a:ext cx="216407" cy="2225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430322" y="3864607"/>
              <a:ext cx="139700" cy="142875"/>
            </a:xfrm>
            <a:custGeom>
              <a:avLst/>
              <a:gdLst/>
              <a:ahLst/>
              <a:cxnLst/>
              <a:rect l="l" t="t" r="r" b="b"/>
              <a:pathLst>
                <a:path w="139700" h="142875">
                  <a:moveTo>
                    <a:pt x="95284" y="0"/>
                  </a:moveTo>
                  <a:lnTo>
                    <a:pt x="0" y="91373"/>
                  </a:lnTo>
                  <a:lnTo>
                    <a:pt x="33623" y="126434"/>
                  </a:lnTo>
                  <a:lnTo>
                    <a:pt x="40584" y="132791"/>
                  </a:lnTo>
                  <a:lnTo>
                    <a:pt x="47755" y="137561"/>
                  </a:lnTo>
                  <a:lnTo>
                    <a:pt x="55137" y="140743"/>
                  </a:lnTo>
                  <a:lnTo>
                    <a:pt x="62729" y="142337"/>
                  </a:lnTo>
                  <a:lnTo>
                    <a:pt x="70219" y="142313"/>
                  </a:lnTo>
                  <a:lnTo>
                    <a:pt x="96995" y="125049"/>
                  </a:lnTo>
                  <a:lnTo>
                    <a:pt x="60733" y="125049"/>
                  </a:lnTo>
                  <a:lnTo>
                    <a:pt x="52432" y="122534"/>
                  </a:lnTo>
                  <a:lnTo>
                    <a:pt x="44084" y="115876"/>
                  </a:lnTo>
                  <a:lnTo>
                    <a:pt x="23514" y="94427"/>
                  </a:lnTo>
                  <a:lnTo>
                    <a:pt x="56238" y="63045"/>
                  </a:lnTo>
                  <a:lnTo>
                    <a:pt x="76297" y="63045"/>
                  </a:lnTo>
                  <a:lnTo>
                    <a:pt x="66687" y="53025"/>
                  </a:lnTo>
                  <a:lnTo>
                    <a:pt x="97349" y="23622"/>
                  </a:lnTo>
                  <a:lnTo>
                    <a:pt x="117937" y="23622"/>
                  </a:lnTo>
                  <a:lnTo>
                    <a:pt x="95284" y="0"/>
                  </a:lnTo>
                  <a:close/>
                </a:path>
                <a:path w="139700" h="142875">
                  <a:moveTo>
                    <a:pt x="76297" y="63045"/>
                  </a:moveTo>
                  <a:lnTo>
                    <a:pt x="56238" y="63045"/>
                  </a:lnTo>
                  <a:lnTo>
                    <a:pt x="82170" y="90086"/>
                  </a:lnTo>
                  <a:lnTo>
                    <a:pt x="85035" y="95827"/>
                  </a:lnTo>
                  <a:lnTo>
                    <a:pt x="60733" y="125049"/>
                  </a:lnTo>
                  <a:lnTo>
                    <a:pt x="96995" y="125049"/>
                  </a:lnTo>
                  <a:lnTo>
                    <a:pt x="99521" y="120427"/>
                  </a:lnTo>
                  <a:lnTo>
                    <a:pt x="101518" y="106547"/>
                  </a:lnTo>
                  <a:lnTo>
                    <a:pt x="100075" y="99308"/>
                  </a:lnTo>
                  <a:lnTo>
                    <a:pt x="96191" y="91772"/>
                  </a:lnTo>
                  <a:lnTo>
                    <a:pt x="120214" y="91772"/>
                  </a:lnTo>
                  <a:lnTo>
                    <a:pt x="123898" y="89748"/>
                  </a:lnTo>
                  <a:lnTo>
                    <a:pt x="128666" y="85177"/>
                  </a:lnTo>
                  <a:lnTo>
                    <a:pt x="133602" y="79470"/>
                  </a:lnTo>
                  <a:lnTo>
                    <a:pt x="133900" y="78927"/>
                  </a:lnTo>
                  <a:lnTo>
                    <a:pt x="98852" y="78927"/>
                  </a:lnTo>
                  <a:lnTo>
                    <a:pt x="90881" y="76343"/>
                  </a:lnTo>
                  <a:lnTo>
                    <a:pt x="82774" y="69799"/>
                  </a:lnTo>
                  <a:lnTo>
                    <a:pt x="76297" y="63045"/>
                  </a:lnTo>
                  <a:close/>
                </a:path>
                <a:path w="139700" h="142875">
                  <a:moveTo>
                    <a:pt x="120214" y="91772"/>
                  </a:moveTo>
                  <a:lnTo>
                    <a:pt x="96191" y="91772"/>
                  </a:lnTo>
                  <a:lnTo>
                    <a:pt x="101980" y="94138"/>
                  </a:lnTo>
                  <a:lnTo>
                    <a:pt x="107647" y="94775"/>
                  </a:lnTo>
                  <a:lnTo>
                    <a:pt x="118742" y="92581"/>
                  </a:lnTo>
                  <a:lnTo>
                    <a:pt x="120214" y="91772"/>
                  </a:lnTo>
                  <a:close/>
                </a:path>
                <a:path w="139700" h="142875">
                  <a:moveTo>
                    <a:pt x="117937" y="23622"/>
                  </a:moveTo>
                  <a:lnTo>
                    <a:pt x="97349" y="23622"/>
                  </a:lnTo>
                  <a:lnTo>
                    <a:pt x="119105" y="46308"/>
                  </a:lnTo>
                  <a:lnTo>
                    <a:pt x="121776" y="51708"/>
                  </a:lnTo>
                  <a:lnTo>
                    <a:pt x="98852" y="78927"/>
                  </a:lnTo>
                  <a:lnTo>
                    <a:pt x="133900" y="78927"/>
                  </a:lnTo>
                  <a:lnTo>
                    <a:pt x="136998" y="73293"/>
                  </a:lnTo>
                  <a:lnTo>
                    <a:pt x="138855" y="66646"/>
                  </a:lnTo>
                  <a:lnTo>
                    <a:pt x="139172" y="59528"/>
                  </a:lnTo>
                  <a:lnTo>
                    <a:pt x="137977" y="52261"/>
                  </a:lnTo>
                  <a:lnTo>
                    <a:pt x="135297" y="45165"/>
                  </a:lnTo>
                  <a:lnTo>
                    <a:pt x="131130" y="38240"/>
                  </a:lnTo>
                  <a:lnTo>
                    <a:pt x="125478" y="31485"/>
                  </a:lnTo>
                  <a:lnTo>
                    <a:pt x="117937" y="23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76487" y="3953255"/>
              <a:ext cx="195072" cy="2042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15016" y="3973365"/>
              <a:ext cx="217504" cy="21763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578292" y="4034535"/>
              <a:ext cx="114935" cy="99695"/>
            </a:xfrm>
            <a:custGeom>
              <a:avLst/>
              <a:gdLst/>
              <a:ahLst/>
              <a:cxnLst/>
              <a:rect l="l" t="t" r="r" b="b"/>
              <a:pathLst>
                <a:path w="114934" h="99695">
                  <a:moveTo>
                    <a:pt x="74414" y="23116"/>
                  </a:moveTo>
                  <a:lnTo>
                    <a:pt x="0" y="84684"/>
                  </a:lnTo>
                  <a:lnTo>
                    <a:pt x="12021" y="99216"/>
                  </a:lnTo>
                  <a:lnTo>
                    <a:pt x="86437" y="37647"/>
                  </a:lnTo>
                  <a:lnTo>
                    <a:pt x="74414" y="23116"/>
                  </a:lnTo>
                  <a:close/>
                </a:path>
                <a:path w="114934" h="99695">
                  <a:moveTo>
                    <a:pt x="100412" y="0"/>
                  </a:moveTo>
                  <a:lnTo>
                    <a:pt x="97616" y="953"/>
                  </a:lnTo>
                  <a:lnTo>
                    <a:pt x="92331" y="5325"/>
                  </a:lnTo>
                  <a:lnTo>
                    <a:pt x="90872" y="7893"/>
                  </a:lnTo>
                  <a:lnTo>
                    <a:pt x="90314" y="13794"/>
                  </a:lnTo>
                  <a:lnTo>
                    <a:pt x="91348" y="16687"/>
                  </a:lnTo>
                  <a:lnTo>
                    <a:pt x="96045" y="22363"/>
                  </a:lnTo>
                  <a:lnTo>
                    <a:pt x="98692" y="23921"/>
                  </a:lnTo>
                  <a:lnTo>
                    <a:pt x="104594" y="24479"/>
                  </a:lnTo>
                  <a:lnTo>
                    <a:pt x="107389" y="23525"/>
                  </a:lnTo>
                  <a:lnTo>
                    <a:pt x="112674" y="19154"/>
                  </a:lnTo>
                  <a:lnTo>
                    <a:pt x="114134" y="16586"/>
                  </a:lnTo>
                  <a:lnTo>
                    <a:pt x="114692" y="10685"/>
                  </a:lnTo>
                  <a:lnTo>
                    <a:pt x="113657" y="7791"/>
                  </a:lnTo>
                  <a:lnTo>
                    <a:pt x="108962" y="2115"/>
                  </a:lnTo>
                  <a:lnTo>
                    <a:pt x="106312" y="557"/>
                  </a:lnTo>
                  <a:lnTo>
                    <a:pt x="1004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74024" y="4044695"/>
              <a:ext cx="192024" cy="1920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612447" y="4065522"/>
              <a:ext cx="116205" cy="114300"/>
            </a:xfrm>
            <a:custGeom>
              <a:avLst/>
              <a:gdLst/>
              <a:ahLst/>
              <a:cxnLst/>
              <a:rect l="l" t="t" r="r" b="b"/>
              <a:pathLst>
                <a:path w="116204" h="114300">
                  <a:moveTo>
                    <a:pt x="104067" y="0"/>
                  </a:moveTo>
                  <a:lnTo>
                    <a:pt x="4885" y="78812"/>
                  </a:lnTo>
                  <a:lnTo>
                    <a:pt x="1640" y="83661"/>
                  </a:lnTo>
                  <a:lnTo>
                    <a:pt x="0" y="94048"/>
                  </a:lnTo>
                  <a:lnTo>
                    <a:pt x="1684" y="99279"/>
                  </a:lnTo>
                  <a:lnTo>
                    <a:pt x="8953" y="108427"/>
                  </a:lnTo>
                  <a:lnTo>
                    <a:pt x="12393" y="111532"/>
                  </a:lnTo>
                  <a:lnTo>
                    <a:pt x="16193" y="113866"/>
                  </a:lnTo>
                  <a:lnTo>
                    <a:pt x="26784" y="105451"/>
                  </a:lnTo>
                  <a:lnTo>
                    <a:pt x="23056" y="101681"/>
                  </a:lnTo>
                  <a:lnTo>
                    <a:pt x="19738" y="97505"/>
                  </a:lnTo>
                  <a:lnTo>
                    <a:pt x="19016" y="95524"/>
                  </a:lnTo>
                  <a:lnTo>
                    <a:pt x="19603" y="91975"/>
                  </a:lnTo>
                  <a:lnTo>
                    <a:pt x="20894" y="90180"/>
                  </a:lnTo>
                  <a:lnTo>
                    <a:pt x="115799" y="14765"/>
                  </a:lnTo>
                  <a:lnTo>
                    <a:pt x="1040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10599" y="4126991"/>
              <a:ext cx="231648" cy="1950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650358" y="4148324"/>
              <a:ext cx="152400" cy="114300"/>
            </a:xfrm>
            <a:custGeom>
              <a:avLst/>
              <a:gdLst/>
              <a:ahLst/>
              <a:cxnLst/>
              <a:rect l="l" t="t" r="r" b="b"/>
              <a:pathLst>
                <a:path w="152400" h="114300">
                  <a:moveTo>
                    <a:pt x="57260" y="0"/>
                  </a:moveTo>
                  <a:lnTo>
                    <a:pt x="18533" y="18677"/>
                  </a:lnTo>
                  <a:lnTo>
                    <a:pt x="0" y="48496"/>
                  </a:lnTo>
                  <a:lnTo>
                    <a:pt x="891" y="62983"/>
                  </a:lnTo>
                  <a:lnTo>
                    <a:pt x="30421" y="92572"/>
                  </a:lnTo>
                  <a:lnTo>
                    <a:pt x="35975" y="93686"/>
                  </a:lnTo>
                  <a:lnTo>
                    <a:pt x="29469" y="101556"/>
                  </a:lnTo>
                  <a:lnTo>
                    <a:pt x="38735" y="114132"/>
                  </a:lnTo>
                  <a:lnTo>
                    <a:pt x="76981" y="85954"/>
                  </a:lnTo>
                  <a:lnTo>
                    <a:pt x="45185" y="85954"/>
                  </a:lnTo>
                  <a:lnTo>
                    <a:pt x="38497" y="83340"/>
                  </a:lnTo>
                  <a:lnTo>
                    <a:pt x="32719" y="80114"/>
                  </a:lnTo>
                  <a:lnTo>
                    <a:pt x="27851" y="76276"/>
                  </a:lnTo>
                  <a:lnTo>
                    <a:pt x="23893" y="71827"/>
                  </a:lnTo>
                  <a:lnTo>
                    <a:pt x="18647" y="60992"/>
                  </a:lnTo>
                  <a:lnTo>
                    <a:pt x="18953" y="50267"/>
                  </a:lnTo>
                  <a:lnTo>
                    <a:pt x="24811" y="39651"/>
                  </a:lnTo>
                  <a:lnTo>
                    <a:pt x="36221" y="29145"/>
                  </a:lnTo>
                  <a:lnTo>
                    <a:pt x="49796" y="21155"/>
                  </a:lnTo>
                  <a:lnTo>
                    <a:pt x="61688" y="18427"/>
                  </a:lnTo>
                  <a:lnTo>
                    <a:pt x="91502" y="18427"/>
                  </a:lnTo>
                  <a:lnTo>
                    <a:pt x="90318" y="16499"/>
                  </a:lnTo>
                  <a:lnTo>
                    <a:pt x="85271" y="9649"/>
                  </a:lnTo>
                  <a:lnTo>
                    <a:pt x="79183" y="5025"/>
                  </a:lnTo>
                  <a:lnTo>
                    <a:pt x="64923" y="229"/>
                  </a:lnTo>
                  <a:lnTo>
                    <a:pt x="57260" y="0"/>
                  </a:lnTo>
                  <a:close/>
                </a:path>
                <a:path w="152400" h="114300">
                  <a:moveTo>
                    <a:pt x="91502" y="18427"/>
                  </a:moveTo>
                  <a:lnTo>
                    <a:pt x="61688" y="18427"/>
                  </a:lnTo>
                  <a:lnTo>
                    <a:pt x="71897" y="20962"/>
                  </a:lnTo>
                  <a:lnTo>
                    <a:pt x="80422" y="28760"/>
                  </a:lnTo>
                  <a:lnTo>
                    <a:pt x="88590" y="53977"/>
                  </a:lnTo>
                  <a:lnTo>
                    <a:pt x="45185" y="85954"/>
                  </a:lnTo>
                  <a:lnTo>
                    <a:pt x="76981" y="85954"/>
                  </a:lnTo>
                  <a:lnTo>
                    <a:pt x="130813" y="46294"/>
                  </a:lnTo>
                  <a:lnTo>
                    <a:pt x="99018" y="46294"/>
                  </a:lnTo>
                  <a:lnTo>
                    <a:pt x="98814" y="38147"/>
                  </a:lnTo>
                  <a:lnTo>
                    <a:pt x="97296" y="30466"/>
                  </a:lnTo>
                  <a:lnTo>
                    <a:pt x="94464" y="23250"/>
                  </a:lnTo>
                  <a:lnTo>
                    <a:pt x="91502" y="18427"/>
                  </a:lnTo>
                  <a:close/>
                </a:path>
                <a:path w="152400" h="114300">
                  <a:moveTo>
                    <a:pt x="141042" y="15332"/>
                  </a:moveTo>
                  <a:lnTo>
                    <a:pt x="99018" y="46294"/>
                  </a:lnTo>
                  <a:lnTo>
                    <a:pt x="130813" y="46294"/>
                  </a:lnTo>
                  <a:lnTo>
                    <a:pt x="152228" y="30516"/>
                  </a:lnTo>
                  <a:lnTo>
                    <a:pt x="141042" y="1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48527" y="4230623"/>
              <a:ext cx="204215" cy="16763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769222" y="4272719"/>
              <a:ext cx="126364" cy="88265"/>
            </a:xfrm>
            <a:custGeom>
              <a:avLst/>
              <a:gdLst/>
              <a:ahLst/>
              <a:cxnLst/>
              <a:rect l="l" t="t" r="r" b="b"/>
              <a:pathLst>
                <a:path w="126364" h="88264">
                  <a:moveTo>
                    <a:pt x="15537" y="0"/>
                  </a:moveTo>
                  <a:lnTo>
                    <a:pt x="5847" y="14831"/>
                  </a:lnTo>
                  <a:lnTo>
                    <a:pt x="0" y="56521"/>
                  </a:lnTo>
                  <a:lnTo>
                    <a:pt x="12758" y="64857"/>
                  </a:lnTo>
                  <a:lnTo>
                    <a:pt x="20906" y="26263"/>
                  </a:lnTo>
                  <a:lnTo>
                    <a:pt x="115638" y="88153"/>
                  </a:lnTo>
                  <a:lnTo>
                    <a:pt x="126057" y="72204"/>
                  </a:lnTo>
                  <a:lnTo>
                    <a:pt x="15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85688" y="4239767"/>
              <a:ext cx="103632" cy="10363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905581" y="4279224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70">
                  <a:moveTo>
                    <a:pt x="14187" y="0"/>
                  </a:moveTo>
                  <a:lnTo>
                    <a:pt x="7708" y="1014"/>
                  </a:lnTo>
                  <a:lnTo>
                    <a:pt x="5025" y="2769"/>
                  </a:lnTo>
                  <a:lnTo>
                    <a:pt x="2896" y="5775"/>
                  </a:lnTo>
                  <a:lnTo>
                    <a:pt x="767" y="8780"/>
                  </a:lnTo>
                  <a:lnTo>
                    <a:pt x="12124" y="26088"/>
                  </a:lnTo>
                  <a:lnTo>
                    <a:pt x="18601" y="25073"/>
                  </a:lnTo>
                  <a:lnTo>
                    <a:pt x="21285" y="23317"/>
                  </a:lnTo>
                  <a:lnTo>
                    <a:pt x="25543" y="17307"/>
                  </a:lnTo>
                  <a:lnTo>
                    <a:pt x="26310" y="14193"/>
                  </a:lnTo>
                  <a:lnTo>
                    <a:pt x="25119" y="7745"/>
                  </a:lnTo>
                  <a:lnTo>
                    <a:pt x="23318" y="5069"/>
                  </a:lnTo>
                  <a:lnTo>
                    <a:pt x="17308" y="811"/>
                  </a:lnTo>
                  <a:lnTo>
                    <a:pt x="141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55208" y="4047743"/>
              <a:ext cx="222503" cy="21945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874838" y="4088564"/>
              <a:ext cx="145415" cy="140970"/>
            </a:xfrm>
            <a:custGeom>
              <a:avLst/>
              <a:gdLst/>
              <a:ahLst/>
              <a:cxnLst/>
              <a:rect l="l" t="t" r="r" b="b"/>
              <a:pathLst>
                <a:path w="145414" h="140970">
                  <a:moveTo>
                    <a:pt x="68056" y="0"/>
                  </a:moveTo>
                  <a:lnTo>
                    <a:pt x="27117" y="24222"/>
                  </a:lnTo>
                  <a:lnTo>
                    <a:pt x="0" y="58152"/>
                  </a:lnTo>
                  <a:lnTo>
                    <a:pt x="103129" y="140571"/>
                  </a:lnTo>
                  <a:lnTo>
                    <a:pt x="122863" y="115877"/>
                  </a:lnTo>
                  <a:lnTo>
                    <a:pt x="103355" y="115877"/>
                  </a:lnTo>
                  <a:lnTo>
                    <a:pt x="24036" y="52487"/>
                  </a:lnTo>
                  <a:lnTo>
                    <a:pt x="51303" y="23251"/>
                  </a:lnTo>
                  <a:lnTo>
                    <a:pt x="66742" y="18580"/>
                  </a:lnTo>
                  <a:lnTo>
                    <a:pt x="115836" y="18580"/>
                  </a:lnTo>
                  <a:lnTo>
                    <a:pt x="103609" y="10009"/>
                  </a:lnTo>
                  <a:lnTo>
                    <a:pt x="91439" y="3963"/>
                  </a:lnTo>
                  <a:lnTo>
                    <a:pt x="79588" y="626"/>
                  </a:lnTo>
                  <a:lnTo>
                    <a:pt x="68056" y="0"/>
                  </a:lnTo>
                  <a:close/>
                </a:path>
                <a:path w="145414" h="140970">
                  <a:moveTo>
                    <a:pt x="115836" y="18580"/>
                  </a:moveTo>
                  <a:lnTo>
                    <a:pt x="66742" y="18580"/>
                  </a:lnTo>
                  <a:lnTo>
                    <a:pt x="75004" y="19208"/>
                  </a:lnTo>
                  <a:lnTo>
                    <a:pt x="83605" y="21814"/>
                  </a:lnTo>
                  <a:lnTo>
                    <a:pt x="120193" y="51039"/>
                  </a:lnTo>
                  <a:lnTo>
                    <a:pt x="127079" y="66739"/>
                  </a:lnTo>
                  <a:lnTo>
                    <a:pt x="125906" y="82796"/>
                  </a:lnTo>
                  <a:lnTo>
                    <a:pt x="116674" y="99211"/>
                  </a:lnTo>
                  <a:lnTo>
                    <a:pt x="103355" y="115877"/>
                  </a:lnTo>
                  <a:lnTo>
                    <a:pt x="122863" y="115877"/>
                  </a:lnTo>
                  <a:lnTo>
                    <a:pt x="129887" y="107087"/>
                  </a:lnTo>
                  <a:lnTo>
                    <a:pt x="137630" y="95702"/>
                  </a:lnTo>
                  <a:lnTo>
                    <a:pt x="142662" y="84314"/>
                  </a:lnTo>
                  <a:lnTo>
                    <a:pt x="144982" y="72924"/>
                  </a:lnTo>
                  <a:lnTo>
                    <a:pt x="144592" y="61531"/>
                  </a:lnTo>
                  <a:lnTo>
                    <a:pt x="141501" y="50313"/>
                  </a:lnTo>
                  <a:lnTo>
                    <a:pt x="135723" y="39445"/>
                  </a:lnTo>
                  <a:lnTo>
                    <a:pt x="127255" y="28929"/>
                  </a:lnTo>
                  <a:lnTo>
                    <a:pt x="116099" y="18764"/>
                  </a:lnTo>
                  <a:lnTo>
                    <a:pt x="115836" y="18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77127" y="3980687"/>
              <a:ext cx="185927" cy="17678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997728" y="4020414"/>
              <a:ext cx="107314" cy="98425"/>
            </a:xfrm>
            <a:custGeom>
              <a:avLst/>
              <a:gdLst/>
              <a:ahLst/>
              <a:cxnLst/>
              <a:rect l="l" t="t" r="r" b="b"/>
              <a:pathLst>
                <a:path w="107314" h="98425">
                  <a:moveTo>
                    <a:pt x="38040" y="0"/>
                  </a:moveTo>
                  <a:lnTo>
                    <a:pt x="5987" y="22420"/>
                  </a:lnTo>
                  <a:lnTo>
                    <a:pt x="0" y="39457"/>
                  </a:lnTo>
                  <a:lnTo>
                    <a:pt x="77" y="48290"/>
                  </a:lnTo>
                  <a:lnTo>
                    <a:pt x="20483" y="82101"/>
                  </a:lnTo>
                  <a:lnTo>
                    <a:pt x="57201" y="98289"/>
                  </a:lnTo>
                  <a:lnTo>
                    <a:pt x="65889" y="96968"/>
                  </a:lnTo>
                  <a:lnTo>
                    <a:pt x="74298" y="93506"/>
                  </a:lnTo>
                  <a:lnTo>
                    <a:pt x="82430" y="87902"/>
                  </a:lnTo>
                  <a:lnTo>
                    <a:pt x="89489" y="80942"/>
                  </a:lnTo>
                  <a:lnTo>
                    <a:pt x="59220" y="80942"/>
                  </a:lnTo>
                  <a:lnTo>
                    <a:pt x="53639" y="80574"/>
                  </a:lnTo>
                  <a:lnTo>
                    <a:pt x="47856" y="78812"/>
                  </a:lnTo>
                  <a:lnTo>
                    <a:pt x="41871" y="75653"/>
                  </a:lnTo>
                  <a:lnTo>
                    <a:pt x="35683" y="71099"/>
                  </a:lnTo>
                  <a:lnTo>
                    <a:pt x="42930" y="62819"/>
                  </a:lnTo>
                  <a:lnTo>
                    <a:pt x="26221" y="62819"/>
                  </a:lnTo>
                  <a:lnTo>
                    <a:pt x="19568" y="56151"/>
                  </a:lnTo>
                  <a:lnTo>
                    <a:pt x="15913" y="49576"/>
                  </a:lnTo>
                  <a:lnTo>
                    <a:pt x="14601" y="36614"/>
                  </a:lnTo>
                  <a:lnTo>
                    <a:pt x="16907" y="30363"/>
                  </a:lnTo>
                  <a:lnTo>
                    <a:pt x="26777" y="19086"/>
                  </a:lnTo>
                  <a:lnTo>
                    <a:pt x="31751" y="16393"/>
                  </a:lnTo>
                  <a:lnTo>
                    <a:pt x="42443" y="16131"/>
                  </a:lnTo>
                  <a:lnTo>
                    <a:pt x="71123" y="16131"/>
                  </a:lnTo>
                  <a:lnTo>
                    <a:pt x="70647" y="15628"/>
                  </a:lnTo>
                  <a:lnTo>
                    <a:pt x="66156" y="11696"/>
                  </a:lnTo>
                  <a:lnTo>
                    <a:pt x="59131" y="6355"/>
                  </a:lnTo>
                  <a:lnTo>
                    <a:pt x="52103" y="2625"/>
                  </a:lnTo>
                  <a:lnTo>
                    <a:pt x="45073" y="506"/>
                  </a:lnTo>
                  <a:lnTo>
                    <a:pt x="38040" y="0"/>
                  </a:lnTo>
                  <a:close/>
                </a:path>
                <a:path w="107314" h="98425">
                  <a:moveTo>
                    <a:pt x="96599" y="41127"/>
                  </a:moveTo>
                  <a:lnTo>
                    <a:pt x="73733" y="76219"/>
                  </a:lnTo>
                  <a:lnTo>
                    <a:pt x="59220" y="80942"/>
                  </a:lnTo>
                  <a:lnTo>
                    <a:pt x="89489" y="80942"/>
                  </a:lnTo>
                  <a:lnTo>
                    <a:pt x="106776" y="50035"/>
                  </a:lnTo>
                  <a:lnTo>
                    <a:pt x="96599" y="41127"/>
                  </a:lnTo>
                  <a:close/>
                </a:path>
                <a:path w="107314" h="98425">
                  <a:moveTo>
                    <a:pt x="71123" y="16131"/>
                  </a:moveTo>
                  <a:lnTo>
                    <a:pt x="42443" y="16131"/>
                  </a:lnTo>
                  <a:lnTo>
                    <a:pt x="48031" y="18618"/>
                  </a:lnTo>
                  <a:lnTo>
                    <a:pt x="55581" y="25226"/>
                  </a:lnTo>
                  <a:lnTo>
                    <a:pt x="56781" y="26361"/>
                  </a:lnTo>
                  <a:lnTo>
                    <a:pt x="57462" y="27125"/>
                  </a:lnTo>
                  <a:lnTo>
                    <a:pt x="26221" y="62819"/>
                  </a:lnTo>
                  <a:lnTo>
                    <a:pt x="42930" y="62819"/>
                  </a:lnTo>
                  <a:lnTo>
                    <a:pt x="77336" y="23508"/>
                  </a:lnTo>
                  <a:lnTo>
                    <a:pt x="74374" y="19565"/>
                  </a:lnTo>
                  <a:lnTo>
                    <a:pt x="71123" y="16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13703" y="3877055"/>
              <a:ext cx="185927" cy="2133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34607" y="3858767"/>
              <a:ext cx="207696" cy="19257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076289" y="3900075"/>
              <a:ext cx="108585" cy="106680"/>
            </a:xfrm>
            <a:custGeom>
              <a:avLst/>
              <a:gdLst/>
              <a:ahLst/>
              <a:cxnLst/>
              <a:rect l="l" t="t" r="r" b="b"/>
              <a:pathLst>
                <a:path w="108585" h="106679">
                  <a:moveTo>
                    <a:pt x="38972" y="25332"/>
                  </a:moveTo>
                  <a:lnTo>
                    <a:pt x="25784" y="38815"/>
                  </a:lnTo>
                  <a:lnTo>
                    <a:pt x="94827" y="106352"/>
                  </a:lnTo>
                  <a:lnTo>
                    <a:pt x="108016" y="92871"/>
                  </a:lnTo>
                  <a:lnTo>
                    <a:pt x="38972" y="25332"/>
                  </a:lnTo>
                  <a:close/>
                </a:path>
                <a:path w="108585" h="106679">
                  <a:moveTo>
                    <a:pt x="15118" y="0"/>
                  </a:moveTo>
                  <a:lnTo>
                    <a:pt x="9192" y="66"/>
                  </a:lnTo>
                  <a:lnTo>
                    <a:pt x="6422" y="1398"/>
                  </a:lnTo>
                  <a:lnTo>
                    <a:pt x="1271" y="6663"/>
                  </a:lnTo>
                  <a:lnTo>
                    <a:pt x="0" y="9462"/>
                  </a:lnTo>
                  <a:lnTo>
                    <a:pt x="66" y="15388"/>
                  </a:lnTo>
                  <a:lnTo>
                    <a:pt x="1308" y="18069"/>
                  </a:lnTo>
                  <a:lnTo>
                    <a:pt x="6210" y="22865"/>
                  </a:lnTo>
                  <a:lnTo>
                    <a:pt x="8917" y="24047"/>
                  </a:lnTo>
                  <a:lnTo>
                    <a:pt x="14843" y="23982"/>
                  </a:lnTo>
                  <a:lnTo>
                    <a:pt x="17613" y="22649"/>
                  </a:lnTo>
                  <a:lnTo>
                    <a:pt x="22764" y="17383"/>
                  </a:lnTo>
                  <a:lnTo>
                    <a:pt x="24036" y="14585"/>
                  </a:lnTo>
                  <a:lnTo>
                    <a:pt x="23969" y="8658"/>
                  </a:lnTo>
                  <a:lnTo>
                    <a:pt x="22727" y="5979"/>
                  </a:lnTo>
                  <a:lnTo>
                    <a:pt x="17825" y="1183"/>
                  </a:lnTo>
                  <a:lnTo>
                    <a:pt x="151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14288" y="3813047"/>
              <a:ext cx="207263" cy="20116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135243" y="3854701"/>
              <a:ext cx="127635" cy="120014"/>
            </a:xfrm>
            <a:custGeom>
              <a:avLst/>
              <a:gdLst/>
              <a:ahLst/>
              <a:cxnLst/>
              <a:rect l="l" t="t" r="r" b="b"/>
              <a:pathLst>
                <a:path w="127635" h="120014">
                  <a:moveTo>
                    <a:pt x="51821" y="0"/>
                  </a:moveTo>
                  <a:lnTo>
                    <a:pt x="22705" y="35023"/>
                  </a:lnTo>
                  <a:lnTo>
                    <a:pt x="20175" y="45637"/>
                  </a:lnTo>
                  <a:lnTo>
                    <a:pt x="11421" y="39249"/>
                  </a:lnTo>
                  <a:lnTo>
                    <a:pt x="0" y="50184"/>
                  </a:lnTo>
                  <a:lnTo>
                    <a:pt x="66791" y="119948"/>
                  </a:lnTo>
                  <a:lnTo>
                    <a:pt x="80415" y="106907"/>
                  </a:lnTo>
                  <a:lnTo>
                    <a:pt x="28905" y="53103"/>
                  </a:lnTo>
                  <a:lnTo>
                    <a:pt x="31219" y="45002"/>
                  </a:lnTo>
                  <a:lnTo>
                    <a:pt x="51929" y="19809"/>
                  </a:lnTo>
                  <a:lnTo>
                    <a:pt x="60264" y="20619"/>
                  </a:lnTo>
                  <a:lnTo>
                    <a:pt x="64676" y="23252"/>
                  </a:lnTo>
                  <a:lnTo>
                    <a:pt x="113990" y="74762"/>
                  </a:lnTo>
                  <a:lnTo>
                    <a:pt x="127613" y="61720"/>
                  </a:lnTo>
                  <a:lnTo>
                    <a:pt x="72194" y="3835"/>
                  </a:lnTo>
                  <a:lnTo>
                    <a:pt x="65554" y="389"/>
                  </a:lnTo>
                  <a:lnTo>
                    <a:pt x="51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11823" y="3745991"/>
              <a:ext cx="182879" cy="17983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230952" y="3787015"/>
              <a:ext cx="106045" cy="100330"/>
            </a:xfrm>
            <a:custGeom>
              <a:avLst/>
              <a:gdLst/>
              <a:ahLst/>
              <a:cxnLst/>
              <a:rect l="l" t="t" r="r" b="b"/>
              <a:pathLst>
                <a:path w="106045" h="100329">
                  <a:moveTo>
                    <a:pt x="44296" y="0"/>
                  </a:moveTo>
                  <a:lnTo>
                    <a:pt x="9442" y="17755"/>
                  </a:lnTo>
                  <a:lnTo>
                    <a:pt x="0" y="42556"/>
                  </a:lnTo>
                  <a:lnTo>
                    <a:pt x="857" y="51579"/>
                  </a:lnTo>
                  <a:lnTo>
                    <a:pt x="23862" y="87379"/>
                  </a:lnTo>
                  <a:lnTo>
                    <a:pt x="49634" y="99995"/>
                  </a:lnTo>
                  <a:lnTo>
                    <a:pt x="58420" y="99894"/>
                  </a:lnTo>
                  <a:lnTo>
                    <a:pt x="67229" y="97632"/>
                  </a:lnTo>
                  <a:lnTo>
                    <a:pt x="76059" y="93212"/>
                  </a:lnTo>
                  <a:lnTo>
                    <a:pt x="84913" y="86631"/>
                  </a:lnTo>
                  <a:lnTo>
                    <a:pt x="88622" y="83097"/>
                  </a:lnTo>
                  <a:lnTo>
                    <a:pt x="54039" y="83097"/>
                  </a:lnTo>
                  <a:lnTo>
                    <a:pt x="48564" y="81959"/>
                  </a:lnTo>
                  <a:lnTo>
                    <a:pt x="43081" y="79411"/>
                  </a:lnTo>
                  <a:lnTo>
                    <a:pt x="37591" y="75453"/>
                  </a:lnTo>
                  <a:lnTo>
                    <a:pt x="32095" y="70084"/>
                  </a:lnTo>
                  <a:lnTo>
                    <a:pt x="43105" y="60571"/>
                  </a:lnTo>
                  <a:lnTo>
                    <a:pt x="23874" y="60571"/>
                  </a:lnTo>
                  <a:lnTo>
                    <a:pt x="18211" y="53045"/>
                  </a:lnTo>
                  <a:lnTo>
                    <a:pt x="15504" y="46027"/>
                  </a:lnTo>
                  <a:lnTo>
                    <a:pt x="16003" y="33007"/>
                  </a:lnTo>
                  <a:lnTo>
                    <a:pt x="19154" y="27137"/>
                  </a:lnTo>
                  <a:lnTo>
                    <a:pt x="30493" y="17339"/>
                  </a:lnTo>
                  <a:lnTo>
                    <a:pt x="35792" y="15361"/>
                  </a:lnTo>
                  <a:lnTo>
                    <a:pt x="70394" y="15361"/>
                  </a:lnTo>
                  <a:lnTo>
                    <a:pt x="64300" y="9220"/>
                  </a:lnTo>
                  <a:lnTo>
                    <a:pt x="57858" y="4550"/>
                  </a:lnTo>
                  <a:lnTo>
                    <a:pt x="51190" y="1477"/>
                  </a:lnTo>
                  <a:lnTo>
                    <a:pt x="44296" y="0"/>
                  </a:lnTo>
                  <a:close/>
                </a:path>
                <a:path w="106045" h="100329">
                  <a:moveTo>
                    <a:pt x="96582" y="48854"/>
                  </a:moveTo>
                  <a:lnTo>
                    <a:pt x="71192" y="77953"/>
                  </a:lnTo>
                  <a:lnTo>
                    <a:pt x="54039" y="83097"/>
                  </a:lnTo>
                  <a:lnTo>
                    <a:pt x="88622" y="83097"/>
                  </a:lnTo>
                  <a:lnTo>
                    <a:pt x="91817" y="80052"/>
                  </a:lnTo>
                  <a:lnTo>
                    <a:pt x="97537" y="73269"/>
                  </a:lnTo>
                  <a:lnTo>
                    <a:pt x="102073" y="66281"/>
                  </a:lnTo>
                  <a:lnTo>
                    <a:pt x="105425" y="59089"/>
                  </a:lnTo>
                  <a:lnTo>
                    <a:pt x="96582" y="48854"/>
                  </a:lnTo>
                  <a:close/>
                </a:path>
                <a:path w="106045" h="100329">
                  <a:moveTo>
                    <a:pt x="70394" y="15361"/>
                  </a:moveTo>
                  <a:lnTo>
                    <a:pt x="35792" y="15361"/>
                  </a:lnTo>
                  <a:lnTo>
                    <a:pt x="46418" y="16587"/>
                  </a:lnTo>
                  <a:lnTo>
                    <a:pt x="51607" y="19823"/>
                  </a:lnTo>
                  <a:lnTo>
                    <a:pt x="58167" y="27415"/>
                  </a:lnTo>
                  <a:lnTo>
                    <a:pt x="59217" y="28733"/>
                  </a:lnTo>
                  <a:lnTo>
                    <a:pt x="59766" y="29557"/>
                  </a:lnTo>
                  <a:lnTo>
                    <a:pt x="23874" y="60571"/>
                  </a:lnTo>
                  <a:lnTo>
                    <a:pt x="43105" y="60571"/>
                  </a:lnTo>
                  <a:lnTo>
                    <a:pt x="79951" y="28733"/>
                  </a:lnTo>
                  <a:lnTo>
                    <a:pt x="77563" y="24418"/>
                  </a:lnTo>
                  <a:lnTo>
                    <a:pt x="74419" y="20001"/>
                  </a:lnTo>
                  <a:lnTo>
                    <a:pt x="70394" y="15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41208" y="6480047"/>
              <a:ext cx="210311" cy="22859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62677" y="6519402"/>
              <a:ext cx="129404" cy="14979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96656" y="6541007"/>
              <a:ext cx="103631" cy="10363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316634" y="6579839"/>
              <a:ext cx="26034" cy="26670"/>
            </a:xfrm>
            <a:custGeom>
              <a:avLst/>
              <a:gdLst/>
              <a:ahLst/>
              <a:cxnLst/>
              <a:rect l="l" t="t" r="r" b="b"/>
              <a:pathLst>
                <a:path w="26034" h="26670">
                  <a:moveTo>
                    <a:pt x="11358" y="0"/>
                  </a:moveTo>
                  <a:lnTo>
                    <a:pt x="8275" y="882"/>
                  </a:lnTo>
                  <a:lnTo>
                    <a:pt x="5351" y="3121"/>
                  </a:lnTo>
                  <a:lnTo>
                    <a:pt x="2428" y="5360"/>
                  </a:lnTo>
                  <a:lnTo>
                    <a:pt x="772" y="8108"/>
                  </a:lnTo>
                  <a:lnTo>
                    <a:pt x="0" y="14618"/>
                  </a:lnTo>
                  <a:lnTo>
                    <a:pt x="927" y="17708"/>
                  </a:lnTo>
                  <a:lnTo>
                    <a:pt x="5405" y="23555"/>
                  </a:lnTo>
                  <a:lnTo>
                    <a:pt x="8147" y="25256"/>
                  </a:lnTo>
                  <a:lnTo>
                    <a:pt x="14634" y="26206"/>
                  </a:lnTo>
                  <a:lnTo>
                    <a:pt x="17717" y="25325"/>
                  </a:lnTo>
                  <a:lnTo>
                    <a:pt x="23566" y="20845"/>
                  </a:lnTo>
                  <a:lnTo>
                    <a:pt x="25220" y="18098"/>
                  </a:lnTo>
                  <a:lnTo>
                    <a:pt x="25993" y="11587"/>
                  </a:lnTo>
                  <a:lnTo>
                    <a:pt x="25065" y="8498"/>
                  </a:lnTo>
                  <a:lnTo>
                    <a:pt x="20587" y="2650"/>
                  </a:lnTo>
                  <a:lnTo>
                    <a:pt x="17846" y="951"/>
                  </a:lnTo>
                  <a:lnTo>
                    <a:pt x="113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99703" y="6352032"/>
              <a:ext cx="228600" cy="23469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319905" y="6392284"/>
              <a:ext cx="148590" cy="153670"/>
            </a:xfrm>
            <a:custGeom>
              <a:avLst/>
              <a:gdLst/>
              <a:ahLst/>
              <a:cxnLst/>
              <a:rect l="l" t="t" r="r" b="b"/>
              <a:pathLst>
                <a:path w="148590" h="153670">
                  <a:moveTo>
                    <a:pt x="62261" y="0"/>
                  </a:moveTo>
                  <a:lnTo>
                    <a:pt x="0" y="53524"/>
                  </a:lnTo>
                  <a:lnTo>
                    <a:pt x="86060" y="153634"/>
                  </a:lnTo>
                  <a:lnTo>
                    <a:pt x="148322" y="100110"/>
                  </a:lnTo>
                  <a:lnTo>
                    <a:pt x="138139" y="88265"/>
                  </a:lnTo>
                  <a:lnTo>
                    <a:pt x="90611" y="129120"/>
                  </a:lnTo>
                  <a:lnTo>
                    <a:pt x="61553" y="95318"/>
                  </a:lnTo>
                  <a:lnTo>
                    <a:pt x="101423" y="61042"/>
                  </a:lnTo>
                  <a:lnTo>
                    <a:pt x="91240" y="49197"/>
                  </a:lnTo>
                  <a:lnTo>
                    <a:pt x="51368" y="83472"/>
                  </a:lnTo>
                  <a:lnTo>
                    <a:pt x="24918" y="52702"/>
                  </a:lnTo>
                  <a:lnTo>
                    <a:pt x="72444" y="11845"/>
                  </a:lnTo>
                  <a:lnTo>
                    <a:pt x="622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00287" y="6318503"/>
              <a:ext cx="204216" cy="19811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419597" y="6220967"/>
              <a:ext cx="224530" cy="25562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480392" y="6196583"/>
              <a:ext cx="236887" cy="19842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558054" y="6123431"/>
              <a:ext cx="204946" cy="21372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617703" y="6162942"/>
              <a:ext cx="85725" cy="105410"/>
            </a:xfrm>
            <a:custGeom>
              <a:avLst/>
              <a:gdLst/>
              <a:ahLst/>
              <a:cxnLst/>
              <a:rect l="l" t="t" r="r" b="b"/>
              <a:pathLst>
                <a:path w="85725" h="105410">
                  <a:moveTo>
                    <a:pt x="35947" y="0"/>
                  </a:moveTo>
                  <a:lnTo>
                    <a:pt x="21875" y="28116"/>
                  </a:lnTo>
                  <a:lnTo>
                    <a:pt x="21954" y="32546"/>
                  </a:lnTo>
                  <a:lnTo>
                    <a:pt x="22515" y="37726"/>
                  </a:lnTo>
                  <a:lnTo>
                    <a:pt x="10330" y="29979"/>
                  </a:lnTo>
                  <a:lnTo>
                    <a:pt x="0" y="41950"/>
                  </a:lnTo>
                  <a:lnTo>
                    <a:pt x="73124" y="105048"/>
                  </a:lnTo>
                  <a:lnTo>
                    <a:pt x="85445" y="90769"/>
                  </a:lnTo>
                  <a:lnTo>
                    <a:pt x="31503" y="44223"/>
                  </a:lnTo>
                  <a:lnTo>
                    <a:pt x="32200" y="37292"/>
                  </a:lnTo>
                  <a:lnTo>
                    <a:pt x="48928" y="11200"/>
                  </a:lnTo>
                  <a:lnTo>
                    <a:pt x="359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653272" y="6065519"/>
              <a:ext cx="182879" cy="17678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674712" y="6103911"/>
              <a:ext cx="101600" cy="98425"/>
            </a:xfrm>
            <a:custGeom>
              <a:avLst/>
              <a:gdLst/>
              <a:ahLst/>
              <a:cxnLst/>
              <a:rect l="l" t="t" r="r" b="b"/>
              <a:pathLst>
                <a:path w="101600" h="98425">
                  <a:moveTo>
                    <a:pt x="30869" y="0"/>
                  </a:moveTo>
                  <a:lnTo>
                    <a:pt x="1809" y="33012"/>
                  </a:lnTo>
                  <a:lnTo>
                    <a:pt x="0" y="41884"/>
                  </a:lnTo>
                  <a:lnTo>
                    <a:pt x="278" y="50798"/>
                  </a:lnTo>
                  <a:lnTo>
                    <a:pt x="21798" y="83799"/>
                  </a:lnTo>
                  <a:lnTo>
                    <a:pt x="58303" y="97805"/>
                  </a:lnTo>
                  <a:lnTo>
                    <a:pt x="66829" y="96164"/>
                  </a:lnTo>
                  <a:lnTo>
                    <a:pt x="97249" y="67499"/>
                  </a:lnTo>
                  <a:lnTo>
                    <a:pt x="101352" y="55529"/>
                  </a:lnTo>
                  <a:lnTo>
                    <a:pt x="90799" y="47068"/>
                  </a:lnTo>
                  <a:lnTo>
                    <a:pt x="87697" y="54999"/>
                  </a:lnTo>
                  <a:lnTo>
                    <a:pt x="84001" y="61639"/>
                  </a:lnTo>
                  <a:lnTo>
                    <a:pt x="73277" y="75016"/>
                  </a:lnTo>
                  <a:lnTo>
                    <a:pt x="66464" y="79199"/>
                  </a:lnTo>
                  <a:lnTo>
                    <a:pt x="59274" y="79538"/>
                  </a:lnTo>
                  <a:lnTo>
                    <a:pt x="53710" y="79084"/>
                  </a:lnTo>
                  <a:lnTo>
                    <a:pt x="22187" y="56704"/>
                  </a:lnTo>
                  <a:lnTo>
                    <a:pt x="16028" y="38968"/>
                  </a:lnTo>
                  <a:lnTo>
                    <a:pt x="18728" y="31286"/>
                  </a:lnTo>
                  <a:lnTo>
                    <a:pt x="29771" y="17512"/>
                  </a:lnTo>
                  <a:lnTo>
                    <a:pt x="35111" y="12678"/>
                  </a:lnTo>
                  <a:lnTo>
                    <a:pt x="41422" y="8460"/>
                  </a:lnTo>
                  <a:lnTo>
                    <a:pt x="308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705087" y="5995415"/>
              <a:ext cx="185927" cy="17678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725863" y="6036221"/>
              <a:ext cx="107314" cy="96520"/>
            </a:xfrm>
            <a:custGeom>
              <a:avLst/>
              <a:gdLst/>
              <a:ahLst/>
              <a:cxnLst/>
              <a:rect l="l" t="t" r="r" b="b"/>
              <a:pathLst>
                <a:path w="107315" h="96520">
                  <a:moveTo>
                    <a:pt x="41235" y="0"/>
                  </a:moveTo>
                  <a:lnTo>
                    <a:pt x="4369" y="25470"/>
                  </a:lnTo>
                  <a:lnTo>
                    <a:pt x="0" y="42992"/>
                  </a:lnTo>
                  <a:lnTo>
                    <a:pt x="902" y="51780"/>
                  </a:lnTo>
                  <a:lnTo>
                    <a:pt x="24379" y="83535"/>
                  </a:lnTo>
                  <a:lnTo>
                    <a:pt x="53496" y="96233"/>
                  </a:lnTo>
                  <a:lnTo>
                    <a:pt x="62449" y="96221"/>
                  </a:lnTo>
                  <a:lnTo>
                    <a:pt x="70975" y="94094"/>
                  </a:lnTo>
                  <a:lnTo>
                    <a:pt x="79024" y="89861"/>
                  </a:lnTo>
                  <a:lnTo>
                    <a:pt x="86597" y="83522"/>
                  </a:lnTo>
                  <a:lnTo>
                    <a:pt x="90466" y="78917"/>
                  </a:lnTo>
                  <a:lnTo>
                    <a:pt x="57247" y="78917"/>
                  </a:lnTo>
                  <a:lnTo>
                    <a:pt x="51324" y="77702"/>
                  </a:lnTo>
                  <a:lnTo>
                    <a:pt x="45002" y="75077"/>
                  </a:lnTo>
                  <a:lnTo>
                    <a:pt x="38483" y="71161"/>
                  </a:lnTo>
                  <a:lnTo>
                    <a:pt x="43797" y="63802"/>
                  </a:lnTo>
                  <a:lnTo>
                    <a:pt x="28290" y="63802"/>
                  </a:lnTo>
                  <a:lnTo>
                    <a:pt x="21042" y="57784"/>
                  </a:lnTo>
                  <a:lnTo>
                    <a:pt x="16788" y="51580"/>
                  </a:lnTo>
                  <a:lnTo>
                    <a:pt x="14270" y="38798"/>
                  </a:lnTo>
                  <a:lnTo>
                    <a:pt x="15983" y="32358"/>
                  </a:lnTo>
                  <a:lnTo>
                    <a:pt x="24756" y="20209"/>
                  </a:lnTo>
                  <a:lnTo>
                    <a:pt x="29455" y="17062"/>
                  </a:lnTo>
                  <a:lnTo>
                    <a:pt x="40078" y="15802"/>
                  </a:lnTo>
                  <a:lnTo>
                    <a:pt x="71694" y="15802"/>
                  </a:lnTo>
                  <a:lnTo>
                    <a:pt x="68112" y="12665"/>
                  </a:lnTo>
                  <a:lnTo>
                    <a:pt x="63272" y="9171"/>
                  </a:lnTo>
                  <a:lnTo>
                    <a:pt x="55778" y="4509"/>
                  </a:lnTo>
                  <a:lnTo>
                    <a:pt x="48433" y="1452"/>
                  </a:lnTo>
                  <a:lnTo>
                    <a:pt x="41235" y="0"/>
                  </a:lnTo>
                  <a:close/>
                </a:path>
                <a:path w="107315" h="96520">
                  <a:moveTo>
                    <a:pt x="96332" y="35627"/>
                  </a:moveTo>
                  <a:lnTo>
                    <a:pt x="76845" y="72702"/>
                  </a:lnTo>
                  <a:lnTo>
                    <a:pt x="57247" y="78917"/>
                  </a:lnTo>
                  <a:lnTo>
                    <a:pt x="90466" y="78917"/>
                  </a:lnTo>
                  <a:lnTo>
                    <a:pt x="107298" y="43545"/>
                  </a:lnTo>
                  <a:lnTo>
                    <a:pt x="96332" y="35627"/>
                  </a:lnTo>
                  <a:close/>
                </a:path>
                <a:path w="107315" h="96520">
                  <a:moveTo>
                    <a:pt x="71694" y="15802"/>
                  </a:moveTo>
                  <a:lnTo>
                    <a:pt x="40078" y="15802"/>
                  </a:lnTo>
                  <a:lnTo>
                    <a:pt x="45873" y="17755"/>
                  </a:lnTo>
                  <a:lnTo>
                    <a:pt x="54007" y="23629"/>
                  </a:lnTo>
                  <a:lnTo>
                    <a:pt x="55309" y="24646"/>
                  </a:lnTo>
                  <a:lnTo>
                    <a:pt x="56058" y="25345"/>
                  </a:lnTo>
                  <a:lnTo>
                    <a:pt x="28290" y="63802"/>
                  </a:lnTo>
                  <a:lnTo>
                    <a:pt x="43797" y="63802"/>
                  </a:lnTo>
                  <a:lnTo>
                    <a:pt x="75508" y="19886"/>
                  </a:lnTo>
                  <a:lnTo>
                    <a:pt x="72190" y="16236"/>
                  </a:lnTo>
                  <a:lnTo>
                    <a:pt x="71694" y="158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96712" y="5907023"/>
              <a:ext cx="210312" cy="17068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735930" y="5928145"/>
              <a:ext cx="131445" cy="91440"/>
            </a:xfrm>
            <a:custGeom>
              <a:avLst/>
              <a:gdLst/>
              <a:ahLst/>
              <a:cxnLst/>
              <a:rect l="l" t="t" r="r" b="b"/>
              <a:pathLst>
                <a:path w="131445" h="91439">
                  <a:moveTo>
                    <a:pt x="12000" y="0"/>
                  </a:moveTo>
                  <a:lnTo>
                    <a:pt x="0" y="8436"/>
                  </a:lnTo>
                  <a:lnTo>
                    <a:pt x="36372" y="60176"/>
                  </a:lnTo>
                  <a:lnTo>
                    <a:pt x="13152" y="76500"/>
                  </a:lnTo>
                  <a:lnTo>
                    <a:pt x="23341" y="90994"/>
                  </a:lnTo>
                  <a:lnTo>
                    <a:pt x="46562" y="74670"/>
                  </a:lnTo>
                  <a:lnTo>
                    <a:pt x="65424" y="74670"/>
                  </a:lnTo>
                  <a:lnTo>
                    <a:pt x="59185" y="65796"/>
                  </a:lnTo>
                  <a:lnTo>
                    <a:pt x="79802" y="51302"/>
                  </a:lnTo>
                  <a:lnTo>
                    <a:pt x="48996" y="51302"/>
                  </a:lnTo>
                  <a:lnTo>
                    <a:pt x="23578" y="15147"/>
                  </a:lnTo>
                  <a:lnTo>
                    <a:pt x="131241" y="14930"/>
                  </a:lnTo>
                  <a:lnTo>
                    <a:pt x="120823" y="110"/>
                  </a:lnTo>
                  <a:lnTo>
                    <a:pt x="12000" y="0"/>
                  </a:lnTo>
                  <a:close/>
                </a:path>
                <a:path w="131445" h="91439">
                  <a:moveTo>
                    <a:pt x="65424" y="74670"/>
                  </a:moveTo>
                  <a:lnTo>
                    <a:pt x="46562" y="74670"/>
                  </a:lnTo>
                  <a:lnTo>
                    <a:pt x="57189" y="89787"/>
                  </a:lnTo>
                  <a:lnTo>
                    <a:pt x="69811" y="80912"/>
                  </a:lnTo>
                  <a:lnTo>
                    <a:pt x="65424" y="74670"/>
                  </a:lnTo>
                  <a:close/>
                </a:path>
                <a:path w="131445" h="91439">
                  <a:moveTo>
                    <a:pt x="131241" y="14930"/>
                  </a:moveTo>
                  <a:lnTo>
                    <a:pt x="100736" y="14930"/>
                  </a:lnTo>
                  <a:lnTo>
                    <a:pt x="48996" y="51302"/>
                  </a:lnTo>
                  <a:lnTo>
                    <a:pt x="79802" y="51302"/>
                  </a:lnTo>
                  <a:lnTo>
                    <a:pt x="131232" y="15147"/>
                  </a:lnTo>
                  <a:lnTo>
                    <a:pt x="131241" y="149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742432" y="6016751"/>
              <a:ext cx="103632" cy="10668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782713" y="6037831"/>
              <a:ext cx="26670" cy="26034"/>
            </a:xfrm>
            <a:custGeom>
              <a:avLst/>
              <a:gdLst/>
              <a:ahLst/>
              <a:cxnLst/>
              <a:rect l="l" t="t" r="r" b="b"/>
              <a:pathLst>
                <a:path w="26670" h="26035">
                  <a:moveTo>
                    <a:pt x="11814" y="0"/>
                  </a:moveTo>
                  <a:lnTo>
                    <a:pt x="8710" y="878"/>
                  </a:lnTo>
                  <a:lnTo>
                    <a:pt x="2794" y="5265"/>
                  </a:lnTo>
                  <a:lnTo>
                    <a:pt x="1051" y="7980"/>
                  </a:lnTo>
                  <a:lnTo>
                    <a:pt x="0" y="14451"/>
                  </a:lnTo>
                  <a:lnTo>
                    <a:pt x="834" y="17548"/>
                  </a:lnTo>
                  <a:lnTo>
                    <a:pt x="5220" y="23465"/>
                  </a:lnTo>
                  <a:lnTo>
                    <a:pt x="7942" y="25163"/>
                  </a:lnTo>
                  <a:lnTo>
                    <a:pt x="14439" y="26037"/>
                  </a:lnTo>
                  <a:lnTo>
                    <a:pt x="17543" y="25158"/>
                  </a:lnTo>
                  <a:lnTo>
                    <a:pt x="23460" y="20772"/>
                  </a:lnTo>
                  <a:lnTo>
                    <a:pt x="25203" y="18058"/>
                  </a:lnTo>
                  <a:lnTo>
                    <a:pt x="26254" y="11586"/>
                  </a:lnTo>
                  <a:lnTo>
                    <a:pt x="25420" y="8488"/>
                  </a:lnTo>
                  <a:lnTo>
                    <a:pt x="23227" y="5530"/>
                  </a:lnTo>
                  <a:lnTo>
                    <a:pt x="21033" y="2571"/>
                  </a:lnTo>
                  <a:lnTo>
                    <a:pt x="18312" y="873"/>
                  </a:lnTo>
                  <a:lnTo>
                    <a:pt x="118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91200" y="6050279"/>
              <a:ext cx="225551" cy="21640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32118" y="6072187"/>
              <a:ext cx="248641" cy="26765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23738" y="6157287"/>
              <a:ext cx="211885" cy="24351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000708" y="6226900"/>
              <a:ext cx="95885" cy="114935"/>
            </a:xfrm>
            <a:custGeom>
              <a:avLst/>
              <a:gdLst/>
              <a:ahLst/>
              <a:cxnLst/>
              <a:rect l="l" t="t" r="r" b="b"/>
              <a:pathLst>
                <a:path w="95885" h="114935">
                  <a:moveTo>
                    <a:pt x="85321" y="0"/>
                  </a:moveTo>
                  <a:lnTo>
                    <a:pt x="63081" y="16311"/>
                  </a:lnTo>
                  <a:lnTo>
                    <a:pt x="49231" y="4441"/>
                  </a:lnTo>
                  <a:lnTo>
                    <a:pt x="40200" y="12631"/>
                  </a:lnTo>
                  <a:lnTo>
                    <a:pt x="51973" y="25614"/>
                  </a:lnTo>
                  <a:lnTo>
                    <a:pt x="10485" y="63238"/>
                  </a:lnTo>
                  <a:lnTo>
                    <a:pt x="2854" y="72440"/>
                  </a:lnTo>
                  <a:lnTo>
                    <a:pt x="0" y="81876"/>
                  </a:lnTo>
                  <a:lnTo>
                    <a:pt x="1921" y="91546"/>
                  </a:lnTo>
                  <a:lnTo>
                    <a:pt x="8620" y="101448"/>
                  </a:lnTo>
                  <a:lnTo>
                    <a:pt x="13909" y="107280"/>
                  </a:lnTo>
                  <a:lnTo>
                    <a:pt x="19538" y="111691"/>
                  </a:lnTo>
                  <a:lnTo>
                    <a:pt x="25506" y="114681"/>
                  </a:lnTo>
                  <a:lnTo>
                    <a:pt x="35525" y="105594"/>
                  </a:lnTo>
                  <a:lnTo>
                    <a:pt x="31171" y="102684"/>
                  </a:lnTo>
                  <a:lnTo>
                    <a:pt x="27246" y="99301"/>
                  </a:lnTo>
                  <a:lnTo>
                    <a:pt x="20336" y="91681"/>
                  </a:lnTo>
                  <a:lnTo>
                    <a:pt x="18630" y="88383"/>
                  </a:lnTo>
                  <a:lnTo>
                    <a:pt x="18638" y="82720"/>
                  </a:lnTo>
                  <a:lnTo>
                    <a:pt x="20380" y="79725"/>
                  </a:lnTo>
                  <a:lnTo>
                    <a:pt x="64642" y="39584"/>
                  </a:lnTo>
                  <a:lnTo>
                    <a:pt x="83838" y="60751"/>
                  </a:lnTo>
                  <a:lnTo>
                    <a:pt x="94845" y="50769"/>
                  </a:lnTo>
                  <a:lnTo>
                    <a:pt x="75649" y="29602"/>
                  </a:lnTo>
                  <a:lnTo>
                    <a:pt x="95687" y="11431"/>
                  </a:lnTo>
                  <a:lnTo>
                    <a:pt x="853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07608" y="6281927"/>
              <a:ext cx="182879" cy="179831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049362" y="630224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4452" y="0"/>
                  </a:moveTo>
                  <a:lnTo>
                    <a:pt x="18881" y="17078"/>
                  </a:lnTo>
                  <a:lnTo>
                    <a:pt x="0" y="51934"/>
                  </a:lnTo>
                  <a:lnTo>
                    <a:pt x="336" y="60860"/>
                  </a:lnTo>
                  <a:lnTo>
                    <a:pt x="29407" y="97465"/>
                  </a:lnTo>
                  <a:lnTo>
                    <a:pt x="46807" y="101010"/>
                  </a:lnTo>
                  <a:lnTo>
                    <a:pt x="55864" y="99742"/>
                  </a:lnTo>
                  <a:lnTo>
                    <a:pt x="64835" y="96452"/>
                  </a:lnTo>
                  <a:lnTo>
                    <a:pt x="73719" y="91138"/>
                  </a:lnTo>
                  <a:lnTo>
                    <a:pt x="82516" y="83800"/>
                  </a:lnTo>
                  <a:lnTo>
                    <a:pt x="82650" y="83654"/>
                  </a:lnTo>
                  <a:lnTo>
                    <a:pt x="45062" y="83654"/>
                  </a:lnTo>
                  <a:lnTo>
                    <a:pt x="34383" y="82240"/>
                  </a:lnTo>
                  <a:lnTo>
                    <a:pt x="24644" y="75289"/>
                  </a:lnTo>
                  <a:lnTo>
                    <a:pt x="18162" y="65232"/>
                  </a:lnTo>
                  <a:lnTo>
                    <a:pt x="17254" y="54498"/>
                  </a:lnTo>
                  <a:lnTo>
                    <a:pt x="21920" y="43088"/>
                  </a:lnTo>
                  <a:lnTo>
                    <a:pt x="32160" y="31001"/>
                  </a:lnTo>
                  <a:lnTo>
                    <a:pt x="44657" y="21402"/>
                  </a:lnTo>
                  <a:lnTo>
                    <a:pt x="56232" y="17323"/>
                  </a:lnTo>
                  <a:lnTo>
                    <a:pt x="89356" y="17323"/>
                  </a:lnTo>
                  <a:lnTo>
                    <a:pt x="87643" y="15203"/>
                  </a:lnTo>
                  <a:lnTo>
                    <a:pt x="79948" y="8359"/>
                  </a:lnTo>
                  <a:lnTo>
                    <a:pt x="71851" y="3544"/>
                  </a:lnTo>
                  <a:lnTo>
                    <a:pt x="63352" y="758"/>
                  </a:lnTo>
                  <a:lnTo>
                    <a:pt x="54452" y="0"/>
                  </a:lnTo>
                  <a:close/>
                </a:path>
                <a:path w="101600" h="101600">
                  <a:moveTo>
                    <a:pt x="89356" y="17323"/>
                  </a:moveTo>
                  <a:lnTo>
                    <a:pt x="56232" y="17323"/>
                  </a:lnTo>
                  <a:lnTo>
                    <a:pt x="66885" y="18762"/>
                  </a:lnTo>
                  <a:lnTo>
                    <a:pt x="76615" y="25721"/>
                  </a:lnTo>
                  <a:lnTo>
                    <a:pt x="83105" y="35770"/>
                  </a:lnTo>
                  <a:lnTo>
                    <a:pt x="84039" y="46479"/>
                  </a:lnTo>
                  <a:lnTo>
                    <a:pt x="79417" y="57848"/>
                  </a:lnTo>
                  <a:lnTo>
                    <a:pt x="69237" y="69876"/>
                  </a:lnTo>
                  <a:lnTo>
                    <a:pt x="56680" y="79533"/>
                  </a:lnTo>
                  <a:lnTo>
                    <a:pt x="45062" y="83654"/>
                  </a:lnTo>
                  <a:lnTo>
                    <a:pt x="82650" y="83654"/>
                  </a:lnTo>
                  <a:lnTo>
                    <a:pt x="90202" y="75417"/>
                  </a:lnTo>
                  <a:lnTo>
                    <a:pt x="95887" y="66835"/>
                  </a:lnTo>
                  <a:lnTo>
                    <a:pt x="99573" y="58055"/>
                  </a:lnTo>
                  <a:lnTo>
                    <a:pt x="101259" y="49076"/>
                  </a:lnTo>
                  <a:lnTo>
                    <a:pt x="100923" y="40150"/>
                  </a:lnTo>
                  <a:lnTo>
                    <a:pt x="98541" y="31529"/>
                  </a:lnTo>
                  <a:lnTo>
                    <a:pt x="94115" y="23213"/>
                  </a:lnTo>
                  <a:lnTo>
                    <a:pt x="89356" y="17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071615" y="6345935"/>
              <a:ext cx="240791" cy="24688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113119" y="6367171"/>
              <a:ext cx="161290" cy="168910"/>
            </a:xfrm>
            <a:custGeom>
              <a:avLst/>
              <a:gdLst/>
              <a:ahLst/>
              <a:cxnLst/>
              <a:rect l="l" t="t" r="r" b="b"/>
              <a:pathLst>
                <a:path w="161289" h="168909">
                  <a:moveTo>
                    <a:pt x="67250" y="0"/>
                  </a:moveTo>
                  <a:lnTo>
                    <a:pt x="0" y="69322"/>
                  </a:lnTo>
                  <a:lnTo>
                    <a:pt x="13536" y="82454"/>
                  </a:lnTo>
                  <a:lnTo>
                    <a:pt x="66328" y="28035"/>
                  </a:lnTo>
                  <a:lnTo>
                    <a:pt x="73718" y="30095"/>
                  </a:lnTo>
                  <a:lnTo>
                    <a:pt x="97538" y="48757"/>
                  </a:lnTo>
                  <a:lnTo>
                    <a:pt x="96757" y="56493"/>
                  </a:lnTo>
                  <a:lnTo>
                    <a:pt x="94352" y="60706"/>
                  </a:lnTo>
                  <a:lnTo>
                    <a:pt x="44301" y="112299"/>
                  </a:lnTo>
                  <a:lnTo>
                    <a:pt x="57838" y="125431"/>
                  </a:lnTo>
                  <a:lnTo>
                    <a:pt x="106385" y="75387"/>
                  </a:lnTo>
                  <a:lnTo>
                    <a:pt x="110360" y="71015"/>
                  </a:lnTo>
                  <a:lnTo>
                    <a:pt x="118022" y="73223"/>
                  </a:lnTo>
                  <a:lnTo>
                    <a:pt x="141839" y="91733"/>
                  </a:lnTo>
                  <a:lnTo>
                    <a:pt x="141058" y="99470"/>
                  </a:lnTo>
                  <a:lnTo>
                    <a:pt x="138653" y="103682"/>
                  </a:lnTo>
                  <a:lnTo>
                    <a:pt x="88602" y="155276"/>
                  </a:lnTo>
                  <a:lnTo>
                    <a:pt x="102139" y="168408"/>
                  </a:lnTo>
                  <a:lnTo>
                    <a:pt x="157849" y="110980"/>
                  </a:lnTo>
                  <a:lnTo>
                    <a:pt x="161071" y="104284"/>
                  </a:lnTo>
                  <a:lnTo>
                    <a:pt x="161222" y="90631"/>
                  </a:lnTo>
                  <a:lnTo>
                    <a:pt x="158116" y="84166"/>
                  </a:lnTo>
                  <a:lnTo>
                    <a:pt x="115335" y="61509"/>
                  </a:lnTo>
                  <a:lnTo>
                    <a:pt x="116686" y="54576"/>
                  </a:lnTo>
                  <a:lnTo>
                    <a:pt x="83552" y="21686"/>
                  </a:lnTo>
                  <a:lnTo>
                    <a:pt x="73201" y="19309"/>
                  </a:lnTo>
                  <a:lnTo>
                    <a:pt x="78599" y="11009"/>
                  </a:lnTo>
                  <a:lnTo>
                    <a:pt x="67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199632" y="6464807"/>
              <a:ext cx="182879" cy="195071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240049" y="6485578"/>
              <a:ext cx="105410" cy="116839"/>
            </a:xfrm>
            <a:custGeom>
              <a:avLst/>
              <a:gdLst/>
              <a:ahLst/>
              <a:cxnLst/>
              <a:rect l="l" t="t" r="r" b="b"/>
              <a:pathLst>
                <a:path w="105410" h="116840">
                  <a:moveTo>
                    <a:pt x="21955" y="34523"/>
                  </a:moveTo>
                  <a:lnTo>
                    <a:pt x="14556" y="37823"/>
                  </a:lnTo>
                  <a:lnTo>
                    <a:pt x="2594" y="51149"/>
                  </a:lnTo>
                  <a:lnTo>
                    <a:pt x="0" y="58078"/>
                  </a:lnTo>
                  <a:lnTo>
                    <a:pt x="1162" y="72944"/>
                  </a:lnTo>
                  <a:lnTo>
                    <a:pt x="31496" y="96379"/>
                  </a:lnTo>
                  <a:lnTo>
                    <a:pt x="43320" y="97607"/>
                  </a:lnTo>
                  <a:lnTo>
                    <a:pt x="37837" y="105996"/>
                  </a:lnTo>
                  <a:lnTo>
                    <a:pt x="49461" y="116431"/>
                  </a:lnTo>
                  <a:lnTo>
                    <a:pt x="74579" y="88450"/>
                  </a:lnTo>
                  <a:lnTo>
                    <a:pt x="50516" y="88450"/>
                  </a:lnTo>
                  <a:lnTo>
                    <a:pt x="42733" y="87175"/>
                  </a:lnTo>
                  <a:lnTo>
                    <a:pt x="18321" y="63858"/>
                  </a:lnTo>
                  <a:lnTo>
                    <a:pt x="19810" y="60203"/>
                  </a:lnTo>
                  <a:lnTo>
                    <a:pt x="23033" y="56611"/>
                  </a:lnTo>
                  <a:lnTo>
                    <a:pt x="28879" y="52114"/>
                  </a:lnTo>
                  <a:lnTo>
                    <a:pt x="35342" y="50957"/>
                  </a:lnTo>
                  <a:lnTo>
                    <a:pt x="60936" y="50957"/>
                  </a:lnTo>
                  <a:lnTo>
                    <a:pt x="55942" y="46474"/>
                  </a:lnTo>
                  <a:lnTo>
                    <a:pt x="49678" y="41546"/>
                  </a:lnTo>
                  <a:lnTo>
                    <a:pt x="43359" y="37962"/>
                  </a:lnTo>
                  <a:lnTo>
                    <a:pt x="36987" y="35721"/>
                  </a:lnTo>
                  <a:lnTo>
                    <a:pt x="30560" y="34824"/>
                  </a:lnTo>
                  <a:lnTo>
                    <a:pt x="21955" y="34523"/>
                  </a:lnTo>
                  <a:close/>
                </a:path>
                <a:path w="105410" h="116840">
                  <a:moveTo>
                    <a:pt x="60936" y="50957"/>
                  </a:moveTo>
                  <a:lnTo>
                    <a:pt x="35342" y="50957"/>
                  </a:lnTo>
                  <a:lnTo>
                    <a:pt x="42424" y="53138"/>
                  </a:lnTo>
                  <a:lnTo>
                    <a:pt x="50124" y="58658"/>
                  </a:lnTo>
                  <a:lnTo>
                    <a:pt x="55227" y="63239"/>
                  </a:lnTo>
                  <a:lnTo>
                    <a:pt x="59684" y="68351"/>
                  </a:lnTo>
                  <a:lnTo>
                    <a:pt x="63496" y="73991"/>
                  </a:lnTo>
                  <a:lnTo>
                    <a:pt x="50516" y="88450"/>
                  </a:lnTo>
                  <a:lnTo>
                    <a:pt x="74579" y="88450"/>
                  </a:lnTo>
                  <a:lnTo>
                    <a:pt x="95704" y="64918"/>
                  </a:lnTo>
                  <a:lnTo>
                    <a:pt x="71640" y="64918"/>
                  </a:lnTo>
                  <a:lnTo>
                    <a:pt x="66586" y="57459"/>
                  </a:lnTo>
                  <a:lnTo>
                    <a:pt x="61423" y="51394"/>
                  </a:lnTo>
                  <a:lnTo>
                    <a:pt x="60936" y="50957"/>
                  </a:lnTo>
                  <a:close/>
                </a:path>
                <a:path w="105410" h="116840">
                  <a:moveTo>
                    <a:pt x="57214" y="0"/>
                  </a:moveTo>
                  <a:lnTo>
                    <a:pt x="48305" y="9923"/>
                  </a:lnTo>
                  <a:lnTo>
                    <a:pt x="56428" y="13743"/>
                  </a:lnTo>
                  <a:lnTo>
                    <a:pt x="63952" y="18017"/>
                  </a:lnTo>
                  <a:lnTo>
                    <a:pt x="86687" y="45827"/>
                  </a:lnTo>
                  <a:lnTo>
                    <a:pt x="84621" y="50458"/>
                  </a:lnTo>
                  <a:lnTo>
                    <a:pt x="71640" y="64918"/>
                  </a:lnTo>
                  <a:lnTo>
                    <a:pt x="95704" y="64918"/>
                  </a:lnTo>
                  <a:lnTo>
                    <a:pt x="102400" y="57459"/>
                  </a:lnTo>
                  <a:lnTo>
                    <a:pt x="105385" y="49856"/>
                  </a:lnTo>
                  <a:lnTo>
                    <a:pt x="104484" y="42306"/>
                  </a:lnTo>
                  <a:lnTo>
                    <a:pt x="79248" y="10435"/>
                  </a:lnTo>
                  <a:lnTo>
                    <a:pt x="62228" y="1258"/>
                  </a:lnTo>
                  <a:lnTo>
                    <a:pt x="572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281927" y="6510527"/>
              <a:ext cx="170687" cy="201167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323226" y="6531653"/>
              <a:ext cx="90170" cy="121920"/>
            </a:xfrm>
            <a:custGeom>
              <a:avLst/>
              <a:gdLst/>
              <a:ahLst/>
              <a:cxnLst/>
              <a:rect l="l" t="t" r="r" b="b"/>
              <a:pathLst>
                <a:path w="90170" h="121920">
                  <a:moveTo>
                    <a:pt x="74108" y="0"/>
                  </a:moveTo>
                  <a:lnTo>
                    <a:pt x="54145" y="19030"/>
                  </a:lnTo>
                  <a:lnTo>
                    <a:pt x="38886" y="9036"/>
                  </a:lnTo>
                  <a:lnTo>
                    <a:pt x="30980" y="18318"/>
                  </a:lnTo>
                  <a:lnTo>
                    <a:pt x="44323" y="29682"/>
                  </a:lnTo>
                  <a:lnTo>
                    <a:pt x="8006" y="72318"/>
                  </a:lnTo>
                  <a:lnTo>
                    <a:pt x="1620" y="82425"/>
                  </a:lnTo>
                  <a:lnTo>
                    <a:pt x="23202" y="119211"/>
                  </a:lnTo>
                  <a:lnTo>
                    <a:pt x="29505" y="121409"/>
                  </a:lnTo>
                  <a:lnTo>
                    <a:pt x="38274" y="111112"/>
                  </a:lnTo>
                  <a:lnTo>
                    <a:pt x="33584" y="108784"/>
                  </a:lnTo>
                  <a:lnTo>
                    <a:pt x="29257" y="105933"/>
                  </a:lnTo>
                  <a:lnTo>
                    <a:pt x="21425" y="99263"/>
                  </a:lnTo>
                  <a:lnTo>
                    <a:pt x="19312" y="96211"/>
                  </a:lnTo>
                  <a:lnTo>
                    <a:pt x="18592" y="90592"/>
                  </a:lnTo>
                  <a:lnTo>
                    <a:pt x="19935" y="87400"/>
                  </a:lnTo>
                  <a:lnTo>
                    <a:pt x="58680" y="41911"/>
                  </a:lnTo>
                  <a:lnTo>
                    <a:pt x="80434" y="60439"/>
                  </a:lnTo>
                  <a:lnTo>
                    <a:pt x="90068" y="49127"/>
                  </a:lnTo>
                  <a:lnTo>
                    <a:pt x="68315" y="30599"/>
                  </a:lnTo>
                  <a:lnTo>
                    <a:pt x="85856" y="10005"/>
                  </a:lnTo>
                  <a:lnTo>
                    <a:pt x="741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336791" y="6583679"/>
              <a:ext cx="176784" cy="185928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376911" y="6603306"/>
              <a:ext cx="97790" cy="107314"/>
            </a:xfrm>
            <a:custGeom>
              <a:avLst/>
              <a:gdLst/>
              <a:ahLst/>
              <a:cxnLst/>
              <a:rect l="l" t="t" r="r" b="b"/>
              <a:pathLst>
                <a:path w="97789" h="107315">
                  <a:moveTo>
                    <a:pt x="56414" y="0"/>
                  </a:moveTo>
                  <a:lnTo>
                    <a:pt x="14654" y="22230"/>
                  </a:lnTo>
                  <a:lnTo>
                    <a:pt x="0" y="59585"/>
                  </a:lnTo>
                  <a:lnTo>
                    <a:pt x="1678" y="68211"/>
                  </a:lnTo>
                  <a:lnTo>
                    <a:pt x="27195" y="97501"/>
                  </a:lnTo>
                  <a:lnTo>
                    <a:pt x="50262" y="107123"/>
                  </a:lnTo>
                  <a:lnTo>
                    <a:pt x="58742" y="96586"/>
                  </a:lnTo>
                  <a:lnTo>
                    <a:pt x="51065" y="93724"/>
                  </a:lnTo>
                  <a:lnTo>
                    <a:pt x="43906" y="90332"/>
                  </a:lnTo>
                  <a:lnTo>
                    <a:pt x="17415" y="60885"/>
                  </a:lnTo>
                  <a:lnTo>
                    <a:pt x="17529" y="56191"/>
                  </a:lnTo>
                  <a:lnTo>
                    <a:pt x="17642" y="54945"/>
                  </a:lnTo>
                  <a:lnTo>
                    <a:pt x="19073" y="49443"/>
                  </a:lnTo>
                  <a:lnTo>
                    <a:pt x="21980" y="43332"/>
                  </a:lnTo>
                  <a:lnTo>
                    <a:pt x="26275" y="36960"/>
                  </a:lnTo>
                  <a:lnTo>
                    <a:pt x="46330" y="36960"/>
                  </a:lnTo>
                  <a:lnTo>
                    <a:pt x="34157" y="27165"/>
                  </a:lnTo>
                  <a:lnTo>
                    <a:pt x="40543" y="20241"/>
                  </a:lnTo>
                  <a:lnTo>
                    <a:pt x="46962" y="16318"/>
                  </a:lnTo>
                  <a:lnTo>
                    <a:pt x="59858" y="14470"/>
                  </a:lnTo>
                  <a:lnTo>
                    <a:pt x="85843" y="14470"/>
                  </a:lnTo>
                  <a:lnTo>
                    <a:pt x="82132" y="10998"/>
                  </a:lnTo>
                  <a:lnTo>
                    <a:pt x="73684" y="5277"/>
                  </a:lnTo>
                  <a:lnTo>
                    <a:pt x="65112" y="1611"/>
                  </a:lnTo>
                  <a:lnTo>
                    <a:pt x="56414" y="0"/>
                  </a:lnTo>
                  <a:close/>
                </a:path>
                <a:path w="97789" h="107315">
                  <a:moveTo>
                    <a:pt x="46330" y="36960"/>
                  </a:moveTo>
                  <a:lnTo>
                    <a:pt x="26275" y="36960"/>
                  </a:lnTo>
                  <a:lnTo>
                    <a:pt x="75548" y="76611"/>
                  </a:lnTo>
                  <a:lnTo>
                    <a:pt x="92321" y="56903"/>
                  </a:lnTo>
                  <a:lnTo>
                    <a:pt x="71112" y="56903"/>
                  </a:lnTo>
                  <a:lnTo>
                    <a:pt x="46330" y="36960"/>
                  </a:lnTo>
                  <a:close/>
                </a:path>
                <a:path w="97789" h="107315">
                  <a:moveTo>
                    <a:pt x="85843" y="14470"/>
                  </a:moveTo>
                  <a:lnTo>
                    <a:pt x="59858" y="14470"/>
                  </a:lnTo>
                  <a:lnTo>
                    <a:pt x="66200" y="16516"/>
                  </a:lnTo>
                  <a:lnTo>
                    <a:pt x="77875" y="25911"/>
                  </a:lnTo>
                  <a:lnTo>
                    <a:pt x="80771" y="30769"/>
                  </a:lnTo>
                  <a:lnTo>
                    <a:pt x="81475" y="41442"/>
                  </a:lnTo>
                  <a:lnTo>
                    <a:pt x="79222" y="47128"/>
                  </a:lnTo>
                  <a:lnTo>
                    <a:pt x="72933" y="54945"/>
                  </a:lnTo>
                  <a:lnTo>
                    <a:pt x="71848" y="56191"/>
                  </a:lnTo>
                  <a:lnTo>
                    <a:pt x="71112" y="56903"/>
                  </a:lnTo>
                  <a:lnTo>
                    <a:pt x="92321" y="56903"/>
                  </a:lnTo>
                  <a:lnTo>
                    <a:pt x="95370" y="50534"/>
                  </a:lnTo>
                  <a:lnTo>
                    <a:pt x="97196" y="43422"/>
                  </a:lnTo>
                  <a:lnTo>
                    <a:pt x="97411" y="36375"/>
                  </a:lnTo>
                  <a:lnTo>
                    <a:pt x="96014" y="29527"/>
                  </a:lnTo>
                  <a:lnTo>
                    <a:pt x="93002" y="23015"/>
                  </a:lnTo>
                  <a:lnTo>
                    <a:pt x="88374" y="16839"/>
                  </a:lnTo>
                  <a:lnTo>
                    <a:pt x="85843" y="144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117643" y="2884392"/>
              <a:ext cx="1712595" cy="765810"/>
            </a:xfrm>
            <a:custGeom>
              <a:avLst/>
              <a:gdLst/>
              <a:ahLst/>
              <a:cxnLst/>
              <a:rect l="l" t="t" r="r" b="b"/>
              <a:pathLst>
                <a:path w="1712595" h="765810">
                  <a:moveTo>
                    <a:pt x="1691341" y="724443"/>
                  </a:moveTo>
                  <a:lnTo>
                    <a:pt x="1683308" y="726065"/>
                  </a:lnTo>
                  <a:lnTo>
                    <a:pt x="1676748" y="730487"/>
                  </a:lnTo>
                  <a:lnTo>
                    <a:pt x="1672325" y="737047"/>
                  </a:lnTo>
                  <a:lnTo>
                    <a:pt x="1670704" y="745081"/>
                  </a:lnTo>
                  <a:lnTo>
                    <a:pt x="1672325" y="753113"/>
                  </a:lnTo>
                  <a:lnTo>
                    <a:pt x="1676748" y="759673"/>
                  </a:lnTo>
                  <a:lnTo>
                    <a:pt x="1683308" y="764096"/>
                  </a:lnTo>
                  <a:lnTo>
                    <a:pt x="1691382" y="765718"/>
                  </a:lnTo>
                  <a:lnTo>
                    <a:pt x="1699415" y="764096"/>
                  </a:lnTo>
                  <a:lnTo>
                    <a:pt x="1705975" y="759673"/>
                  </a:lnTo>
                  <a:lnTo>
                    <a:pt x="1710397" y="753113"/>
                  </a:lnTo>
                  <a:lnTo>
                    <a:pt x="1712019" y="745081"/>
                  </a:lnTo>
                  <a:lnTo>
                    <a:pt x="1710397" y="737047"/>
                  </a:lnTo>
                  <a:lnTo>
                    <a:pt x="1705975" y="730487"/>
                  </a:lnTo>
                  <a:lnTo>
                    <a:pt x="1699415" y="726065"/>
                  </a:lnTo>
                  <a:lnTo>
                    <a:pt x="1691341" y="724443"/>
                  </a:lnTo>
                  <a:close/>
                </a:path>
                <a:path w="1712595" h="765810">
                  <a:moveTo>
                    <a:pt x="1608749" y="724443"/>
                  </a:moveTo>
                  <a:lnTo>
                    <a:pt x="1600716" y="726065"/>
                  </a:lnTo>
                  <a:lnTo>
                    <a:pt x="1594156" y="730487"/>
                  </a:lnTo>
                  <a:lnTo>
                    <a:pt x="1589733" y="737047"/>
                  </a:lnTo>
                  <a:lnTo>
                    <a:pt x="1588112" y="745081"/>
                  </a:lnTo>
                  <a:lnTo>
                    <a:pt x="1589733" y="753113"/>
                  </a:lnTo>
                  <a:lnTo>
                    <a:pt x="1594156" y="759673"/>
                  </a:lnTo>
                  <a:lnTo>
                    <a:pt x="1600716" y="764096"/>
                  </a:lnTo>
                  <a:lnTo>
                    <a:pt x="1608791" y="765718"/>
                  </a:lnTo>
                  <a:lnTo>
                    <a:pt x="1616824" y="764096"/>
                  </a:lnTo>
                  <a:lnTo>
                    <a:pt x="1623384" y="759673"/>
                  </a:lnTo>
                  <a:lnTo>
                    <a:pt x="1627807" y="753113"/>
                  </a:lnTo>
                  <a:lnTo>
                    <a:pt x="1629429" y="745081"/>
                  </a:lnTo>
                  <a:lnTo>
                    <a:pt x="1627807" y="737047"/>
                  </a:lnTo>
                  <a:lnTo>
                    <a:pt x="1623384" y="730487"/>
                  </a:lnTo>
                  <a:lnTo>
                    <a:pt x="1616824" y="726065"/>
                  </a:lnTo>
                  <a:lnTo>
                    <a:pt x="1608749" y="724443"/>
                  </a:lnTo>
                  <a:close/>
                </a:path>
                <a:path w="1712595" h="765810">
                  <a:moveTo>
                    <a:pt x="1526158" y="724443"/>
                  </a:moveTo>
                  <a:lnTo>
                    <a:pt x="1518125" y="726065"/>
                  </a:lnTo>
                  <a:lnTo>
                    <a:pt x="1511565" y="730487"/>
                  </a:lnTo>
                  <a:lnTo>
                    <a:pt x="1507143" y="737047"/>
                  </a:lnTo>
                  <a:lnTo>
                    <a:pt x="1505521" y="745081"/>
                  </a:lnTo>
                  <a:lnTo>
                    <a:pt x="1507143" y="753113"/>
                  </a:lnTo>
                  <a:lnTo>
                    <a:pt x="1511565" y="759673"/>
                  </a:lnTo>
                  <a:lnTo>
                    <a:pt x="1518125" y="764096"/>
                  </a:lnTo>
                  <a:lnTo>
                    <a:pt x="1526199" y="765718"/>
                  </a:lnTo>
                  <a:lnTo>
                    <a:pt x="1534232" y="764096"/>
                  </a:lnTo>
                  <a:lnTo>
                    <a:pt x="1540792" y="759673"/>
                  </a:lnTo>
                  <a:lnTo>
                    <a:pt x="1545215" y="753113"/>
                  </a:lnTo>
                  <a:lnTo>
                    <a:pt x="1546837" y="745081"/>
                  </a:lnTo>
                  <a:lnTo>
                    <a:pt x="1545215" y="737047"/>
                  </a:lnTo>
                  <a:lnTo>
                    <a:pt x="1540792" y="730487"/>
                  </a:lnTo>
                  <a:lnTo>
                    <a:pt x="1534232" y="726065"/>
                  </a:lnTo>
                  <a:lnTo>
                    <a:pt x="1526158" y="724443"/>
                  </a:lnTo>
                  <a:close/>
                </a:path>
                <a:path w="1712595" h="765810">
                  <a:moveTo>
                    <a:pt x="1443567" y="724443"/>
                  </a:moveTo>
                  <a:lnTo>
                    <a:pt x="1435533" y="726065"/>
                  </a:lnTo>
                  <a:lnTo>
                    <a:pt x="1428973" y="730487"/>
                  </a:lnTo>
                  <a:lnTo>
                    <a:pt x="1424551" y="737047"/>
                  </a:lnTo>
                  <a:lnTo>
                    <a:pt x="1422929" y="745081"/>
                  </a:lnTo>
                  <a:lnTo>
                    <a:pt x="1424551" y="753113"/>
                  </a:lnTo>
                  <a:lnTo>
                    <a:pt x="1428973" y="759673"/>
                  </a:lnTo>
                  <a:lnTo>
                    <a:pt x="1435533" y="764096"/>
                  </a:lnTo>
                  <a:lnTo>
                    <a:pt x="1443608" y="765718"/>
                  </a:lnTo>
                  <a:lnTo>
                    <a:pt x="1451641" y="764096"/>
                  </a:lnTo>
                  <a:lnTo>
                    <a:pt x="1458201" y="759673"/>
                  </a:lnTo>
                  <a:lnTo>
                    <a:pt x="1462624" y="753113"/>
                  </a:lnTo>
                  <a:lnTo>
                    <a:pt x="1464246" y="745081"/>
                  </a:lnTo>
                  <a:lnTo>
                    <a:pt x="1462624" y="737047"/>
                  </a:lnTo>
                  <a:lnTo>
                    <a:pt x="1458201" y="730487"/>
                  </a:lnTo>
                  <a:lnTo>
                    <a:pt x="1451641" y="726065"/>
                  </a:lnTo>
                  <a:lnTo>
                    <a:pt x="1443567" y="724443"/>
                  </a:lnTo>
                  <a:close/>
                </a:path>
                <a:path w="1712595" h="765810">
                  <a:moveTo>
                    <a:pt x="1360976" y="724443"/>
                  </a:moveTo>
                  <a:lnTo>
                    <a:pt x="1352943" y="726065"/>
                  </a:lnTo>
                  <a:lnTo>
                    <a:pt x="1346383" y="730487"/>
                  </a:lnTo>
                  <a:lnTo>
                    <a:pt x="1341960" y="737047"/>
                  </a:lnTo>
                  <a:lnTo>
                    <a:pt x="1340338" y="745081"/>
                  </a:lnTo>
                  <a:lnTo>
                    <a:pt x="1341960" y="753113"/>
                  </a:lnTo>
                  <a:lnTo>
                    <a:pt x="1346383" y="759673"/>
                  </a:lnTo>
                  <a:lnTo>
                    <a:pt x="1352943" y="764096"/>
                  </a:lnTo>
                  <a:lnTo>
                    <a:pt x="1361017" y="765718"/>
                  </a:lnTo>
                  <a:lnTo>
                    <a:pt x="1369050" y="764096"/>
                  </a:lnTo>
                  <a:lnTo>
                    <a:pt x="1375610" y="759673"/>
                  </a:lnTo>
                  <a:lnTo>
                    <a:pt x="1380032" y="753113"/>
                  </a:lnTo>
                  <a:lnTo>
                    <a:pt x="1381654" y="745081"/>
                  </a:lnTo>
                  <a:lnTo>
                    <a:pt x="1380032" y="737047"/>
                  </a:lnTo>
                  <a:lnTo>
                    <a:pt x="1375610" y="730487"/>
                  </a:lnTo>
                  <a:lnTo>
                    <a:pt x="1369050" y="726065"/>
                  </a:lnTo>
                  <a:lnTo>
                    <a:pt x="1360976" y="724443"/>
                  </a:lnTo>
                  <a:close/>
                </a:path>
                <a:path w="1712595" h="765810">
                  <a:moveTo>
                    <a:pt x="1278384" y="724443"/>
                  </a:moveTo>
                  <a:lnTo>
                    <a:pt x="1270351" y="726065"/>
                  </a:lnTo>
                  <a:lnTo>
                    <a:pt x="1263791" y="730487"/>
                  </a:lnTo>
                  <a:lnTo>
                    <a:pt x="1259368" y="737047"/>
                  </a:lnTo>
                  <a:lnTo>
                    <a:pt x="1257747" y="745081"/>
                  </a:lnTo>
                  <a:lnTo>
                    <a:pt x="1259368" y="753113"/>
                  </a:lnTo>
                  <a:lnTo>
                    <a:pt x="1263791" y="759673"/>
                  </a:lnTo>
                  <a:lnTo>
                    <a:pt x="1270351" y="764096"/>
                  </a:lnTo>
                  <a:lnTo>
                    <a:pt x="1278426" y="765718"/>
                  </a:lnTo>
                  <a:lnTo>
                    <a:pt x="1286459" y="764096"/>
                  </a:lnTo>
                  <a:lnTo>
                    <a:pt x="1293019" y="759673"/>
                  </a:lnTo>
                  <a:lnTo>
                    <a:pt x="1297442" y="753113"/>
                  </a:lnTo>
                  <a:lnTo>
                    <a:pt x="1299063" y="745081"/>
                  </a:lnTo>
                  <a:lnTo>
                    <a:pt x="1297442" y="737047"/>
                  </a:lnTo>
                  <a:lnTo>
                    <a:pt x="1293019" y="730487"/>
                  </a:lnTo>
                  <a:lnTo>
                    <a:pt x="1286459" y="726065"/>
                  </a:lnTo>
                  <a:lnTo>
                    <a:pt x="1278384" y="724443"/>
                  </a:lnTo>
                  <a:close/>
                </a:path>
                <a:path w="1712595" h="765810">
                  <a:moveTo>
                    <a:pt x="1195793" y="724443"/>
                  </a:moveTo>
                  <a:lnTo>
                    <a:pt x="1187760" y="726065"/>
                  </a:lnTo>
                  <a:lnTo>
                    <a:pt x="1181200" y="730487"/>
                  </a:lnTo>
                  <a:lnTo>
                    <a:pt x="1176778" y="737047"/>
                  </a:lnTo>
                  <a:lnTo>
                    <a:pt x="1175156" y="745081"/>
                  </a:lnTo>
                  <a:lnTo>
                    <a:pt x="1176778" y="753113"/>
                  </a:lnTo>
                  <a:lnTo>
                    <a:pt x="1181200" y="759673"/>
                  </a:lnTo>
                  <a:lnTo>
                    <a:pt x="1187760" y="764096"/>
                  </a:lnTo>
                  <a:lnTo>
                    <a:pt x="1195834" y="765718"/>
                  </a:lnTo>
                  <a:lnTo>
                    <a:pt x="1203867" y="764096"/>
                  </a:lnTo>
                  <a:lnTo>
                    <a:pt x="1210427" y="759673"/>
                  </a:lnTo>
                  <a:lnTo>
                    <a:pt x="1214850" y="753113"/>
                  </a:lnTo>
                  <a:lnTo>
                    <a:pt x="1216472" y="745081"/>
                  </a:lnTo>
                  <a:lnTo>
                    <a:pt x="1214850" y="737047"/>
                  </a:lnTo>
                  <a:lnTo>
                    <a:pt x="1210427" y="730487"/>
                  </a:lnTo>
                  <a:lnTo>
                    <a:pt x="1203867" y="726065"/>
                  </a:lnTo>
                  <a:lnTo>
                    <a:pt x="1195793" y="724443"/>
                  </a:lnTo>
                  <a:close/>
                </a:path>
                <a:path w="1712595" h="765810">
                  <a:moveTo>
                    <a:pt x="1113201" y="724443"/>
                  </a:moveTo>
                  <a:lnTo>
                    <a:pt x="1105168" y="726065"/>
                  </a:lnTo>
                  <a:lnTo>
                    <a:pt x="1098608" y="730487"/>
                  </a:lnTo>
                  <a:lnTo>
                    <a:pt x="1094186" y="737047"/>
                  </a:lnTo>
                  <a:lnTo>
                    <a:pt x="1092564" y="745081"/>
                  </a:lnTo>
                  <a:lnTo>
                    <a:pt x="1094186" y="753113"/>
                  </a:lnTo>
                  <a:lnTo>
                    <a:pt x="1098608" y="759673"/>
                  </a:lnTo>
                  <a:lnTo>
                    <a:pt x="1105168" y="764096"/>
                  </a:lnTo>
                  <a:lnTo>
                    <a:pt x="1113243" y="765718"/>
                  </a:lnTo>
                  <a:lnTo>
                    <a:pt x="1121276" y="764096"/>
                  </a:lnTo>
                  <a:lnTo>
                    <a:pt x="1127836" y="759673"/>
                  </a:lnTo>
                  <a:lnTo>
                    <a:pt x="1132259" y="753113"/>
                  </a:lnTo>
                  <a:lnTo>
                    <a:pt x="1133881" y="745081"/>
                  </a:lnTo>
                  <a:lnTo>
                    <a:pt x="1132259" y="737047"/>
                  </a:lnTo>
                  <a:lnTo>
                    <a:pt x="1127836" y="730487"/>
                  </a:lnTo>
                  <a:lnTo>
                    <a:pt x="1121276" y="726065"/>
                  </a:lnTo>
                  <a:lnTo>
                    <a:pt x="1113201" y="724443"/>
                  </a:lnTo>
                  <a:close/>
                </a:path>
                <a:path w="1712595" h="765810">
                  <a:moveTo>
                    <a:pt x="1030611" y="724443"/>
                  </a:moveTo>
                  <a:lnTo>
                    <a:pt x="1022578" y="726065"/>
                  </a:lnTo>
                  <a:lnTo>
                    <a:pt x="1016018" y="730487"/>
                  </a:lnTo>
                  <a:lnTo>
                    <a:pt x="1011595" y="737047"/>
                  </a:lnTo>
                  <a:lnTo>
                    <a:pt x="1009973" y="745081"/>
                  </a:lnTo>
                  <a:lnTo>
                    <a:pt x="1011595" y="753113"/>
                  </a:lnTo>
                  <a:lnTo>
                    <a:pt x="1016018" y="759673"/>
                  </a:lnTo>
                  <a:lnTo>
                    <a:pt x="1022578" y="764096"/>
                  </a:lnTo>
                  <a:lnTo>
                    <a:pt x="1030651" y="765718"/>
                  </a:lnTo>
                  <a:lnTo>
                    <a:pt x="1038685" y="764096"/>
                  </a:lnTo>
                  <a:lnTo>
                    <a:pt x="1045245" y="759673"/>
                  </a:lnTo>
                  <a:lnTo>
                    <a:pt x="1049667" y="753113"/>
                  </a:lnTo>
                  <a:lnTo>
                    <a:pt x="1051289" y="745081"/>
                  </a:lnTo>
                  <a:lnTo>
                    <a:pt x="1049667" y="737047"/>
                  </a:lnTo>
                  <a:lnTo>
                    <a:pt x="1045245" y="730487"/>
                  </a:lnTo>
                  <a:lnTo>
                    <a:pt x="1038685" y="726065"/>
                  </a:lnTo>
                  <a:lnTo>
                    <a:pt x="1030611" y="724443"/>
                  </a:lnTo>
                  <a:close/>
                </a:path>
                <a:path w="1712595" h="765810">
                  <a:moveTo>
                    <a:pt x="948019" y="724443"/>
                  </a:moveTo>
                  <a:lnTo>
                    <a:pt x="939986" y="726065"/>
                  </a:lnTo>
                  <a:lnTo>
                    <a:pt x="933426" y="730487"/>
                  </a:lnTo>
                  <a:lnTo>
                    <a:pt x="929003" y="737047"/>
                  </a:lnTo>
                  <a:lnTo>
                    <a:pt x="927381" y="745081"/>
                  </a:lnTo>
                  <a:lnTo>
                    <a:pt x="929003" y="753113"/>
                  </a:lnTo>
                  <a:lnTo>
                    <a:pt x="933426" y="759673"/>
                  </a:lnTo>
                  <a:lnTo>
                    <a:pt x="939986" y="764096"/>
                  </a:lnTo>
                  <a:lnTo>
                    <a:pt x="948061" y="765718"/>
                  </a:lnTo>
                  <a:lnTo>
                    <a:pt x="956094" y="764096"/>
                  </a:lnTo>
                  <a:lnTo>
                    <a:pt x="962653" y="759673"/>
                  </a:lnTo>
                  <a:lnTo>
                    <a:pt x="967076" y="753113"/>
                  </a:lnTo>
                  <a:lnTo>
                    <a:pt x="968698" y="745081"/>
                  </a:lnTo>
                  <a:lnTo>
                    <a:pt x="967076" y="737047"/>
                  </a:lnTo>
                  <a:lnTo>
                    <a:pt x="962653" y="730487"/>
                  </a:lnTo>
                  <a:lnTo>
                    <a:pt x="956094" y="726065"/>
                  </a:lnTo>
                  <a:lnTo>
                    <a:pt x="948019" y="724443"/>
                  </a:lnTo>
                  <a:close/>
                </a:path>
                <a:path w="1712595" h="765810">
                  <a:moveTo>
                    <a:pt x="865428" y="724443"/>
                  </a:moveTo>
                  <a:lnTo>
                    <a:pt x="857395" y="726065"/>
                  </a:lnTo>
                  <a:lnTo>
                    <a:pt x="850835" y="730487"/>
                  </a:lnTo>
                  <a:lnTo>
                    <a:pt x="846413" y="737047"/>
                  </a:lnTo>
                  <a:lnTo>
                    <a:pt x="844791" y="745081"/>
                  </a:lnTo>
                  <a:lnTo>
                    <a:pt x="846413" y="753113"/>
                  </a:lnTo>
                  <a:lnTo>
                    <a:pt x="850835" y="759673"/>
                  </a:lnTo>
                  <a:lnTo>
                    <a:pt x="857395" y="764096"/>
                  </a:lnTo>
                  <a:lnTo>
                    <a:pt x="865469" y="765718"/>
                  </a:lnTo>
                  <a:lnTo>
                    <a:pt x="873502" y="764096"/>
                  </a:lnTo>
                  <a:lnTo>
                    <a:pt x="880062" y="759673"/>
                  </a:lnTo>
                  <a:lnTo>
                    <a:pt x="884485" y="753113"/>
                  </a:lnTo>
                  <a:lnTo>
                    <a:pt x="886106" y="745081"/>
                  </a:lnTo>
                  <a:lnTo>
                    <a:pt x="884485" y="737047"/>
                  </a:lnTo>
                  <a:lnTo>
                    <a:pt x="880062" y="730487"/>
                  </a:lnTo>
                  <a:lnTo>
                    <a:pt x="873502" y="726065"/>
                  </a:lnTo>
                  <a:lnTo>
                    <a:pt x="865428" y="724443"/>
                  </a:lnTo>
                  <a:close/>
                </a:path>
                <a:path w="1712595" h="765810">
                  <a:moveTo>
                    <a:pt x="850234" y="657045"/>
                  </a:moveTo>
                  <a:lnTo>
                    <a:pt x="842201" y="658667"/>
                  </a:lnTo>
                  <a:lnTo>
                    <a:pt x="835641" y="663090"/>
                  </a:lnTo>
                  <a:lnTo>
                    <a:pt x="831218" y="669650"/>
                  </a:lnTo>
                  <a:lnTo>
                    <a:pt x="829597" y="677724"/>
                  </a:lnTo>
                  <a:lnTo>
                    <a:pt x="831218" y="685757"/>
                  </a:lnTo>
                  <a:lnTo>
                    <a:pt x="835641" y="692317"/>
                  </a:lnTo>
                  <a:lnTo>
                    <a:pt x="842201" y="696739"/>
                  </a:lnTo>
                  <a:lnTo>
                    <a:pt x="850234" y="698361"/>
                  </a:lnTo>
                  <a:lnTo>
                    <a:pt x="858267" y="696739"/>
                  </a:lnTo>
                  <a:lnTo>
                    <a:pt x="864827" y="692317"/>
                  </a:lnTo>
                  <a:lnTo>
                    <a:pt x="869250" y="685757"/>
                  </a:lnTo>
                  <a:lnTo>
                    <a:pt x="870872" y="677683"/>
                  </a:lnTo>
                  <a:lnTo>
                    <a:pt x="869250" y="669650"/>
                  </a:lnTo>
                  <a:lnTo>
                    <a:pt x="864827" y="663090"/>
                  </a:lnTo>
                  <a:lnTo>
                    <a:pt x="858267" y="658667"/>
                  </a:lnTo>
                  <a:lnTo>
                    <a:pt x="850234" y="657045"/>
                  </a:lnTo>
                  <a:close/>
                </a:path>
                <a:path w="1712595" h="765810">
                  <a:moveTo>
                    <a:pt x="850234" y="574454"/>
                  </a:moveTo>
                  <a:lnTo>
                    <a:pt x="842201" y="576075"/>
                  </a:lnTo>
                  <a:lnTo>
                    <a:pt x="835641" y="580498"/>
                  </a:lnTo>
                  <a:lnTo>
                    <a:pt x="831218" y="587058"/>
                  </a:lnTo>
                  <a:lnTo>
                    <a:pt x="829597" y="595133"/>
                  </a:lnTo>
                  <a:lnTo>
                    <a:pt x="831218" y="603166"/>
                  </a:lnTo>
                  <a:lnTo>
                    <a:pt x="835641" y="609726"/>
                  </a:lnTo>
                  <a:lnTo>
                    <a:pt x="842201" y="614149"/>
                  </a:lnTo>
                  <a:lnTo>
                    <a:pt x="850234" y="615770"/>
                  </a:lnTo>
                  <a:lnTo>
                    <a:pt x="858267" y="614149"/>
                  </a:lnTo>
                  <a:lnTo>
                    <a:pt x="864827" y="609726"/>
                  </a:lnTo>
                  <a:lnTo>
                    <a:pt x="869250" y="603166"/>
                  </a:lnTo>
                  <a:lnTo>
                    <a:pt x="870872" y="595091"/>
                  </a:lnTo>
                  <a:lnTo>
                    <a:pt x="869250" y="587058"/>
                  </a:lnTo>
                  <a:lnTo>
                    <a:pt x="864827" y="580498"/>
                  </a:lnTo>
                  <a:lnTo>
                    <a:pt x="858267" y="576075"/>
                  </a:lnTo>
                  <a:lnTo>
                    <a:pt x="850234" y="574454"/>
                  </a:lnTo>
                  <a:close/>
                </a:path>
                <a:path w="1712595" h="765810">
                  <a:moveTo>
                    <a:pt x="850234" y="491863"/>
                  </a:moveTo>
                  <a:lnTo>
                    <a:pt x="842201" y="493485"/>
                  </a:lnTo>
                  <a:lnTo>
                    <a:pt x="835641" y="497907"/>
                  </a:lnTo>
                  <a:lnTo>
                    <a:pt x="831218" y="504467"/>
                  </a:lnTo>
                  <a:lnTo>
                    <a:pt x="829597" y="512541"/>
                  </a:lnTo>
                  <a:lnTo>
                    <a:pt x="831218" y="520574"/>
                  </a:lnTo>
                  <a:lnTo>
                    <a:pt x="835641" y="527134"/>
                  </a:lnTo>
                  <a:lnTo>
                    <a:pt x="842201" y="531557"/>
                  </a:lnTo>
                  <a:lnTo>
                    <a:pt x="850234" y="533179"/>
                  </a:lnTo>
                  <a:lnTo>
                    <a:pt x="858267" y="531557"/>
                  </a:lnTo>
                  <a:lnTo>
                    <a:pt x="864827" y="527134"/>
                  </a:lnTo>
                  <a:lnTo>
                    <a:pt x="869250" y="520574"/>
                  </a:lnTo>
                  <a:lnTo>
                    <a:pt x="870872" y="512500"/>
                  </a:lnTo>
                  <a:lnTo>
                    <a:pt x="869250" y="504467"/>
                  </a:lnTo>
                  <a:lnTo>
                    <a:pt x="864827" y="497907"/>
                  </a:lnTo>
                  <a:lnTo>
                    <a:pt x="858267" y="493485"/>
                  </a:lnTo>
                  <a:lnTo>
                    <a:pt x="850234" y="491863"/>
                  </a:lnTo>
                  <a:close/>
                </a:path>
                <a:path w="1712595" h="765810">
                  <a:moveTo>
                    <a:pt x="850234" y="409271"/>
                  </a:moveTo>
                  <a:lnTo>
                    <a:pt x="842201" y="410893"/>
                  </a:lnTo>
                  <a:lnTo>
                    <a:pt x="835641" y="415315"/>
                  </a:lnTo>
                  <a:lnTo>
                    <a:pt x="831218" y="421875"/>
                  </a:lnTo>
                  <a:lnTo>
                    <a:pt x="829597" y="429950"/>
                  </a:lnTo>
                  <a:lnTo>
                    <a:pt x="831218" y="437983"/>
                  </a:lnTo>
                  <a:lnTo>
                    <a:pt x="835641" y="444543"/>
                  </a:lnTo>
                  <a:lnTo>
                    <a:pt x="842201" y="448966"/>
                  </a:lnTo>
                  <a:lnTo>
                    <a:pt x="850234" y="450588"/>
                  </a:lnTo>
                  <a:lnTo>
                    <a:pt x="858267" y="448966"/>
                  </a:lnTo>
                  <a:lnTo>
                    <a:pt x="864827" y="444543"/>
                  </a:lnTo>
                  <a:lnTo>
                    <a:pt x="869250" y="437983"/>
                  </a:lnTo>
                  <a:lnTo>
                    <a:pt x="870872" y="429908"/>
                  </a:lnTo>
                  <a:lnTo>
                    <a:pt x="869250" y="421875"/>
                  </a:lnTo>
                  <a:lnTo>
                    <a:pt x="864827" y="415315"/>
                  </a:lnTo>
                  <a:lnTo>
                    <a:pt x="858267" y="410893"/>
                  </a:lnTo>
                  <a:lnTo>
                    <a:pt x="850234" y="409271"/>
                  </a:lnTo>
                  <a:close/>
                </a:path>
                <a:path w="1712595" h="765810">
                  <a:moveTo>
                    <a:pt x="850234" y="326680"/>
                  </a:moveTo>
                  <a:lnTo>
                    <a:pt x="842201" y="328302"/>
                  </a:lnTo>
                  <a:lnTo>
                    <a:pt x="835641" y="332725"/>
                  </a:lnTo>
                  <a:lnTo>
                    <a:pt x="831218" y="339285"/>
                  </a:lnTo>
                  <a:lnTo>
                    <a:pt x="829597" y="347358"/>
                  </a:lnTo>
                  <a:lnTo>
                    <a:pt x="831218" y="355392"/>
                  </a:lnTo>
                  <a:lnTo>
                    <a:pt x="835641" y="361952"/>
                  </a:lnTo>
                  <a:lnTo>
                    <a:pt x="842201" y="366374"/>
                  </a:lnTo>
                  <a:lnTo>
                    <a:pt x="850234" y="367996"/>
                  </a:lnTo>
                  <a:lnTo>
                    <a:pt x="858267" y="366374"/>
                  </a:lnTo>
                  <a:lnTo>
                    <a:pt x="864827" y="361952"/>
                  </a:lnTo>
                  <a:lnTo>
                    <a:pt x="869250" y="355392"/>
                  </a:lnTo>
                  <a:lnTo>
                    <a:pt x="870872" y="347318"/>
                  </a:lnTo>
                  <a:lnTo>
                    <a:pt x="869250" y="339285"/>
                  </a:lnTo>
                  <a:lnTo>
                    <a:pt x="864827" y="332725"/>
                  </a:lnTo>
                  <a:lnTo>
                    <a:pt x="858267" y="328302"/>
                  </a:lnTo>
                  <a:lnTo>
                    <a:pt x="850234" y="326680"/>
                  </a:lnTo>
                  <a:close/>
                </a:path>
                <a:path w="1712595" h="765810">
                  <a:moveTo>
                    <a:pt x="850234" y="244088"/>
                  </a:moveTo>
                  <a:lnTo>
                    <a:pt x="842201" y="245710"/>
                  </a:lnTo>
                  <a:lnTo>
                    <a:pt x="835641" y="250133"/>
                  </a:lnTo>
                  <a:lnTo>
                    <a:pt x="831218" y="256693"/>
                  </a:lnTo>
                  <a:lnTo>
                    <a:pt x="829597" y="264768"/>
                  </a:lnTo>
                  <a:lnTo>
                    <a:pt x="831218" y="272801"/>
                  </a:lnTo>
                  <a:lnTo>
                    <a:pt x="835641" y="279360"/>
                  </a:lnTo>
                  <a:lnTo>
                    <a:pt x="842201" y="283783"/>
                  </a:lnTo>
                  <a:lnTo>
                    <a:pt x="850234" y="285405"/>
                  </a:lnTo>
                  <a:lnTo>
                    <a:pt x="858267" y="283783"/>
                  </a:lnTo>
                  <a:lnTo>
                    <a:pt x="864827" y="279360"/>
                  </a:lnTo>
                  <a:lnTo>
                    <a:pt x="869250" y="272801"/>
                  </a:lnTo>
                  <a:lnTo>
                    <a:pt x="870872" y="264726"/>
                  </a:lnTo>
                  <a:lnTo>
                    <a:pt x="869250" y="256693"/>
                  </a:lnTo>
                  <a:lnTo>
                    <a:pt x="864827" y="250133"/>
                  </a:lnTo>
                  <a:lnTo>
                    <a:pt x="858267" y="245710"/>
                  </a:lnTo>
                  <a:lnTo>
                    <a:pt x="850234" y="244088"/>
                  </a:lnTo>
                  <a:close/>
                </a:path>
                <a:path w="1712595" h="765810">
                  <a:moveTo>
                    <a:pt x="850234" y="161498"/>
                  </a:moveTo>
                  <a:lnTo>
                    <a:pt x="842201" y="163120"/>
                  </a:lnTo>
                  <a:lnTo>
                    <a:pt x="835641" y="167542"/>
                  </a:lnTo>
                  <a:lnTo>
                    <a:pt x="831218" y="174102"/>
                  </a:lnTo>
                  <a:lnTo>
                    <a:pt x="829597" y="182176"/>
                  </a:lnTo>
                  <a:lnTo>
                    <a:pt x="831218" y="190209"/>
                  </a:lnTo>
                  <a:lnTo>
                    <a:pt x="835641" y="196769"/>
                  </a:lnTo>
                  <a:lnTo>
                    <a:pt x="842201" y="201192"/>
                  </a:lnTo>
                  <a:lnTo>
                    <a:pt x="850234" y="202813"/>
                  </a:lnTo>
                  <a:lnTo>
                    <a:pt x="858267" y="201192"/>
                  </a:lnTo>
                  <a:lnTo>
                    <a:pt x="864827" y="196769"/>
                  </a:lnTo>
                  <a:lnTo>
                    <a:pt x="869250" y="190209"/>
                  </a:lnTo>
                  <a:lnTo>
                    <a:pt x="870872" y="182135"/>
                  </a:lnTo>
                  <a:lnTo>
                    <a:pt x="869250" y="174102"/>
                  </a:lnTo>
                  <a:lnTo>
                    <a:pt x="864827" y="167542"/>
                  </a:lnTo>
                  <a:lnTo>
                    <a:pt x="858267" y="163120"/>
                  </a:lnTo>
                  <a:lnTo>
                    <a:pt x="850234" y="161498"/>
                  </a:lnTo>
                  <a:close/>
                </a:path>
                <a:path w="1712595" h="765810">
                  <a:moveTo>
                    <a:pt x="850234" y="78906"/>
                  </a:moveTo>
                  <a:lnTo>
                    <a:pt x="842201" y="80528"/>
                  </a:lnTo>
                  <a:lnTo>
                    <a:pt x="835641" y="84951"/>
                  </a:lnTo>
                  <a:lnTo>
                    <a:pt x="831218" y="91511"/>
                  </a:lnTo>
                  <a:lnTo>
                    <a:pt x="829597" y="99585"/>
                  </a:lnTo>
                  <a:lnTo>
                    <a:pt x="831218" y="107618"/>
                  </a:lnTo>
                  <a:lnTo>
                    <a:pt x="835641" y="114178"/>
                  </a:lnTo>
                  <a:lnTo>
                    <a:pt x="842201" y="118601"/>
                  </a:lnTo>
                  <a:lnTo>
                    <a:pt x="850234" y="120223"/>
                  </a:lnTo>
                  <a:lnTo>
                    <a:pt x="858267" y="118601"/>
                  </a:lnTo>
                  <a:lnTo>
                    <a:pt x="864827" y="114178"/>
                  </a:lnTo>
                  <a:lnTo>
                    <a:pt x="869250" y="107618"/>
                  </a:lnTo>
                  <a:lnTo>
                    <a:pt x="870872" y="99543"/>
                  </a:lnTo>
                  <a:lnTo>
                    <a:pt x="869250" y="91511"/>
                  </a:lnTo>
                  <a:lnTo>
                    <a:pt x="864827" y="84951"/>
                  </a:lnTo>
                  <a:lnTo>
                    <a:pt x="858267" y="80528"/>
                  </a:lnTo>
                  <a:lnTo>
                    <a:pt x="850234" y="78906"/>
                  </a:lnTo>
                  <a:close/>
                </a:path>
                <a:path w="1712595" h="765810">
                  <a:moveTo>
                    <a:pt x="846550" y="0"/>
                  </a:moveTo>
                  <a:lnTo>
                    <a:pt x="838517" y="1621"/>
                  </a:lnTo>
                  <a:lnTo>
                    <a:pt x="831957" y="6044"/>
                  </a:lnTo>
                  <a:lnTo>
                    <a:pt x="827534" y="12604"/>
                  </a:lnTo>
                  <a:lnTo>
                    <a:pt x="825912" y="20637"/>
                  </a:lnTo>
                  <a:lnTo>
                    <a:pt x="827534" y="28670"/>
                  </a:lnTo>
                  <a:lnTo>
                    <a:pt x="831957" y="35230"/>
                  </a:lnTo>
                  <a:lnTo>
                    <a:pt x="838517" y="39653"/>
                  </a:lnTo>
                  <a:lnTo>
                    <a:pt x="846590" y="41275"/>
                  </a:lnTo>
                  <a:lnTo>
                    <a:pt x="854624" y="39653"/>
                  </a:lnTo>
                  <a:lnTo>
                    <a:pt x="861183" y="35230"/>
                  </a:lnTo>
                  <a:lnTo>
                    <a:pt x="865606" y="28670"/>
                  </a:lnTo>
                  <a:lnTo>
                    <a:pt x="867228" y="20637"/>
                  </a:lnTo>
                  <a:lnTo>
                    <a:pt x="865606" y="12604"/>
                  </a:lnTo>
                  <a:lnTo>
                    <a:pt x="861183" y="6044"/>
                  </a:lnTo>
                  <a:lnTo>
                    <a:pt x="854624" y="1621"/>
                  </a:lnTo>
                  <a:lnTo>
                    <a:pt x="846550" y="0"/>
                  </a:lnTo>
                  <a:close/>
                </a:path>
                <a:path w="1712595" h="765810">
                  <a:moveTo>
                    <a:pt x="763958" y="0"/>
                  </a:moveTo>
                  <a:lnTo>
                    <a:pt x="755925" y="1621"/>
                  </a:lnTo>
                  <a:lnTo>
                    <a:pt x="749365" y="6044"/>
                  </a:lnTo>
                  <a:lnTo>
                    <a:pt x="744942" y="12604"/>
                  </a:lnTo>
                  <a:lnTo>
                    <a:pt x="743320" y="20637"/>
                  </a:lnTo>
                  <a:lnTo>
                    <a:pt x="744942" y="28670"/>
                  </a:lnTo>
                  <a:lnTo>
                    <a:pt x="749365" y="35230"/>
                  </a:lnTo>
                  <a:lnTo>
                    <a:pt x="755925" y="39653"/>
                  </a:lnTo>
                  <a:lnTo>
                    <a:pt x="764000" y="41275"/>
                  </a:lnTo>
                  <a:lnTo>
                    <a:pt x="772032" y="39653"/>
                  </a:lnTo>
                  <a:lnTo>
                    <a:pt x="778592" y="35230"/>
                  </a:lnTo>
                  <a:lnTo>
                    <a:pt x="783015" y="28670"/>
                  </a:lnTo>
                  <a:lnTo>
                    <a:pt x="784637" y="20637"/>
                  </a:lnTo>
                  <a:lnTo>
                    <a:pt x="783015" y="12604"/>
                  </a:lnTo>
                  <a:lnTo>
                    <a:pt x="778592" y="6044"/>
                  </a:lnTo>
                  <a:lnTo>
                    <a:pt x="772032" y="1621"/>
                  </a:lnTo>
                  <a:lnTo>
                    <a:pt x="763958" y="0"/>
                  </a:lnTo>
                  <a:close/>
                </a:path>
                <a:path w="1712595" h="765810">
                  <a:moveTo>
                    <a:pt x="681367" y="0"/>
                  </a:moveTo>
                  <a:lnTo>
                    <a:pt x="673334" y="1621"/>
                  </a:lnTo>
                  <a:lnTo>
                    <a:pt x="666774" y="6044"/>
                  </a:lnTo>
                  <a:lnTo>
                    <a:pt x="662351" y="12604"/>
                  </a:lnTo>
                  <a:lnTo>
                    <a:pt x="660730" y="20637"/>
                  </a:lnTo>
                  <a:lnTo>
                    <a:pt x="662351" y="28670"/>
                  </a:lnTo>
                  <a:lnTo>
                    <a:pt x="666774" y="35230"/>
                  </a:lnTo>
                  <a:lnTo>
                    <a:pt x="673334" y="39653"/>
                  </a:lnTo>
                  <a:lnTo>
                    <a:pt x="681408" y="41275"/>
                  </a:lnTo>
                  <a:lnTo>
                    <a:pt x="689441" y="39653"/>
                  </a:lnTo>
                  <a:lnTo>
                    <a:pt x="696001" y="35230"/>
                  </a:lnTo>
                  <a:lnTo>
                    <a:pt x="700424" y="28670"/>
                  </a:lnTo>
                  <a:lnTo>
                    <a:pt x="702045" y="20637"/>
                  </a:lnTo>
                  <a:lnTo>
                    <a:pt x="700424" y="12604"/>
                  </a:lnTo>
                  <a:lnTo>
                    <a:pt x="696001" y="6044"/>
                  </a:lnTo>
                  <a:lnTo>
                    <a:pt x="689441" y="1621"/>
                  </a:lnTo>
                  <a:lnTo>
                    <a:pt x="681367" y="0"/>
                  </a:lnTo>
                  <a:close/>
                </a:path>
                <a:path w="1712595" h="765810">
                  <a:moveTo>
                    <a:pt x="598775" y="0"/>
                  </a:moveTo>
                  <a:lnTo>
                    <a:pt x="590743" y="1621"/>
                  </a:lnTo>
                  <a:lnTo>
                    <a:pt x="584183" y="6044"/>
                  </a:lnTo>
                  <a:lnTo>
                    <a:pt x="579760" y="12604"/>
                  </a:lnTo>
                  <a:lnTo>
                    <a:pt x="578138" y="20637"/>
                  </a:lnTo>
                  <a:lnTo>
                    <a:pt x="579760" y="28670"/>
                  </a:lnTo>
                  <a:lnTo>
                    <a:pt x="584183" y="35230"/>
                  </a:lnTo>
                  <a:lnTo>
                    <a:pt x="590743" y="39653"/>
                  </a:lnTo>
                  <a:lnTo>
                    <a:pt x="598817" y="41275"/>
                  </a:lnTo>
                  <a:lnTo>
                    <a:pt x="606850" y="39653"/>
                  </a:lnTo>
                  <a:lnTo>
                    <a:pt x="613410" y="35230"/>
                  </a:lnTo>
                  <a:lnTo>
                    <a:pt x="617833" y="28670"/>
                  </a:lnTo>
                  <a:lnTo>
                    <a:pt x="619455" y="20637"/>
                  </a:lnTo>
                  <a:lnTo>
                    <a:pt x="617833" y="12604"/>
                  </a:lnTo>
                  <a:lnTo>
                    <a:pt x="613410" y="6044"/>
                  </a:lnTo>
                  <a:lnTo>
                    <a:pt x="606850" y="1621"/>
                  </a:lnTo>
                  <a:lnTo>
                    <a:pt x="598775" y="0"/>
                  </a:lnTo>
                  <a:close/>
                </a:path>
                <a:path w="1712595" h="765810">
                  <a:moveTo>
                    <a:pt x="516185" y="0"/>
                  </a:moveTo>
                  <a:lnTo>
                    <a:pt x="508151" y="1621"/>
                  </a:lnTo>
                  <a:lnTo>
                    <a:pt x="501592" y="6044"/>
                  </a:lnTo>
                  <a:lnTo>
                    <a:pt x="497169" y="12604"/>
                  </a:lnTo>
                  <a:lnTo>
                    <a:pt x="495547" y="20637"/>
                  </a:lnTo>
                  <a:lnTo>
                    <a:pt x="497169" y="28670"/>
                  </a:lnTo>
                  <a:lnTo>
                    <a:pt x="501592" y="35230"/>
                  </a:lnTo>
                  <a:lnTo>
                    <a:pt x="508151" y="39653"/>
                  </a:lnTo>
                  <a:lnTo>
                    <a:pt x="516225" y="41275"/>
                  </a:lnTo>
                  <a:lnTo>
                    <a:pt x="524259" y="39653"/>
                  </a:lnTo>
                  <a:lnTo>
                    <a:pt x="530818" y="35230"/>
                  </a:lnTo>
                  <a:lnTo>
                    <a:pt x="535241" y="28670"/>
                  </a:lnTo>
                  <a:lnTo>
                    <a:pt x="536863" y="20637"/>
                  </a:lnTo>
                  <a:lnTo>
                    <a:pt x="535241" y="12604"/>
                  </a:lnTo>
                  <a:lnTo>
                    <a:pt x="530818" y="6044"/>
                  </a:lnTo>
                  <a:lnTo>
                    <a:pt x="524259" y="1621"/>
                  </a:lnTo>
                  <a:lnTo>
                    <a:pt x="516185" y="0"/>
                  </a:lnTo>
                  <a:close/>
                </a:path>
                <a:path w="1712595" h="765810">
                  <a:moveTo>
                    <a:pt x="433593" y="0"/>
                  </a:moveTo>
                  <a:lnTo>
                    <a:pt x="425560" y="1621"/>
                  </a:lnTo>
                  <a:lnTo>
                    <a:pt x="419000" y="6044"/>
                  </a:lnTo>
                  <a:lnTo>
                    <a:pt x="414577" y="12604"/>
                  </a:lnTo>
                  <a:lnTo>
                    <a:pt x="412955" y="20637"/>
                  </a:lnTo>
                  <a:lnTo>
                    <a:pt x="414577" y="28670"/>
                  </a:lnTo>
                  <a:lnTo>
                    <a:pt x="419000" y="35230"/>
                  </a:lnTo>
                  <a:lnTo>
                    <a:pt x="425560" y="39653"/>
                  </a:lnTo>
                  <a:lnTo>
                    <a:pt x="433635" y="41275"/>
                  </a:lnTo>
                  <a:lnTo>
                    <a:pt x="441667" y="39653"/>
                  </a:lnTo>
                  <a:lnTo>
                    <a:pt x="448227" y="35230"/>
                  </a:lnTo>
                  <a:lnTo>
                    <a:pt x="452650" y="28670"/>
                  </a:lnTo>
                  <a:lnTo>
                    <a:pt x="454272" y="20637"/>
                  </a:lnTo>
                  <a:lnTo>
                    <a:pt x="452650" y="12604"/>
                  </a:lnTo>
                  <a:lnTo>
                    <a:pt x="448227" y="6044"/>
                  </a:lnTo>
                  <a:lnTo>
                    <a:pt x="441667" y="1621"/>
                  </a:lnTo>
                  <a:lnTo>
                    <a:pt x="433593" y="0"/>
                  </a:lnTo>
                  <a:close/>
                </a:path>
                <a:path w="1712595" h="765810">
                  <a:moveTo>
                    <a:pt x="351002" y="0"/>
                  </a:moveTo>
                  <a:lnTo>
                    <a:pt x="342969" y="1621"/>
                  </a:lnTo>
                  <a:lnTo>
                    <a:pt x="336409" y="6044"/>
                  </a:lnTo>
                  <a:lnTo>
                    <a:pt x="331986" y="12604"/>
                  </a:lnTo>
                  <a:lnTo>
                    <a:pt x="330365" y="20637"/>
                  </a:lnTo>
                  <a:lnTo>
                    <a:pt x="331986" y="28670"/>
                  </a:lnTo>
                  <a:lnTo>
                    <a:pt x="336409" y="35230"/>
                  </a:lnTo>
                  <a:lnTo>
                    <a:pt x="342969" y="39653"/>
                  </a:lnTo>
                  <a:lnTo>
                    <a:pt x="351043" y="41275"/>
                  </a:lnTo>
                  <a:lnTo>
                    <a:pt x="359076" y="39653"/>
                  </a:lnTo>
                  <a:lnTo>
                    <a:pt x="365636" y="35230"/>
                  </a:lnTo>
                  <a:lnTo>
                    <a:pt x="370059" y="28670"/>
                  </a:lnTo>
                  <a:lnTo>
                    <a:pt x="371680" y="20637"/>
                  </a:lnTo>
                  <a:lnTo>
                    <a:pt x="370059" y="12604"/>
                  </a:lnTo>
                  <a:lnTo>
                    <a:pt x="365636" y="6044"/>
                  </a:lnTo>
                  <a:lnTo>
                    <a:pt x="359076" y="1621"/>
                  </a:lnTo>
                  <a:lnTo>
                    <a:pt x="351002" y="0"/>
                  </a:lnTo>
                  <a:close/>
                </a:path>
                <a:path w="1712595" h="765810">
                  <a:moveTo>
                    <a:pt x="268410" y="0"/>
                  </a:moveTo>
                  <a:lnTo>
                    <a:pt x="260377" y="1621"/>
                  </a:lnTo>
                  <a:lnTo>
                    <a:pt x="253818" y="6044"/>
                  </a:lnTo>
                  <a:lnTo>
                    <a:pt x="249395" y="12604"/>
                  </a:lnTo>
                  <a:lnTo>
                    <a:pt x="247773" y="20637"/>
                  </a:lnTo>
                  <a:lnTo>
                    <a:pt x="249395" y="28670"/>
                  </a:lnTo>
                  <a:lnTo>
                    <a:pt x="253818" y="35230"/>
                  </a:lnTo>
                  <a:lnTo>
                    <a:pt x="260377" y="39653"/>
                  </a:lnTo>
                  <a:lnTo>
                    <a:pt x="268452" y="41275"/>
                  </a:lnTo>
                  <a:lnTo>
                    <a:pt x="276485" y="39653"/>
                  </a:lnTo>
                  <a:lnTo>
                    <a:pt x="283045" y="35230"/>
                  </a:lnTo>
                  <a:lnTo>
                    <a:pt x="287468" y="28670"/>
                  </a:lnTo>
                  <a:lnTo>
                    <a:pt x="289090" y="20637"/>
                  </a:lnTo>
                  <a:lnTo>
                    <a:pt x="287468" y="12604"/>
                  </a:lnTo>
                  <a:lnTo>
                    <a:pt x="283045" y="6044"/>
                  </a:lnTo>
                  <a:lnTo>
                    <a:pt x="276485" y="1621"/>
                  </a:lnTo>
                  <a:lnTo>
                    <a:pt x="268410" y="0"/>
                  </a:lnTo>
                  <a:close/>
                </a:path>
                <a:path w="1712595" h="765810">
                  <a:moveTo>
                    <a:pt x="185820" y="0"/>
                  </a:moveTo>
                  <a:lnTo>
                    <a:pt x="177786" y="1621"/>
                  </a:lnTo>
                  <a:lnTo>
                    <a:pt x="171226" y="6044"/>
                  </a:lnTo>
                  <a:lnTo>
                    <a:pt x="166804" y="12604"/>
                  </a:lnTo>
                  <a:lnTo>
                    <a:pt x="165182" y="20637"/>
                  </a:lnTo>
                  <a:lnTo>
                    <a:pt x="166804" y="28670"/>
                  </a:lnTo>
                  <a:lnTo>
                    <a:pt x="171226" y="35230"/>
                  </a:lnTo>
                  <a:lnTo>
                    <a:pt x="177786" y="39653"/>
                  </a:lnTo>
                  <a:lnTo>
                    <a:pt x="185860" y="41275"/>
                  </a:lnTo>
                  <a:lnTo>
                    <a:pt x="193893" y="39653"/>
                  </a:lnTo>
                  <a:lnTo>
                    <a:pt x="200453" y="35230"/>
                  </a:lnTo>
                  <a:lnTo>
                    <a:pt x="204876" y="28670"/>
                  </a:lnTo>
                  <a:lnTo>
                    <a:pt x="206498" y="20637"/>
                  </a:lnTo>
                  <a:lnTo>
                    <a:pt x="204876" y="12604"/>
                  </a:lnTo>
                  <a:lnTo>
                    <a:pt x="200453" y="6044"/>
                  </a:lnTo>
                  <a:lnTo>
                    <a:pt x="193893" y="1621"/>
                  </a:lnTo>
                  <a:lnTo>
                    <a:pt x="185820" y="0"/>
                  </a:lnTo>
                  <a:close/>
                </a:path>
                <a:path w="1712595" h="765810">
                  <a:moveTo>
                    <a:pt x="103228" y="0"/>
                  </a:moveTo>
                  <a:lnTo>
                    <a:pt x="95195" y="1621"/>
                  </a:lnTo>
                  <a:lnTo>
                    <a:pt x="88635" y="6044"/>
                  </a:lnTo>
                  <a:lnTo>
                    <a:pt x="84212" y="12604"/>
                  </a:lnTo>
                  <a:lnTo>
                    <a:pt x="82590" y="20637"/>
                  </a:lnTo>
                  <a:lnTo>
                    <a:pt x="84212" y="28670"/>
                  </a:lnTo>
                  <a:lnTo>
                    <a:pt x="88635" y="35230"/>
                  </a:lnTo>
                  <a:lnTo>
                    <a:pt x="95195" y="39653"/>
                  </a:lnTo>
                  <a:lnTo>
                    <a:pt x="103270" y="41275"/>
                  </a:lnTo>
                  <a:lnTo>
                    <a:pt x="111302" y="39653"/>
                  </a:lnTo>
                  <a:lnTo>
                    <a:pt x="117862" y="35230"/>
                  </a:lnTo>
                  <a:lnTo>
                    <a:pt x="122285" y="28670"/>
                  </a:lnTo>
                  <a:lnTo>
                    <a:pt x="123907" y="20637"/>
                  </a:lnTo>
                  <a:lnTo>
                    <a:pt x="122285" y="12604"/>
                  </a:lnTo>
                  <a:lnTo>
                    <a:pt x="117862" y="6044"/>
                  </a:lnTo>
                  <a:lnTo>
                    <a:pt x="111302" y="1621"/>
                  </a:lnTo>
                  <a:lnTo>
                    <a:pt x="103228" y="0"/>
                  </a:lnTo>
                  <a:close/>
                </a:path>
                <a:path w="1712595" h="765810">
                  <a:moveTo>
                    <a:pt x="20637" y="0"/>
                  </a:moveTo>
                  <a:lnTo>
                    <a:pt x="12604" y="1621"/>
                  </a:lnTo>
                  <a:lnTo>
                    <a:pt x="6044" y="6044"/>
                  </a:lnTo>
                  <a:lnTo>
                    <a:pt x="1621" y="12604"/>
                  </a:lnTo>
                  <a:lnTo>
                    <a:pt x="0" y="20637"/>
                  </a:lnTo>
                  <a:lnTo>
                    <a:pt x="1621" y="28670"/>
                  </a:lnTo>
                  <a:lnTo>
                    <a:pt x="6044" y="35230"/>
                  </a:lnTo>
                  <a:lnTo>
                    <a:pt x="12604" y="39653"/>
                  </a:lnTo>
                  <a:lnTo>
                    <a:pt x="20678" y="41275"/>
                  </a:lnTo>
                  <a:lnTo>
                    <a:pt x="28711" y="39653"/>
                  </a:lnTo>
                  <a:lnTo>
                    <a:pt x="35271" y="35230"/>
                  </a:lnTo>
                  <a:lnTo>
                    <a:pt x="39693" y="28670"/>
                  </a:lnTo>
                  <a:lnTo>
                    <a:pt x="41315" y="20637"/>
                  </a:lnTo>
                  <a:lnTo>
                    <a:pt x="39693" y="12604"/>
                  </a:lnTo>
                  <a:lnTo>
                    <a:pt x="35271" y="6044"/>
                  </a:lnTo>
                  <a:lnTo>
                    <a:pt x="28711" y="1621"/>
                  </a:lnTo>
                  <a:lnTo>
                    <a:pt x="20637" y="0"/>
                  </a:lnTo>
                  <a:close/>
                </a:path>
              </a:pathLst>
            </a:custGeom>
            <a:solidFill>
              <a:srgbClr val="E888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84844" y="2886547"/>
              <a:ext cx="3329940" cy="1871345"/>
            </a:xfrm>
            <a:custGeom>
              <a:avLst/>
              <a:gdLst/>
              <a:ahLst/>
              <a:cxnLst/>
              <a:rect l="l" t="t" r="r" b="b"/>
              <a:pathLst>
                <a:path w="3329940" h="1871345">
                  <a:moveTo>
                    <a:pt x="3329635" y="0"/>
                  </a:moveTo>
                  <a:lnTo>
                    <a:pt x="0" y="0"/>
                  </a:lnTo>
                  <a:lnTo>
                    <a:pt x="0" y="1870730"/>
                  </a:lnTo>
                  <a:lnTo>
                    <a:pt x="3329635" y="1870730"/>
                  </a:lnTo>
                  <a:lnTo>
                    <a:pt x="3329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784844" y="2886547"/>
            <a:ext cx="3329940" cy="1871345"/>
          </a:xfrm>
          <a:prstGeom prst="rect">
            <a:avLst/>
          </a:prstGeom>
          <a:ln w="38100">
            <a:solidFill>
              <a:srgbClr val="E8882B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94615" marR="178435">
              <a:lnSpc>
                <a:spcPct val="100000"/>
              </a:lnSpc>
              <a:spcBef>
                <a:spcPts val="730"/>
              </a:spcBef>
            </a:pP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Define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blueprint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500" spc="-43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0">
                <a:solidFill>
                  <a:srgbClr val="FFFFFF"/>
                </a:solidFill>
                <a:latin typeface="Trebuchet MS"/>
                <a:cs typeface="Trebuchet MS"/>
              </a:rPr>
              <a:t>common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cases</a:t>
            </a:r>
            <a:endParaRPr sz="1500">
              <a:latin typeface="Trebuchet MS"/>
              <a:cs typeface="Trebuchet MS"/>
            </a:endParaRPr>
          </a:p>
          <a:p>
            <a:pPr marL="545465" indent="-286385">
              <a:lnSpc>
                <a:spcPct val="100000"/>
              </a:lnSpc>
              <a:buClr>
                <a:srgbClr val="E8882B"/>
              </a:buClr>
              <a:buChar char="•"/>
              <a:tabLst>
                <a:tab pos="544830" algn="l"/>
                <a:tab pos="546100" algn="l"/>
              </a:tabLst>
            </a:pP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Microservices</a:t>
            </a:r>
            <a:endParaRPr sz="1500">
              <a:latin typeface="Trebuchet MS"/>
              <a:cs typeface="Trebuchet MS"/>
            </a:endParaRPr>
          </a:p>
          <a:p>
            <a:pPr marL="545465" indent="-286385">
              <a:lnSpc>
                <a:spcPct val="100000"/>
              </a:lnSpc>
              <a:buClr>
                <a:srgbClr val="E8882B"/>
              </a:buClr>
              <a:buChar char="•"/>
              <a:tabLst>
                <a:tab pos="544830" algn="l"/>
                <a:tab pos="546100" algn="l"/>
              </a:tabLst>
            </a:pP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Event-driven</a:t>
            </a:r>
            <a:r>
              <a:rPr dirty="0" sz="15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microservices</a:t>
            </a:r>
            <a:endParaRPr sz="1500">
              <a:latin typeface="Trebuchet MS"/>
              <a:cs typeface="Trebuchet MS"/>
            </a:endParaRPr>
          </a:p>
          <a:p>
            <a:pPr marL="545465" indent="-286385">
              <a:lnSpc>
                <a:spcPct val="100000"/>
              </a:lnSpc>
              <a:buClr>
                <a:srgbClr val="E8882B"/>
              </a:buClr>
              <a:buChar char="•"/>
              <a:tabLst>
                <a:tab pos="544830" algn="l"/>
                <a:tab pos="546100" algn="l"/>
              </a:tabLst>
            </a:pP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Serverless</a:t>
            </a:r>
            <a:r>
              <a:rPr dirty="0" sz="15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microservices</a:t>
            </a:r>
            <a:endParaRPr sz="1500">
              <a:latin typeface="Trebuchet MS"/>
              <a:cs typeface="Trebuchet MS"/>
            </a:endParaRPr>
          </a:p>
          <a:p>
            <a:pPr marL="545465" indent="-286385">
              <a:lnSpc>
                <a:spcPct val="100000"/>
              </a:lnSpc>
              <a:buClr>
                <a:srgbClr val="E8882B"/>
              </a:buClr>
              <a:buChar char="•"/>
              <a:tabLst>
                <a:tab pos="544830" algn="l"/>
                <a:tab pos="546100" algn="l"/>
              </a:tabLst>
            </a:pPr>
            <a:r>
              <a:rPr dirty="0" sz="1500" spc="110">
                <a:solidFill>
                  <a:srgbClr val="FFFFFF"/>
                </a:solidFill>
                <a:latin typeface="Trebuchet MS"/>
                <a:cs typeface="Trebuchet MS"/>
              </a:rPr>
              <a:t>ML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8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5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1500">
              <a:latin typeface="Trebuchet MS"/>
              <a:cs typeface="Trebuchet MS"/>
            </a:endParaRPr>
          </a:p>
          <a:p>
            <a:pPr marL="545465" indent="-286385">
              <a:lnSpc>
                <a:spcPct val="100000"/>
              </a:lnSpc>
              <a:buClr>
                <a:srgbClr val="E8882B"/>
              </a:buClr>
              <a:buChar char="•"/>
              <a:tabLst>
                <a:tab pos="544830" algn="l"/>
                <a:tab pos="546100" algn="l"/>
              </a:tabLst>
            </a:pP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5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0483112" y="2887103"/>
            <a:ext cx="3329940" cy="1871345"/>
          </a:xfrm>
          <a:custGeom>
            <a:avLst/>
            <a:gdLst/>
            <a:ahLst/>
            <a:cxnLst/>
            <a:rect l="l" t="t" r="r" b="b"/>
            <a:pathLst>
              <a:path w="3329940" h="1871345">
                <a:moveTo>
                  <a:pt x="3329635" y="0"/>
                </a:moveTo>
                <a:lnTo>
                  <a:pt x="0" y="0"/>
                </a:lnTo>
                <a:lnTo>
                  <a:pt x="0" y="1870730"/>
                </a:lnTo>
                <a:lnTo>
                  <a:pt x="3329635" y="1870730"/>
                </a:lnTo>
                <a:lnTo>
                  <a:pt x="3329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0483112" y="2887103"/>
            <a:ext cx="3329940" cy="1871345"/>
          </a:xfrm>
          <a:prstGeom prst="rect">
            <a:avLst/>
          </a:prstGeom>
          <a:ln w="38100">
            <a:solidFill>
              <a:srgbClr val="9827E5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85090" marR="181610">
              <a:lnSpc>
                <a:spcPct val="117300"/>
              </a:lnSpc>
              <a:spcBef>
                <a:spcPts val="560"/>
              </a:spcBef>
            </a:pPr>
            <a:r>
              <a:rPr dirty="0" sz="1500" spc="-155">
                <a:solidFill>
                  <a:srgbClr val="FFFFFF"/>
                </a:solidFill>
                <a:latin typeface="Trebuchet MS"/>
                <a:cs typeface="Trebuchet MS"/>
              </a:rPr>
              <a:t>“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500" spc="6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500" spc="-5">
                <a:solidFill>
                  <a:srgbClr val="FFFFFF"/>
                </a:solidFill>
                <a:latin typeface="Trebuchet MS"/>
                <a:cs typeface="Trebuchet MS"/>
              </a:rPr>
              <a:t>ui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-18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5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1500" spc="-18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500" spc="6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5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dirty="0" sz="15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500" spc="-110">
                <a:solidFill>
                  <a:srgbClr val="FFFFFF"/>
                </a:solidFill>
                <a:latin typeface="Trebuchet MS"/>
                <a:cs typeface="Trebuchet MS"/>
              </a:rPr>
              <a:t>”  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Blueprints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5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owned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1500">
              <a:latin typeface="Trebuchet MS"/>
              <a:cs typeface="Trebuchet MS"/>
            </a:endParaRPr>
          </a:p>
          <a:p>
            <a:pPr marL="94615" marR="398145">
              <a:lnSpc>
                <a:spcPct val="100000"/>
              </a:lnSpc>
            </a:pPr>
            <a:r>
              <a:rPr dirty="0" sz="1500" spc="40">
                <a:solidFill>
                  <a:srgbClr val="FFFFFF"/>
                </a:solidFill>
                <a:latin typeface="Trebuchet MS"/>
                <a:cs typeface="Trebuchet MS"/>
              </a:rPr>
              <a:t>managed 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cross-functional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 engineering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5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dirty="0" sz="1500" spc="-43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manager,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backlog,</a:t>
            </a:r>
            <a:r>
              <a:rPr dirty="0" sz="15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roadmap</a:t>
            </a:r>
            <a:endParaRPr sz="1500">
              <a:latin typeface="Trebuchet MS"/>
              <a:cs typeface="Trebuchet MS"/>
            </a:endParaRPr>
          </a:p>
          <a:p>
            <a:pPr marL="94615">
              <a:lnSpc>
                <a:spcPct val="100000"/>
              </a:lnSpc>
            </a:pP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5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70">
                <a:solidFill>
                  <a:srgbClr val="FFFFFF"/>
                </a:solidFill>
                <a:latin typeface="Trebuchet MS"/>
                <a:cs typeface="Trebuchet MS"/>
              </a:rPr>
              <a:t>SRE</a:t>
            </a:r>
            <a:r>
              <a:rPr dirty="0" sz="15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84844" y="5516340"/>
            <a:ext cx="3329940" cy="1871345"/>
          </a:xfrm>
          <a:custGeom>
            <a:avLst/>
            <a:gdLst/>
            <a:ahLst/>
            <a:cxnLst/>
            <a:rect l="l" t="t" r="r" b="b"/>
            <a:pathLst>
              <a:path w="3329940" h="1871345">
                <a:moveTo>
                  <a:pt x="3329633" y="0"/>
                </a:moveTo>
                <a:lnTo>
                  <a:pt x="0" y="0"/>
                </a:lnTo>
                <a:lnTo>
                  <a:pt x="0" y="1870730"/>
                </a:lnTo>
                <a:lnTo>
                  <a:pt x="3329633" y="1870730"/>
                </a:lnTo>
                <a:lnTo>
                  <a:pt x="3329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784844" y="5516340"/>
            <a:ext cx="3329940" cy="1871345"/>
          </a:xfrm>
          <a:prstGeom prst="rect">
            <a:avLst/>
          </a:prstGeom>
          <a:ln w="38100">
            <a:solidFill>
              <a:srgbClr val="44CEEA"/>
            </a:solidFill>
          </a:ln>
        </p:spPr>
        <p:txBody>
          <a:bodyPr wrap="square" lIns="0" tIns="99695" rIns="0" bIns="0" rtlCol="0" vert="horz">
            <a:spAutoFit/>
          </a:bodyPr>
          <a:lstStyle/>
          <a:p>
            <a:pPr marL="89535" marR="248920">
              <a:lnSpc>
                <a:spcPct val="100000"/>
              </a:lnSpc>
              <a:spcBef>
                <a:spcPts val="785"/>
              </a:spcBef>
            </a:pPr>
            <a:r>
              <a:rPr dirty="0" sz="1500" spc="30">
                <a:solidFill>
                  <a:srgbClr val="F2F4F4"/>
                </a:solidFill>
                <a:latin typeface="Trebuchet MS"/>
                <a:cs typeface="Trebuchet MS"/>
              </a:rPr>
              <a:t>End-to-end </a:t>
            </a:r>
            <a:r>
              <a:rPr dirty="0" sz="1500" spc="-5">
                <a:solidFill>
                  <a:srgbClr val="F2F4F4"/>
                </a:solidFill>
                <a:latin typeface="Trebuchet MS"/>
                <a:cs typeface="Trebuchet MS"/>
              </a:rPr>
              <a:t>(E2E) </a:t>
            </a:r>
            <a:r>
              <a:rPr dirty="0" sz="1500" spc="20">
                <a:solidFill>
                  <a:srgbClr val="F2F4F4"/>
                </a:solidFill>
                <a:latin typeface="Trebuchet MS"/>
                <a:cs typeface="Trebuchet MS"/>
              </a:rPr>
              <a:t>automation </a:t>
            </a:r>
            <a:r>
              <a:rPr dirty="0" sz="1500" spc="35">
                <a:solidFill>
                  <a:srgbClr val="F2F4F4"/>
                </a:solidFill>
                <a:latin typeface="Trebuchet MS"/>
                <a:cs typeface="Trebuchet MS"/>
              </a:rPr>
              <a:t>of </a:t>
            </a:r>
            <a:r>
              <a:rPr dirty="0" sz="1500" spc="4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F2F4F4"/>
                </a:solidFill>
                <a:latin typeface="Trebuchet MS"/>
                <a:cs typeface="Trebuchet MS"/>
              </a:rPr>
              <a:t>blueprints</a:t>
            </a:r>
            <a:r>
              <a:rPr dirty="0" sz="1500" spc="-7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40">
                <a:solidFill>
                  <a:srgbClr val="F2F4F4"/>
                </a:solidFill>
                <a:latin typeface="Trebuchet MS"/>
                <a:cs typeface="Trebuchet MS"/>
              </a:rPr>
              <a:t>using</a:t>
            </a:r>
            <a:r>
              <a:rPr dirty="0" sz="1500" spc="-6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2F4F4"/>
                </a:solidFill>
                <a:latin typeface="Trebuchet MS"/>
                <a:cs typeface="Trebuchet MS"/>
              </a:rPr>
              <a:t>the</a:t>
            </a:r>
            <a:r>
              <a:rPr dirty="0" sz="1500" spc="-8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2F4F4"/>
                </a:solidFill>
                <a:latin typeface="Trebuchet MS"/>
                <a:cs typeface="Trebuchet MS"/>
              </a:rPr>
              <a:t>principles</a:t>
            </a:r>
            <a:r>
              <a:rPr dirty="0" sz="1500" spc="-7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35">
                <a:solidFill>
                  <a:srgbClr val="F2F4F4"/>
                </a:solidFill>
                <a:latin typeface="Trebuchet MS"/>
                <a:cs typeface="Trebuchet MS"/>
              </a:rPr>
              <a:t>and </a:t>
            </a:r>
            <a:r>
              <a:rPr dirty="0" sz="1500" spc="-434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2F4F4"/>
                </a:solidFill>
                <a:latin typeface="Trebuchet MS"/>
                <a:cs typeface="Trebuchet MS"/>
              </a:rPr>
              <a:t>operational</a:t>
            </a:r>
            <a:r>
              <a:rPr dirty="0" sz="1500" spc="-8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2F4F4"/>
                </a:solidFill>
                <a:latin typeface="Trebuchet MS"/>
                <a:cs typeface="Trebuchet MS"/>
              </a:rPr>
              <a:t>framework</a:t>
            </a:r>
            <a:r>
              <a:rPr dirty="0" sz="1500" spc="-7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35">
                <a:solidFill>
                  <a:srgbClr val="F2F4F4"/>
                </a:solidFill>
                <a:latin typeface="Trebuchet MS"/>
                <a:cs typeface="Trebuchet MS"/>
              </a:rPr>
              <a:t>of</a:t>
            </a:r>
            <a:r>
              <a:rPr dirty="0" sz="1500" spc="-7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30">
                <a:solidFill>
                  <a:srgbClr val="F2F4F4"/>
                </a:solidFill>
                <a:latin typeface="Trebuchet MS"/>
                <a:cs typeface="Trebuchet MS"/>
              </a:rPr>
              <a:t>GitOps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0465992" y="5497290"/>
            <a:ext cx="3368040" cy="1909445"/>
            <a:chOff x="10465992" y="5497290"/>
            <a:chExt cx="3368040" cy="1909445"/>
          </a:xfrm>
        </p:grpSpPr>
        <p:sp>
          <p:nvSpPr>
            <p:cNvPr id="76" name="object 76"/>
            <p:cNvSpPr/>
            <p:nvPr/>
          </p:nvSpPr>
          <p:spPr>
            <a:xfrm>
              <a:off x="10485042" y="5516340"/>
              <a:ext cx="3329940" cy="1871345"/>
            </a:xfrm>
            <a:custGeom>
              <a:avLst/>
              <a:gdLst/>
              <a:ahLst/>
              <a:cxnLst/>
              <a:rect l="l" t="t" r="r" b="b"/>
              <a:pathLst>
                <a:path w="3329940" h="1871345">
                  <a:moveTo>
                    <a:pt x="3329633" y="0"/>
                  </a:moveTo>
                  <a:lnTo>
                    <a:pt x="0" y="0"/>
                  </a:lnTo>
                  <a:lnTo>
                    <a:pt x="0" y="1870730"/>
                  </a:lnTo>
                  <a:lnTo>
                    <a:pt x="3329633" y="1870730"/>
                  </a:lnTo>
                  <a:lnTo>
                    <a:pt x="3329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0485042" y="5516340"/>
              <a:ext cx="3329940" cy="1871345"/>
            </a:xfrm>
            <a:custGeom>
              <a:avLst/>
              <a:gdLst/>
              <a:ahLst/>
              <a:cxnLst/>
              <a:rect l="l" t="t" r="r" b="b"/>
              <a:pathLst>
                <a:path w="3329940" h="1871345">
                  <a:moveTo>
                    <a:pt x="0" y="0"/>
                  </a:moveTo>
                  <a:lnTo>
                    <a:pt x="3329634" y="0"/>
                  </a:lnTo>
                  <a:lnTo>
                    <a:pt x="3329634" y="1870730"/>
                  </a:lnTo>
                  <a:lnTo>
                    <a:pt x="0" y="187073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10552651" y="5575807"/>
            <a:ext cx="266382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20">
                <a:solidFill>
                  <a:srgbClr val="F2F4F4"/>
                </a:solidFill>
                <a:latin typeface="Trebuchet MS"/>
                <a:cs typeface="Trebuchet MS"/>
              </a:rPr>
              <a:t>Create</a:t>
            </a:r>
            <a:r>
              <a:rPr dirty="0" sz="1500" spc="-8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2F4F4"/>
                </a:solidFill>
                <a:latin typeface="Trebuchet MS"/>
                <a:cs typeface="Trebuchet MS"/>
              </a:rPr>
              <a:t>a</a:t>
            </a:r>
            <a:r>
              <a:rPr dirty="0" sz="1500" spc="-7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2F4F4"/>
                </a:solidFill>
                <a:latin typeface="Trebuchet MS"/>
                <a:cs typeface="Trebuchet MS"/>
              </a:rPr>
              <a:t>threat</a:t>
            </a:r>
            <a:r>
              <a:rPr dirty="0" sz="1500" spc="-7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30">
                <a:solidFill>
                  <a:srgbClr val="F2F4F4"/>
                </a:solidFill>
                <a:latin typeface="Trebuchet MS"/>
                <a:cs typeface="Trebuchet MS"/>
              </a:rPr>
              <a:t>model</a:t>
            </a:r>
            <a:r>
              <a:rPr dirty="0" sz="1500" spc="-8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2F4F4"/>
                </a:solidFill>
                <a:latin typeface="Trebuchet MS"/>
                <a:cs typeface="Trebuchet MS"/>
              </a:rPr>
              <a:t>for</a:t>
            </a:r>
            <a:r>
              <a:rPr dirty="0" sz="1500" spc="-7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2F4F4"/>
                </a:solidFill>
                <a:latin typeface="Trebuchet MS"/>
                <a:cs typeface="Trebuchet MS"/>
              </a:rPr>
              <a:t>each </a:t>
            </a:r>
            <a:r>
              <a:rPr dirty="0" sz="1500" spc="-434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2F4F4"/>
                </a:solidFill>
                <a:latin typeface="Trebuchet MS"/>
                <a:cs typeface="Trebuchet MS"/>
              </a:rPr>
              <a:t>blueprint </a:t>
            </a:r>
            <a:r>
              <a:rPr dirty="0" sz="1500" spc="20">
                <a:solidFill>
                  <a:srgbClr val="F2F4F4"/>
                </a:solidFill>
                <a:latin typeface="Trebuchet MS"/>
                <a:cs typeface="Trebuchet MS"/>
              </a:rPr>
              <a:t>to </a:t>
            </a:r>
            <a:r>
              <a:rPr dirty="0" sz="1500" spc="-5">
                <a:solidFill>
                  <a:srgbClr val="F2F4F4"/>
                </a:solidFill>
                <a:latin typeface="Trebuchet MS"/>
                <a:cs typeface="Trebuchet MS"/>
              </a:rPr>
              <a:t>enforce </a:t>
            </a:r>
            <a:r>
              <a:rPr dirty="0" sz="1500" spc="-10">
                <a:solidFill>
                  <a:srgbClr val="F2F4F4"/>
                </a:solidFill>
                <a:latin typeface="Trebuchet MS"/>
                <a:cs typeface="Trebuchet MS"/>
              </a:rPr>
              <a:t>security </a:t>
            </a:r>
            <a:r>
              <a:rPr dirty="0" sz="1500" spc="-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F2F4F4"/>
                </a:solidFill>
                <a:latin typeface="Trebuchet MS"/>
                <a:cs typeface="Trebuchet MS"/>
              </a:rPr>
              <a:t>controls</a:t>
            </a:r>
            <a:r>
              <a:rPr dirty="0" sz="1500" spc="-7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F2F4F4"/>
                </a:solidFill>
                <a:latin typeface="Trebuchet MS"/>
                <a:cs typeface="Trebuchet MS"/>
              </a:rPr>
              <a:t>(guardrails)</a:t>
            </a:r>
            <a:r>
              <a:rPr dirty="0" sz="1500" spc="-7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2F4F4"/>
                </a:solidFill>
                <a:latin typeface="Trebuchet MS"/>
                <a:cs typeface="Trebuchet MS"/>
              </a:rPr>
              <a:t>as</a:t>
            </a:r>
            <a:r>
              <a:rPr dirty="0" sz="1500" spc="-6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2F4F4"/>
                </a:solidFill>
                <a:latin typeface="Trebuchet MS"/>
                <a:cs typeface="Trebuchet MS"/>
              </a:rPr>
              <a:t>code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0673301" y="6261607"/>
            <a:ext cx="169735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854" indent="-224154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Char char="•"/>
              <a:tabLst>
                <a:tab pos="236220" algn="l"/>
                <a:tab pos="236854" algn="l"/>
              </a:tabLst>
            </a:pPr>
            <a:r>
              <a:rPr dirty="0" sz="1500" spc="20">
                <a:solidFill>
                  <a:srgbClr val="F2F4F4"/>
                </a:solidFill>
                <a:latin typeface="Trebuchet MS"/>
                <a:cs typeface="Trebuchet MS"/>
              </a:rPr>
              <a:t>Data</a:t>
            </a:r>
            <a:r>
              <a:rPr dirty="0" sz="1500" spc="-9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2F4F4"/>
                </a:solidFill>
                <a:latin typeface="Trebuchet MS"/>
                <a:cs typeface="Trebuchet MS"/>
              </a:rPr>
              <a:t>flow</a:t>
            </a:r>
            <a:r>
              <a:rPr dirty="0" sz="1500" spc="-9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30">
                <a:solidFill>
                  <a:srgbClr val="F2F4F4"/>
                </a:solidFill>
                <a:latin typeface="Trebuchet MS"/>
                <a:cs typeface="Trebuchet MS"/>
              </a:rPr>
              <a:t>model</a:t>
            </a:r>
            <a:endParaRPr sz="1500">
              <a:latin typeface="Trebuchet MS"/>
              <a:cs typeface="Trebuchet MS"/>
            </a:endParaRPr>
          </a:p>
          <a:p>
            <a:pPr marL="236854" indent="-224154">
              <a:lnSpc>
                <a:spcPct val="100000"/>
              </a:lnSpc>
              <a:buClr>
                <a:srgbClr val="FFFFFF"/>
              </a:buClr>
              <a:buChar char="•"/>
              <a:tabLst>
                <a:tab pos="236220" algn="l"/>
                <a:tab pos="236854" algn="l"/>
              </a:tabLst>
            </a:pPr>
            <a:r>
              <a:rPr dirty="0" sz="1500">
                <a:solidFill>
                  <a:srgbClr val="F2F4F4"/>
                </a:solidFill>
                <a:latin typeface="Trebuchet MS"/>
                <a:cs typeface="Trebuchet MS"/>
              </a:rPr>
              <a:t>Threats</a:t>
            </a:r>
            <a:endParaRPr sz="1500">
              <a:latin typeface="Trebuchet MS"/>
              <a:cs typeface="Trebuchet MS"/>
            </a:endParaRPr>
          </a:p>
          <a:p>
            <a:pPr marL="236854" indent="-224154">
              <a:lnSpc>
                <a:spcPct val="100000"/>
              </a:lnSpc>
              <a:buClr>
                <a:srgbClr val="FFFFFF"/>
              </a:buClr>
              <a:buChar char="•"/>
              <a:tabLst>
                <a:tab pos="236220" algn="l"/>
                <a:tab pos="236854" algn="l"/>
              </a:tabLst>
            </a:pPr>
            <a:r>
              <a:rPr dirty="0" sz="1500">
                <a:solidFill>
                  <a:srgbClr val="F2F4F4"/>
                </a:solidFill>
                <a:latin typeface="Trebuchet MS"/>
                <a:cs typeface="Trebuchet MS"/>
              </a:rPr>
              <a:t>Security</a:t>
            </a:r>
            <a:r>
              <a:rPr dirty="0" sz="1500" spc="-10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F2F4F4"/>
                </a:solidFill>
                <a:latin typeface="Trebuchet MS"/>
                <a:cs typeface="Trebuchet MS"/>
              </a:rPr>
              <a:t>controls</a:t>
            </a:r>
            <a:endParaRPr sz="1500">
              <a:latin typeface="Trebuchet MS"/>
              <a:cs typeface="Trebuchet MS"/>
            </a:endParaRPr>
          </a:p>
          <a:p>
            <a:pPr marL="236854" indent="-224154">
              <a:lnSpc>
                <a:spcPct val="100000"/>
              </a:lnSpc>
              <a:buClr>
                <a:srgbClr val="FFFFFF"/>
              </a:buClr>
              <a:buChar char="•"/>
              <a:tabLst>
                <a:tab pos="236220" algn="l"/>
                <a:tab pos="236854" algn="l"/>
              </a:tabLst>
            </a:pPr>
            <a:r>
              <a:rPr dirty="0" sz="1500" spc="5">
                <a:solidFill>
                  <a:srgbClr val="F2F4F4"/>
                </a:solidFill>
                <a:latin typeface="Trebuchet MS"/>
                <a:cs typeface="Trebuchet MS"/>
              </a:rPr>
              <a:t>Policy</a:t>
            </a:r>
            <a:r>
              <a:rPr dirty="0" sz="1500" spc="-9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2F4F4"/>
                </a:solidFill>
                <a:latin typeface="Trebuchet MS"/>
                <a:cs typeface="Trebuchet MS"/>
              </a:rPr>
              <a:t>as</a:t>
            </a:r>
            <a:r>
              <a:rPr dirty="0" sz="1500" spc="-9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2F4F4"/>
                </a:solidFill>
                <a:latin typeface="Trebuchet MS"/>
                <a:cs typeface="Trebuchet MS"/>
              </a:rPr>
              <a:t>code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3261065" y="3715549"/>
            <a:ext cx="10475595" cy="3686810"/>
            <a:chOff x="3261065" y="3715549"/>
            <a:chExt cx="10475595" cy="3686810"/>
          </a:xfrm>
        </p:grpSpPr>
        <p:sp>
          <p:nvSpPr>
            <p:cNvPr id="81" name="object 81"/>
            <p:cNvSpPr/>
            <p:nvPr/>
          </p:nvSpPr>
          <p:spPr>
            <a:xfrm>
              <a:off x="13092341" y="6584009"/>
              <a:ext cx="612140" cy="699770"/>
            </a:xfrm>
            <a:custGeom>
              <a:avLst/>
              <a:gdLst/>
              <a:ahLst/>
              <a:cxnLst/>
              <a:rect l="l" t="t" r="r" b="b"/>
              <a:pathLst>
                <a:path w="612140" h="699770">
                  <a:moveTo>
                    <a:pt x="455041" y="123799"/>
                  </a:moveTo>
                  <a:lnTo>
                    <a:pt x="417093" y="124599"/>
                  </a:lnTo>
                  <a:lnTo>
                    <a:pt x="379374" y="118694"/>
                  </a:lnTo>
                  <a:lnTo>
                    <a:pt x="342252" y="106197"/>
                  </a:lnTo>
                  <a:lnTo>
                    <a:pt x="306146" y="87160"/>
                  </a:lnTo>
                  <a:lnTo>
                    <a:pt x="257759" y="110985"/>
                  </a:lnTo>
                  <a:lnTo>
                    <a:pt x="207860" y="123278"/>
                  </a:lnTo>
                  <a:lnTo>
                    <a:pt x="157353" y="124015"/>
                  </a:lnTo>
                  <a:lnTo>
                    <a:pt x="107137" y="113131"/>
                  </a:lnTo>
                  <a:lnTo>
                    <a:pt x="92202" y="150888"/>
                  </a:lnTo>
                  <a:lnTo>
                    <a:pt x="81470" y="190106"/>
                  </a:lnTo>
                  <a:lnTo>
                    <a:pt x="74993" y="230378"/>
                  </a:lnTo>
                  <a:lnTo>
                    <a:pt x="72821" y="271259"/>
                  </a:lnTo>
                  <a:lnTo>
                    <a:pt x="76073" y="320662"/>
                  </a:lnTo>
                  <a:lnTo>
                    <a:pt x="85521" y="368414"/>
                  </a:lnTo>
                  <a:lnTo>
                    <a:pt x="100812" y="414070"/>
                  </a:lnTo>
                  <a:lnTo>
                    <a:pt x="121539" y="457212"/>
                  </a:lnTo>
                  <a:lnTo>
                    <a:pt x="455041" y="123799"/>
                  </a:lnTo>
                  <a:close/>
                </a:path>
                <a:path w="612140" h="699770">
                  <a:moveTo>
                    <a:pt x="539457" y="271221"/>
                  </a:moveTo>
                  <a:lnTo>
                    <a:pt x="539115" y="255574"/>
                  </a:lnTo>
                  <a:lnTo>
                    <a:pt x="538111" y="239979"/>
                  </a:lnTo>
                  <a:lnTo>
                    <a:pt x="536511" y="224459"/>
                  </a:lnTo>
                  <a:lnTo>
                    <a:pt x="534352" y="209080"/>
                  </a:lnTo>
                  <a:lnTo>
                    <a:pt x="193954" y="549490"/>
                  </a:lnTo>
                  <a:lnTo>
                    <a:pt x="219049" y="571106"/>
                  </a:lnTo>
                  <a:lnTo>
                    <a:pt x="246240" y="590600"/>
                  </a:lnTo>
                  <a:lnTo>
                    <a:pt x="275336" y="607733"/>
                  </a:lnTo>
                  <a:lnTo>
                    <a:pt x="306184" y="622312"/>
                  </a:lnTo>
                  <a:lnTo>
                    <a:pt x="351193" y="599808"/>
                  </a:lnTo>
                  <a:lnTo>
                    <a:pt x="392290" y="571931"/>
                  </a:lnTo>
                  <a:lnTo>
                    <a:pt x="429107" y="539216"/>
                  </a:lnTo>
                  <a:lnTo>
                    <a:pt x="461289" y="502196"/>
                  </a:lnTo>
                  <a:lnTo>
                    <a:pt x="488442" y="461416"/>
                  </a:lnTo>
                  <a:lnTo>
                    <a:pt x="510197" y="417385"/>
                  </a:lnTo>
                  <a:lnTo>
                    <a:pt x="526199" y="370649"/>
                  </a:lnTo>
                  <a:lnTo>
                    <a:pt x="536079" y="321754"/>
                  </a:lnTo>
                  <a:lnTo>
                    <a:pt x="539457" y="271221"/>
                  </a:lnTo>
                  <a:close/>
                </a:path>
                <a:path w="612140" h="699770">
                  <a:moveTo>
                    <a:pt x="611695" y="271272"/>
                  </a:moveTo>
                  <a:lnTo>
                    <a:pt x="608812" y="220103"/>
                  </a:lnTo>
                  <a:lnTo>
                    <a:pt x="600265" y="169837"/>
                  </a:lnTo>
                  <a:lnTo>
                    <a:pt x="586155" y="120967"/>
                  </a:lnTo>
                  <a:lnTo>
                    <a:pt x="582942" y="113258"/>
                  </a:lnTo>
                  <a:lnTo>
                    <a:pt x="582942" y="271272"/>
                  </a:lnTo>
                  <a:lnTo>
                    <a:pt x="580224" y="319074"/>
                  </a:lnTo>
                  <a:lnTo>
                    <a:pt x="572236" y="365658"/>
                  </a:lnTo>
                  <a:lnTo>
                    <a:pt x="559257" y="410629"/>
                  </a:lnTo>
                  <a:lnTo>
                    <a:pt x="541528" y="453631"/>
                  </a:lnTo>
                  <a:lnTo>
                    <a:pt x="519303" y="494309"/>
                  </a:lnTo>
                  <a:lnTo>
                    <a:pt x="492848" y="532307"/>
                  </a:lnTo>
                  <a:lnTo>
                    <a:pt x="462419" y="567232"/>
                  </a:lnTo>
                  <a:lnTo>
                    <a:pt x="428269" y="598741"/>
                  </a:lnTo>
                  <a:lnTo>
                    <a:pt x="390652" y="626465"/>
                  </a:lnTo>
                  <a:lnTo>
                    <a:pt x="349834" y="650049"/>
                  </a:lnTo>
                  <a:lnTo>
                    <a:pt x="306082" y="669124"/>
                  </a:lnTo>
                  <a:lnTo>
                    <a:pt x="262204" y="650049"/>
                  </a:lnTo>
                  <a:lnTo>
                    <a:pt x="221322" y="626465"/>
                  </a:lnTo>
                  <a:lnTo>
                    <a:pt x="183680" y="598741"/>
                  </a:lnTo>
                  <a:lnTo>
                    <a:pt x="149517" y="567232"/>
                  </a:lnTo>
                  <a:lnTo>
                    <a:pt x="119100" y="532307"/>
                  </a:lnTo>
                  <a:lnTo>
                    <a:pt x="92684" y="494309"/>
                  </a:lnTo>
                  <a:lnTo>
                    <a:pt x="70497" y="453631"/>
                  </a:lnTo>
                  <a:lnTo>
                    <a:pt x="52806" y="410629"/>
                  </a:lnTo>
                  <a:lnTo>
                    <a:pt x="39865" y="365658"/>
                  </a:lnTo>
                  <a:lnTo>
                    <a:pt x="31915" y="319074"/>
                  </a:lnTo>
                  <a:lnTo>
                    <a:pt x="29210" y="271272"/>
                  </a:lnTo>
                  <a:lnTo>
                    <a:pt x="32918" y="214960"/>
                  </a:lnTo>
                  <a:lnTo>
                    <a:pt x="43992" y="159918"/>
                  </a:lnTo>
                  <a:lnTo>
                    <a:pt x="62280" y="106883"/>
                  </a:lnTo>
                  <a:lnTo>
                    <a:pt x="87655" y="56578"/>
                  </a:lnTo>
                  <a:lnTo>
                    <a:pt x="131292" y="74561"/>
                  </a:lnTo>
                  <a:lnTo>
                    <a:pt x="175552" y="81254"/>
                  </a:lnTo>
                  <a:lnTo>
                    <a:pt x="219837" y="76746"/>
                  </a:lnTo>
                  <a:lnTo>
                    <a:pt x="263550" y="61074"/>
                  </a:lnTo>
                  <a:lnTo>
                    <a:pt x="270687" y="56578"/>
                  </a:lnTo>
                  <a:lnTo>
                    <a:pt x="277622" y="52222"/>
                  </a:lnTo>
                  <a:lnTo>
                    <a:pt x="306082" y="34315"/>
                  </a:lnTo>
                  <a:lnTo>
                    <a:pt x="348602" y="61074"/>
                  </a:lnTo>
                  <a:lnTo>
                    <a:pt x="392315" y="76746"/>
                  </a:lnTo>
                  <a:lnTo>
                    <a:pt x="436600" y="81254"/>
                  </a:lnTo>
                  <a:lnTo>
                    <a:pt x="480860" y="74561"/>
                  </a:lnTo>
                  <a:lnTo>
                    <a:pt x="524510" y="56578"/>
                  </a:lnTo>
                  <a:lnTo>
                    <a:pt x="549681" y="107073"/>
                  </a:lnTo>
                  <a:lnTo>
                    <a:pt x="567982" y="160096"/>
                  </a:lnTo>
                  <a:lnTo>
                    <a:pt x="579158" y="215036"/>
                  </a:lnTo>
                  <a:lnTo>
                    <a:pt x="582942" y="271272"/>
                  </a:lnTo>
                  <a:lnTo>
                    <a:pt x="582942" y="113258"/>
                  </a:lnTo>
                  <a:lnTo>
                    <a:pt x="566585" y="73939"/>
                  </a:lnTo>
                  <a:lnTo>
                    <a:pt x="556907" y="56578"/>
                  </a:lnTo>
                  <a:lnTo>
                    <a:pt x="554482" y="52222"/>
                  </a:lnTo>
                  <a:lnTo>
                    <a:pt x="541667" y="29222"/>
                  </a:lnTo>
                  <a:lnTo>
                    <a:pt x="537502" y="22263"/>
                  </a:lnTo>
                  <a:lnTo>
                    <a:pt x="528218" y="20408"/>
                  </a:lnTo>
                  <a:lnTo>
                    <a:pt x="521728" y="24587"/>
                  </a:lnTo>
                  <a:lnTo>
                    <a:pt x="480453" y="44411"/>
                  </a:lnTo>
                  <a:lnTo>
                    <a:pt x="438721" y="52222"/>
                  </a:lnTo>
                  <a:lnTo>
                    <a:pt x="397002" y="48120"/>
                  </a:lnTo>
                  <a:lnTo>
                    <a:pt x="361175" y="34315"/>
                  </a:lnTo>
                  <a:lnTo>
                    <a:pt x="355727" y="32219"/>
                  </a:lnTo>
                  <a:lnTo>
                    <a:pt x="315353" y="4648"/>
                  </a:lnTo>
                  <a:lnTo>
                    <a:pt x="309791" y="0"/>
                  </a:lnTo>
                  <a:lnTo>
                    <a:pt x="301904" y="0"/>
                  </a:lnTo>
                  <a:lnTo>
                    <a:pt x="296811" y="4648"/>
                  </a:lnTo>
                  <a:lnTo>
                    <a:pt x="256235" y="32219"/>
                  </a:lnTo>
                  <a:lnTo>
                    <a:pt x="214947" y="48120"/>
                  </a:lnTo>
                  <a:lnTo>
                    <a:pt x="173291" y="52222"/>
                  </a:lnTo>
                  <a:lnTo>
                    <a:pt x="131660" y="44411"/>
                  </a:lnTo>
                  <a:lnTo>
                    <a:pt x="90424" y="24587"/>
                  </a:lnTo>
                  <a:lnTo>
                    <a:pt x="83464" y="20408"/>
                  </a:lnTo>
                  <a:lnTo>
                    <a:pt x="74650" y="22263"/>
                  </a:lnTo>
                  <a:lnTo>
                    <a:pt x="45516" y="73939"/>
                  </a:lnTo>
                  <a:lnTo>
                    <a:pt x="25831" y="120967"/>
                  </a:lnTo>
                  <a:lnTo>
                    <a:pt x="11582" y="169837"/>
                  </a:lnTo>
                  <a:lnTo>
                    <a:pt x="2921" y="220103"/>
                  </a:lnTo>
                  <a:lnTo>
                    <a:pt x="0" y="271272"/>
                  </a:lnTo>
                  <a:lnTo>
                    <a:pt x="2476" y="318579"/>
                  </a:lnTo>
                  <a:lnTo>
                    <a:pt x="9791" y="364794"/>
                  </a:lnTo>
                  <a:lnTo>
                    <a:pt x="21717" y="409600"/>
                  </a:lnTo>
                  <a:lnTo>
                    <a:pt x="38036" y="452678"/>
                  </a:lnTo>
                  <a:lnTo>
                    <a:pt x="58547" y="493737"/>
                  </a:lnTo>
                  <a:lnTo>
                    <a:pt x="83007" y="532447"/>
                  </a:lnTo>
                  <a:lnTo>
                    <a:pt x="111226" y="568515"/>
                  </a:lnTo>
                  <a:lnTo>
                    <a:pt x="142963" y="601624"/>
                  </a:lnTo>
                  <a:lnTo>
                    <a:pt x="178028" y="631482"/>
                  </a:lnTo>
                  <a:lnTo>
                    <a:pt x="216204" y="657745"/>
                  </a:lnTo>
                  <a:lnTo>
                    <a:pt x="257251" y="680135"/>
                  </a:lnTo>
                  <a:lnTo>
                    <a:pt x="300977" y="698334"/>
                  </a:lnTo>
                  <a:lnTo>
                    <a:pt x="302831" y="698804"/>
                  </a:lnTo>
                  <a:lnTo>
                    <a:pt x="304228" y="699262"/>
                  </a:lnTo>
                  <a:lnTo>
                    <a:pt x="307467" y="699262"/>
                  </a:lnTo>
                  <a:lnTo>
                    <a:pt x="309333" y="698804"/>
                  </a:lnTo>
                  <a:lnTo>
                    <a:pt x="354533" y="680135"/>
                  </a:lnTo>
                  <a:lnTo>
                    <a:pt x="395643" y="657745"/>
                  </a:lnTo>
                  <a:lnTo>
                    <a:pt x="433844" y="631482"/>
                  </a:lnTo>
                  <a:lnTo>
                    <a:pt x="468922" y="601624"/>
                  </a:lnTo>
                  <a:lnTo>
                    <a:pt x="500659" y="568515"/>
                  </a:lnTo>
                  <a:lnTo>
                    <a:pt x="528853" y="532447"/>
                  </a:lnTo>
                  <a:lnTo>
                    <a:pt x="553288" y="493737"/>
                  </a:lnTo>
                  <a:lnTo>
                    <a:pt x="573747" y="452678"/>
                  </a:lnTo>
                  <a:lnTo>
                    <a:pt x="590029" y="409600"/>
                  </a:lnTo>
                  <a:lnTo>
                    <a:pt x="601916" y="364794"/>
                  </a:lnTo>
                  <a:lnTo>
                    <a:pt x="609206" y="318579"/>
                  </a:lnTo>
                  <a:lnTo>
                    <a:pt x="611695" y="2712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880573" y="3729837"/>
              <a:ext cx="2823210" cy="2818130"/>
            </a:xfrm>
            <a:custGeom>
              <a:avLst/>
              <a:gdLst/>
              <a:ahLst/>
              <a:cxnLst/>
              <a:rect l="l" t="t" r="r" b="b"/>
              <a:pathLst>
                <a:path w="2823209" h="2818129">
                  <a:moveTo>
                    <a:pt x="0" y="1408865"/>
                  </a:moveTo>
                  <a:lnTo>
                    <a:pt x="818" y="1360430"/>
                  </a:lnTo>
                  <a:lnTo>
                    <a:pt x="3256" y="1312405"/>
                  </a:lnTo>
                  <a:lnTo>
                    <a:pt x="7286" y="1264816"/>
                  </a:lnTo>
                  <a:lnTo>
                    <a:pt x="12884" y="1217690"/>
                  </a:lnTo>
                  <a:lnTo>
                    <a:pt x="20022" y="1171052"/>
                  </a:lnTo>
                  <a:lnTo>
                    <a:pt x="28674" y="1124929"/>
                  </a:lnTo>
                  <a:lnTo>
                    <a:pt x="38814" y="1079347"/>
                  </a:lnTo>
                  <a:lnTo>
                    <a:pt x="50416" y="1034332"/>
                  </a:lnTo>
                  <a:lnTo>
                    <a:pt x="63453" y="989911"/>
                  </a:lnTo>
                  <a:lnTo>
                    <a:pt x="77899" y="946110"/>
                  </a:lnTo>
                  <a:lnTo>
                    <a:pt x="93728" y="902954"/>
                  </a:lnTo>
                  <a:lnTo>
                    <a:pt x="110914" y="860471"/>
                  </a:lnTo>
                  <a:lnTo>
                    <a:pt x="129430" y="818686"/>
                  </a:lnTo>
                  <a:lnTo>
                    <a:pt x="149250" y="777625"/>
                  </a:lnTo>
                  <a:lnTo>
                    <a:pt x="170347" y="737316"/>
                  </a:lnTo>
                  <a:lnTo>
                    <a:pt x="192697" y="697783"/>
                  </a:lnTo>
                  <a:lnTo>
                    <a:pt x="216271" y="659054"/>
                  </a:lnTo>
                  <a:lnTo>
                    <a:pt x="241044" y="621155"/>
                  </a:lnTo>
                  <a:lnTo>
                    <a:pt x="266990" y="584111"/>
                  </a:lnTo>
                  <a:lnTo>
                    <a:pt x="294082" y="547949"/>
                  </a:lnTo>
                  <a:lnTo>
                    <a:pt x="322294" y="512695"/>
                  </a:lnTo>
                  <a:lnTo>
                    <a:pt x="351600" y="478376"/>
                  </a:lnTo>
                  <a:lnTo>
                    <a:pt x="381973" y="445018"/>
                  </a:lnTo>
                  <a:lnTo>
                    <a:pt x="413388" y="412646"/>
                  </a:lnTo>
                  <a:lnTo>
                    <a:pt x="445818" y="381288"/>
                  </a:lnTo>
                  <a:lnTo>
                    <a:pt x="479236" y="350969"/>
                  </a:lnTo>
                  <a:lnTo>
                    <a:pt x="513617" y="321716"/>
                  </a:lnTo>
                  <a:lnTo>
                    <a:pt x="548934" y="293554"/>
                  </a:lnTo>
                  <a:lnTo>
                    <a:pt x="585161" y="266511"/>
                  </a:lnTo>
                  <a:lnTo>
                    <a:pt x="622271" y="240611"/>
                  </a:lnTo>
                  <a:lnTo>
                    <a:pt x="660239" y="215883"/>
                  </a:lnTo>
                  <a:lnTo>
                    <a:pt x="699037" y="192351"/>
                  </a:lnTo>
                  <a:lnTo>
                    <a:pt x="738641" y="170042"/>
                  </a:lnTo>
                  <a:lnTo>
                    <a:pt x="779023" y="148982"/>
                  </a:lnTo>
                  <a:lnTo>
                    <a:pt x="820157" y="129198"/>
                  </a:lnTo>
                  <a:lnTo>
                    <a:pt x="862017" y="110715"/>
                  </a:lnTo>
                  <a:lnTo>
                    <a:pt x="904577" y="93560"/>
                  </a:lnTo>
                  <a:lnTo>
                    <a:pt x="947810" y="77760"/>
                  </a:lnTo>
                  <a:lnTo>
                    <a:pt x="991690" y="63339"/>
                  </a:lnTo>
                  <a:lnTo>
                    <a:pt x="1036191" y="50326"/>
                  </a:lnTo>
                  <a:lnTo>
                    <a:pt x="1081287" y="38745"/>
                  </a:lnTo>
                  <a:lnTo>
                    <a:pt x="1126951" y="28623"/>
                  </a:lnTo>
                  <a:lnTo>
                    <a:pt x="1173157" y="19986"/>
                  </a:lnTo>
                  <a:lnTo>
                    <a:pt x="1219878" y="12861"/>
                  </a:lnTo>
                  <a:lnTo>
                    <a:pt x="1267089" y="7273"/>
                  </a:lnTo>
                  <a:lnTo>
                    <a:pt x="1314764" y="3250"/>
                  </a:lnTo>
                  <a:lnTo>
                    <a:pt x="1362875" y="816"/>
                  </a:lnTo>
                  <a:lnTo>
                    <a:pt x="1411397" y="0"/>
                  </a:lnTo>
                  <a:lnTo>
                    <a:pt x="1459918" y="816"/>
                  </a:lnTo>
                  <a:lnTo>
                    <a:pt x="1508029" y="3250"/>
                  </a:lnTo>
                  <a:lnTo>
                    <a:pt x="1555703" y="7273"/>
                  </a:lnTo>
                  <a:lnTo>
                    <a:pt x="1602914" y="12861"/>
                  </a:lnTo>
                  <a:lnTo>
                    <a:pt x="1649636" y="19986"/>
                  </a:lnTo>
                  <a:lnTo>
                    <a:pt x="1695842" y="28623"/>
                  </a:lnTo>
                  <a:lnTo>
                    <a:pt x="1741506" y="38745"/>
                  </a:lnTo>
                  <a:lnTo>
                    <a:pt x="1786601" y="50326"/>
                  </a:lnTo>
                  <a:lnTo>
                    <a:pt x="1831102" y="63339"/>
                  </a:lnTo>
                  <a:lnTo>
                    <a:pt x="1874983" y="77760"/>
                  </a:lnTo>
                  <a:lnTo>
                    <a:pt x="1918216" y="93560"/>
                  </a:lnTo>
                  <a:lnTo>
                    <a:pt x="1960775" y="110715"/>
                  </a:lnTo>
                  <a:lnTo>
                    <a:pt x="2002635" y="129198"/>
                  </a:lnTo>
                  <a:lnTo>
                    <a:pt x="2043770" y="148982"/>
                  </a:lnTo>
                  <a:lnTo>
                    <a:pt x="2084151" y="170042"/>
                  </a:lnTo>
                  <a:lnTo>
                    <a:pt x="2123755" y="192351"/>
                  </a:lnTo>
                  <a:lnTo>
                    <a:pt x="2162554" y="215883"/>
                  </a:lnTo>
                  <a:lnTo>
                    <a:pt x="2200521" y="240611"/>
                  </a:lnTo>
                  <a:lnTo>
                    <a:pt x="2237632" y="266511"/>
                  </a:lnTo>
                  <a:lnTo>
                    <a:pt x="2273858" y="293554"/>
                  </a:lnTo>
                  <a:lnTo>
                    <a:pt x="2309175" y="321716"/>
                  </a:lnTo>
                  <a:lnTo>
                    <a:pt x="2343556" y="350969"/>
                  </a:lnTo>
                  <a:lnTo>
                    <a:pt x="2376974" y="381288"/>
                  </a:lnTo>
                  <a:lnTo>
                    <a:pt x="2409404" y="412646"/>
                  </a:lnTo>
                  <a:lnTo>
                    <a:pt x="2440819" y="445018"/>
                  </a:lnTo>
                  <a:lnTo>
                    <a:pt x="2471192" y="478376"/>
                  </a:lnTo>
                  <a:lnTo>
                    <a:pt x="2500498" y="512695"/>
                  </a:lnTo>
                  <a:lnTo>
                    <a:pt x="2528710" y="547949"/>
                  </a:lnTo>
                  <a:lnTo>
                    <a:pt x="2555802" y="584111"/>
                  </a:lnTo>
                  <a:lnTo>
                    <a:pt x="2581748" y="621155"/>
                  </a:lnTo>
                  <a:lnTo>
                    <a:pt x="2606521" y="659054"/>
                  </a:lnTo>
                  <a:lnTo>
                    <a:pt x="2630096" y="697783"/>
                  </a:lnTo>
                  <a:lnTo>
                    <a:pt x="2652445" y="737316"/>
                  </a:lnTo>
                  <a:lnTo>
                    <a:pt x="2673542" y="777625"/>
                  </a:lnTo>
                  <a:lnTo>
                    <a:pt x="2693362" y="818686"/>
                  </a:lnTo>
                  <a:lnTo>
                    <a:pt x="2711878" y="860471"/>
                  </a:lnTo>
                  <a:lnTo>
                    <a:pt x="2729064" y="902954"/>
                  </a:lnTo>
                  <a:lnTo>
                    <a:pt x="2744893" y="946110"/>
                  </a:lnTo>
                  <a:lnTo>
                    <a:pt x="2759339" y="989911"/>
                  </a:lnTo>
                  <a:lnTo>
                    <a:pt x="2772376" y="1034332"/>
                  </a:lnTo>
                  <a:lnTo>
                    <a:pt x="2783978" y="1079347"/>
                  </a:lnTo>
                  <a:lnTo>
                    <a:pt x="2794118" y="1124929"/>
                  </a:lnTo>
                  <a:lnTo>
                    <a:pt x="2802770" y="1171052"/>
                  </a:lnTo>
                  <a:lnTo>
                    <a:pt x="2809908" y="1217690"/>
                  </a:lnTo>
                  <a:lnTo>
                    <a:pt x="2815506" y="1264816"/>
                  </a:lnTo>
                  <a:lnTo>
                    <a:pt x="2819536" y="1312405"/>
                  </a:lnTo>
                  <a:lnTo>
                    <a:pt x="2821974" y="1360430"/>
                  </a:lnTo>
                  <a:lnTo>
                    <a:pt x="2822793" y="1408865"/>
                  </a:lnTo>
                  <a:lnTo>
                    <a:pt x="2821974" y="1457299"/>
                  </a:lnTo>
                  <a:lnTo>
                    <a:pt x="2819536" y="1505324"/>
                  </a:lnTo>
                  <a:lnTo>
                    <a:pt x="2815506" y="1552913"/>
                  </a:lnTo>
                  <a:lnTo>
                    <a:pt x="2809908" y="1600039"/>
                  </a:lnTo>
                  <a:lnTo>
                    <a:pt x="2802770" y="1646677"/>
                  </a:lnTo>
                  <a:lnTo>
                    <a:pt x="2794118" y="1692800"/>
                  </a:lnTo>
                  <a:lnTo>
                    <a:pt x="2783978" y="1738382"/>
                  </a:lnTo>
                  <a:lnTo>
                    <a:pt x="2772376" y="1783396"/>
                  </a:lnTo>
                  <a:lnTo>
                    <a:pt x="2759339" y="1827818"/>
                  </a:lnTo>
                  <a:lnTo>
                    <a:pt x="2744893" y="1871619"/>
                  </a:lnTo>
                  <a:lnTo>
                    <a:pt x="2729064" y="1914775"/>
                  </a:lnTo>
                  <a:lnTo>
                    <a:pt x="2711878" y="1957258"/>
                  </a:lnTo>
                  <a:lnTo>
                    <a:pt x="2693362" y="1999043"/>
                  </a:lnTo>
                  <a:lnTo>
                    <a:pt x="2673542" y="2040103"/>
                  </a:lnTo>
                  <a:lnTo>
                    <a:pt x="2652445" y="2080413"/>
                  </a:lnTo>
                  <a:lnTo>
                    <a:pt x="2630096" y="2119945"/>
                  </a:lnTo>
                  <a:lnTo>
                    <a:pt x="2606521" y="2158674"/>
                  </a:lnTo>
                  <a:lnTo>
                    <a:pt x="2581748" y="2196574"/>
                  </a:lnTo>
                  <a:lnTo>
                    <a:pt x="2555802" y="2233618"/>
                  </a:lnTo>
                  <a:lnTo>
                    <a:pt x="2528710" y="2269779"/>
                  </a:lnTo>
                  <a:lnTo>
                    <a:pt x="2500498" y="2305033"/>
                  </a:lnTo>
                  <a:lnTo>
                    <a:pt x="2471192" y="2339352"/>
                  </a:lnTo>
                  <a:lnTo>
                    <a:pt x="2440819" y="2372710"/>
                  </a:lnTo>
                  <a:lnTo>
                    <a:pt x="2409404" y="2405082"/>
                  </a:lnTo>
                  <a:lnTo>
                    <a:pt x="2376974" y="2436440"/>
                  </a:lnTo>
                  <a:lnTo>
                    <a:pt x="2343556" y="2466759"/>
                  </a:lnTo>
                  <a:lnTo>
                    <a:pt x="2309175" y="2496012"/>
                  </a:lnTo>
                  <a:lnTo>
                    <a:pt x="2273858" y="2524174"/>
                  </a:lnTo>
                  <a:lnTo>
                    <a:pt x="2237632" y="2551217"/>
                  </a:lnTo>
                  <a:lnTo>
                    <a:pt x="2200521" y="2577117"/>
                  </a:lnTo>
                  <a:lnTo>
                    <a:pt x="2162554" y="2601845"/>
                  </a:lnTo>
                  <a:lnTo>
                    <a:pt x="2123755" y="2625377"/>
                  </a:lnTo>
                  <a:lnTo>
                    <a:pt x="2084151" y="2647686"/>
                  </a:lnTo>
                  <a:lnTo>
                    <a:pt x="2043770" y="2668746"/>
                  </a:lnTo>
                  <a:lnTo>
                    <a:pt x="2002635" y="2688530"/>
                  </a:lnTo>
                  <a:lnTo>
                    <a:pt x="1960775" y="2707013"/>
                  </a:lnTo>
                  <a:lnTo>
                    <a:pt x="1918216" y="2724168"/>
                  </a:lnTo>
                  <a:lnTo>
                    <a:pt x="1874983" y="2739968"/>
                  </a:lnTo>
                  <a:lnTo>
                    <a:pt x="1831102" y="2754389"/>
                  </a:lnTo>
                  <a:lnTo>
                    <a:pt x="1786601" y="2767403"/>
                  </a:lnTo>
                  <a:lnTo>
                    <a:pt x="1741506" y="2778984"/>
                  </a:lnTo>
                  <a:lnTo>
                    <a:pt x="1695842" y="2789105"/>
                  </a:lnTo>
                  <a:lnTo>
                    <a:pt x="1649636" y="2797742"/>
                  </a:lnTo>
                  <a:lnTo>
                    <a:pt x="1602914" y="2804867"/>
                  </a:lnTo>
                  <a:lnTo>
                    <a:pt x="1555703" y="2810455"/>
                  </a:lnTo>
                  <a:lnTo>
                    <a:pt x="1508029" y="2814478"/>
                  </a:lnTo>
                  <a:lnTo>
                    <a:pt x="1459918" y="2816912"/>
                  </a:lnTo>
                  <a:lnTo>
                    <a:pt x="1411397" y="2817729"/>
                  </a:lnTo>
                  <a:lnTo>
                    <a:pt x="1362875" y="2816912"/>
                  </a:lnTo>
                  <a:lnTo>
                    <a:pt x="1314764" y="2814478"/>
                  </a:lnTo>
                  <a:lnTo>
                    <a:pt x="1267089" y="2810455"/>
                  </a:lnTo>
                  <a:lnTo>
                    <a:pt x="1219878" y="2804867"/>
                  </a:lnTo>
                  <a:lnTo>
                    <a:pt x="1173157" y="2797742"/>
                  </a:lnTo>
                  <a:lnTo>
                    <a:pt x="1126951" y="2789105"/>
                  </a:lnTo>
                  <a:lnTo>
                    <a:pt x="1081287" y="2778984"/>
                  </a:lnTo>
                  <a:lnTo>
                    <a:pt x="1036191" y="2767403"/>
                  </a:lnTo>
                  <a:lnTo>
                    <a:pt x="991690" y="2754389"/>
                  </a:lnTo>
                  <a:lnTo>
                    <a:pt x="947810" y="2739968"/>
                  </a:lnTo>
                  <a:lnTo>
                    <a:pt x="904577" y="2724168"/>
                  </a:lnTo>
                  <a:lnTo>
                    <a:pt x="862017" y="2707013"/>
                  </a:lnTo>
                  <a:lnTo>
                    <a:pt x="820157" y="2688530"/>
                  </a:lnTo>
                  <a:lnTo>
                    <a:pt x="779023" y="2668746"/>
                  </a:lnTo>
                  <a:lnTo>
                    <a:pt x="738641" y="2647686"/>
                  </a:lnTo>
                  <a:lnTo>
                    <a:pt x="699037" y="2625377"/>
                  </a:lnTo>
                  <a:lnTo>
                    <a:pt x="660239" y="2601845"/>
                  </a:lnTo>
                  <a:lnTo>
                    <a:pt x="622271" y="2577117"/>
                  </a:lnTo>
                  <a:lnTo>
                    <a:pt x="585161" y="2551217"/>
                  </a:lnTo>
                  <a:lnTo>
                    <a:pt x="548934" y="2524174"/>
                  </a:lnTo>
                  <a:lnTo>
                    <a:pt x="513617" y="2496012"/>
                  </a:lnTo>
                  <a:lnTo>
                    <a:pt x="479236" y="2466759"/>
                  </a:lnTo>
                  <a:lnTo>
                    <a:pt x="445818" y="2436440"/>
                  </a:lnTo>
                  <a:lnTo>
                    <a:pt x="413388" y="2405082"/>
                  </a:lnTo>
                  <a:lnTo>
                    <a:pt x="381973" y="2372710"/>
                  </a:lnTo>
                  <a:lnTo>
                    <a:pt x="351600" y="2339352"/>
                  </a:lnTo>
                  <a:lnTo>
                    <a:pt x="322294" y="2305033"/>
                  </a:lnTo>
                  <a:lnTo>
                    <a:pt x="294082" y="2269779"/>
                  </a:lnTo>
                  <a:lnTo>
                    <a:pt x="266990" y="2233618"/>
                  </a:lnTo>
                  <a:lnTo>
                    <a:pt x="241044" y="2196574"/>
                  </a:lnTo>
                  <a:lnTo>
                    <a:pt x="216271" y="2158674"/>
                  </a:lnTo>
                  <a:lnTo>
                    <a:pt x="192697" y="2119945"/>
                  </a:lnTo>
                  <a:lnTo>
                    <a:pt x="170347" y="2080413"/>
                  </a:lnTo>
                  <a:lnTo>
                    <a:pt x="149250" y="2040103"/>
                  </a:lnTo>
                  <a:lnTo>
                    <a:pt x="129430" y="1999043"/>
                  </a:lnTo>
                  <a:lnTo>
                    <a:pt x="110914" y="1957258"/>
                  </a:lnTo>
                  <a:lnTo>
                    <a:pt x="93728" y="1914775"/>
                  </a:lnTo>
                  <a:lnTo>
                    <a:pt x="77899" y="1871619"/>
                  </a:lnTo>
                  <a:lnTo>
                    <a:pt x="63453" y="1827818"/>
                  </a:lnTo>
                  <a:lnTo>
                    <a:pt x="50416" y="1783396"/>
                  </a:lnTo>
                  <a:lnTo>
                    <a:pt x="38814" y="1738382"/>
                  </a:lnTo>
                  <a:lnTo>
                    <a:pt x="28674" y="1692800"/>
                  </a:lnTo>
                  <a:lnTo>
                    <a:pt x="20022" y="1646677"/>
                  </a:lnTo>
                  <a:lnTo>
                    <a:pt x="12884" y="1600039"/>
                  </a:lnTo>
                  <a:lnTo>
                    <a:pt x="7286" y="1552913"/>
                  </a:lnTo>
                  <a:lnTo>
                    <a:pt x="3256" y="1505324"/>
                  </a:lnTo>
                  <a:lnTo>
                    <a:pt x="818" y="1457299"/>
                  </a:lnTo>
                  <a:lnTo>
                    <a:pt x="0" y="1408865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4117643" y="6636514"/>
              <a:ext cx="1712595" cy="765810"/>
            </a:xfrm>
            <a:custGeom>
              <a:avLst/>
              <a:gdLst/>
              <a:ahLst/>
              <a:cxnLst/>
              <a:rect l="l" t="t" r="r" b="b"/>
              <a:pathLst>
                <a:path w="1712595" h="765809">
                  <a:moveTo>
                    <a:pt x="1691382" y="0"/>
                  </a:moveTo>
                  <a:lnTo>
                    <a:pt x="1683308" y="1621"/>
                  </a:lnTo>
                  <a:lnTo>
                    <a:pt x="1676748" y="6044"/>
                  </a:lnTo>
                  <a:lnTo>
                    <a:pt x="1672325" y="12604"/>
                  </a:lnTo>
                  <a:lnTo>
                    <a:pt x="1670704" y="20637"/>
                  </a:lnTo>
                  <a:lnTo>
                    <a:pt x="1672325" y="28670"/>
                  </a:lnTo>
                  <a:lnTo>
                    <a:pt x="1676748" y="35230"/>
                  </a:lnTo>
                  <a:lnTo>
                    <a:pt x="1683308" y="39653"/>
                  </a:lnTo>
                  <a:lnTo>
                    <a:pt x="1691341" y="41274"/>
                  </a:lnTo>
                  <a:lnTo>
                    <a:pt x="1699415" y="39653"/>
                  </a:lnTo>
                  <a:lnTo>
                    <a:pt x="1705975" y="35230"/>
                  </a:lnTo>
                  <a:lnTo>
                    <a:pt x="1710397" y="28670"/>
                  </a:lnTo>
                  <a:lnTo>
                    <a:pt x="1712019" y="20637"/>
                  </a:lnTo>
                  <a:lnTo>
                    <a:pt x="1710397" y="12604"/>
                  </a:lnTo>
                  <a:lnTo>
                    <a:pt x="1705975" y="6044"/>
                  </a:lnTo>
                  <a:lnTo>
                    <a:pt x="1699415" y="1621"/>
                  </a:lnTo>
                  <a:lnTo>
                    <a:pt x="1691382" y="0"/>
                  </a:lnTo>
                  <a:close/>
                </a:path>
                <a:path w="1712595" h="765809">
                  <a:moveTo>
                    <a:pt x="1608791" y="0"/>
                  </a:moveTo>
                  <a:lnTo>
                    <a:pt x="1600716" y="1621"/>
                  </a:lnTo>
                  <a:lnTo>
                    <a:pt x="1594156" y="6044"/>
                  </a:lnTo>
                  <a:lnTo>
                    <a:pt x="1589733" y="12604"/>
                  </a:lnTo>
                  <a:lnTo>
                    <a:pt x="1588112" y="20637"/>
                  </a:lnTo>
                  <a:lnTo>
                    <a:pt x="1589733" y="28670"/>
                  </a:lnTo>
                  <a:lnTo>
                    <a:pt x="1594156" y="35230"/>
                  </a:lnTo>
                  <a:lnTo>
                    <a:pt x="1600716" y="39653"/>
                  </a:lnTo>
                  <a:lnTo>
                    <a:pt x="1608749" y="41274"/>
                  </a:lnTo>
                  <a:lnTo>
                    <a:pt x="1616824" y="39653"/>
                  </a:lnTo>
                  <a:lnTo>
                    <a:pt x="1623384" y="35230"/>
                  </a:lnTo>
                  <a:lnTo>
                    <a:pt x="1627807" y="28670"/>
                  </a:lnTo>
                  <a:lnTo>
                    <a:pt x="1629429" y="20637"/>
                  </a:lnTo>
                  <a:lnTo>
                    <a:pt x="1627807" y="12604"/>
                  </a:lnTo>
                  <a:lnTo>
                    <a:pt x="1623384" y="6044"/>
                  </a:lnTo>
                  <a:lnTo>
                    <a:pt x="1616824" y="1621"/>
                  </a:lnTo>
                  <a:lnTo>
                    <a:pt x="1608791" y="0"/>
                  </a:lnTo>
                  <a:close/>
                </a:path>
                <a:path w="1712595" h="765809">
                  <a:moveTo>
                    <a:pt x="1526199" y="0"/>
                  </a:moveTo>
                  <a:lnTo>
                    <a:pt x="1518125" y="1621"/>
                  </a:lnTo>
                  <a:lnTo>
                    <a:pt x="1511565" y="6044"/>
                  </a:lnTo>
                  <a:lnTo>
                    <a:pt x="1507143" y="12604"/>
                  </a:lnTo>
                  <a:lnTo>
                    <a:pt x="1505521" y="20637"/>
                  </a:lnTo>
                  <a:lnTo>
                    <a:pt x="1507143" y="28670"/>
                  </a:lnTo>
                  <a:lnTo>
                    <a:pt x="1511565" y="35230"/>
                  </a:lnTo>
                  <a:lnTo>
                    <a:pt x="1518125" y="39653"/>
                  </a:lnTo>
                  <a:lnTo>
                    <a:pt x="1526158" y="41274"/>
                  </a:lnTo>
                  <a:lnTo>
                    <a:pt x="1534232" y="39653"/>
                  </a:lnTo>
                  <a:lnTo>
                    <a:pt x="1540792" y="35230"/>
                  </a:lnTo>
                  <a:lnTo>
                    <a:pt x="1545215" y="28670"/>
                  </a:lnTo>
                  <a:lnTo>
                    <a:pt x="1546837" y="20637"/>
                  </a:lnTo>
                  <a:lnTo>
                    <a:pt x="1545215" y="12604"/>
                  </a:lnTo>
                  <a:lnTo>
                    <a:pt x="1540792" y="6044"/>
                  </a:lnTo>
                  <a:lnTo>
                    <a:pt x="1534232" y="1621"/>
                  </a:lnTo>
                  <a:lnTo>
                    <a:pt x="1526199" y="0"/>
                  </a:lnTo>
                  <a:close/>
                </a:path>
                <a:path w="1712595" h="765809">
                  <a:moveTo>
                    <a:pt x="1443608" y="0"/>
                  </a:moveTo>
                  <a:lnTo>
                    <a:pt x="1435533" y="1621"/>
                  </a:lnTo>
                  <a:lnTo>
                    <a:pt x="1428973" y="6044"/>
                  </a:lnTo>
                  <a:lnTo>
                    <a:pt x="1424551" y="12604"/>
                  </a:lnTo>
                  <a:lnTo>
                    <a:pt x="1422929" y="20637"/>
                  </a:lnTo>
                  <a:lnTo>
                    <a:pt x="1424551" y="28670"/>
                  </a:lnTo>
                  <a:lnTo>
                    <a:pt x="1428973" y="35230"/>
                  </a:lnTo>
                  <a:lnTo>
                    <a:pt x="1435533" y="39653"/>
                  </a:lnTo>
                  <a:lnTo>
                    <a:pt x="1443567" y="41274"/>
                  </a:lnTo>
                  <a:lnTo>
                    <a:pt x="1451641" y="39653"/>
                  </a:lnTo>
                  <a:lnTo>
                    <a:pt x="1458201" y="35230"/>
                  </a:lnTo>
                  <a:lnTo>
                    <a:pt x="1462624" y="28670"/>
                  </a:lnTo>
                  <a:lnTo>
                    <a:pt x="1464246" y="20637"/>
                  </a:lnTo>
                  <a:lnTo>
                    <a:pt x="1462624" y="12604"/>
                  </a:lnTo>
                  <a:lnTo>
                    <a:pt x="1458201" y="6044"/>
                  </a:lnTo>
                  <a:lnTo>
                    <a:pt x="1451641" y="1621"/>
                  </a:lnTo>
                  <a:lnTo>
                    <a:pt x="1443608" y="0"/>
                  </a:lnTo>
                  <a:close/>
                </a:path>
                <a:path w="1712595" h="765809">
                  <a:moveTo>
                    <a:pt x="1361017" y="0"/>
                  </a:moveTo>
                  <a:lnTo>
                    <a:pt x="1352943" y="1621"/>
                  </a:lnTo>
                  <a:lnTo>
                    <a:pt x="1346383" y="6044"/>
                  </a:lnTo>
                  <a:lnTo>
                    <a:pt x="1341960" y="12604"/>
                  </a:lnTo>
                  <a:lnTo>
                    <a:pt x="1340338" y="20637"/>
                  </a:lnTo>
                  <a:lnTo>
                    <a:pt x="1341960" y="28670"/>
                  </a:lnTo>
                  <a:lnTo>
                    <a:pt x="1346383" y="35230"/>
                  </a:lnTo>
                  <a:lnTo>
                    <a:pt x="1352943" y="39653"/>
                  </a:lnTo>
                  <a:lnTo>
                    <a:pt x="1360976" y="41274"/>
                  </a:lnTo>
                  <a:lnTo>
                    <a:pt x="1369050" y="39653"/>
                  </a:lnTo>
                  <a:lnTo>
                    <a:pt x="1375610" y="35230"/>
                  </a:lnTo>
                  <a:lnTo>
                    <a:pt x="1380032" y="28670"/>
                  </a:lnTo>
                  <a:lnTo>
                    <a:pt x="1381654" y="20637"/>
                  </a:lnTo>
                  <a:lnTo>
                    <a:pt x="1380032" y="12604"/>
                  </a:lnTo>
                  <a:lnTo>
                    <a:pt x="1375610" y="6044"/>
                  </a:lnTo>
                  <a:lnTo>
                    <a:pt x="1369050" y="1621"/>
                  </a:lnTo>
                  <a:lnTo>
                    <a:pt x="1361017" y="0"/>
                  </a:lnTo>
                  <a:close/>
                </a:path>
                <a:path w="1712595" h="765809">
                  <a:moveTo>
                    <a:pt x="1278426" y="0"/>
                  </a:moveTo>
                  <a:lnTo>
                    <a:pt x="1270351" y="1621"/>
                  </a:lnTo>
                  <a:lnTo>
                    <a:pt x="1263791" y="6044"/>
                  </a:lnTo>
                  <a:lnTo>
                    <a:pt x="1259368" y="12604"/>
                  </a:lnTo>
                  <a:lnTo>
                    <a:pt x="1257747" y="20637"/>
                  </a:lnTo>
                  <a:lnTo>
                    <a:pt x="1259368" y="28670"/>
                  </a:lnTo>
                  <a:lnTo>
                    <a:pt x="1263791" y="35230"/>
                  </a:lnTo>
                  <a:lnTo>
                    <a:pt x="1270351" y="39653"/>
                  </a:lnTo>
                  <a:lnTo>
                    <a:pt x="1278384" y="41274"/>
                  </a:lnTo>
                  <a:lnTo>
                    <a:pt x="1286459" y="39653"/>
                  </a:lnTo>
                  <a:lnTo>
                    <a:pt x="1293019" y="35230"/>
                  </a:lnTo>
                  <a:lnTo>
                    <a:pt x="1297442" y="28670"/>
                  </a:lnTo>
                  <a:lnTo>
                    <a:pt x="1299063" y="20637"/>
                  </a:lnTo>
                  <a:lnTo>
                    <a:pt x="1297442" y="12604"/>
                  </a:lnTo>
                  <a:lnTo>
                    <a:pt x="1293019" y="6044"/>
                  </a:lnTo>
                  <a:lnTo>
                    <a:pt x="1286459" y="1621"/>
                  </a:lnTo>
                  <a:lnTo>
                    <a:pt x="1278426" y="0"/>
                  </a:lnTo>
                  <a:close/>
                </a:path>
                <a:path w="1712595" h="765809">
                  <a:moveTo>
                    <a:pt x="1195834" y="0"/>
                  </a:moveTo>
                  <a:lnTo>
                    <a:pt x="1187760" y="1621"/>
                  </a:lnTo>
                  <a:lnTo>
                    <a:pt x="1181200" y="6044"/>
                  </a:lnTo>
                  <a:lnTo>
                    <a:pt x="1176778" y="12604"/>
                  </a:lnTo>
                  <a:lnTo>
                    <a:pt x="1175156" y="20637"/>
                  </a:lnTo>
                  <a:lnTo>
                    <a:pt x="1176778" y="28670"/>
                  </a:lnTo>
                  <a:lnTo>
                    <a:pt x="1181200" y="35230"/>
                  </a:lnTo>
                  <a:lnTo>
                    <a:pt x="1187760" y="39653"/>
                  </a:lnTo>
                  <a:lnTo>
                    <a:pt x="1195793" y="41274"/>
                  </a:lnTo>
                  <a:lnTo>
                    <a:pt x="1203867" y="39653"/>
                  </a:lnTo>
                  <a:lnTo>
                    <a:pt x="1210427" y="35230"/>
                  </a:lnTo>
                  <a:lnTo>
                    <a:pt x="1214850" y="28670"/>
                  </a:lnTo>
                  <a:lnTo>
                    <a:pt x="1216472" y="20637"/>
                  </a:lnTo>
                  <a:lnTo>
                    <a:pt x="1214850" y="12604"/>
                  </a:lnTo>
                  <a:lnTo>
                    <a:pt x="1210427" y="6044"/>
                  </a:lnTo>
                  <a:lnTo>
                    <a:pt x="1203867" y="1621"/>
                  </a:lnTo>
                  <a:lnTo>
                    <a:pt x="1195834" y="0"/>
                  </a:lnTo>
                  <a:close/>
                </a:path>
                <a:path w="1712595" h="765809">
                  <a:moveTo>
                    <a:pt x="1113243" y="0"/>
                  </a:moveTo>
                  <a:lnTo>
                    <a:pt x="1105168" y="1621"/>
                  </a:lnTo>
                  <a:lnTo>
                    <a:pt x="1098608" y="6044"/>
                  </a:lnTo>
                  <a:lnTo>
                    <a:pt x="1094186" y="12604"/>
                  </a:lnTo>
                  <a:lnTo>
                    <a:pt x="1092564" y="20637"/>
                  </a:lnTo>
                  <a:lnTo>
                    <a:pt x="1094186" y="28670"/>
                  </a:lnTo>
                  <a:lnTo>
                    <a:pt x="1098608" y="35230"/>
                  </a:lnTo>
                  <a:lnTo>
                    <a:pt x="1105168" y="39653"/>
                  </a:lnTo>
                  <a:lnTo>
                    <a:pt x="1113201" y="41274"/>
                  </a:lnTo>
                  <a:lnTo>
                    <a:pt x="1121276" y="39653"/>
                  </a:lnTo>
                  <a:lnTo>
                    <a:pt x="1127836" y="35230"/>
                  </a:lnTo>
                  <a:lnTo>
                    <a:pt x="1132259" y="28670"/>
                  </a:lnTo>
                  <a:lnTo>
                    <a:pt x="1133881" y="20637"/>
                  </a:lnTo>
                  <a:lnTo>
                    <a:pt x="1132259" y="12604"/>
                  </a:lnTo>
                  <a:lnTo>
                    <a:pt x="1127836" y="6044"/>
                  </a:lnTo>
                  <a:lnTo>
                    <a:pt x="1121276" y="1621"/>
                  </a:lnTo>
                  <a:lnTo>
                    <a:pt x="1113243" y="0"/>
                  </a:lnTo>
                  <a:close/>
                </a:path>
                <a:path w="1712595" h="765809">
                  <a:moveTo>
                    <a:pt x="1030651" y="0"/>
                  </a:moveTo>
                  <a:lnTo>
                    <a:pt x="1022578" y="1621"/>
                  </a:lnTo>
                  <a:lnTo>
                    <a:pt x="1016018" y="6044"/>
                  </a:lnTo>
                  <a:lnTo>
                    <a:pt x="1011595" y="12604"/>
                  </a:lnTo>
                  <a:lnTo>
                    <a:pt x="1009973" y="20637"/>
                  </a:lnTo>
                  <a:lnTo>
                    <a:pt x="1011595" y="28670"/>
                  </a:lnTo>
                  <a:lnTo>
                    <a:pt x="1016018" y="35230"/>
                  </a:lnTo>
                  <a:lnTo>
                    <a:pt x="1022578" y="39653"/>
                  </a:lnTo>
                  <a:lnTo>
                    <a:pt x="1030611" y="41274"/>
                  </a:lnTo>
                  <a:lnTo>
                    <a:pt x="1038685" y="39653"/>
                  </a:lnTo>
                  <a:lnTo>
                    <a:pt x="1045245" y="35230"/>
                  </a:lnTo>
                  <a:lnTo>
                    <a:pt x="1049667" y="28670"/>
                  </a:lnTo>
                  <a:lnTo>
                    <a:pt x="1051289" y="20637"/>
                  </a:lnTo>
                  <a:lnTo>
                    <a:pt x="1049667" y="12604"/>
                  </a:lnTo>
                  <a:lnTo>
                    <a:pt x="1045245" y="6044"/>
                  </a:lnTo>
                  <a:lnTo>
                    <a:pt x="1038685" y="1621"/>
                  </a:lnTo>
                  <a:lnTo>
                    <a:pt x="1030651" y="0"/>
                  </a:lnTo>
                  <a:close/>
                </a:path>
                <a:path w="1712595" h="765809">
                  <a:moveTo>
                    <a:pt x="948061" y="0"/>
                  </a:moveTo>
                  <a:lnTo>
                    <a:pt x="939986" y="1621"/>
                  </a:lnTo>
                  <a:lnTo>
                    <a:pt x="933426" y="6044"/>
                  </a:lnTo>
                  <a:lnTo>
                    <a:pt x="929003" y="12604"/>
                  </a:lnTo>
                  <a:lnTo>
                    <a:pt x="927381" y="20637"/>
                  </a:lnTo>
                  <a:lnTo>
                    <a:pt x="929003" y="28670"/>
                  </a:lnTo>
                  <a:lnTo>
                    <a:pt x="933426" y="35230"/>
                  </a:lnTo>
                  <a:lnTo>
                    <a:pt x="939986" y="39653"/>
                  </a:lnTo>
                  <a:lnTo>
                    <a:pt x="948019" y="41274"/>
                  </a:lnTo>
                  <a:lnTo>
                    <a:pt x="956094" y="39653"/>
                  </a:lnTo>
                  <a:lnTo>
                    <a:pt x="962653" y="35230"/>
                  </a:lnTo>
                  <a:lnTo>
                    <a:pt x="967076" y="28670"/>
                  </a:lnTo>
                  <a:lnTo>
                    <a:pt x="968698" y="20637"/>
                  </a:lnTo>
                  <a:lnTo>
                    <a:pt x="967076" y="12604"/>
                  </a:lnTo>
                  <a:lnTo>
                    <a:pt x="962653" y="6044"/>
                  </a:lnTo>
                  <a:lnTo>
                    <a:pt x="956094" y="1621"/>
                  </a:lnTo>
                  <a:lnTo>
                    <a:pt x="948061" y="0"/>
                  </a:lnTo>
                  <a:close/>
                </a:path>
                <a:path w="1712595" h="765809">
                  <a:moveTo>
                    <a:pt x="865469" y="0"/>
                  </a:moveTo>
                  <a:lnTo>
                    <a:pt x="857395" y="1621"/>
                  </a:lnTo>
                  <a:lnTo>
                    <a:pt x="850835" y="6044"/>
                  </a:lnTo>
                  <a:lnTo>
                    <a:pt x="846413" y="12604"/>
                  </a:lnTo>
                  <a:lnTo>
                    <a:pt x="844791" y="20637"/>
                  </a:lnTo>
                  <a:lnTo>
                    <a:pt x="846413" y="28670"/>
                  </a:lnTo>
                  <a:lnTo>
                    <a:pt x="850835" y="35230"/>
                  </a:lnTo>
                  <a:lnTo>
                    <a:pt x="857395" y="39653"/>
                  </a:lnTo>
                  <a:lnTo>
                    <a:pt x="865428" y="41274"/>
                  </a:lnTo>
                  <a:lnTo>
                    <a:pt x="873502" y="39653"/>
                  </a:lnTo>
                  <a:lnTo>
                    <a:pt x="880062" y="35230"/>
                  </a:lnTo>
                  <a:lnTo>
                    <a:pt x="884485" y="28670"/>
                  </a:lnTo>
                  <a:lnTo>
                    <a:pt x="886106" y="20637"/>
                  </a:lnTo>
                  <a:lnTo>
                    <a:pt x="884485" y="12604"/>
                  </a:lnTo>
                  <a:lnTo>
                    <a:pt x="880062" y="6044"/>
                  </a:lnTo>
                  <a:lnTo>
                    <a:pt x="873502" y="1621"/>
                  </a:lnTo>
                  <a:lnTo>
                    <a:pt x="865469" y="0"/>
                  </a:lnTo>
                  <a:close/>
                </a:path>
                <a:path w="1712595" h="765809">
                  <a:moveTo>
                    <a:pt x="850234" y="67356"/>
                  </a:moveTo>
                  <a:lnTo>
                    <a:pt x="842201" y="68978"/>
                  </a:lnTo>
                  <a:lnTo>
                    <a:pt x="835641" y="73401"/>
                  </a:lnTo>
                  <a:lnTo>
                    <a:pt x="831218" y="79961"/>
                  </a:lnTo>
                  <a:lnTo>
                    <a:pt x="829597" y="87994"/>
                  </a:lnTo>
                  <a:lnTo>
                    <a:pt x="831218" y="96068"/>
                  </a:lnTo>
                  <a:lnTo>
                    <a:pt x="835641" y="102628"/>
                  </a:lnTo>
                  <a:lnTo>
                    <a:pt x="842201" y="107050"/>
                  </a:lnTo>
                  <a:lnTo>
                    <a:pt x="850234" y="108672"/>
                  </a:lnTo>
                  <a:lnTo>
                    <a:pt x="858267" y="107050"/>
                  </a:lnTo>
                  <a:lnTo>
                    <a:pt x="864827" y="102628"/>
                  </a:lnTo>
                  <a:lnTo>
                    <a:pt x="869250" y="96068"/>
                  </a:lnTo>
                  <a:lnTo>
                    <a:pt x="870872" y="88035"/>
                  </a:lnTo>
                  <a:lnTo>
                    <a:pt x="869250" y="79961"/>
                  </a:lnTo>
                  <a:lnTo>
                    <a:pt x="864827" y="73401"/>
                  </a:lnTo>
                  <a:lnTo>
                    <a:pt x="858267" y="68978"/>
                  </a:lnTo>
                  <a:lnTo>
                    <a:pt x="850234" y="67356"/>
                  </a:lnTo>
                  <a:close/>
                </a:path>
                <a:path w="1712595" h="765809">
                  <a:moveTo>
                    <a:pt x="850234" y="149947"/>
                  </a:moveTo>
                  <a:lnTo>
                    <a:pt x="842201" y="151569"/>
                  </a:lnTo>
                  <a:lnTo>
                    <a:pt x="835641" y="155992"/>
                  </a:lnTo>
                  <a:lnTo>
                    <a:pt x="831218" y="162552"/>
                  </a:lnTo>
                  <a:lnTo>
                    <a:pt x="829597" y="170585"/>
                  </a:lnTo>
                  <a:lnTo>
                    <a:pt x="831218" y="178660"/>
                  </a:lnTo>
                  <a:lnTo>
                    <a:pt x="835641" y="185220"/>
                  </a:lnTo>
                  <a:lnTo>
                    <a:pt x="842201" y="189642"/>
                  </a:lnTo>
                  <a:lnTo>
                    <a:pt x="850234" y="191264"/>
                  </a:lnTo>
                  <a:lnTo>
                    <a:pt x="858267" y="189642"/>
                  </a:lnTo>
                  <a:lnTo>
                    <a:pt x="864827" y="185220"/>
                  </a:lnTo>
                  <a:lnTo>
                    <a:pt x="869250" y="178660"/>
                  </a:lnTo>
                  <a:lnTo>
                    <a:pt x="870872" y="170627"/>
                  </a:lnTo>
                  <a:lnTo>
                    <a:pt x="869250" y="162552"/>
                  </a:lnTo>
                  <a:lnTo>
                    <a:pt x="864827" y="155992"/>
                  </a:lnTo>
                  <a:lnTo>
                    <a:pt x="858267" y="151569"/>
                  </a:lnTo>
                  <a:lnTo>
                    <a:pt x="850234" y="149947"/>
                  </a:lnTo>
                  <a:close/>
                </a:path>
                <a:path w="1712595" h="765809">
                  <a:moveTo>
                    <a:pt x="850234" y="232539"/>
                  </a:moveTo>
                  <a:lnTo>
                    <a:pt x="842201" y="234161"/>
                  </a:lnTo>
                  <a:lnTo>
                    <a:pt x="835641" y="238583"/>
                  </a:lnTo>
                  <a:lnTo>
                    <a:pt x="831218" y="245143"/>
                  </a:lnTo>
                  <a:lnTo>
                    <a:pt x="829597" y="253177"/>
                  </a:lnTo>
                  <a:lnTo>
                    <a:pt x="831218" y="261250"/>
                  </a:lnTo>
                  <a:lnTo>
                    <a:pt x="835641" y="267810"/>
                  </a:lnTo>
                  <a:lnTo>
                    <a:pt x="842201" y="272233"/>
                  </a:lnTo>
                  <a:lnTo>
                    <a:pt x="850234" y="273855"/>
                  </a:lnTo>
                  <a:lnTo>
                    <a:pt x="858267" y="272233"/>
                  </a:lnTo>
                  <a:lnTo>
                    <a:pt x="864827" y="267810"/>
                  </a:lnTo>
                  <a:lnTo>
                    <a:pt x="869250" y="261250"/>
                  </a:lnTo>
                  <a:lnTo>
                    <a:pt x="870872" y="253217"/>
                  </a:lnTo>
                  <a:lnTo>
                    <a:pt x="869250" y="245143"/>
                  </a:lnTo>
                  <a:lnTo>
                    <a:pt x="864827" y="238583"/>
                  </a:lnTo>
                  <a:lnTo>
                    <a:pt x="858267" y="234161"/>
                  </a:lnTo>
                  <a:lnTo>
                    <a:pt x="850234" y="232539"/>
                  </a:lnTo>
                  <a:close/>
                </a:path>
                <a:path w="1712595" h="765809">
                  <a:moveTo>
                    <a:pt x="850234" y="315130"/>
                  </a:moveTo>
                  <a:lnTo>
                    <a:pt x="842201" y="316752"/>
                  </a:lnTo>
                  <a:lnTo>
                    <a:pt x="835641" y="321175"/>
                  </a:lnTo>
                  <a:lnTo>
                    <a:pt x="831218" y="327735"/>
                  </a:lnTo>
                  <a:lnTo>
                    <a:pt x="829597" y="335768"/>
                  </a:lnTo>
                  <a:lnTo>
                    <a:pt x="831218" y="343842"/>
                  </a:lnTo>
                  <a:lnTo>
                    <a:pt x="835641" y="350402"/>
                  </a:lnTo>
                  <a:lnTo>
                    <a:pt x="842201" y="354825"/>
                  </a:lnTo>
                  <a:lnTo>
                    <a:pt x="850234" y="356447"/>
                  </a:lnTo>
                  <a:lnTo>
                    <a:pt x="858267" y="354825"/>
                  </a:lnTo>
                  <a:lnTo>
                    <a:pt x="864827" y="350402"/>
                  </a:lnTo>
                  <a:lnTo>
                    <a:pt x="869250" y="343842"/>
                  </a:lnTo>
                  <a:lnTo>
                    <a:pt x="870872" y="335809"/>
                  </a:lnTo>
                  <a:lnTo>
                    <a:pt x="869250" y="327735"/>
                  </a:lnTo>
                  <a:lnTo>
                    <a:pt x="864827" y="321175"/>
                  </a:lnTo>
                  <a:lnTo>
                    <a:pt x="858267" y="316752"/>
                  </a:lnTo>
                  <a:lnTo>
                    <a:pt x="850234" y="315130"/>
                  </a:lnTo>
                  <a:close/>
                </a:path>
                <a:path w="1712595" h="765809">
                  <a:moveTo>
                    <a:pt x="850234" y="397722"/>
                  </a:moveTo>
                  <a:lnTo>
                    <a:pt x="842201" y="399343"/>
                  </a:lnTo>
                  <a:lnTo>
                    <a:pt x="835641" y="403766"/>
                  </a:lnTo>
                  <a:lnTo>
                    <a:pt x="831218" y="410326"/>
                  </a:lnTo>
                  <a:lnTo>
                    <a:pt x="829597" y="418359"/>
                  </a:lnTo>
                  <a:lnTo>
                    <a:pt x="831218" y="426433"/>
                  </a:lnTo>
                  <a:lnTo>
                    <a:pt x="835641" y="432993"/>
                  </a:lnTo>
                  <a:lnTo>
                    <a:pt x="842201" y="437416"/>
                  </a:lnTo>
                  <a:lnTo>
                    <a:pt x="850234" y="439038"/>
                  </a:lnTo>
                  <a:lnTo>
                    <a:pt x="858267" y="437416"/>
                  </a:lnTo>
                  <a:lnTo>
                    <a:pt x="864827" y="432993"/>
                  </a:lnTo>
                  <a:lnTo>
                    <a:pt x="869250" y="426433"/>
                  </a:lnTo>
                  <a:lnTo>
                    <a:pt x="870872" y="418400"/>
                  </a:lnTo>
                  <a:lnTo>
                    <a:pt x="869250" y="410326"/>
                  </a:lnTo>
                  <a:lnTo>
                    <a:pt x="864827" y="403766"/>
                  </a:lnTo>
                  <a:lnTo>
                    <a:pt x="858267" y="399343"/>
                  </a:lnTo>
                  <a:lnTo>
                    <a:pt x="850234" y="397722"/>
                  </a:lnTo>
                  <a:close/>
                </a:path>
                <a:path w="1712595" h="765809">
                  <a:moveTo>
                    <a:pt x="850234" y="480313"/>
                  </a:moveTo>
                  <a:lnTo>
                    <a:pt x="842201" y="481935"/>
                  </a:lnTo>
                  <a:lnTo>
                    <a:pt x="835641" y="486357"/>
                  </a:lnTo>
                  <a:lnTo>
                    <a:pt x="831218" y="492917"/>
                  </a:lnTo>
                  <a:lnTo>
                    <a:pt x="829597" y="500950"/>
                  </a:lnTo>
                  <a:lnTo>
                    <a:pt x="831218" y="509025"/>
                  </a:lnTo>
                  <a:lnTo>
                    <a:pt x="835641" y="515585"/>
                  </a:lnTo>
                  <a:lnTo>
                    <a:pt x="842201" y="520007"/>
                  </a:lnTo>
                  <a:lnTo>
                    <a:pt x="850234" y="521629"/>
                  </a:lnTo>
                  <a:lnTo>
                    <a:pt x="858267" y="520007"/>
                  </a:lnTo>
                  <a:lnTo>
                    <a:pt x="864827" y="515585"/>
                  </a:lnTo>
                  <a:lnTo>
                    <a:pt x="869250" y="509025"/>
                  </a:lnTo>
                  <a:lnTo>
                    <a:pt x="870872" y="500992"/>
                  </a:lnTo>
                  <a:lnTo>
                    <a:pt x="869250" y="492917"/>
                  </a:lnTo>
                  <a:lnTo>
                    <a:pt x="864827" y="486357"/>
                  </a:lnTo>
                  <a:lnTo>
                    <a:pt x="858267" y="481935"/>
                  </a:lnTo>
                  <a:lnTo>
                    <a:pt x="850234" y="480313"/>
                  </a:lnTo>
                  <a:close/>
                </a:path>
                <a:path w="1712595" h="765809">
                  <a:moveTo>
                    <a:pt x="850234" y="562904"/>
                  </a:moveTo>
                  <a:lnTo>
                    <a:pt x="842201" y="564526"/>
                  </a:lnTo>
                  <a:lnTo>
                    <a:pt x="835641" y="568949"/>
                  </a:lnTo>
                  <a:lnTo>
                    <a:pt x="831218" y="575509"/>
                  </a:lnTo>
                  <a:lnTo>
                    <a:pt x="829597" y="583542"/>
                  </a:lnTo>
                  <a:lnTo>
                    <a:pt x="831218" y="591616"/>
                  </a:lnTo>
                  <a:lnTo>
                    <a:pt x="835641" y="598176"/>
                  </a:lnTo>
                  <a:lnTo>
                    <a:pt x="842201" y="602598"/>
                  </a:lnTo>
                  <a:lnTo>
                    <a:pt x="850234" y="604220"/>
                  </a:lnTo>
                  <a:lnTo>
                    <a:pt x="858267" y="602598"/>
                  </a:lnTo>
                  <a:lnTo>
                    <a:pt x="864827" y="598176"/>
                  </a:lnTo>
                  <a:lnTo>
                    <a:pt x="869250" y="591616"/>
                  </a:lnTo>
                  <a:lnTo>
                    <a:pt x="870872" y="583583"/>
                  </a:lnTo>
                  <a:lnTo>
                    <a:pt x="869250" y="575509"/>
                  </a:lnTo>
                  <a:lnTo>
                    <a:pt x="864827" y="568949"/>
                  </a:lnTo>
                  <a:lnTo>
                    <a:pt x="858267" y="564526"/>
                  </a:lnTo>
                  <a:lnTo>
                    <a:pt x="850234" y="562904"/>
                  </a:lnTo>
                  <a:close/>
                </a:path>
                <a:path w="1712595" h="765809">
                  <a:moveTo>
                    <a:pt x="850234" y="645495"/>
                  </a:moveTo>
                  <a:lnTo>
                    <a:pt x="842201" y="647117"/>
                  </a:lnTo>
                  <a:lnTo>
                    <a:pt x="835641" y="651540"/>
                  </a:lnTo>
                  <a:lnTo>
                    <a:pt x="831218" y="658100"/>
                  </a:lnTo>
                  <a:lnTo>
                    <a:pt x="829597" y="666133"/>
                  </a:lnTo>
                  <a:lnTo>
                    <a:pt x="831218" y="674207"/>
                  </a:lnTo>
                  <a:lnTo>
                    <a:pt x="835641" y="680767"/>
                  </a:lnTo>
                  <a:lnTo>
                    <a:pt x="842201" y="685190"/>
                  </a:lnTo>
                  <a:lnTo>
                    <a:pt x="850234" y="686812"/>
                  </a:lnTo>
                  <a:lnTo>
                    <a:pt x="858267" y="685190"/>
                  </a:lnTo>
                  <a:lnTo>
                    <a:pt x="864827" y="680767"/>
                  </a:lnTo>
                  <a:lnTo>
                    <a:pt x="869250" y="674207"/>
                  </a:lnTo>
                  <a:lnTo>
                    <a:pt x="870872" y="666174"/>
                  </a:lnTo>
                  <a:lnTo>
                    <a:pt x="869250" y="658100"/>
                  </a:lnTo>
                  <a:lnTo>
                    <a:pt x="864827" y="651540"/>
                  </a:lnTo>
                  <a:lnTo>
                    <a:pt x="858267" y="647117"/>
                  </a:lnTo>
                  <a:lnTo>
                    <a:pt x="850234" y="645495"/>
                  </a:lnTo>
                  <a:close/>
                </a:path>
                <a:path w="1712595" h="765809">
                  <a:moveTo>
                    <a:pt x="846590" y="724443"/>
                  </a:moveTo>
                  <a:lnTo>
                    <a:pt x="838517" y="726065"/>
                  </a:lnTo>
                  <a:lnTo>
                    <a:pt x="831957" y="730488"/>
                  </a:lnTo>
                  <a:lnTo>
                    <a:pt x="827534" y="737048"/>
                  </a:lnTo>
                  <a:lnTo>
                    <a:pt x="825912" y="745081"/>
                  </a:lnTo>
                  <a:lnTo>
                    <a:pt x="827534" y="753114"/>
                  </a:lnTo>
                  <a:lnTo>
                    <a:pt x="831957" y="759673"/>
                  </a:lnTo>
                  <a:lnTo>
                    <a:pt x="838517" y="764096"/>
                  </a:lnTo>
                  <a:lnTo>
                    <a:pt x="846550" y="765718"/>
                  </a:lnTo>
                  <a:lnTo>
                    <a:pt x="854624" y="764096"/>
                  </a:lnTo>
                  <a:lnTo>
                    <a:pt x="861183" y="759673"/>
                  </a:lnTo>
                  <a:lnTo>
                    <a:pt x="865606" y="753114"/>
                  </a:lnTo>
                  <a:lnTo>
                    <a:pt x="867228" y="745081"/>
                  </a:lnTo>
                  <a:lnTo>
                    <a:pt x="865606" y="737048"/>
                  </a:lnTo>
                  <a:lnTo>
                    <a:pt x="861183" y="730488"/>
                  </a:lnTo>
                  <a:lnTo>
                    <a:pt x="854624" y="726065"/>
                  </a:lnTo>
                  <a:lnTo>
                    <a:pt x="846590" y="724443"/>
                  </a:lnTo>
                  <a:close/>
                </a:path>
                <a:path w="1712595" h="765809">
                  <a:moveTo>
                    <a:pt x="764000" y="724443"/>
                  </a:moveTo>
                  <a:lnTo>
                    <a:pt x="755925" y="726065"/>
                  </a:lnTo>
                  <a:lnTo>
                    <a:pt x="749365" y="730488"/>
                  </a:lnTo>
                  <a:lnTo>
                    <a:pt x="744942" y="737048"/>
                  </a:lnTo>
                  <a:lnTo>
                    <a:pt x="743320" y="745081"/>
                  </a:lnTo>
                  <a:lnTo>
                    <a:pt x="744942" y="753114"/>
                  </a:lnTo>
                  <a:lnTo>
                    <a:pt x="749365" y="759673"/>
                  </a:lnTo>
                  <a:lnTo>
                    <a:pt x="755925" y="764096"/>
                  </a:lnTo>
                  <a:lnTo>
                    <a:pt x="763958" y="765718"/>
                  </a:lnTo>
                  <a:lnTo>
                    <a:pt x="772032" y="764096"/>
                  </a:lnTo>
                  <a:lnTo>
                    <a:pt x="778592" y="759673"/>
                  </a:lnTo>
                  <a:lnTo>
                    <a:pt x="783015" y="753114"/>
                  </a:lnTo>
                  <a:lnTo>
                    <a:pt x="784637" y="745081"/>
                  </a:lnTo>
                  <a:lnTo>
                    <a:pt x="783015" y="737048"/>
                  </a:lnTo>
                  <a:lnTo>
                    <a:pt x="778592" y="730488"/>
                  </a:lnTo>
                  <a:lnTo>
                    <a:pt x="772032" y="726065"/>
                  </a:lnTo>
                  <a:lnTo>
                    <a:pt x="764000" y="724443"/>
                  </a:lnTo>
                  <a:close/>
                </a:path>
                <a:path w="1712595" h="765809">
                  <a:moveTo>
                    <a:pt x="681408" y="724443"/>
                  </a:moveTo>
                  <a:lnTo>
                    <a:pt x="673334" y="726065"/>
                  </a:lnTo>
                  <a:lnTo>
                    <a:pt x="666774" y="730488"/>
                  </a:lnTo>
                  <a:lnTo>
                    <a:pt x="662351" y="737048"/>
                  </a:lnTo>
                  <a:lnTo>
                    <a:pt x="660730" y="745081"/>
                  </a:lnTo>
                  <a:lnTo>
                    <a:pt x="662351" y="753114"/>
                  </a:lnTo>
                  <a:lnTo>
                    <a:pt x="666774" y="759673"/>
                  </a:lnTo>
                  <a:lnTo>
                    <a:pt x="673334" y="764096"/>
                  </a:lnTo>
                  <a:lnTo>
                    <a:pt x="681367" y="765718"/>
                  </a:lnTo>
                  <a:lnTo>
                    <a:pt x="689441" y="764096"/>
                  </a:lnTo>
                  <a:lnTo>
                    <a:pt x="696001" y="759673"/>
                  </a:lnTo>
                  <a:lnTo>
                    <a:pt x="700424" y="753114"/>
                  </a:lnTo>
                  <a:lnTo>
                    <a:pt x="702045" y="745081"/>
                  </a:lnTo>
                  <a:lnTo>
                    <a:pt x="700424" y="737048"/>
                  </a:lnTo>
                  <a:lnTo>
                    <a:pt x="696001" y="730488"/>
                  </a:lnTo>
                  <a:lnTo>
                    <a:pt x="689441" y="726065"/>
                  </a:lnTo>
                  <a:lnTo>
                    <a:pt x="681408" y="724443"/>
                  </a:lnTo>
                  <a:close/>
                </a:path>
                <a:path w="1712595" h="765809">
                  <a:moveTo>
                    <a:pt x="598817" y="724443"/>
                  </a:moveTo>
                  <a:lnTo>
                    <a:pt x="590743" y="726065"/>
                  </a:lnTo>
                  <a:lnTo>
                    <a:pt x="584183" y="730488"/>
                  </a:lnTo>
                  <a:lnTo>
                    <a:pt x="579760" y="737048"/>
                  </a:lnTo>
                  <a:lnTo>
                    <a:pt x="578138" y="745081"/>
                  </a:lnTo>
                  <a:lnTo>
                    <a:pt x="579760" y="753114"/>
                  </a:lnTo>
                  <a:lnTo>
                    <a:pt x="584183" y="759673"/>
                  </a:lnTo>
                  <a:lnTo>
                    <a:pt x="590743" y="764096"/>
                  </a:lnTo>
                  <a:lnTo>
                    <a:pt x="598775" y="765718"/>
                  </a:lnTo>
                  <a:lnTo>
                    <a:pt x="606850" y="764096"/>
                  </a:lnTo>
                  <a:lnTo>
                    <a:pt x="613410" y="759673"/>
                  </a:lnTo>
                  <a:lnTo>
                    <a:pt x="617833" y="753114"/>
                  </a:lnTo>
                  <a:lnTo>
                    <a:pt x="619455" y="745081"/>
                  </a:lnTo>
                  <a:lnTo>
                    <a:pt x="617833" y="737048"/>
                  </a:lnTo>
                  <a:lnTo>
                    <a:pt x="613410" y="730488"/>
                  </a:lnTo>
                  <a:lnTo>
                    <a:pt x="606850" y="726065"/>
                  </a:lnTo>
                  <a:lnTo>
                    <a:pt x="598817" y="724443"/>
                  </a:lnTo>
                  <a:close/>
                </a:path>
                <a:path w="1712595" h="765809">
                  <a:moveTo>
                    <a:pt x="516225" y="724443"/>
                  </a:moveTo>
                  <a:lnTo>
                    <a:pt x="508151" y="726065"/>
                  </a:lnTo>
                  <a:lnTo>
                    <a:pt x="501592" y="730488"/>
                  </a:lnTo>
                  <a:lnTo>
                    <a:pt x="497169" y="737048"/>
                  </a:lnTo>
                  <a:lnTo>
                    <a:pt x="495547" y="745081"/>
                  </a:lnTo>
                  <a:lnTo>
                    <a:pt x="497169" y="753114"/>
                  </a:lnTo>
                  <a:lnTo>
                    <a:pt x="501592" y="759673"/>
                  </a:lnTo>
                  <a:lnTo>
                    <a:pt x="508151" y="764096"/>
                  </a:lnTo>
                  <a:lnTo>
                    <a:pt x="516185" y="765718"/>
                  </a:lnTo>
                  <a:lnTo>
                    <a:pt x="524259" y="764096"/>
                  </a:lnTo>
                  <a:lnTo>
                    <a:pt x="530818" y="759673"/>
                  </a:lnTo>
                  <a:lnTo>
                    <a:pt x="535241" y="753114"/>
                  </a:lnTo>
                  <a:lnTo>
                    <a:pt x="536863" y="745081"/>
                  </a:lnTo>
                  <a:lnTo>
                    <a:pt x="535241" y="737048"/>
                  </a:lnTo>
                  <a:lnTo>
                    <a:pt x="530818" y="730488"/>
                  </a:lnTo>
                  <a:lnTo>
                    <a:pt x="524259" y="726065"/>
                  </a:lnTo>
                  <a:lnTo>
                    <a:pt x="516225" y="724443"/>
                  </a:lnTo>
                  <a:close/>
                </a:path>
                <a:path w="1712595" h="765809">
                  <a:moveTo>
                    <a:pt x="433635" y="724443"/>
                  </a:moveTo>
                  <a:lnTo>
                    <a:pt x="425560" y="726065"/>
                  </a:lnTo>
                  <a:lnTo>
                    <a:pt x="419000" y="730488"/>
                  </a:lnTo>
                  <a:lnTo>
                    <a:pt x="414577" y="737048"/>
                  </a:lnTo>
                  <a:lnTo>
                    <a:pt x="412955" y="745081"/>
                  </a:lnTo>
                  <a:lnTo>
                    <a:pt x="414577" y="753114"/>
                  </a:lnTo>
                  <a:lnTo>
                    <a:pt x="419000" y="759673"/>
                  </a:lnTo>
                  <a:lnTo>
                    <a:pt x="425560" y="764096"/>
                  </a:lnTo>
                  <a:lnTo>
                    <a:pt x="433593" y="765718"/>
                  </a:lnTo>
                  <a:lnTo>
                    <a:pt x="441667" y="764096"/>
                  </a:lnTo>
                  <a:lnTo>
                    <a:pt x="448227" y="759673"/>
                  </a:lnTo>
                  <a:lnTo>
                    <a:pt x="452650" y="753114"/>
                  </a:lnTo>
                  <a:lnTo>
                    <a:pt x="454272" y="745081"/>
                  </a:lnTo>
                  <a:lnTo>
                    <a:pt x="452650" y="737048"/>
                  </a:lnTo>
                  <a:lnTo>
                    <a:pt x="448227" y="730488"/>
                  </a:lnTo>
                  <a:lnTo>
                    <a:pt x="441667" y="726065"/>
                  </a:lnTo>
                  <a:lnTo>
                    <a:pt x="433635" y="724443"/>
                  </a:lnTo>
                  <a:close/>
                </a:path>
                <a:path w="1712595" h="765809">
                  <a:moveTo>
                    <a:pt x="351043" y="724443"/>
                  </a:moveTo>
                  <a:lnTo>
                    <a:pt x="342969" y="726065"/>
                  </a:lnTo>
                  <a:lnTo>
                    <a:pt x="336409" y="730488"/>
                  </a:lnTo>
                  <a:lnTo>
                    <a:pt x="331986" y="737048"/>
                  </a:lnTo>
                  <a:lnTo>
                    <a:pt x="330365" y="745081"/>
                  </a:lnTo>
                  <a:lnTo>
                    <a:pt x="331986" y="753114"/>
                  </a:lnTo>
                  <a:lnTo>
                    <a:pt x="336409" y="759673"/>
                  </a:lnTo>
                  <a:lnTo>
                    <a:pt x="342969" y="764096"/>
                  </a:lnTo>
                  <a:lnTo>
                    <a:pt x="351002" y="765718"/>
                  </a:lnTo>
                  <a:lnTo>
                    <a:pt x="359076" y="764096"/>
                  </a:lnTo>
                  <a:lnTo>
                    <a:pt x="365636" y="759673"/>
                  </a:lnTo>
                  <a:lnTo>
                    <a:pt x="370059" y="753114"/>
                  </a:lnTo>
                  <a:lnTo>
                    <a:pt x="371680" y="745081"/>
                  </a:lnTo>
                  <a:lnTo>
                    <a:pt x="370059" y="737048"/>
                  </a:lnTo>
                  <a:lnTo>
                    <a:pt x="365636" y="730488"/>
                  </a:lnTo>
                  <a:lnTo>
                    <a:pt x="359076" y="726065"/>
                  </a:lnTo>
                  <a:lnTo>
                    <a:pt x="351043" y="724443"/>
                  </a:lnTo>
                  <a:close/>
                </a:path>
                <a:path w="1712595" h="765809">
                  <a:moveTo>
                    <a:pt x="268452" y="724443"/>
                  </a:moveTo>
                  <a:lnTo>
                    <a:pt x="260377" y="726065"/>
                  </a:lnTo>
                  <a:lnTo>
                    <a:pt x="253818" y="730488"/>
                  </a:lnTo>
                  <a:lnTo>
                    <a:pt x="249395" y="737048"/>
                  </a:lnTo>
                  <a:lnTo>
                    <a:pt x="247773" y="745081"/>
                  </a:lnTo>
                  <a:lnTo>
                    <a:pt x="249395" y="753114"/>
                  </a:lnTo>
                  <a:lnTo>
                    <a:pt x="253818" y="759673"/>
                  </a:lnTo>
                  <a:lnTo>
                    <a:pt x="260377" y="764096"/>
                  </a:lnTo>
                  <a:lnTo>
                    <a:pt x="268410" y="765718"/>
                  </a:lnTo>
                  <a:lnTo>
                    <a:pt x="276485" y="764096"/>
                  </a:lnTo>
                  <a:lnTo>
                    <a:pt x="283045" y="759673"/>
                  </a:lnTo>
                  <a:lnTo>
                    <a:pt x="287468" y="753114"/>
                  </a:lnTo>
                  <a:lnTo>
                    <a:pt x="289090" y="745081"/>
                  </a:lnTo>
                  <a:lnTo>
                    <a:pt x="287468" y="737048"/>
                  </a:lnTo>
                  <a:lnTo>
                    <a:pt x="283045" y="730488"/>
                  </a:lnTo>
                  <a:lnTo>
                    <a:pt x="276485" y="726065"/>
                  </a:lnTo>
                  <a:lnTo>
                    <a:pt x="268452" y="724443"/>
                  </a:lnTo>
                  <a:close/>
                </a:path>
                <a:path w="1712595" h="765809">
                  <a:moveTo>
                    <a:pt x="185860" y="724443"/>
                  </a:moveTo>
                  <a:lnTo>
                    <a:pt x="177786" y="726065"/>
                  </a:lnTo>
                  <a:lnTo>
                    <a:pt x="171226" y="730488"/>
                  </a:lnTo>
                  <a:lnTo>
                    <a:pt x="166804" y="737048"/>
                  </a:lnTo>
                  <a:lnTo>
                    <a:pt x="165182" y="745081"/>
                  </a:lnTo>
                  <a:lnTo>
                    <a:pt x="166804" y="753114"/>
                  </a:lnTo>
                  <a:lnTo>
                    <a:pt x="171226" y="759673"/>
                  </a:lnTo>
                  <a:lnTo>
                    <a:pt x="177786" y="764096"/>
                  </a:lnTo>
                  <a:lnTo>
                    <a:pt x="185820" y="765718"/>
                  </a:lnTo>
                  <a:lnTo>
                    <a:pt x="193893" y="764096"/>
                  </a:lnTo>
                  <a:lnTo>
                    <a:pt x="200453" y="759673"/>
                  </a:lnTo>
                  <a:lnTo>
                    <a:pt x="204876" y="753114"/>
                  </a:lnTo>
                  <a:lnTo>
                    <a:pt x="206498" y="745081"/>
                  </a:lnTo>
                  <a:lnTo>
                    <a:pt x="204876" y="737048"/>
                  </a:lnTo>
                  <a:lnTo>
                    <a:pt x="200453" y="730488"/>
                  </a:lnTo>
                  <a:lnTo>
                    <a:pt x="193893" y="726065"/>
                  </a:lnTo>
                  <a:lnTo>
                    <a:pt x="185860" y="724443"/>
                  </a:lnTo>
                  <a:close/>
                </a:path>
                <a:path w="1712595" h="765809">
                  <a:moveTo>
                    <a:pt x="103270" y="724443"/>
                  </a:moveTo>
                  <a:lnTo>
                    <a:pt x="95195" y="726065"/>
                  </a:lnTo>
                  <a:lnTo>
                    <a:pt x="88635" y="730488"/>
                  </a:lnTo>
                  <a:lnTo>
                    <a:pt x="84212" y="737048"/>
                  </a:lnTo>
                  <a:lnTo>
                    <a:pt x="82590" y="745081"/>
                  </a:lnTo>
                  <a:lnTo>
                    <a:pt x="84212" y="753114"/>
                  </a:lnTo>
                  <a:lnTo>
                    <a:pt x="88635" y="759673"/>
                  </a:lnTo>
                  <a:lnTo>
                    <a:pt x="95195" y="764096"/>
                  </a:lnTo>
                  <a:lnTo>
                    <a:pt x="103228" y="765718"/>
                  </a:lnTo>
                  <a:lnTo>
                    <a:pt x="111302" y="764096"/>
                  </a:lnTo>
                  <a:lnTo>
                    <a:pt x="117862" y="759673"/>
                  </a:lnTo>
                  <a:lnTo>
                    <a:pt x="122285" y="753114"/>
                  </a:lnTo>
                  <a:lnTo>
                    <a:pt x="123907" y="745081"/>
                  </a:lnTo>
                  <a:lnTo>
                    <a:pt x="122285" y="737048"/>
                  </a:lnTo>
                  <a:lnTo>
                    <a:pt x="117862" y="730488"/>
                  </a:lnTo>
                  <a:lnTo>
                    <a:pt x="111302" y="726065"/>
                  </a:lnTo>
                  <a:lnTo>
                    <a:pt x="103270" y="724443"/>
                  </a:lnTo>
                  <a:close/>
                </a:path>
                <a:path w="1712595" h="765809">
                  <a:moveTo>
                    <a:pt x="20678" y="724443"/>
                  </a:moveTo>
                  <a:lnTo>
                    <a:pt x="12604" y="726065"/>
                  </a:lnTo>
                  <a:lnTo>
                    <a:pt x="6044" y="730488"/>
                  </a:lnTo>
                  <a:lnTo>
                    <a:pt x="1621" y="737048"/>
                  </a:lnTo>
                  <a:lnTo>
                    <a:pt x="0" y="745081"/>
                  </a:lnTo>
                  <a:lnTo>
                    <a:pt x="1621" y="753114"/>
                  </a:lnTo>
                  <a:lnTo>
                    <a:pt x="6044" y="759673"/>
                  </a:lnTo>
                  <a:lnTo>
                    <a:pt x="12604" y="764096"/>
                  </a:lnTo>
                  <a:lnTo>
                    <a:pt x="20637" y="765718"/>
                  </a:lnTo>
                  <a:lnTo>
                    <a:pt x="28711" y="764096"/>
                  </a:lnTo>
                  <a:lnTo>
                    <a:pt x="35271" y="759673"/>
                  </a:lnTo>
                  <a:lnTo>
                    <a:pt x="39693" y="753114"/>
                  </a:lnTo>
                  <a:lnTo>
                    <a:pt x="41315" y="745081"/>
                  </a:lnTo>
                  <a:lnTo>
                    <a:pt x="39693" y="737048"/>
                  </a:lnTo>
                  <a:lnTo>
                    <a:pt x="35271" y="730488"/>
                  </a:lnTo>
                  <a:lnTo>
                    <a:pt x="28711" y="726065"/>
                  </a:lnTo>
                  <a:lnTo>
                    <a:pt x="20678" y="724443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8766533" y="6636514"/>
              <a:ext cx="1712595" cy="765810"/>
            </a:xfrm>
            <a:custGeom>
              <a:avLst/>
              <a:gdLst/>
              <a:ahLst/>
              <a:cxnLst/>
              <a:rect l="l" t="t" r="r" b="b"/>
              <a:pathLst>
                <a:path w="1712595" h="765809">
                  <a:moveTo>
                    <a:pt x="20637" y="0"/>
                  </a:moveTo>
                  <a:lnTo>
                    <a:pt x="12604" y="1621"/>
                  </a:lnTo>
                  <a:lnTo>
                    <a:pt x="6044" y="6044"/>
                  </a:lnTo>
                  <a:lnTo>
                    <a:pt x="1621" y="12604"/>
                  </a:lnTo>
                  <a:lnTo>
                    <a:pt x="0" y="20637"/>
                  </a:lnTo>
                  <a:lnTo>
                    <a:pt x="1621" y="28670"/>
                  </a:lnTo>
                  <a:lnTo>
                    <a:pt x="6044" y="35230"/>
                  </a:lnTo>
                  <a:lnTo>
                    <a:pt x="12604" y="39653"/>
                  </a:lnTo>
                  <a:lnTo>
                    <a:pt x="20679" y="41274"/>
                  </a:lnTo>
                  <a:lnTo>
                    <a:pt x="28712" y="39653"/>
                  </a:lnTo>
                  <a:lnTo>
                    <a:pt x="35272" y="35230"/>
                  </a:lnTo>
                  <a:lnTo>
                    <a:pt x="39695" y="28670"/>
                  </a:lnTo>
                  <a:lnTo>
                    <a:pt x="41316" y="20637"/>
                  </a:lnTo>
                  <a:lnTo>
                    <a:pt x="39695" y="12604"/>
                  </a:lnTo>
                  <a:lnTo>
                    <a:pt x="35272" y="6044"/>
                  </a:lnTo>
                  <a:lnTo>
                    <a:pt x="28712" y="1621"/>
                  </a:lnTo>
                  <a:lnTo>
                    <a:pt x="20637" y="0"/>
                  </a:lnTo>
                  <a:close/>
                </a:path>
                <a:path w="1712595" h="765809">
                  <a:moveTo>
                    <a:pt x="103229" y="0"/>
                  </a:moveTo>
                  <a:lnTo>
                    <a:pt x="95196" y="1621"/>
                  </a:lnTo>
                  <a:lnTo>
                    <a:pt x="88636" y="6044"/>
                  </a:lnTo>
                  <a:lnTo>
                    <a:pt x="84213" y="12604"/>
                  </a:lnTo>
                  <a:lnTo>
                    <a:pt x="82591" y="20637"/>
                  </a:lnTo>
                  <a:lnTo>
                    <a:pt x="84213" y="28670"/>
                  </a:lnTo>
                  <a:lnTo>
                    <a:pt x="88636" y="35230"/>
                  </a:lnTo>
                  <a:lnTo>
                    <a:pt x="95196" y="39653"/>
                  </a:lnTo>
                  <a:lnTo>
                    <a:pt x="103270" y="41274"/>
                  </a:lnTo>
                  <a:lnTo>
                    <a:pt x="111303" y="39653"/>
                  </a:lnTo>
                  <a:lnTo>
                    <a:pt x="117863" y="35230"/>
                  </a:lnTo>
                  <a:lnTo>
                    <a:pt x="122285" y="28670"/>
                  </a:lnTo>
                  <a:lnTo>
                    <a:pt x="123907" y="20637"/>
                  </a:lnTo>
                  <a:lnTo>
                    <a:pt x="122285" y="12604"/>
                  </a:lnTo>
                  <a:lnTo>
                    <a:pt x="117863" y="6044"/>
                  </a:lnTo>
                  <a:lnTo>
                    <a:pt x="111303" y="1621"/>
                  </a:lnTo>
                  <a:lnTo>
                    <a:pt x="103229" y="0"/>
                  </a:lnTo>
                  <a:close/>
                </a:path>
                <a:path w="1712595" h="765809">
                  <a:moveTo>
                    <a:pt x="185820" y="0"/>
                  </a:moveTo>
                  <a:lnTo>
                    <a:pt x="177787" y="1621"/>
                  </a:lnTo>
                  <a:lnTo>
                    <a:pt x="171227" y="6044"/>
                  </a:lnTo>
                  <a:lnTo>
                    <a:pt x="166804" y="12604"/>
                  </a:lnTo>
                  <a:lnTo>
                    <a:pt x="165182" y="20637"/>
                  </a:lnTo>
                  <a:lnTo>
                    <a:pt x="166804" y="28670"/>
                  </a:lnTo>
                  <a:lnTo>
                    <a:pt x="171227" y="35230"/>
                  </a:lnTo>
                  <a:lnTo>
                    <a:pt x="177787" y="39653"/>
                  </a:lnTo>
                  <a:lnTo>
                    <a:pt x="185861" y="41274"/>
                  </a:lnTo>
                  <a:lnTo>
                    <a:pt x="193894" y="39653"/>
                  </a:lnTo>
                  <a:lnTo>
                    <a:pt x="200454" y="35230"/>
                  </a:lnTo>
                  <a:lnTo>
                    <a:pt x="204877" y="28670"/>
                  </a:lnTo>
                  <a:lnTo>
                    <a:pt x="206499" y="20637"/>
                  </a:lnTo>
                  <a:lnTo>
                    <a:pt x="204877" y="12604"/>
                  </a:lnTo>
                  <a:lnTo>
                    <a:pt x="200454" y="6044"/>
                  </a:lnTo>
                  <a:lnTo>
                    <a:pt x="193894" y="1621"/>
                  </a:lnTo>
                  <a:lnTo>
                    <a:pt x="185820" y="0"/>
                  </a:lnTo>
                  <a:close/>
                </a:path>
                <a:path w="1712595" h="765809">
                  <a:moveTo>
                    <a:pt x="268411" y="0"/>
                  </a:moveTo>
                  <a:lnTo>
                    <a:pt x="260378" y="1621"/>
                  </a:lnTo>
                  <a:lnTo>
                    <a:pt x="253818" y="6044"/>
                  </a:lnTo>
                  <a:lnTo>
                    <a:pt x="249396" y="12604"/>
                  </a:lnTo>
                  <a:lnTo>
                    <a:pt x="247774" y="20637"/>
                  </a:lnTo>
                  <a:lnTo>
                    <a:pt x="249396" y="28670"/>
                  </a:lnTo>
                  <a:lnTo>
                    <a:pt x="253818" y="35230"/>
                  </a:lnTo>
                  <a:lnTo>
                    <a:pt x="260378" y="39653"/>
                  </a:lnTo>
                  <a:lnTo>
                    <a:pt x="268452" y="41274"/>
                  </a:lnTo>
                  <a:lnTo>
                    <a:pt x="276485" y="39653"/>
                  </a:lnTo>
                  <a:lnTo>
                    <a:pt x="283045" y="35230"/>
                  </a:lnTo>
                  <a:lnTo>
                    <a:pt x="287468" y="28670"/>
                  </a:lnTo>
                  <a:lnTo>
                    <a:pt x="289090" y="20637"/>
                  </a:lnTo>
                  <a:lnTo>
                    <a:pt x="287468" y="12604"/>
                  </a:lnTo>
                  <a:lnTo>
                    <a:pt x="283045" y="6044"/>
                  </a:lnTo>
                  <a:lnTo>
                    <a:pt x="276485" y="1621"/>
                  </a:lnTo>
                  <a:lnTo>
                    <a:pt x="268411" y="0"/>
                  </a:lnTo>
                  <a:close/>
                </a:path>
                <a:path w="1712595" h="765809">
                  <a:moveTo>
                    <a:pt x="351002" y="0"/>
                  </a:moveTo>
                  <a:lnTo>
                    <a:pt x="342969" y="1621"/>
                  </a:lnTo>
                  <a:lnTo>
                    <a:pt x="336409" y="6044"/>
                  </a:lnTo>
                  <a:lnTo>
                    <a:pt x="331987" y="12604"/>
                  </a:lnTo>
                  <a:lnTo>
                    <a:pt x="330365" y="20637"/>
                  </a:lnTo>
                  <a:lnTo>
                    <a:pt x="331987" y="28670"/>
                  </a:lnTo>
                  <a:lnTo>
                    <a:pt x="336409" y="35230"/>
                  </a:lnTo>
                  <a:lnTo>
                    <a:pt x="342969" y="39653"/>
                  </a:lnTo>
                  <a:lnTo>
                    <a:pt x="351044" y="41274"/>
                  </a:lnTo>
                  <a:lnTo>
                    <a:pt x="359077" y="39653"/>
                  </a:lnTo>
                  <a:lnTo>
                    <a:pt x="365637" y="35230"/>
                  </a:lnTo>
                  <a:lnTo>
                    <a:pt x="370060" y="28670"/>
                  </a:lnTo>
                  <a:lnTo>
                    <a:pt x="371682" y="20637"/>
                  </a:lnTo>
                  <a:lnTo>
                    <a:pt x="370060" y="12604"/>
                  </a:lnTo>
                  <a:lnTo>
                    <a:pt x="365637" y="6044"/>
                  </a:lnTo>
                  <a:lnTo>
                    <a:pt x="359077" y="1621"/>
                  </a:lnTo>
                  <a:lnTo>
                    <a:pt x="351002" y="0"/>
                  </a:lnTo>
                  <a:close/>
                </a:path>
                <a:path w="1712595" h="765809">
                  <a:moveTo>
                    <a:pt x="433594" y="0"/>
                  </a:moveTo>
                  <a:lnTo>
                    <a:pt x="425561" y="1621"/>
                  </a:lnTo>
                  <a:lnTo>
                    <a:pt x="419001" y="6044"/>
                  </a:lnTo>
                  <a:lnTo>
                    <a:pt x="414578" y="12604"/>
                  </a:lnTo>
                  <a:lnTo>
                    <a:pt x="412957" y="20637"/>
                  </a:lnTo>
                  <a:lnTo>
                    <a:pt x="414578" y="28670"/>
                  </a:lnTo>
                  <a:lnTo>
                    <a:pt x="419001" y="35230"/>
                  </a:lnTo>
                  <a:lnTo>
                    <a:pt x="425561" y="39653"/>
                  </a:lnTo>
                  <a:lnTo>
                    <a:pt x="433635" y="41274"/>
                  </a:lnTo>
                  <a:lnTo>
                    <a:pt x="441668" y="39653"/>
                  </a:lnTo>
                  <a:lnTo>
                    <a:pt x="448228" y="35230"/>
                  </a:lnTo>
                  <a:lnTo>
                    <a:pt x="452650" y="28670"/>
                  </a:lnTo>
                  <a:lnTo>
                    <a:pt x="454272" y="20637"/>
                  </a:lnTo>
                  <a:lnTo>
                    <a:pt x="452650" y="12604"/>
                  </a:lnTo>
                  <a:lnTo>
                    <a:pt x="448228" y="6044"/>
                  </a:lnTo>
                  <a:lnTo>
                    <a:pt x="441668" y="1621"/>
                  </a:lnTo>
                  <a:lnTo>
                    <a:pt x="433594" y="0"/>
                  </a:lnTo>
                  <a:close/>
                </a:path>
                <a:path w="1712595" h="765809">
                  <a:moveTo>
                    <a:pt x="516185" y="0"/>
                  </a:moveTo>
                  <a:lnTo>
                    <a:pt x="508152" y="1621"/>
                  </a:lnTo>
                  <a:lnTo>
                    <a:pt x="501592" y="6044"/>
                  </a:lnTo>
                  <a:lnTo>
                    <a:pt x="497169" y="12604"/>
                  </a:lnTo>
                  <a:lnTo>
                    <a:pt x="495547" y="20637"/>
                  </a:lnTo>
                  <a:lnTo>
                    <a:pt x="497169" y="28670"/>
                  </a:lnTo>
                  <a:lnTo>
                    <a:pt x="501592" y="35230"/>
                  </a:lnTo>
                  <a:lnTo>
                    <a:pt x="508152" y="39653"/>
                  </a:lnTo>
                  <a:lnTo>
                    <a:pt x="516227" y="41274"/>
                  </a:lnTo>
                  <a:lnTo>
                    <a:pt x="524259" y="39653"/>
                  </a:lnTo>
                  <a:lnTo>
                    <a:pt x="530819" y="35230"/>
                  </a:lnTo>
                  <a:lnTo>
                    <a:pt x="535242" y="28670"/>
                  </a:lnTo>
                  <a:lnTo>
                    <a:pt x="536864" y="20637"/>
                  </a:lnTo>
                  <a:lnTo>
                    <a:pt x="535242" y="12604"/>
                  </a:lnTo>
                  <a:lnTo>
                    <a:pt x="530819" y="6044"/>
                  </a:lnTo>
                  <a:lnTo>
                    <a:pt x="524259" y="1621"/>
                  </a:lnTo>
                  <a:lnTo>
                    <a:pt x="516185" y="0"/>
                  </a:lnTo>
                  <a:close/>
                </a:path>
                <a:path w="1712595" h="765809">
                  <a:moveTo>
                    <a:pt x="598777" y="0"/>
                  </a:moveTo>
                  <a:lnTo>
                    <a:pt x="590743" y="1621"/>
                  </a:lnTo>
                  <a:lnTo>
                    <a:pt x="584183" y="6044"/>
                  </a:lnTo>
                  <a:lnTo>
                    <a:pt x="579761" y="12604"/>
                  </a:lnTo>
                  <a:lnTo>
                    <a:pt x="578139" y="20637"/>
                  </a:lnTo>
                  <a:lnTo>
                    <a:pt x="579761" y="28670"/>
                  </a:lnTo>
                  <a:lnTo>
                    <a:pt x="584183" y="35230"/>
                  </a:lnTo>
                  <a:lnTo>
                    <a:pt x="590743" y="39653"/>
                  </a:lnTo>
                  <a:lnTo>
                    <a:pt x="598817" y="41274"/>
                  </a:lnTo>
                  <a:lnTo>
                    <a:pt x="606850" y="39653"/>
                  </a:lnTo>
                  <a:lnTo>
                    <a:pt x="613410" y="35230"/>
                  </a:lnTo>
                  <a:lnTo>
                    <a:pt x="617833" y="28670"/>
                  </a:lnTo>
                  <a:lnTo>
                    <a:pt x="619455" y="20637"/>
                  </a:lnTo>
                  <a:lnTo>
                    <a:pt x="617833" y="12604"/>
                  </a:lnTo>
                  <a:lnTo>
                    <a:pt x="613410" y="6044"/>
                  </a:lnTo>
                  <a:lnTo>
                    <a:pt x="606850" y="1621"/>
                  </a:lnTo>
                  <a:lnTo>
                    <a:pt x="598777" y="0"/>
                  </a:lnTo>
                  <a:close/>
                </a:path>
                <a:path w="1712595" h="765809">
                  <a:moveTo>
                    <a:pt x="681367" y="0"/>
                  </a:moveTo>
                  <a:lnTo>
                    <a:pt x="673334" y="1621"/>
                  </a:lnTo>
                  <a:lnTo>
                    <a:pt x="666775" y="6044"/>
                  </a:lnTo>
                  <a:lnTo>
                    <a:pt x="662352" y="12604"/>
                  </a:lnTo>
                  <a:lnTo>
                    <a:pt x="660730" y="20637"/>
                  </a:lnTo>
                  <a:lnTo>
                    <a:pt x="662352" y="28670"/>
                  </a:lnTo>
                  <a:lnTo>
                    <a:pt x="666775" y="35230"/>
                  </a:lnTo>
                  <a:lnTo>
                    <a:pt x="673334" y="39653"/>
                  </a:lnTo>
                  <a:lnTo>
                    <a:pt x="681409" y="41274"/>
                  </a:lnTo>
                  <a:lnTo>
                    <a:pt x="689442" y="39653"/>
                  </a:lnTo>
                  <a:lnTo>
                    <a:pt x="696002" y="35230"/>
                  </a:lnTo>
                  <a:lnTo>
                    <a:pt x="700425" y="28670"/>
                  </a:lnTo>
                  <a:lnTo>
                    <a:pt x="702047" y="20637"/>
                  </a:lnTo>
                  <a:lnTo>
                    <a:pt x="700425" y="12604"/>
                  </a:lnTo>
                  <a:lnTo>
                    <a:pt x="696002" y="6044"/>
                  </a:lnTo>
                  <a:lnTo>
                    <a:pt x="689442" y="1621"/>
                  </a:lnTo>
                  <a:lnTo>
                    <a:pt x="681367" y="0"/>
                  </a:lnTo>
                  <a:close/>
                </a:path>
                <a:path w="1712595" h="765809">
                  <a:moveTo>
                    <a:pt x="763959" y="0"/>
                  </a:moveTo>
                  <a:lnTo>
                    <a:pt x="755926" y="1621"/>
                  </a:lnTo>
                  <a:lnTo>
                    <a:pt x="749366" y="6044"/>
                  </a:lnTo>
                  <a:lnTo>
                    <a:pt x="744943" y="12604"/>
                  </a:lnTo>
                  <a:lnTo>
                    <a:pt x="743322" y="20637"/>
                  </a:lnTo>
                  <a:lnTo>
                    <a:pt x="744943" y="28670"/>
                  </a:lnTo>
                  <a:lnTo>
                    <a:pt x="749366" y="35230"/>
                  </a:lnTo>
                  <a:lnTo>
                    <a:pt x="755926" y="39653"/>
                  </a:lnTo>
                  <a:lnTo>
                    <a:pt x="764000" y="41274"/>
                  </a:lnTo>
                  <a:lnTo>
                    <a:pt x="772033" y="39653"/>
                  </a:lnTo>
                  <a:lnTo>
                    <a:pt x="778593" y="35230"/>
                  </a:lnTo>
                  <a:lnTo>
                    <a:pt x="783016" y="28670"/>
                  </a:lnTo>
                  <a:lnTo>
                    <a:pt x="784637" y="20637"/>
                  </a:lnTo>
                  <a:lnTo>
                    <a:pt x="783016" y="12604"/>
                  </a:lnTo>
                  <a:lnTo>
                    <a:pt x="778593" y="6044"/>
                  </a:lnTo>
                  <a:lnTo>
                    <a:pt x="772033" y="1621"/>
                  </a:lnTo>
                  <a:lnTo>
                    <a:pt x="763959" y="0"/>
                  </a:lnTo>
                  <a:close/>
                </a:path>
                <a:path w="1712595" h="765809">
                  <a:moveTo>
                    <a:pt x="846550" y="0"/>
                  </a:moveTo>
                  <a:lnTo>
                    <a:pt x="838517" y="1621"/>
                  </a:lnTo>
                  <a:lnTo>
                    <a:pt x="831957" y="6044"/>
                  </a:lnTo>
                  <a:lnTo>
                    <a:pt x="827534" y="12604"/>
                  </a:lnTo>
                  <a:lnTo>
                    <a:pt x="825912" y="20637"/>
                  </a:lnTo>
                  <a:lnTo>
                    <a:pt x="827534" y="28670"/>
                  </a:lnTo>
                  <a:lnTo>
                    <a:pt x="831957" y="35230"/>
                  </a:lnTo>
                  <a:lnTo>
                    <a:pt x="838517" y="39653"/>
                  </a:lnTo>
                  <a:lnTo>
                    <a:pt x="846592" y="41274"/>
                  </a:lnTo>
                  <a:lnTo>
                    <a:pt x="854624" y="39653"/>
                  </a:lnTo>
                  <a:lnTo>
                    <a:pt x="861184" y="35230"/>
                  </a:lnTo>
                  <a:lnTo>
                    <a:pt x="865607" y="28670"/>
                  </a:lnTo>
                  <a:lnTo>
                    <a:pt x="867229" y="20637"/>
                  </a:lnTo>
                  <a:lnTo>
                    <a:pt x="865607" y="12604"/>
                  </a:lnTo>
                  <a:lnTo>
                    <a:pt x="861184" y="6044"/>
                  </a:lnTo>
                  <a:lnTo>
                    <a:pt x="854624" y="1621"/>
                  </a:lnTo>
                  <a:lnTo>
                    <a:pt x="846550" y="0"/>
                  </a:lnTo>
                  <a:close/>
                </a:path>
                <a:path w="1712595" h="765809">
                  <a:moveTo>
                    <a:pt x="861785" y="67356"/>
                  </a:moveTo>
                  <a:lnTo>
                    <a:pt x="853752" y="68978"/>
                  </a:lnTo>
                  <a:lnTo>
                    <a:pt x="847192" y="73401"/>
                  </a:lnTo>
                  <a:lnTo>
                    <a:pt x="842769" y="79961"/>
                  </a:lnTo>
                  <a:lnTo>
                    <a:pt x="841147" y="88035"/>
                  </a:lnTo>
                  <a:lnTo>
                    <a:pt x="842769" y="96068"/>
                  </a:lnTo>
                  <a:lnTo>
                    <a:pt x="847192" y="102628"/>
                  </a:lnTo>
                  <a:lnTo>
                    <a:pt x="853752" y="107050"/>
                  </a:lnTo>
                  <a:lnTo>
                    <a:pt x="861785" y="108672"/>
                  </a:lnTo>
                  <a:lnTo>
                    <a:pt x="869818" y="107050"/>
                  </a:lnTo>
                  <a:lnTo>
                    <a:pt x="876378" y="102628"/>
                  </a:lnTo>
                  <a:lnTo>
                    <a:pt x="880800" y="96068"/>
                  </a:lnTo>
                  <a:lnTo>
                    <a:pt x="882422" y="87994"/>
                  </a:lnTo>
                  <a:lnTo>
                    <a:pt x="880800" y="79961"/>
                  </a:lnTo>
                  <a:lnTo>
                    <a:pt x="876378" y="73401"/>
                  </a:lnTo>
                  <a:lnTo>
                    <a:pt x="869818" y="68978"/>
                  </a:lnTo>
                  <a:lnTo>
                    <a:pt x="861785" y="67356"/>
                  </a:lnTo>
                  <a:close/>
                </a:path>
                <a:path w="1712595" h="765809">
                  <a:moveTo>
                    <a:pt x="861785" y="149947"/>
                  </a:moveTo>
                  <a:lnTo>
                    <a:pt x="853752" y="151569"/>
                  </a:lnTo>
                  <a:lnTo>
                    <a:pt x="847192" y="155992"/>
                  </a:lnTo>
                  <a:lnTo>
                    <a:pt x="842769" y="162552"/>
                  </a:lnTo>
                  <a:lnTo>
                    <a:pt x="841147" y="170627"/>
                  </a:lnTo>
                  <a:lnTo>
                    <a:pt x="842769" y="178660"/>
                  </a:lnTo>
                  <a:lnTo>
                    <a:pt x="847192" y="185220"/>
                  </a:lnTo>
                  <a:lnTo>
                    <a:pt x="853752" y="189642"/>
                  </a:lnTo>
                  <a:lnTo>
                    <a:pt x="861785" y="191264"/>
                  </a:lnTo>
                  <a:lnTo>
                    <a:pt x="869818" y="189642"/>
                  </a:lnTo>
                  <a:lnTo>
                    <a:pt x="876378" y="185220"/>
                  </a:lnTo>
                  <a:lnTo>
                    <a:pt x="880800" y="178660"/>
                  </a:lnTo>
                  <a:lnTo>
                    <a:pt x="882422" y="170585"/>
                  </a:lnTo>
                  <a:lnTo>
                    <a:pt x="880800" y="162552"/>
                  </a:lnTo>
                  <a:lnTo>
                    <a:pt x="876378" y="155992"/>
                  </a:lnTo>
                  <a:lnTo>
                    <a:pt x="869818" y="151569"/>
                  </a:lnTo>
                  <a:lnTo>
                    <a:pt x="861785" y="149947"/>
                  </a:lnTo>
                  <a:close/>
                </a:path>
                <a:path w="1712595" h="765809">
                  <a:moveTo>
                    <a:pt x="861785" y="232539"/>
                  </a:moveTo>
                  <a:lnTo>
                    <a:pt x="853752" y="234161"/>
                  </a:lnTo>
                  <a:lnTo>
                    <a:pt x="847192" y="238583"/>
                  </a:lnTo>
                  <a:lnTo>
                    <a:pt x="842769" y="245143"/>
                  </a:lnTo>
                  <a:lnTo>
                    <a:pt x="841147" y="253217"/>
                  </a:lnTo>
                  <a:lnTo>
                    <a:pt x="842769" y="261250"/>
                  </a:lnTo>
                  <a:lnTo>
                    <a:pt x="847192" y="267810"/>
                  </a:lnTo>
                  <a:lnTo>
                    <a:pt x="853752" y="272233"/>
                  </a:lnTo>
                  <a:lnTo>
                    <a:pt x="861785" y="273855"/>
                  </a:lnTo>
                  <a:lnTo>
                    <a:pt x="869818" y="272233"/>
                  </a:lnTo>
                  <a:lnTo>
                    <a:pt x="876378" y="267810"/>
                  </a:lnTo>
                  <a:lnTo>
                    <a:pt x="880800" y="261250"/>
                  </a:lnTo>
                  <a:lnTo>
                    <a:pt x="882422" y="253177"/>
                  </a:lnTo>
                  <a:lnTo>
                    <a:pt x="880800" y="245143"/>
                  </a:lnTo>
                  <a:lnTo>
                    <a:pt x="876378" y="238583"/>
                  </a:lnTo>
                  <a:lnTo>
                    <a:pt x="869818" y="234161"/>
                  </a:lnTo>
                  <a:lnTo>
                    <a:pt x="861785" y="232539"/>
                  </a:lnTo>
                  <a:close/>
                </a:path>
                <a:path w="1712595" h="765809">
                  <a:moveTo>
                    <a:pt x="861785" y="315130"/>
                  </a:moveTo>
                  <a:lnTo>
                    <a:pt x="853752" y="316752"/>
                  </a:lnTo>
                  <a:lnTo>
                    <a:pt x="847192" y="321175"/>
                  </a:lnTo>
                  <a:lnTo>
                    <a:pt x="842769" y="327735"/>
                  </a:lnTo>
                  <a:lnTo>
                    <a:pt x="841147" y="335809"/>
                  </a:lnTo>
                  <a:lnTo>
                    <a:pt x="842769" y="343842"/>
                  </a:lnTo>
                  <a:lnTo>
                    <a:pt x="847192" y="350402"/>
                  </a:lnTo>
                  <a:lnTo>
                    <a:pt x="853752" y="354825"/>
                  </a:lnTo>
                  <a:lnTo>
                    <a:pt x="861785" y="356447"/>
                  </a:lnTo>
                  <a:lnTo>
                    <a:pt x="869818" y="354825"/>
                  </a:lnTo>
                  <a:lnTo>
                    <a:pt x="876378" y="350402"/>
                  </a:lnTo>
                  <a:lnTo>
                    <a:pt x="880800" y="343842"/>
                  </a:lnTo>
                  <a:lnTo>
                    <a:pt x="882422" y="335768"/>
                  </a:lnTo>
                  <a:lnTo>
                    <a:pt x="880800" y="327735"/>
                  </a:lnTo>
                  <a:lnTo>
                    <a:pt x="876378" y="321175"/>
                  </a:lnTo>
                  <a:lnTo>
                    <a:pt x="869818" y="316752"/>
                  </a:lnTo>
                  <a:lnTo>
                    <a:pt x="861785" y="315130"/>
                  </a:lnTo>
                  <a:close/>
                </a:path>
                <a:path w="1712595" h="765809">
                  <a:moveTo>
                    <a:pt x="861785" y="397722"/>
                  </a:moveTo>
                  <a:lnTo>
                    <a:pt x="853752" y="399343"/>
                  </a:lnTo>
                  <a:lnTo>
                    <a:pt x="847192" y="403766"/>
                  </a:lnTo>
                  <a:lnTo>
                    <a:pt x="842769" y="410326"/>
                  </a:lnTo>
                  <a:lnTo>
                    <a:pt x="841147" y="418400"/>
                  </a:lnTo>
                  <a:lnTo>
                    <a:pt x="842769" y="426433"/>
                  </a:lnTo>
                  <a:lnTo>
                    <a:pt x="847192" y="432993"/>
                  </a:lnTo>
                  <a:lnTo>
                    <a:pt x="853752" y="437416"/>
                  </a:lnTo>
                  <a:lnTo>
                    <a:pt x="861785" y="439038"/>
                  </a:lnTo>
                  <a:lnTo>
                    <a:pt x="869818" y="437416"/>
                  </a:lnTo>
                  <a:lnTo>
                    <a:pt x="876378" y="432993"/>
                  </a:lnTo>
                  <a:lnTo>
                    <a:pt x="880800" y="426433"/>
                  </a:lnTo>
                  <a:lnTo>
                    <a:pt x="882422" y="418359"/>
                  </a:lnTo>
                  <a:lnTo>
                    <a:pt x="880800" y="410326"/>
                  </a:lnTo>
                  <a:lnTo>
                    <a:pt x="876378" y="403766"/>
                  </a:lnTo>
                  <a:lnTo>
                    <a:pt x="869818" y="399343"/>
                  </a:lnTo>
                  <a:lnTo>
                    <a:pt x="861785" y="397722"/>
                  </a:lnTo>
                  <a:close/>
                </a:path>
                <a:path w="1712595" h="765809">
                  <a:moveTo>
                    <a:pt x="861785" y="480313"/>
                  </a:moveTo>
                  <a:lnTo>
                    <a:pt x="853752" y="481935"/>
                  </a:lnTo>
                  <a:lnTo>
                    <a:pt x="847192" y="486357"/>
                  </a:lnTo>
                  <a:lnTo>
                    <a:pt x="842769" y="492917"/>
                  </a:lnTo>
                  <a:lnTo>
                    <a:pt x="841147" y="500992"/>
                  </a:lnTo>
                  <a:lnTo>
                    <a:pt x="842769" y="509025"/>
                  </a:lnTo>
                  <a:lnTo>
                    <a:pt x="847192" y="515585"/>
                  </a:lnTo>
                  <a:lnTo>
                    <a:pt x="853752" y="520007"/>
                  </a:lnTo>
                  <a:lnTo>
                    <a:pt x="861785" y="521629"/>
                  </a:lnTo>
                  <a:lnTo>
                    <a:pt x="869818" y="520007"/>
                  </a:lnTo>
                  <a:lnTo>
                    <a:pt x="876378" y="515585"/>
                  </a:lnTo>
                  <a:lnTo>
                    <a:pt x="880800" y="509025"/>
                  </a:lnTo>
                  <a:lnTo>
                    <a:pt x="882422" y="500950"/>
                  </a:lnTo>
                  <a:lnTo>
                    <a:pt x="880800" y="492917"/>
                  </a:lnTo>
                  <a:lnTo>
                    <a:pt x="876378" y="486357"/>
                  </a:lnTo>
                  <a:lnTo>
                    <a:pt x="869818" y="481935"/>
                  </a:lnTo>
                  <a:lnTo>
                    <a:pt x="861785" y="480313"/>
                  </a:lnTo>
                  <a:close/>
                </a:path>
                <a:path w="1712595" h="765809">
                  <a:moveTo>
                    <a:pt x="861785" y="562904"/>
                  </a:moveTo>
                  <a:lnTo>
                    <a:pt x="853752" y="564526"/>
                  </a:lnTo>
                  <a:lnTo>
                    <a:pt x="847192" y="568949"/>
                  </a:lnTo>
                  <a:lnTo>
                    <a:pt x="842769" y="575509"/>
                  </a:lnTo>
                  <a:lnTo>
                    <a:pt x="841147" y="583583"/>
                  </a:lnTo>
                  <a:lnTo>
                    <a:pt x="842769" y="591616"/>
                  </a:lnTo>
                  <a:lnTo>
                    <a:pt x="847192" y="598176"/>
                  </a:lnTo>
                  <a:lnTo>
                    <a:pt x="853752" y="602598"/>
                  </a:lnTo>
                  <a:lnTo>
                    <a:pt x="861785" y="604220"/>
                  </a:lnTo>
                  <a:lnTo>
                    <a:pt x="869818" y="602598"/>
                  </a:lnTo>
                  <a:lnTo>
                    <a:pt x="876378" y="598176"/>
                  </a:lnTo>
                  <a:lnTo>
                    <a:pt x="880800" y="591616"/>
                  </a:lnTo>
                  <a:lnTo>
                    <a:pt x="882422" y="583542"/>
                  </a:lnTo>
                  <a:lnTo>
                    <a:pt x="880800" y="575509"/>
                  </a:lnTo>
                  <a:lnTo>
                    <a:pt x="876378" y="568949"/>
                  </a:lnTo>
                  <a:lnTo>
                    <a:pt x="869818" y="564526"/>
                  </a:lnTo>
                  <a:lnTo>
                    <a:pt x="861785" y="562904"/>
                  </a:lnTo>
                  <a:close/>
                </a:path>
                <a:path w="1712595" h="765809">
                  <a:moveTo>
                    <a:pt x="861785" y="645495"/>
                  </a:moveTo>
                  <a:lnTo>
                    <a:pt x="853752" y="647117"/>
                  </a:lnTo>
                  <a:lnTo>
                    <a:pt x="847192" y="651540"/>
                  </a:lnTo>
                  <a:lnTo>
                    <a:pt x="842769" y="658100"/>
                  </a:lnTo>
                  <a:lnTo>
                    <a:pt x="841147" y="666174"/>
                  </a:lnTo>
                  <a:lnTo>
                    <a:pt x="842769" y="674207"/>
                  </a:lnTo>
                  <a:lnTo>
                    <a:pt x="847192" y="680767"/>
                  </a:lnTo>
                  <a:lnTo>
                    <a:pt x="853752" y="685190"/>
                  </a:lnTo>
                  <a:lnTo>
                    <a:pt x="861785" y="686812"/>
                  </a:lnTo>
                  <a:lnTo>
                    <a:pt x="869818" y="685190"/>
                  </a:lnTo>
                  <a:lnTo>
                    <a:pt x="876378" y="680767"/>
                  </a:lnTo>
                  <a:lnTo>
                    <a:pt x="880800" y="674207"/>
                  </a:lnTo>
                  <a:lnTo>
                    <a:pt x="882422" y="666133"/>
                  </a:lnTo>
                  <a:lnTo>
                    <a:pt x="880800" y="658100"/>
                  </a:lnTo>
                  <a:lnTo>
                    <a:pt x="876378" y="651540"/>
                  </a:lnTo>
                  <a:lnTo>
                    <a:pt x="869818" y="647117"/>
                  </a:lnTo>
                  <a:lnTo>
                    <a:pt x="861785" y="645495"/>
                  </a:lnTo>
                  <a:close/>
                </a:path>
                <a:path w="1712595" h="765809">
                  <a:moveTo>
                    <a:pt x="865428" y="724443"/>
                  </a:moveTo>
                  <a:lnTo>
                    <a:pt x="857396" y="726065"/>
                  </a:lnTo>
                  <a:lnTo>
                    <a:pt x="850836" y="730488"/>
                  </a:lnTo>
                  <a:lnTo>
                    <a:pt x="846413" y="737048"/>
                  </a:lnTo>
                  <a:lnTo>
                    <a:pt x="844791" y="745081"/>
                  </a:lnTo>
                  <a:lnTo>
                    <a:pt x="846413" y="753114"/>
                  </a:lnTo>
                  <a:lnTo>
                    <a:pt x="850836" y="759673"/>
                  </a:lnTo>
                  <a:lnTo>
                    <a:pt x="857396" y="764096"/>
                  </a:lnTo>
                  <a:lnTo>
                    <a:pt x="865470" y="765718"/>
                  </a:lnTo>
                  <a:lnTo>
                    <a:pt x="873503" y="764096"/>
                  </a:lnTo>
                  <a:lnTo>
                    <a:pt x="880063" y="759673"/>
                  </a:lnTo>
                  <a:lnTo>
                    <a:pt x="884486" y="753114"/>
                  </a:lnTo>
                  <a:lnTo>
                    <a:pt x="886108" y="745081"/>
                  </a:lnTo>
                  <a:lnTo>
                    <a:pt x="884486" y="737048"/>
                  </a:lnTo>
                  <a:lnTo>
                    <a:pt x="880063" y="730488"/>
                  </a:lnTo>
                  <a:lnTo>
                    <a:pt x="873503" y="726065"/>
                  </a:lnTo>
                  <a:lnTo>
                    <a:pt x="865428" y="724443"/>
                  </a:lnTo>
                  <a:close/>
                </a:path>
                <a:path w="1712595" h="765809">
                  <a:moveTo>
                    <a:pt x="948020" y="724443"/>
                  </a:moveTo>
                  <a:lnTo>
                    <a:pt x="939987" y="726065"/>
                  </a:lnTo>
                  <a:lnTo>
                    <a:pt x="933427" y="730488"/>
                  </a:lnTo>
                  <a:lnTo>
                    <a:pt x="929004" y="737048"/>
                  </a:lnTo>
                  <a:lnTo>
                    <a:pt x="927383" y="745081"/>
                  </a:lnTo>
                  <a:lnTo>
                    <a:pt x="929004" y="753114"/>
                  </a:lnTo>
                  <a:lnTo>
                    <a:pt x="933427" y="759673"/>
                  </a:lnTo>
                  <a:lnTo>
                    <a:pt x="939987" y="764096"/>
                  </a:lnTo>
                  <a:lnTo>
                    <a:pt x="948061" y="765718"/>
                  </a:lnTo>
                  <a:lnTo>
                    <a:pt x="956094" y="764096"/>
                  </a:lnTo>
                  <a:lnTo>
                    <a:pt x="962654" y="759673"/>
                  </a:lnTo>
                  <a:lnTo>
                    <a:pt x="967077" y="753114"/>
                  </a:lnTo>
                  <a:lnTo>
                    <a:pt x="968698" y="745081"/>
                  </a:lnTo>
                  <a:lnTo>
                    <a:pt x="967077" y="737048"/>
                  </a:lnTo>
                  <a:lnTo>
                    <a:pt x="962654" y="730488"/>
                  </a:lnTo>
                  <a:lnTo>
                    <a:pt x="956094" y="726065"/>
                  </a:lnTo>
                  <a:lnTo>
                    <a:pt x="948020" y="724443"/>
                  </a:lnTo>
                  <a:close/>
                </a:path>
                <a:path w="1712595" h="765809">
                  <a:moveTo>
                    <a:pt x="1030611" y="724443"/>
                  </a:moveTo>
                  <a:lnTo>
                    <a:pt x="1022578" y="726065"/>
                  </a:lnTo>
                  <a:lnTo>
                    <a:pt x="1016018" y="730488"/>
                  </a:lnTo>
                  <a:lnTo>
                    <a:pt x="1011595" y="737048"/>
                  </a:lnTo>
                  <a:lnTo>
                    <a:pt x="1009973" y="745081"/>
                  </a:lnTo>
                  <a:lnTo>
                    <a:pt x="1011595" y="753114"/>
                  </a:lnTo>
                  <a:lnTo>
                    <a:pt x="1016018" y="759673"/>
                  </a:lnTo>
                  <a:lnTo>
                    <a:pt x="1022578" y="764096"/>
                  </a:lnTo>
                  <a:lnTo>
                    <a:pt x="1030653" y="765718"/>
                  </a:lnTo>
                  <a:lnTo>
                    <a:pt x="1038685" y="764096"/>
                  </a:lnTo>
                  <a:lnTo>
                    <a:pt x="1045245" y="759673"/>
                  </a:lnTo>
                  <a:lnTo>
                    <a:pt x="1049668" y="753114"/>
                  </a:lnTo>
                  <a:lnTo>
                    <a:pt x="1051290" y="745081"/>
                  </a:lnTo>
                  <a:lnTo>
                    <a:pt x="1049668" y="737048"/>
                  </a:lnTo>
                  <a:lnTo>
                    <a:pt x="1045245" y="730488"/>
                  </a:lnTo>
                  <a:lnTo>
                    <a:pt x="1038685" y="726065"/>
                  </a:lnTo>
                  <a:lnTo>
                    <a:pt x="1030611" y="724443"/>
                  </a:lnTo>
                  <a:close/>
                </a:path>
                <a:path w="1712595" h="765809">
                  <a:moveTo>
                    <a:pt x="1113203" y="724443"/>
                  </a:moveTo>
                  <a:lnTo>
                    <a:pt x="1105170" y="726065"/>
                  </a:lnTo>
                  <a:lnTo>
                    <a:pt x="1098610" y="730488"/>
                  </a:lnTo>
                  <a:lnTo>
                    <a:pt x="1094187" y="737048"/>
                  </a:lnTo>
                  <a:lnTo>
                    <a:pt x="1092565" y="745081"/>
                  </a:lnTo>
                  <a:lnTo>
                    <a:pt x="1094187" y="753114"/>
                  </a:lnTo>
                  <a:lnTo>
                    <a:pt x="1098610" y="759673"/>
                  </a:lnTo>
                  <a:lnTo>
                    <a:pt x="1105170" y="764096"/>
                  </a:lnTo>
                  <a:lnTo>
                    <a:pt x="1113243" y="765718"/>
                  </a:lnTo>
                  <a:lnTo>
                    <a:pt x="1121277" y="764096"/>
                  </a:lnTo>
                  <a:lnTo>
                    <a:pt x="1127836" y="759673"/>
                  </a:lnTo>
                  <a:lnTo>
                    <a:pt x="1132259" y="753114"/>
                  </a:lnTo>
                  <a:lnTo>
                    <a:pt x="1133881" y="745081"/>
                  </a:lnTo>
                  <a:lnTo>
                    <a:pt x="1132259" y="737048"/>
                  </a:lnTo>
                  <a:lnTo>
                    <a:pt x="1127836" y="730488"/>
                  </a:lnTo>
                  <a:lnTo>
                    <a:pt x="1121277" y="726065"/>
                  </a:lnTo>
                  <a:lnTo>
                    <a:pt x="1113203" y="724443"/>
                  </a:lnTo>
                  <a:close/>
                </a:path>
                <a:path w="1712595" h="765809">
                  <a:moveTo>
                    <a:pt x="1195793" y="724443"/>
                  </a:moveTo>
                  <a:lnTo>
                    <a:pt x="1187760" y="726065"/>
                  </a:lnTo>
                  <a:lnTo>
                    <a:pt x="1181200" y="730488"/>
                  </a:lnTo>
                  <a:lnTo>
                    <a:pt x="1176778" y="737048"/>
                  </a:lnTo>
                  <a:lnTo>
                    <a:pt x="1175156" y="745081"/>
                  </a:lnTo>
                  <a:lnTo>
                    <a:pt x="1176778" y="753114"/>
                  </a:lnTo>
                  <a:lnTo>
                    <a:pt x="1181200" y="759673"/>
                  </a:lnTo>
                  <a:lnTo>
                    <a:pt x="1187760" y="764096"/>
                  </a:lnTo>
                  <a:lnTo>
                    <a:pt x="1195835" y="765718"/>
                  </a:lnTo>
                  <a:lnTo>
                    <a:pt x="1203868" y="764096"/>
                  </a:lnTo>
                  <a:lnTo>
                    <a:pt x="1210428" y="759673"/>
                  </a:lnTo>
                  <a:lnTo>
                    <a:pt x="1214851" y="753114"/>
                  </a:lnTo>
                  <a:lnTo>
                    <a:pt x="1216473" y="745081"/>
                  </a:lnTo>
                  <a:lnTo>
                    <a:pt x="1214851" y="737048"/>
                  </a:lnTo>
                  <a:lnTo>
                    <a:pt x="1210428" y="730488"/>
                  </a:lnTo>
                  <a:lnTo>
                    <a:pt x="1203868" y="726065"/>
                  </a:lnTo>
                  <a:lnTo>
                    <a:pt x="1195793" y="724443"/>
                  </a:lnTo>
                  <a:close/>
                </a:path>
                <a:path w="1712595" h="765809">
                  <a:moveTo>
                    <a:pt x="1278385" y="724443"/>
                  </a:moveTo>
                  <a:lnTo>
                    <a:pt x="1270352" y="726065"/>
                  </a:lnTo>
                  <a:lnTo>
                    <a:pt x="1263792" y="730488"/>
                  </a:lnTo>
                  <a:lnTo>
                    <a:pt x="1259370" y="737048"/>
                  </a:lnTo>
                  <a:lnTo>
                    <a:pt x="1257748" y="745081"/>
                  </a:lnTo>
                  <a:lnTo>
                    <a:pt x="1259370" y="753114"/>
                  </a:lnTo>
                  <a:lnTo>
                    <a:pt x="1263792" y="759673"/>
                  </a:lnTo>
                  <a:lnTo>
                    <a:pt x="1270352" y="764096"/>
                  </a:lnTo>
                  <a:lnTo>
                    <a:pt x="1278426" y="765718"/>
                  </a:lnTo>
                  <a:lnTo>
                    <a:pt x="1286459" y="764096"/>
                  </a:lnTo>
                  <a:lnTo>
                    <a:pt x="1293019" y="759673"/>
                  </a:lnTo>
                  <a:lnTo>
                    <a:pt x="1297442" y="753114"/>
                  </a:lnTo>
                  <a:lnTo>
                    <a:pt x="1299063" y="745081"/>
                  </a:lnTo>
                  <a:lnTo>
                    <a:pt x="1297442" y="737048"/>
                  </a:lnTo>
                  <a:lnTo>
                    <a:pt x="1293019" y="730488"/>
                  </a:lnTo>
                  <a:lnTo>
                    <a:pt x="1286459" y="726065"/>
                  </a:lnTo>
                  <a:lnTo>
                    <a:pt x="1278385" y="724443"/>
                  </a:lnTo>
                  <a:close/>
                </a:path>
                <a:path w="1712595" h="765809">
                  <a:moveTo>
                    <a:pt x="1360976" y="724443"/>
                  </a:moveTo>
                  <a:lnTo>
                    <a:pt x="1352943" y="726065"/>
                  </a:lnTo>
                  <a:lnTo>
                    <a:pt x="1346383" y="730488"/>
                  </a:lnTo>
                  <a:lnTo>
                    <a:pt x="1341960" y="737048"/>
                  </a:lnTo>
                  <a:lnTo>
                    <a:pt x="1340338" y="745081"/>
                  </a:lnTo>
                  <a:lnTo>
                    <a:pt x="1341960" y="753114"/>
                  </a:lnTo>
                  <a:lnTo>
                    <a:pt x="1346383" y="759673"/>
                  </a:lnTo>
                  <a:lnTo>
                    <a:pt x="1352943" y="764096"/>
                  </a:lnTo>
                  <a:lnTo>
                    <a:pt x="1361017" y="765718"/>
                  </a:lnTo>
                  <a:lnTo>
                    <a:pt x="1369050" y="764096"/>
                  </a:lnTo>
                  <a:lnTo>
                    <a:pt x="1375610" y="759673"/>
                  </a:lnTo>
                  <a:lnTo>
                    <a:pt x="1380032" y="753114"/>
                  </a:lnTo>
                  <a:lnTo>
                    <a:pt x="1381654" y="745081"/>
                  </a:lnTo>
                  <a:lnTo>
                    <a:pt x="1380032" y="737048"/>
                  </a:lnTo>
                  <a:lnTo>
                    <a:pt x="1375610" y="730488"/>
                  </a:lnTo>
                  <a:lnTo>
                    <a:pt x="1369050" y="726065"/>
                  </a:lnTo>
                  <a:lnTo>
                    <a:pt x="1360976" y="724443"/>
                  </a:lnTo>
                  <a:close/>
                </a:path>
                <a:path w="1712595" h="765809">
                  <a:moveTo>
                    <a:pt x="1443567" y="724443"/>
                  </a:moveTo>
                  <a:lnTo>
                    <a:pt x="1435534" y="726065"/>
                  </a:lnTo>
                  <a:lnTo>
                    <a:pt x="1428974" y="730488"/>
                  </a:lnTo>
                  <a:lnTo>
                    <a:pt x="1424551" y="737048"/>
                  </a:lnTo>
                  <a:lnTo>
                    <a:pt x="1422929" y="745081"/>
                  </a:lnTo>
                  <a:lnTo>
                    <a:pt x="1424551" y="753114"/>
                  </a:lnTo>
                  <a:lnTo>
                    <a:pt x="1428974" y="759673"/>
                  </a:lnTo>
                  <a:lnTo>
                    <a:pt x="1435534" y="764096"/>
                  </a:lnTo>
                  <a:lnTo>
                    <a:pt x="1443609" y="765718"/>
                  </a:lnTo>
                  <a:lnTo>
                    <a:pt x="1451642" y="764096"/>
                  </a:lnTo>
                  <a:lnTo>
                    <a:pt x="1458202" y="759673"/>
                  </a:lnTo>
                  <a:lnTo>
                    <a:pt x="1462624" y="753114"/>
                  </a:lnTo>
                  <a:lnTo>
                    <a:pt x="1464246" y="745081"/>
                  </a:lnTo>
                  <a:lnTo>
                    <a:pt x="1462624" y="737048"/>
                  </a:lnTo>
                  <a:lnTo>
                    <a:pt x="1458202" y="730488"/>
                  </a:lnTo>
                  <a:lnTo>
                    <a:pt x="1451642" y="726065"/>
                  </a:lnTo>
                  <a:lnTo>
                    <a:pt x="1443567" y="724443"/>
                  </a:lnTo>
                  <a:close/>
                </a:path>
                <a:path w="1712595" h="765809">
                  <a:moveTo>
                    <a:pt x="1526159" y="724443"/>
                  </a:moveTo>
                  <a:lnTo>
                    <a:pt x="1518125" y="726065"/>
                  </a:lnTo>
                  <a:lnTo>
                    <a:pt x="1511565" y="730488"/>
                  </a:lnTo>
                  <a:lnTo>
                    <a:pt x="1507143" y="737048"/>
                  </a:lnTo>
                  <a:lnTo>
                    <a:pt x="1505521" y="745081"/>
                  </a:lnTo>
                  <a:lnTo>
                    <a:pt x="1507143" y="753114"/>
                  </a:lnTo>
                  <a:lnTo>
                    <a:pt x="1511565" y="759673"/>
                  </a:lnTo>
                  <a:lnTo>
                    <a:pt x="1518125" y="764096"/>
                  </a:lnTo>
                  <a:lnTo>
                    <a:pt x="1526199" y="765718"/>
                  </a:lnTo>
                  <a:lnTo>
                    <a:pt x="1534232" y="764096"/>
                  </a:lnTo>
                  <a:lnTo>
                    <a:pt x="1540792" y="759673"/>
                  </a:lnTo>
                  <a:lnTo>
                    <a:pt x="1545215" y="753114"/>
                  </a:lnTo>
                  <a:lnTo>
                    <a:pt x="1546837" y="745081"/>
                  </a:lnTo>
                  <a:lnTo>
                    <a:pt x="1545215" y="737048"/>
                  </a:lnTo>
                  <a:lnTo>
                    <a:pt x="1540792" y="730488"/>
                  </a:lnTo>
                  <a:lnTo>
                    <a:pt x="1534232" y="726065"/>
                  </a:lnTo>
                  <a:lnTo>
                    <a:pt x="1526159" y="724443"/>
                  </a:lnTo>
                  <a:close/>
                </a:path>
                <a:path w="1712595" h="765809">
                  <a:moveTo>
                    <a:pt x="1608750" y="724443"/>
                  </a:moveTo>
                  <a:lnTo>
                    <a:pt x="1600717" y="726065"/>
                  </a:lnTo>
                  <a:lnTo>
                    <a:pt x="1594157" y="730488"/>
                  </a:lnTo>
                  <a:lnTo>
                    <a:pt x="1589735" y="737048"/>
                  </a:lnTo>
                  <a:lnTo>
                    <a:pt x="1588113" y="745081"/>
                  </a:lnTo>
                  <a:lnTo>
                    <a:pt x="1589735" y="753114"/>
                  </a:lnTo>
                  <a:lnTo>
                    <a:pt x="1594157" y="759673"/>
                  </a:lnTo>
                  <a:lnTo>
                    <a:pt x="1600717" y="764096"/>
                  </a:lnTo>
                  <a:lnTo>
                    <a:pt x="1608791" y="765718"/>
                  </a:lnTo>
                  <a:lnTo>
                    <a:pt x="1616824" y="764096"/>
                  </a:lnTo>
                  <a:lnTo>
                    <a:pt x="1623384" y="759673"/>
                  </a:lnTo>
                  <a:lnTo>
                    <a:pt x="1627807" y="753114"/>
                  </a:lnTo>
                  <a:lnTo>
                    <a:pt x="1629429" y="745081"/>
                  </a:lnTo>
                  <a:lnTo>
                    <a:pt x="1627807" y="737048"/>
                  </a:lnTo>
                  <a:lnTo>
                    <a:pt x="1623384" y="730488"/>
                  </a:lnTo>
                  <a:lnTo>
                    <a:pt x="1616824" y="726065"/>
                  </a:lnTo>
                  <a:lnTo>
                    <a:pt x="1608750" y="724443"/>
                  </a:lnTo>
                  <a:close/>
                </a:path>
                <a:path w="1712595" h="765809">
                  <a:moveTo>
                    <a:pt x="1691341" y="724443"/>
                  </a:moveTo>
                  <a:lnTo>
                    <a:pt x="1683308" y="726065"/>
                  </a:lnTo>
                  <a:lnTo>
                    <a:pt x="1676748" y="730488"/>
                  </a:lnTo>
                  <a:lnTo>
                    <a:pt x="1672325" y="737048"/>
                  </a:lnTo>
                  <a:lnTo>
                    <a:pt x="1670704" y="745081"/>
                  </a:lnTo>
                  <a:lnTo>
                    <a:pt x="1672325" y="753114"/>
                  </a:lnTo>
                  <a:lnTo>
                    <a:pt x="1676748" y="759673"/>
                  </a:lnTo>
                  <a:lnTo>
                    <a:pt x="1683308" y="764096"/>
                  </a:lnTo>
                  <a:lnTo>
                    <a:pt x="1691382" y="765718"/>
                  </a:lnTo>
                  <a:lnTo>
                    <a:pt x="1699415" y="764096"/>
                  </a:lnTo>
                  <a:lnTo>
                    <a:pt x="1705975" y="759673"/>
                  </a:lnTo>
                  <a:lnTo>
                    <a:pt x="1710397" y="753114"/>
                  </a:lnTo>
                  <a:lnTo>
                    <a:pt x="1712019" y="745081"/>
                  </a:lnTo>
                  <a:lnTo>
                    <a:pt x="1710397" y="737048"/>
                  </a:lnTo>
                  <a:lnTo>
                    <a:pt x="1705975" y="730488"/>
                  </a:lnTo>
                  <a:lnTo>
                    <a:pt x="1699415" y="726065"/>
                  </a:lnTo>
                  <a:lnTo>
                    <a:pt x="1691341" y="7244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976504" y="4004441"/>
              <a:ext cx="759559" cy="759559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261065" y="6584009"/>
              <a:ext cx="755029" cy="759558"/>
            </a:xfrm>
            <a:prstGeom prst="rect">
              <a:avLst/>
            </a:prstGeom>
          </p:spPr>
        </p:pic>
      </p:grpSp>
      <p:pic>
        <p:nvPicPr>
          <p:cNvPr id="87" name="object 87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3288162" y="3954787"/>
            <a:ext cx="755029" cy="7595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030" y="365252"/>
            <a:ext cx="89776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320"/>
              <a:t>B</a:t>
            </a:r>
            <a:r>
              <a:rPr dirty="0" sz="4800" spc="105"/>
              <a:t>l</a:t>
            </a:r>
            <a:r>
              <a:rPr dirty="0" sz="4800" spc="80"/>
              <a:t>ue</a:t>
            </a:r>
            <a:r>
              <a:rPr dirty="0" sz="4800" spc="210"/>
              <a:t>p</a:t>
            </a:r>
            <a:r>
              <a:rPr dirty="0" sz="4800" spc="105"/>
              <a:t>r</a:t>
            </a:r>
            <a:r>
              <a:rPr dirty="0" sz="4800" spc="20"/>
              <a:t>i</a:t>
            </a:r>
            <a:r>
              <a:rPr dirty="0" sz="4800" spc="155"/>
              <a:t>n</a:t>
            </a:r>
            <a:r>
              <a:rPr dirty="0" sz="4800" spc="200"/>
              <a:t>t</a:t>
            </a:r>
            <a:r>
              <a:rPr dirty="0" sz="4800" spc="-500"/>
              <a:t> </a:t>
            </a:r>
            <a:r>
              <a:rPr dirty="0" sz="4800" spc="65"/>
              <a:t>a</a:t>
            </a:r>
            <a:r>
              <a:rPr dirty="0" sz="4800" spc="215"/>
              <a:t>pp</a:t>
            </a:r>
            <a:r>
              <a:rPr dirty="0" sz="4800" spc="110"/>
              <a:t>r</a:t>
            </a:r>
            <a:r>
              <a:rPr dirty="0" sz="4800" spc="225"/>
              <a:t>o</a:t>
            </a:r>
            <a:r>
              <a:rPr dirty="0" sz="4800" spc="65"/>
              <a:t>a</a:t>
            </a:r>
            <a:r>
              <a:rPr dirty="0" sz="4800" spc="55"/>
              <a:t>c</a:t>
            </a:r>
            <a:r>
              <a:rPr dirty="0" sz="4800" spc="195"/>
              <a:t>h</a:t>
            </a:r>
            <a:r>
              <a:rPr dirty="0" sz="4800" spc="-505"/>
              <a:t> </a:t>
            </a:r>
            <a:r>
              <a:rPr dirty="0" sz="4800" spc="-45"/>
              <a:t>t</a:t>
            </a:r>
            <a:r>
              <a:rPr dirty="0" sz="4800" spc="350"/>
              <a:t>o</a:t>
            </a:r>
            <a:r>
              <a:rPr dirty="0" sz="4800" spc="-509"/>
              <a:t> </a:t>
            </a:r>
            <a:r>
              <a:rPr dirty="0" sz="4800" spc="-45"/>
              <a:t>t</a:t>
            </a:r>
            <a:r>
              <a:rPr dirty="0" sz="4800" spc="100"/>
              <a:t>h</a:t>
            </a:r>
            <a:r>
              <a:rPr dirty="0" sz="4800" spc="220"/>
              <a:t>e</a:t>
            </a:r>
            <a:r>
              <a:rPr dirty="0" sz="4800" spc="-500"/>
              <a:t> </a:t>
            </a:r>
            <a:r>
              <a:rPr dirty="0" sz="4800" spc="30"/>
              <a:t>c</a:t>
            </a:r>
            <a:r>
              <a:rPr dirty="0" sz="4800" spc="-40"/>
              <a:t>l</a:t>
            </a:r>
            <a:r>
              <a:rPr dirty="0" sz="4800" spc="225"/>
              <a:t>o</a:t>
            </a:r>
            <a:r>
              <a:rPr dirty="0" sz="4800" spc="225"/>
              <a:t>ud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94030" y="1247140"/>
            <a:ext cx="340232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6940" algn="l"/>
                <a:tab pos="2777490" algn="l"/>
              </a:tabLst>
            </a:pPr>
            <a:r>
              <a:rPr dirty="0" sz="1600" spc="484" b="1">
                <a:solidFill>
                  <a:srgbClr val="E659D6"/>
                </a:solidFill>
                <a:latin typeface="Trebuchet MS"/>
                <a:cs typeface="Trebuchet MS"/>
              </a:rPr>
              <a:t>M</a:t>
            </a:r>
            <a:r>
              <a:rPr dirty="0" sz="1600" spc="65" b="1">
                <a:solidFill>
                  <a:srgbClr val="E659D6"/>
                </a:solidFill>
                <a:latin typeface="Trebuchet MS"/>
                <a:cs typeface="Trebuchet MS"/>
              </a:rPr>
              <a:t>I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5" b="1">
                <a:solidFill>
                  <a:srgbClr val="E659D6"/>
                </a:solidFill>
                <a:latin typeface="Trebuchet MS"/>
                <a:cs typeface="Trebuchet MS"/>
              </a:rPr>
              <a:t>C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390" b="1">
                <a:solidFill>
                  <a:srgbClr val="E659D6"/>
                </a:solidFill>
                <a:latin typeface="Trebuchet MS"/>
                <a:cs typeface="Trebuchet MS"/>
              </a:rPr>
              <a:t>R</a:t>
            </a:r>
            <a:r>
              <a:rPr dirty="0" sz="1600" spc="100" b="1">
                <a:solidFill>
                  <a:srgbClr val="E659D6"/>
                </a:solidFill>
                <a:latin typeface="Trebuchet MS"/>
                <a:cs typeface="Trebuchet MS"/>
              </a:rPr>
              <a:t>O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14" b="1">
                <a:solidFill>
                  <a:srgbClr val="E659D6"/>
                </a:solidFill>
                <a:latin typeface="Trebuchet MS"/>
                <a:cs typeface="Trebuchet MS"/>
              </a:rPr>
              <a:t>S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355" b="1">
                <a:solidFill>
                  <a:srgbClr val="E659D6"/>
                </a:solidFill>
                <a:latin typeface="Trebuchet MS"/>
                <a:cs typeface="Trebuchet MS"/>
              </a:rPr>
              <a:t>R</a:t>
            </a:r>
            <a:r>
              <a:rPr dirty="0" sz="1600" spc="50" b="1">
                <a:solidFill>
                  <a:srgbClr val="E659D6"/>
                </a:solidFill>
                <a:latin typeface="Trebuchet MS"/>
                <a:cs typeface="Trebuchet MS"/>
              </a:rPr>
              <a:t>V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60" b="1">
                <a:solidFill>
                  <a:srgbClr val="E659D6"/>
                </a:solidFill>
                <a:latin typeface="Trebuchet MS"/>
                <a:cs typeface="Trebuchet MS"/>
              </a:rPr>
              <a:t>I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5" b="1">
                <a:solidFill>
                  <a:srgbClr val="E659D6"/>
                </a:solidFill>
                <a:latin typeface="Trebuchet MS"/>
                <a:cs typeface="Trebuchet MS"/>
              </a:rPr>
              <a:t>C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14" b="1">
                <a:solidFill>
                  <a:srgbClr val="E659D6"/>
                </a:solidFill>
                <a:latin typeface="Trebuchet MS"/>
                <a:cs typeface="Trebuchet MS"/>
              </a:rPr>
              <a:t>S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</a:t>
            </a:r>
            <a:r>
              <a:rPr dirty="0" sz="1600" spc="70" b="1">
                <a:solidFill>
                  <a:srgbClr val="E659D6"/>
                </a:solidFill>
                <a:latin typeface="Trebuchet MS"/>
                <a:cs typeface="Trebuchet MS"/>
              </a:rPr>
              <a:t>U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14" b="1">
                <a:solidFill>
                  <a:srgbClr val="E659D6"/>
                </a:solidFill>
                <a:latin typeface="Trebuchet MS"/>
                <a:cs typeface="Trebuchet MS"/>
              </a:rPr>
              <a:t>S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</a:t>
            </a:r>
            <a:r>
              <a:rPr dirty="0" sz="1600" spc="5" b="1">
                <a:solidFill>
                  <a:srgbClr val="E659D6"/>
                </a:solidFill>
                <a:latin typeface="Trebuchet MS"/>
                <a:cs typeface="Trebuchet MS"/>
              </a:rPr>
              <a:t>C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50" b="1">
                <a:solidFill>
                  <a:srgbClr val="E659D6"/>
                </a:solidFill>
                <a:latin typeface="Trebuchet MS"/>
                <a:cs typeface="Trebuchet MS"/>
              </a:rPr>
              <a:t>A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14" b="1">
                <a:solidFill>
                  <a:srgbClr val="E659D6"/>
                </a:solidFill>
                <a:latin typeface="Trebuchet MS"/>
                <a:cs typeface="Trebuchet MS"/>
              </a:rPr>
              <a:t>S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8876" y="1801102"/>
            <a:ext cx="13055600" cy="6231890"/>
            <a:chOff x="558876" y="1801102"/>
            <a:chExt cx="13055600" cy="6231890"/>
          </a:xfrm>
        </p:grpSpPr>
        <p:sp>
          <p:nvSpPr>
            <p:cNvPr id="5" name="object 5"/>
            <p:cNvSpPr/>
            <p:nvPr/>
          </p:nvSpPr>
          <p:spPr>
            <a:xfrm>
              <a:off x="10747057" y="5608790"/>
              <a:ext cx="54610" cy="455295"/>
            </a:xfrm>
            <a:custGeom>
              <a:avLst/>
              <a:gdLst/>
              <a:ahLst/>
              <a:cxnLst/>
              <a:rect l="l" t="t" r="r" b="b"/>
              <a:pathLst>
                <a:path w="54609" h="455295">
                  <a:moveTo>
                    <a:pt x="54127" y="276593"/>
                  </a:moveTo>
                  <a:lnTo>
                    <a:pt x="0" y="276593"/>
                  </a:lnTo>
                  <a:lnTo>
                    <a:pt x="0" y="454901"/>
                  </a:lnTo>
                  <a:lnTo>
                    <a:pt x="54127" y="454901"/>
                  </a:lnTo>
                  <a:lnTo>
                    <a:pt x="54127" y="276593"/>
                  </a:lnTo>
                  <a:close/>
                </a:path>
                <a:path w="54609" h="455295">
                  <a:moveTo>
                    <a:pt x="54127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54127" y="178308"/>
                  </a:lnTo>
                  <a:lnTo>
                    <a:pt x="541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4720" y="4797552"/>
              <a:ext cx="359664" cy="3596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8855" y="4865220"/>
              <a:ext cx="756627" cy="1012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8715" y="4985793"/>
              <a:ext cx="899502" cy="1357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94720" y="6842760"/>
              <a:ext cx="359664" cy="3596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94720" y="6327648"/>
              <a:ext cx="359664" cy="3596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94720" y="5815583"/>
              <a:ext cx="359664" cy="3596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34134" y="5221398"/>
              <a:ext cx="453027" cy="4530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94720" y="4270248"/>
              <a:ext cx="359664" cy="3596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393526" y="4158621"/>
              <a:ext cx="9138285" cy="3186430"/>
            </a:xfrm>
            <a:custGeom>
              <a:avLst/>
              <a:gdLst/>
              <a:ahLst/>
              <a:cxnLst/>
              <a:rect l="l" t="t" r="r" b="b"/>
              <a:pathLst>
                <a:path w="9138285" h="3186429">
                  <a:moveTo>
                    <a:pt x="0" y="0"/>
                  </a:moveTo>
                  <a:lnTo>
                    <a:pt x="9138107" y="0"/>
                  </a:lnTo>
                  <a:lnTo>
                    <a:pt x="9138107" y="3186369"/>
                  </a:lnTo>
                  <a:lnTo>
                    <a:pt x="0" y="318636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9827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3163" y="1815390"/>
              <a:ext cx="13027025" cy="1343025"/>
            </a:xfrm>
            <a:custGeom>
              <a:avLst/>
              <a:gdLst/>
              <a:ahLst/>
              <a:cxnLst/>
              <a:rect l="l" t="t" r="r" b="b"/>
              <a:pathLst>
                <a:path w="13027025" h="1343025">
                  <a:moveTo>
                    <a:pt x="0" y="0"/>
                  </a:moveTo>
                  <a:lnTo>
                    <a:pt x="13026402" y="0"/>
                  </a:lnTo>
                  <a:lnTo>
                    <a:pt x="13026402" y="1342486"/>
                  </a:lnTo>
                  <a:lnTo>
                    <a:pt x="0" y="1342486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2F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031" y="1868074"/>
              <a:ext cx="1396770" cy="13459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08140" y="2559300"/>
              <a:ext cx="867194" cy="3079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1627" y="2297319"/>
              <a:ext cx="1083233" cy="1367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61190" y="2477608"/>
              <a:ext cx="960170" cy="17033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32738" y="2291838"/>
              <a:ext cx="374929" cy="12890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576378" y="2776617"/>
              <a:ext cx="127000" cy="1332230"/>
            </a:xfrm>
            <a:custGeom>
              <a:avLst/>
              <a:gdLst/>
              <a:ahLst/>
              <a:cxnLst/>
              <a:rect l="l" t="t" r="r" b="b"/>
              <a:pathLst>
                <a:path w="127000" h="1332229">
                  <a:moveTo>
                    <a:pt x="53975" y="1255412"/>
                  </a:moveTo>
                  <a:lnTo>
                    <a:pt x="0" y="1255412"/>
                  </a:lnTo>
                  <a:lnTo>
                    <a:pt x="63500" y="1331612"/>
                  </a:lnTo>
                  <a:lnTo>
                    <a:pt x="108480" y="1277636"/>
                  </a:lnTo>
                  <a:lnTo>
                    <a:pt x="58239" y="1277636"/>
                  </a:lnTo>
                  <a:lnTo>
                    <a:pt x="53975" y="1273373"/>
                  </a:lnTo>
                  <a:lnTo>
                    <a:pt x="53975" y="1255412"/>
                  </a:lnTo>
                  <a:close/>
                </a:path>
                <a:path w="127000" h="1332229">
                  <a:moveTo>
                    <a:pt x="68761" y="53975"/>
                  </a:moveTo>
                  <a:lnTo>
                    <a:pt x="58240" y="53975"/>
                  </a:lnTo>
                  <a:lnTo>
                    <a:pt x="53976" y="58239"/>
                  </a:lnTo>
                  <a:lnTo>
                    <a:pt x="53975" y="1273373"/>
                  </a:lnTo>
                  <a:lnTo>
                    <a:pt x="58239" y="1277636"/>
                  </a:lnTo>
                  <a:lnTo>
                    <a:pt x="68760" y="1277636"/>
                  </a:lnTo>
                  <a:lnTo>
                    <a:pt x="73025" y="1273373"/>
                  </a:lnTo>
                  <a:lnTo>
                    <a:pt x="73026" y="58239"/>
                  </a:lnTo>
                  <a:lnTo>
                    <a:pt x="68761" y="53975"/>
                  </a:lnTo>
                  <a:close/>
                </a:path>
                <a:path w="127000" h="1332229">
                  <a:moveTo>
                    <a:pt x="127000" y="1255412"/>
                  </a:moveTo>
                  <a:lnTo>
                    <a:pt x="73025" y="1255412"/>
                  </a:lnTo>
                  <a:lnTo>
                    <a:pt x="73025" y="1273373"/>
                  </a:lnTo>
                  <a:lnTo>
                    <a:pt x="68760" y="1277636"/>
                  </a:lnTo>
                  <a:lnTo>
                    <a:pt x="108480" y="1277636"/>
                  </a:lnTo>
                  <a:lnTo>
                    <a:pt x="127000" y="1255412"/>
                  </a:lnTo>
                  <a:close/>
                </a:path>
                <a:path w="127000" h="1332229">
                  <a:moveTo>
                    <a:pt x="63501" y="0"/>
                  </a:moveTo>
                  <a:lnTo>
                    <a:pt x="1" y="76200"/>
                  </a:lnTo>
                  <a:lnTo>
                    <a:pt x="53976" y="76200"/>
                  </a:lnTo>
                  <a:lnTo>
                    <a:pt x="53976" y="58239"/>
                  </a:lnTo>
                  <a:lnTo>
                    <a:pt x="58240" y="53975"/>
                  </a:lnTo>
                  <a:lnTo>
                    <a:pt x="108480" y="53975"/>
                  </a:lnTo>
                  <a:lnTo>
                    <a:pt x="63501" y="0"/>
                  </a:lnTo>
                  <a:close/>
                </a:path>
                <a:path w="127000" h="1332229">
                  <a:moveTo>
                    <a:pt x="108480" y="53975"/>
                  </a:moveTo>
                  <a:lnTo>
                    <a:pt x="68761" y="53975"/>
                  </a:lnTo>
                  <a:lnTo>
                    <a:pt x="73026" y="58239"/>
                  </a:lnTo>
                  <a:lnTo>
                    <a:pt x="73026" y="76200"/>
                  </a:lnTo>
                  <a:lnTo>
                    <a:pt x="127001" y="76200"/>
                  </a:lnTo>
                  <a:lnTo>
                    <a:pt x="108480" y="53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43194" y="3406608"/>
              <a:ext cx="369544" cy="12890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52921" y="3578718"/>
              <a:ext cx="443777" cy="1342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32465" y="2311237"/>
              <a:ext cx="1278102" cy="34404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83551" y="2179320"/>
              <a:ext cx="441959" cy="4419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3023" y="3264408"/>
              <a:ext cx="521208" cy="5212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32188" y="2557231"/>
              <a:ext cx="1051356" cy="16819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53767" y="5135880"/>
              <a:ext cx="359663" cy="3596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53767" y="6275832"/>
              <a:ext cx="359663" cy="35966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53767" y="5705856"/>
              <a:ext cx="359663" cy="35966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53767" y="4565904"/>
              <a:ext cx="359663" cy="35966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53767" y="6845807"/>
              <a:ext cx="359663" cy="35966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62240" y="7466129"/>
              <a:ext cx="686663" cy="13672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55839" y="7662598"/>
              <a:ext cx="987221" cy="15201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165196" y="3881833"/>
              <a:ext cx="1889760" cy="3940175"/>
            </a:xfrm>
            <a:custGeom>
              <a:avLst/>
              <a:gdLst/>
              <a:ahLst/>
              <a:cxnLst/>
              <a:rect l="l" t="t" r="r" b="b"/>
              <a:pathLst>
                <a:path w="1889760" h="3940175">
                  <a:moveTo>
                    <a:pt x="0" y="0"/>
                  </a:moveTo>
                  <a:lnTo>
                    <a:pt x="1889693" y="0"/>
                  </a:lnTo>
                  <a:lnTo>
                    <a:pt x="1889693" y="3939870"/>
                  </a:lnTo>
                  <a:lnTo>
                    <a:pt x="0" y="393987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58176" y="3958512"/>
              <a:ext cx="280378" cy="10128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64881" y="4084255"/>
              <a:ext cx="418287" cy="10253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65818" y="4208042"/>
              <a:ext cx="448998" cy="13383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58174" y="6714387"/>
              <a:ext cx="280378" cy="10128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264880" y="6841387"/>
              <a:ext cx="520585" cy="35528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68512" y="7224482"/>
              <a:ext cx="516953" cy="12726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69072" y="4676945"/>
              <a:ext cx="215557" cy="9681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58177" y="5188263"/>
              <a:ext cx="280378" cy="10128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58177" y="5315962"/>
              <a:ext cx="270904" cy="9988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58174" y="5665762"/>
              <a:ext cx="280378" cy="10128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64880" y="5792762"/>
              <a:ext cx="426161" cy="10128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68512" y="5921857"/>
              <a:ext cx="516953" cy="12726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58176" y="6318088"/>
              <a:ext cx="280378" cy="10128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268513" y="6445088"/>
              <a:ext cx="255752" cy="10128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956816" y="3998976"/>
              <a:ext cx="356616" cy="35661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488511" y="2295609"/>
              <a:ext cx="1245920" cy="31203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813276" y="6260519"/>
              <a:ext cx="1610360" cy="853440"/>
            </a:xfrm>
            <a:custGeom>
              <a:avLst/>
              <a:gdLst/>
              <a:ahLst/>
              <a:cxnLst/>
              <a:rect l="l" t="t" r="r" b="b"/>
              <a:pathLst>
                <a:path w="1610360" h="853440">
                  <a:moveTo>
                    <a:pt x="1609852" y="0"/>
                  </a:moveTo>
                  <a:lnTo>
                    <a:pt x="0" y="0"/>
                  </a:lnTo>
                  <a:lnTo>
                    <a:pt x="0" y="853276"/>
                  </a:lnTo>
                  <a:lnTo>
                    <a:pt x="1609852" y="853276"/>
                  </a:lnTo>
                  <a:lnTo>
                    <a:pt x="1609852" y="0"/>
                  </a:lnTo>
                  <a:close/>
                </a:path>
              </a:pathLst>
            </a:custGeom>
            <a:solidFill>
              <a:srgbClr val="2CA03F">
                <a:alpha val="329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974591" y="6626351"/>
              <a:ext cx="326136" cy="32918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813276" y="4282091"/>
              <a:ext cx="1610360" cy="853440"/>
            </a:xfrm>
            <a:custGeom>
              <a:avLst/>
              <a:gdLst/>
              <a:ahLst/>
              <a:cxnLst/>
              <a:rect l="l" t="t" r="r" b="b"/>
              <a:pathLst>
                <a:path w="1610360" h="853439">
                  <a:moveTo>
                    <a:pt x="1609852" y="0"/>
                  </a:moveTo>
                  <a:lnTo>
                    <a:pt x="0" y="0"/>
                  </a:lnTo>
                  <a:lnTo>
                    <a:pt x="0" y="853276"/>
                  </a:lnTo>
                  <a:lnTo>
                    <a:pt x="1609852" y="853276"/>
                  </a:lnTo>
                  <a:lnTo>
                    <a:pt x="1609852" y="0"/>
                  </a:lnTo>
                  <a:close/>
                </a:path>
              </a:pathLst>
            </a:custGeom>
            <a:solidFill>
              <a:srgbClr val="2CA03F">
                <a:alpha val="329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813276" y="5271304"/>
              <a:ext cx="1610360" cy="853440"/>
            </a:xfrm>
            <a:custGeom>
              <a:avLst/>
              <a:gdLst/>
              <a:ahLst/>
              <a:cxnLst/>
              <a:rect l="l" t="t" r="r" b="b"/>
              <a:pathLst>
                <a:path w="1610360" h="853439">
                  <a:moveTo>
                    <a:pt x="1609852" y="0"/>
                  </a:moveTo>
                  <a:lnTo>
                    <a:pt x="0" y="0"/>
                  </a:lnTo>
                  <a:lnTo>
                    <a:pt x="0" y="853276"/>
                  </a:lnTo>
                  <a:lnTo>
                    <a:pt x="1609852" y="853276"/>
                  </a:lnTo>
                  <a:lnTo>
                    <a:pt x="1609852" y="0"/>
                  </a:lnTo>
                  <a:close/>
                </a:path>
              </a:pathLst>
            </a:custGeom>
            <a:solidFill>
              <a:srgbClr val="A0D5FD">
                <a:alpha val="329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696487" y="3881835"/>
              <a:ext cx="1844039" cy="3317875"/>
            </a:xfrm>
            <a:custGeom>
              <a:avLst/>
              <a:gdLst/>
              <a:ahLst/>
              <a:cxnLst/>
              <a:rect l="l" t="t" r="r" b="b"/>
              <a:pathLst>
                <a:path w="1844039" h="3317875">
                  <a:moveTo>
                    <a:pt x="0" y="0"/>
                  </a:moveTo>
                  <a:lnTo>
                    <a:pt x="1843432" y="0"/>
                  </a:lnTo>
                  <a:lnTo>
                    <a:pt x="1843432" y="3317404"/>
                  </a:lnTo>
                  <a:lnTo>
                    <a:pt x="0" y="3317404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837432" y="4306824"/>
              <a:ext cx="210312" cy="20726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075778" y="4302105"/>
              <a:ext cx="910120" cy="10575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077454" y="4429105"/>
              <a:ext cx="425843" cy="10547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956303" y="4684776"/>
              <a:ext cx="323088" cy="32308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350704" y="4727594"/>
              <a:ext cx="247332" cy="9681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349028" y="4854835"/>
              <a:ext cx="554240" cy="111556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877611" y="4616680"/>
              <a:ext cx="1466215" cy="464184"/>
            </a:xfrm>
            <a:custGeom>
              <a:avLst/>
              <a:gdLst/>
              <a:ahLst/>
              <a:cxnLst/>
              <a:rect l="l" t="t" r="r" b="b"/>
              <a:pathLst>
                <a:path w="1466214" h="464185">
                  <a:moveTo>
                    <a:pt x="12321" y="384459"/>
                  </a:moveTo>
                  <a:lnTo>
                    <a:pt x="3553" y="384459"/>
                  </a:lnTo>
                  <a:lnTo>
                    <a:pt x="0" y="388012"/>
                  </a:lnTo>
                  <a:lnTo>
                    <a:pt x="0" y="444406"/>
                  </a:lnTo>
                  <a:lnTo>
                    <a:pt x="3553" y="447959"/>
                  </a:lnTo>
                  <a:lnTo>
                    <a:pt x="0" y="451512"/>
                  </a:lnTo>
                  <a:lnTo>
                    <a:pt x="0" y="460281"/>
                  </a:lnTo>
                  <a:lnTo>
                    <a:pt x="3553" y="463834"/>
                  </a:lnTo>
                  <a:lnTo>
                    <a:pt x="14389" y="463834"/>
                  </a:lnTo>
                  <a:lnTo>
                    <a:pt x="17942" y="460281"/>
                  </a:lnTo>
                  <a:lnTo>
                    <a:pt x="17942" y="451512"/>
                  </a:lnTo>
                  <a:lnTo>
                    <a:pt x="14389" y="447959"/>
                  </a:lnTo>
                  <a:lnTo>
                    <a:pt x="12321" y="447959"/>
                  </a:lnTo>
                  <a:lnTo>
                    <a:pt x="15875" y="444406"/>
                  </a:lnTo>
                  <a:lnTo>
                    <a:pt x="15875" y="388012"/>
                  </a:lnTo>
                  <a:lnTo>
                    <a:pt x="12321" y="384459"/>
                  </a:lnTo>
                  <a:close/>
                </a:path>
                <a:path w="1466214" h="464185">
                  <a:moveTo>
                    <a:pt x="12321" y="273334"/>
                  </a:moveTo>
                  <a:lnTo>
                    <a:pt x="3553" y="273334"/>
                  </a:lnTo>
                  <a:lnTo>
                    <a:pt x="0" y="276887"/>
                  </a:lnTo>
                  <a:lnTo>
                    <a:pt x="0" y="333281"/>
                  </a:lnTo>
                  <a:lnTo>
                    <a:pt x="3553" y="336834"/>
                  </a:lnTo>
                  <a:lnTo>
                    <a:pt x="12321" y="336834"/>
                  </a:lnTo>
                  <a:lnTo>
                    <a:pt x="15875" y="333281"/>
                  </a:lnTo>
                  <a:lnTo>
                    <a:pt x="15875" y="276887"/>
                  </a:lnTo>
                  <a:lnTo>
                    <a:pt x="12321" y="273334"/>
                  </a:lnTo>
                  <a:close/>
                </a:path>
                <a:path w="1466214" h="464185">
                  <a:moveTo>
                    <a:pt x="12321" y="162209"/>
                  </a:moveTo>
                  <a:lnTo>
                    <a:pt x="3553" y="162209"/>
                  </a:lnTo>
                  <a:lnTo>
                    <a:pt x="0" y="165762"/>
                  </a:lnTo>
                  <a:lnTo>
                    <a:pt x="0" y="222156"/>
                  </a:lnTo>
                  <a:lnTo>
                    <a:pt x="3553" y="225709"/>
                  </a:lnTo>
                  <a:lnTo>
                    <a:pt x="12321" y="225709"/>
                  </a:lnTo>
                  <a:lnTo>
                    <a:pt x="15875" y="222156"/>
                  </a:lnTo>
                  <a:lnTo>
                    <a:pt x="15875" y="165762"/>
                  </a:lnTo>
                  <a:lnTo>
                    <a:pt x="12321" y="162209"/>
                  </a:lnTo>
                  <a:close/>
                </a:path>
                <a:path w="1466214" h="464185">
                  <a:moveTo>
                    <a:pt x="12321" y="51084"/>
                  </a:moveTo>
                  <a:lnTo>
                    <a:pt x="3553" y="51084"/>
                  </a:lnTo>
                  <a:lnTo>
                    <a:pt x="0" y="54637"/>
                  </a:lnTo>
                  <a:lnTo>
                    <a:pt x="0" y="111031"/>
                  </a:lnTo>
                  <a:lnTo>
                    <a:pt x="3553" y="114584"/>
                  </a:lnTo>
                  <a:lnTo>
                    <a:pt x="12321" y="114584"/>
                  </a:lnTo>
                  <a:lnTo>
                    <a:pt x="15875" y="111031"/>
                  </a:lnTo>
                  <a:lnTo>
                    <a:pt x="15875" y="54637"/>
                  </a:lnTo>
                  <a:lnTo>
                    <a:pt x="12321" y="51084"/>
                  </a:lnTo>
                  <a:close/>
                </a:path>
                <a:path w="1466214" h="464185">
                  <a:moveTo>
                    <a:pt x="72362" y="0"/>
                  </a:moveTo>
                  <a:lnTo>
                    <a:pt x="15968" y="0"/>
                  </a:lnTo>
                  <a:lnTo>
                    <a:pt x="12415" y="3553"/>
                  </a:lnTo>
                  <a:lnTo>
                    <a:pt x="12415" y="12320"/>
                  </a:lnTo>
                  <a:lnTo>
                    <a:pt x="15968" y="15875"/>
                  </a:lnTo>
                  <a:lnTo>
                    <a:pt x="72362" y="15875"/>
                  </a:lnTo>
                  <a:lnTo>
                    <a:pt x="75915" y="12320"/>
                  </a:lnTo>
                  <a:lnTo>
                    <a:pt x="75915" y="3553"/>
                  </a:lnTo>
                  <a:lnTo>
                    <a:pt x="72362" y="0"/>
                  </a:lnTo>
                  <a:close/>
                </a:path>
                <a:path w="1466214" h="464185">
                  <a:moveTo>
                    <a:pt x="183487" y="0"/>
                  </a:moveTo>
                  <a:lnTo>
                    <a:pt x="127093" y="0"/>
                  </a:lnTo>
                  <a:lnTo>
                    <a:pt x="123540" y="3553"/>
                  </a:lnTo>
                  <a:lnTo>
                    <a:pt x="123540" y="12320"/>
                  </a:lnTo>
                  <a:lnTo>
                    <a:pt x="127093" y="15875"/>
                  </a:lnTo>
                  <a:lnTo>
                    <a:pt x="183487" y="15875"/>
                  </a:lnTo>
                  <a:lnTo>
                    <a:pt x="187040" y="12320"/>
                  </a:lnTo>
                  <a:lnTo>
                    <a:pt x="187040" y="3553"/>
                  </a:lnTo>
                  <a:lnTo>
                    <a:pt x="183487" y="0"/>
                  </a:lnTo>
                  <a:close/>
                </a:path>
                <a:path w="1466214" h="464185">
                  <a:moveTo>
                    <a:pt x="294612" y="0"/>
                  </a:moveTo>
                  <a:lnTo>
                    <a:pt x="238218" y="0"/>
                  </a:lnTo>
                  <a:lnTo>
                    <a:pt x="234665" y="3553"/>
                  </a:lnTo>
                  <a:lnTo>
                    <a:pt x="234665" y="12320"/>
                  </a:lnTo>
                  <a:lnTo>
                    <a:pt x="238218" y="15875"/>
                  </a:lnTo>
                  <a:lnTo>
                    <a:pt x="294612" y="15875"/>
                  </a:lnTo>
                  <a:lnTo>
                    <a:pt x="298165" y="12320"/>
                  </a:lnTo>
                  <a:lnTo>
                    <a:pt x="298165" y="3553"/>
                  </a:lnTo>
                  <a:lnTo>
                    <a:pt x="294612" y="0"/>
                  </a:lnTo>
                  <a:close/>
                </a:path>
                <a:path w="1466214" h="464185">
                  <a:moveTo>
                    <a:pt x="405737" y="0"/>
                  </a:moveTo>
                  <a:lnTo>
                    <a:pt x="349343" y="0"/>
                  </a:lnTo>
                  <a:lnTo>
                    <a:pt x="345790" y="3553"/>
                  </a:lnTo>
                  <a:lnTo>
                    <a:pt x="345790" y="12320"/>
                  </a:lnTo>
                  <a:lnTo>
                    <a:pt x="349343" y="15875"/>
                  </a:lnTo>
                  <a:lnTo>
                    <a:pt x="405737" y="15875"/>
                  </a:lnTo>
                  <a:lnTo>
                    <a:pt x="409290" y="12320"/>
                  </a:lnTo>
                  <a:lnTo>
                    <a:pt x="409290" y="3553"/>
                  </a:lnTo>
                  <a:lnTo>
                    <a:pt x="405737" y="0"/>
                  </a:lnTo>
                  <a:close/>
                </a:path>
                <a:path w="1466214" h="464185">
                  <a:moveTo>
                    <a:pt x="516862" y="0"/>
                  </a:moveTo>
                  <a:lnTo>
                    <a:pt x="460468" y="0"/>
                  </a:lnTo>
                  <a:lnTo>
                    <a:pt x="456915" y="3553"/>
                  </a:lnTo>
                  <a:lnTo>
                    <a:pt x="456915" y="12320"/>
                  </a:lnTo>
                  <a:lnTo>
                    <a:pt x="460468" y="15875"/>
                  </a:lnTo>
                  <a:lnTo>
                    <a:pt x="516862" y="15875"/>
                  </a:lnTo>
                  <a:lnTo>
                    <a:pt x="520415" y="12320"/>
                  </a:lnTo>
                  <a:lnTo>
                    <a:pt x="520415" y="3553"/>
                  </a:lnTo>
                  <a:lnTo>
                    <a:pt x="516862" y="0"/>
                  </a:lnTo>
                  <a:close/>
                </a:path>
                <a:path w="1466214" h="464185">
                  <a:moveTo>
                    <a:pt x="627987" y="0"/>
                  </a:moveTo>
                  <a:lnTo>
                    <a:pt x="571593" y="0"/>
                  </a:lnTo>
                  <a:lnTo>
                    <a:pt x="568040" y="3553"/>
                  </a:lnTo>
                  <a:lnTo>
                    <a:pt x="568040" y="12320"/>
                  </a:lnTo>
                  <a:lnTo>
                    <a:pt x="571593" y="15875"/>
                  </a:lnTo>
                  <a:lnTo>
                    <a:pt x="627987" y="15875"/>
                  </a:lnTo>
                  <a:lnTo>
                    <a:pt x="631540" y="12320"/>
                  </a:lnTo>
                  <a:lnTo>
                    <a:pt x="631540" y="3553"/>
                  </a:lnTo>
                  <a:lnTo>
                    <a:pt x="627987" y="0"/>
                  </a:lnTo>
                  <a:close/>
                </a:path>
                <a:path w="1466214" h="464185">
                  <a:moveTo>
                    <a:pt x="739112" y="0"/>
                  </a:moveTo>
                  <a:lnTo>
                    <a:pt x="682718" y="0"/>
                  </a:lnTo>
                  <a:lnTo>
                    <a:pt x="679165" y="3553"/>
                  </a:lnTo>
                  <a:lnTo>
                    <a:pt x="679165" y="12320"/>
                  </a:lnTo>
                  <a:lnTo>
                    <a:pt x="682718" y="15875"/>
                  </a:lnTo>
                  <a:lnTo>
                    <a:pt x="739112" y="15875"/>
                  </a:lnTo>
                  <a:lnTo>
                    <a:pt x="742665" y="12320"/>
                  </a:lnTo>
                  <a:lnTo>
                    <a:pt x="742665" y="3553"/>
                  </a:lnTo>
                  <a:lnTo>
                    <a:pt x="739112" y="0"/>
                  </a:lnTo>
                  <a:close/>
                </a:path>
                <a:path w="1466214" h="464185">
                  <a:moveTo>
                    <a:pt x="850237" y="0"/>
                  </a:moveTo>
                  <a:lnTo>
                    <a:pt x="793843" y="0"/>
                  </a:lnTo>
                  <a:lnTo>
                    <a:pt x="790290" y="3553"/>
                  </a:lnTo>
                  <a:lnTo>
                    <a:pt x="790290" y="12320"/>
                  </a:lnTo>
                  <a:lnTo>
                    <a:pt x="793843" y="15875"/>
                  </a:lnTo>
                  <a:lnTo>
                    <a:pt x="850237" y="15875"/>
                  </a:lnTo>
                  <a:lnTo>
                    <a:pt x="853790" y="12320"/>
                  </a:lnTo>
                  <a:lnTo>
                    <a:pt x="853790" y="3553"/>
                  </a:lnTo>
                  <a:lnTo>
                    <a:pt x="850237" y="0"/>
                  </a:lnTo>
                  <a:close/>
                </a:path>
                <a:path w="1466214" h="464185">
                  <a:moveTo>
                    <a:pt x="961362" y="0"/>
                  </a:moveTo>
                  <a:lnTo>
                    <a:pt x="904968" y="0"/>
                  </a:lnTo>
                  <a:lnTo>
                    <a:pt x="901415" y="3553"/>
                  </a:lnTo>
                  <a:lnTo>
                    <a:pt x="901415" y="12320"/>
                  </a:lnTo>
                  <a:lnTo>
                    <a:pt x="904968" y="15875"/>
                  </a:lnTo>
                  <a:lnTo>
                    <a:pt x="961362" y="15875"/>
                  </a:lnTo>
                  <a:lnTo>
                    <a:pt x="964915" y="12320"/>
                  </a:lnTo>
                  <a:lnTo>
                    <a:pt x="964915" y="3553"/>
                  </a:lnTo>
                  <a:lnTo>
                    <a:pt x="961362" y="0"/>
                  </a:lnTo>
                  <a:close/>
                </a:path>
                <a:path w="1466214" h="464185">
                  <a:moveTo>
                    <a:pt x="1072487" y="0"/>
                  </a:moveTo>
                  <a:lnTo>
                    <a:pt x="1016093" y="0"/>
                  </a:lnTo>
                  <a:lnTo>
                    <a:pt x="1012540" y="3553"/>
                  </a:lnTo>
                  <a:lnTo>
                    <a:pt x="1012540" y="12320"/>
                  </a:lnTo>
                  <a:lnTo>
                    <a:pt x="1016093" y="15875"/>
                  </a:lnTo>
                  <a:lnTo>
                    <a:pt x="1072487" y="15875"/>
                  </a:lnTo>
                  <a:lnTo>
                    <a:pt x="1076040" y="12320"/>
                  </a:lnTo>
                  <a:lnTo>
                    <a:pt x="1076040" y="3553"/>
                  </a:lnTo>
                  <a:lnTo>
                    <a:pt x="1072487" y="0"/>
                  </a:lnTo>
                  <a:close/>
                </a:path>
                <a:path w="1466214" h="464185">
                  <a:moveTo>
                    <a:pt x="1183612" y="0"/>
                  </a:moveTo>
                  <a:lnTo>
                    <a:pt x="1127218" y="0"/>
                  </a:lnTo>
                  <a:lnTo>
                    <a:pt x="1123665" y="3553"/>
                  </a:lnTo>
                  <a:lnTo>
                    <a:pt x="1123665" y="12320"/>
                  </a:lnTo>
                  <a:lnTo>
                    <a:pt x="1127218" y="15875"/>
                  </a:lnTo>
                  <a:lnTo>
                    <a:pt x="1183612" y="15875"/>
                  </a:lnTo>
                  <a:lnTo>
                    <a:pt x="1187165" y="12320"/>
                  </a:lnTo>
                  <a:lnTo>
                    <a:pt x="1187165" y="3553"/>
                  </a:lnTo>
                  <a:lnTo>
                    <a:pt x="1183612" y="0"/>
                  </a:lnTo>
                  <a:close/>
                </a:path>
                <a:path w="1466214" h="464185">
                  <a:moveTo>
                    <a:pt x="1294737" y="0"/>
                  </a:moveTo>
                  <a:lnTo>
                    <a:pt x="1238343" y="0"/>
                  </a:lnTo>
                  <a:lnTo>
                    <a:pt x="1234790" y="3553"/>
                  </a:lnTo>
                  <a:lnTo>
                    <a:pt x="1234790" y="12320"/>
                  </a:lnTo>
                  <a:lnTo>
                    <a:pt x="1238343" y="15875"/>
                  </a:lnTo>
                  <a:lnTo>
                    <a:pt x="1294737" y="15875"/>
                  </a:lnTo>
                  <a:lnTo>
                    <a:pt x="1298290" y="12320"/>
                  </a:lnTo>
                  <a:lnTo>
                    <a:pt x="1298290" y="3553"/>
                  </a:lnTo>
                  <a:lnTo>
                    <a:pt x="1294737" y="0"/>
                  </a:lnTo>
                  <a:close/>
                </a:path>
                <a:path w="1466214" h="464185">
                  <a:moveTo>
                    <a:pt x="1405862" y="0"/>
                  </a:moveTo>
                  <a:lnTo>
                    <a:pt x="1349468" y="0"/>
                  </a:lnTo>
                  <a:lnTo>
                    <a:pt x="1345915" y="3553"/>
                  </a:lnTo>
                  <a:lnTo>
                    <a:pt x="1345915" y="12320"/>
                  </a:lnTo>
                  <a:lnTo>
                    <a:pt x="1349468" y="15875"/>
                  </a:lnTo>
                  <a:lnTo>
                    <a:pt x="1405862" y="15875"/>
                  </a:lnTo>
                  <a:lnTo>
                    <a:pt x="1409415" y="12320"/>
                  </a:lnTo>
                  <a:lnTo>
                    <a:pt x="1409415" y="3553"/>
                  </a:lnTo>
                  <a:lnTo>
                    <a:pt x="1405862" y="0"/>
                  </a:lnTo>
                  <a:close/>
                </a:path>
                <a:path w="1466214" h="464185">
                  <a:moveTo>
                    <a:pt x="1462457" y="6903"/>
                  </a:moveTo>
                  <a:lnTo>
                    <a:pt x="1453690" y="6903"/>
                  </a:lnTo>
                  <a:lnTo>
                    <a:pt x="1450136" y="10457"/>
                  </a:lnTo>
                  <a:lnTo>
                    <a:pt x="1450136" y="66850"/>
                  </a:lnTo>
                  <a:lnTo>
                    <a:pt x="1453690" y="70403"/>
                  </a:lnTo>
                  <a:lnTo>
                    <a:pt x="1462457" y="70403"/>
                  </a:lnTo>
                  <a:lnTo>
                    <a:pt x="1466011" y="66850"/>
                  </a:lnTo>
                  <a:lnTo>
                    <a:pt x="1466011" y="10457"/>
                  </a:lnTo>
                  <a:lnTo>
                    <a:pt x="1462457" y="6903"/>
                  </a:lnTo>
                  <a:close/>
                </a:path>
                <a:path w="1466214" h="464185">
                  <a:moveTo>
                    <a:pt x="1462457" y="118028"/>
                  </a:moveTo>
                  <a:lnTo>
                    <a:pt x="1453690" y="118028"/>
                  </a:lnTo>
                  <a:lnTo>
                    <a:pt x="1450136" y="121582"/>
                  </a:lnTo>
                  <a:lnTo>
                    <a:pt x="1450136" y="177975"/>
                  </a:lnTo>
                  <a:lnTo>
                    <a:pt x="1453690" y="181528"/>
                  </a:lnTo>
                  <a:lnTo>
                    <a:pt x="1462457" y="181528"/>
                  </a:lnTo>
                  <a:lnTo>
                    <a:pt x="1466011" y="177975"/>
                  </a:lnTo>
                  <a:lnTo>
                    <a:pt x="1466011" y="121582"/>
                  </a:lnTo>
                  <a:lnTo>
                    <a:pt x="1462457" y="118028"/>
                  </a:lnTo>
                  <a:close/>
                </a:path>
                <a:path w="1466214" h="464185">
                  <a:moveTo>
                    <a:pt x="1462457" y="229153"/>
                  </a:moveTo>
                  <a:lnTo>
                    <a:pt x="1453690" y="229153"/>
                  </a:lnTo>
                  <a:lnTo>
                    <a:pt x="1450136" y="232707"/>
                  </a:lnTo>
                  <a:lnTo>
                    <a:pt x="1450136" y="289100"/>
                  </a:lnTo>
                  <a:lnTo>
                    <a:pt x="1453690" y="292653"/>
                  </a:lnTo>
                  <a:lnTo>
                    <a:pt x="1462457" y="292653"/>
                  </a:lnTo>
                  <a:lnTo>
                    <a:pt x="1466011" y="289100"/>
                  </a:lnTo>
                  <a:lnTo>
                    <a:pt x="1466011" y="232707"/>
                  </a:lnTo>
                  <a:lnTo>
                    <a:pt x="1462457" y="229153"/>
                  </a:lnTo>
                  <a:close/>
                </a:path>
                <a:path w="1466214" h="464185">
                  <a:moveTo>
                    <a:pt x="1462457" y="340278"/>
                  </a:moveTo>
                  <a:lnTo>
                    <a:pt x="1453690" y="340278"/>
                  </a:lnTo>
                  <a:lnTo>
                    <a:pt x="1450136" y="343832"/>
                  </a:lnTo>
                  <a:lnTo>
                    <a:pt x="1450136" y="400225"/>
                  </a:lnTo>
                  <a:lnTo>
                    <a:pt x="1453690" y="403778"/>
                  </a:lnTo>
                  <a:lnTo>
                    <a:pt x="1462457" y="403778"/>
                  </a:lnTo>
                  <a:lnTo>
                    <a:pt x="1466011" y="400225"/>
                  </a:lnTo>
                  <a:lnTo>
                    <a:pt x="1466011" y="343832"/>
                  </a:lnTo>
                  <a:lnTo>
                    <a:pt x="1462457" y="340278"/>
                  </a:lnTo>
                  <a:close/>
                </a:path>
                <a:path w="1466214" h="464185">
                  <a:moveTo>
                    <a:pt x="1459014" y="447959"/>
                  </a:moveTo>
                  <a:lnTo>
                    <a:pt x="1402621" y="447959"/>
                  </a:lnTo>
                  <a:lnTo>
                    <a:pt x="1399067" y="451512"/>
                  </a:lnTo>
                  <a:lnTo>
                    <a:pt x="1399067" y="460281"/>
                  </a:lnTo>
                  <a:lnTo>
                    <a:pt x="1402621" y="463834"/>
                  </a:lnTo>
                  <a:lnTo>
                    <a:pt x="1459014" y="463834"/>
                  </a:lnTo>
                  <a:lnTo>
                    <a:pt x="1462567" y="460281"/>
                  </a:lnTo>
                  <a:lnTo>
                    <a:pt x="1462567" y="451512"/>
                  </a:lnTo>
                  <a:lnTo>
                    <a:pt x="1459014" y="447959"/>
                  </a:lnTo>
                  <a:close/>
                </a:path>
                <a:path w="1466214" h="464185">
                  <a:moveTo>
                    <a:pt x="1347889" y="447959"/>
                  </a:moveTo>
                  <a:lnTo>
                    <a:pt x="1291496" y="447959"/>
                  </a:lnTo>
                  <a:lnTo>
                    <a:pt x="1287942" y="451512"/>
                  </a:lnTo>
                  <a:lnTo>
                    <a:pt x="1287942" y="460281"/>
                  </a:lnTo>
                  <a:lnTo>
                    <a:pt x="1291496" y="463834"/>
                  </a:lnTo>
                  <a:lnTo>
                    <a:pt x="1347889" y="463834"/>
                  </a:lnTo>
                  <a:lnTo>
                    <a:pt x="1351442" y="460281"/>
                  </a:lnTo>
                  <a:lnTo>
                    <a:pt x="1351442" y="451512"/>
                  </a:lnTo>
                  <a:lnTo>
                    <a:pt x="1347889" y="447959"/>
                  </a:lnTo>
                  <a:close/>
                </a:path>
                <a:path w="1466214" h="464185">
                  <a:moveTo>
                    <a:pt x="1236764" y="447959"/>
                  </a:moveTo>
                  <a:lnTo>
                    <a:pt x="1180371" y="447959"/>
                  </a:lnTo>
                  <a:lnTo>
                    <a:pt x="1176817" y="451512"/>
                  </a:lnTo>
                  <a:lnTo>
                    <a:pt x="1176817" y="460281"/>
                  </a:lnTo>
                  <a:lnTo>
                    <a:pt x="1180371" y="463834"/>
                  </a:lnTo>
                  <a:lnTo>
                    <a:pt x="1236764" y="463834"/>
                  </a:lnTo>
                  <a:lnTo>
                    <a:pt x="1240317" y="460281"/>
                  </a:lnTo>
                  <a:lnTo>
                    <a:pt x="1240317" y="451512"/>
                  </a:lnTo>
                  <a:lnTo>
                    <a:pt x="1236764" y="447959"/>
                  </a:lnTo>
                  <a:close/>
                </a:path>
                <a:path w="1466214" h="464185">
                  <a:moveTo>
                    <a:pt x="1125639" y="447959"/>
                  </a:moveTo>
                  <a:lnTo>
                    <a:pt x="1069246" y="447959"/>
                  </a:lnTo>
                  <a:lnTo>
                    <a:pt x="1065692" y="451512"/>
                  </a:lnTo>
                  <a:lnTo>
                    <a:pt x="1065692" y="460281"/>
                  </a:lnTo>
                  <a:lnTo>
                    <a:pt x="1069246" y="463834"/>
                  </a:lnTo>
                  <a:lnTo>
                    <a:pt x="1125639" y="463834"/>
                  </a:lnTo>
                  <a:lnTo>
                    <a:pt x="1129192" y="460281"/>
                  </a:lnTo>
                  <a:lnTo>
                    <a:pt x="1129192" y="451512"/>
                  </a:lnTo>
                  <a:lnTo>
                    <a:pt x="1125639" y="447959"/>
                  </a:lnTo>
                  <a:close/>
                </a:path>
                <a:path w="1466214" h="464185">
                  <a:moveTo>
                    <a:pt x="1014514" y="447959"/>
                  </a:moveTo>
                  <a:lnTo>
                    <a:pt x="958121" y="447959"/>
                  </a:lnTo>
                  <a:lnTo>
                    <a:pt x="954567" y="451512"/>
                  </a:lnTo>
                  <a:lnTo>
                    <a:pt x="954567" y="460281"/>
                  </a:lnTo>
                  <a:lnTo>
                    <a:pt x="958121" y="463834"/>
                  </a:lnTo>
                  <a:lnTo>
                    <a:pt x="1014514" y="463834"/>
                  </a:lnTo>
                  <a:lnTo>
                    <a:pt x="1018067" y="460281"/>
                  </a:lnTo>
                  <a:lnTo>
                    <a:pt x="1018067" y="451512"/>
                  </a:lnTo>
                  <a:lnTo>
                    <a:pt x="1014514" y="447959"/>
                  </a:lnTo>
                  <a:close/>
                </a:path>
                <a:path w="1466214" h="464185">
                  <a:moveTo>
                    <a:pt x="903389" y="447959"/>
                  </a:moveTo>
                  <a:lnTo>
                    <a:pt x="846996" y="447959"/>
                  </a:lnTo>
                  <a:lnTo>
                    <a:pt x="843442" y="451512"/>
                  </a:lnTo>
                  <a:lnTo>
                    <a:pt x="843442" y="460281"/>
                  </a:lnTo>
                  <a:lnTo>
                    <a:pt x="846996" y="463834"/>
                  </a:lnTo>
                  <a:lnTo>
                    <a:pt x="903389" y="463834"/>
                  </a:lnTo>
                  <a:lnTo>
                    <a:pt x="906942" y="460281"/>
                  </a:lnTo>
                  <a:lnTo>
                    <a:pt x="906942" y="451512"/>
                  </a:lnTo>
                  <a:lnTo>
                    <a:pt x="903389" y="447959"/>
                  </a:lnTo>
                  <a:close/>
                </a:path>
                <a:path w="1466214" h="464185">
                  <a:moveTo>
                    <a:pt x="792264" y="447959"/>
                  </a:moveTo>
                  <a:lnTo>
                    <a:pt x="735871" y="447959"/>
                  </a:lnTo>
                  <a:lnTo>
                    <a:pt x="732317" y="451512"/>
                  </a:lnTo>
                  <a:lnTo>
                    <a:pt x="732317" y="460281"/>
                  </a:lnTo>
                  <a:lnTo>
                    <a:pt x="735871" y="463834"/>
                  </a:lnTo>
                  <a:lnTo>
                    <a:pt x="792264" y="463834"/>
                  </a:lnTo>
                  <a:lnTo>
                    <a:pt x="795817" y="460281"/>
                  </a:lnTo>
                  <a:lnTo>
                    <a:pt x="795817" y="451512"/>
                  </a:lnTo>
                  <a:lnTo>
                    <a:pt x="792264" y="447959"/>
                  </a:lnTo>
                  <a:close/>
                </a:path>
                <a:path w="1466214" h="464185">
                  <a:moveTo>
                    <a:pt x="681139" y="447959"/>
                  </a:moveTo>
                  <a:lnTo>
                    <a:pt x="624746" y="447959"/>
                  </a:lnTo>
                  <a:lnTo>
                    <a:pt x="621192" y="451512"/>
                  </a:lnTo>
                  <a:lnTo>
                    <a:pt x="621192" y="460281"/>
                  </a:lnTo>
                  <a:lnTo>
                    <a:pt x="624746" y="463834"/>
                  </a:lnTo>
                  <a:lnTo>
                    <a:pt x="681139" y="463834"/>
                  </a:lnTo>
                  <a:lnTo>
                    <a:pt x="684692" y="460281"/>
                  </a:lnTo>
                  <a:lnTo>
                    <a:pt x="684692" y="451512"/>
                  </a:lnTo>
                  <a:lnTo>
                    <a:pt x="681139" y="447959"/>
                  </a:lnTo>
                  <a:close/>
                </a:path>
                <a:path w="1466214" h="464185">
                  <a:moveTo>
                    <a:pt x="570014" y="447959"/>
                  </a:moveTo>
                  <a:lnTo>
                    <a:pt x="513621" y="447959"/>
                  </a:lnTo>
                  <a:lnTo>
                    <a:pt x="510067" y="451512"/>
                  </a:lnTo>
                  <a:lnTo>
                    <a:pt x="510067" y="460281"/>
                  </a:lnTo>
                  <a:lnTo>
                    <a:pt x="513621" y="463834"/>
                  </a:lnTo>
                  <a:lnTo>
                    <a:pt x="570014" y="463834"/>
                  </a:lnTo>
                  <a:lnTo>
                    <a:pt x="573567" y="460281"/>
                  </a:lnTo>
                  <a:lnTo>
                    <a:pt x="573567" y="451512"/>
                  </a:lnTo>
                  <a:lnTo>
                    <a:pt x="570014" y="447959"/>
                  </a:lnTo>
                  <a:close/>
                </a:path>
                <a:path w="1466214" h="464185">
                  <a:moveTo>
                    <a:pt x="458889" y="447959"/>
                  </a:moveTo>
                  <a:lnTo>
                    <a:pt x="402496" y="447959"/>
                  </a:lnTo>
                  <a:lnTo>
                    <a:pt x="398942" y="451512"/>
                  </a:lnTo>
                  <a:lnTo>
                    <a:pt x="398942" y="460281"/>
                  </a:lnTo>
                  <a:lnTo>
                    <a:pt x="402496" y="463834"/>
                  </a:lnTo>
                  <a:lnTo>
                    <a:pt x="458889" y="463834"/>
                  </a:lnTo>
                  <a:lnTo>
                    <a:pt x="462442" y="460281"/>
                  </a:lnTo>
                  <a:lnTo>
                    <a:pt x="462442" y="451512"/>
                  </a:lnTo>
                  <a:lnTo>
                    <a:pt x="458889" y="447959"/>
                  </a:lnTo>
                  <a:close/>
                </a:path>
                <a:path w="1466214" h="464185">
                  <a:moveTo>
                    <a:pt x="347764" y="447959"/>
                  </a:moveTo>
                  <a:lnTo>
                    <a:pt x="291371" y="447959"/>
                  </a:lnTo>
                  <a:lnTo>
                    <a:pt x="287817" y="451512"/>
                  </a:lnTo>
                  <a:lnTo>
                    <a:pt x="287817" y="460281"/>
                  </a:lnTo>
                  <a:lnTo>
                    <a:pt x="291371" y="463834"/>
                  </a:lnTo>
                  <a:lnTo>
                    <a:pt x="347764" y="463834"/>
                  </a:lnTo>
                  <a:lnTo>
                    <a:pt x="351317" y="460281"/>
                  </a:lnTo>
                  <a:lnTo>
                    <a:pt x="351317" y="451512"/>
                  </a:lnTo>
                  <a:lnTo>
                    <a:pt x="347764" y="447959"/>
                  </a:lnTo>
                  <a:close/>
                </a:path>
                <a:path w="1466214" h="464185">
                  <a:moveTo>
                    <a:pt x="236639" y="447959"/>
                  </a:moveTo>
                  <a:lnTo>
                    <a:pt x="180246" y="447959"/>
                  </a:lnTo>
                  <a:lnTo>
                    <a:pt x="176692" y="451512"/>
                  </a:lnTo>
                  <a:lnTo>
                    <a:pt x="176692" y="460281"/>
                  </a:lnTo>
                  <a:lnTo>
                    <a:pt x="180246" y="463834"/>
                  </a:lnTo>
                  <a:lnTo>
                    <a:pt x="236639" y="463834"/>
                  </a:lnTo>
                  <a:lnTo>
                    <a:pt x="240192" y="460281"/>
                  </a:lnTo>
                  <a:lnTo>
                    <a:pt x="240192" y="451512"/>
                  </a:lnTo>
                  <a:lnTo>
                    <a:pt x="236639" y="447959"/>
                  </a:lnTo>
                  <a:close/>
                </a:path>
                <a:path w="1466214" h="464185">
                  <a:moveTo>
                    <a:pt x="125514" y="447959"/>
                  </a:moveTo>
                  <a:lnTo>
                    <a:pt x="69121" y="447959"/>
                  </a:lnTo>
                  <a:lnTo>
                    <a:pt x="65567" y="451512"/>
                  </a:lnTo>
                  <a:lnTo>
                    <a:pt x="65567" y="460281"/>
                  </a:lnTo>
                  <a:lnTo>
                    <a:pt x="69121" y="463834"/>
                  </a:lnTo>
                  <a:lnTo>
                    <a:pt x="125514" y="463834"/>
                  </a:lnTo>
                  <a:lnTo>
                    <a:pt x="129067" y="460281"/>
                  </a:lnTo>
                  <a:lnTo>
                    <a:pt x="129067" y="451512"/>
                  </a:lnTo>
                  <a:lnTo>
                    <a:pt x="125514" y="44795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837432" y="5300472"/>
              <a:ext cx="210312" cy="21031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066462" y="5373404"/>
              <a:ext cx="287146" cy="9890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368278" y="5366838"/>
              <a:ext cx="946277" cy="10547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837432" y="6291072"/>
              <a:ext cx="210312" cy="20726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084487" y="6283966"/>
              <a:ext cx="872018" cy="10575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086163" y="6410966"/>
              <a:ext cx="405204" cy="10547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145024" y="4617720"/>
              <a:ext cx="207263" cy="20726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960718" y="5617003"/>
              <a:ext cx="331995" cy="32212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363768" y="5676258"/>
              <a:ext cx="670179" cy="10547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362371" y="5803258"/>
              <a:ext cx="350901" cy="10547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353430" y="6697997"/>
              <a:ext cx="772502" cy="101282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360554" y="6818571"/>
              <a:ext cx="536130" cy="135788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3890674" y="5570964"/>
              <a:ext cx="6836409" cy="464184"/>
            </a:xfrm>
            <a:custGeom>
              <a:avLst/>
              <a:gdLst/>
              <a:ahLst/>
              <a:cxnLst/>
              <a:rect l="l" t="t" r="r" b="b"/>
              <a:pathLst>
                <a:path w="6836409" h="464185">
                  <a:moveTo>
                    <a:pt x="12321" y="384459"/>
                  </a:moveTo>
                  <a:lnTo>
                    <a:pt x="3553" y="384459"/>
                  </a:lnTo>
                  <a:lnTo>
                    <a:pt x="0" y="388014"/>
                  </a:lnTo>
                  <a:lnTo>
                    <a:pt x="0" y="444406"/>
                  </a:lnTo>
                  <a:lnTo>
                    <a:pt x="3553" y="447959"/>
                  </a:lnTo>
                  <a:lnTo>
                    <a:pt x="12321" y="447959"/>
                  </a:lnTo>
                  <a:lnTo>
                    <a:pt x="15875" y="444406"/>
                  </a:lnTo>
                  <a:lnTo>
                    <a:pt x="15875" y="388014"/>
                  </a:lnTo>
                  <a:lnTo>
                    <a:pt x="12321" y="384459"/>
                  </a:lnTo>
                  <a:close/>
                </a:path>
                <a:path w="6836409" h="464185">
                  <a:moveTo>
                    <a:pt x="12321" y="273334"/>
                  </a:moveTo>
                  <a:lnTo>
                    <a:pt x="3553" y="273334"/>
                  </a:lnTo>
                  <a:lnTo>
                    <a:pt x="0" y="276889"/>
                  </a:lnTo>
                  <a:lnTo>
                    <a:pt x="0" y="333281"/>
                  </a:lnTo>
                  <a:lnTo>
                    <a:pt x="3553" y="336834"/>
                  </a:lnTo>
                  <a:lnTo>
                    <a:pt x="12321" y="336834"/>
                  </a:lnTo>
                  <a:lnTo>
                    <a:pt x="15875" y="333281"/>
                  </a:lnTo>
                  <a:lnTo>
                    <a:pt x="15875" y="276889"/>
                  </a:lnTo>
                  <a:lnTo>
                    <a:pt x="12321" y="273334"/>
                  </a:lnTo>
                  <a:close/>
                </a:path>
                <a:path w="6836409" h="464185">
                  <a:moveTo>
                    <a:pt x="12321" y="162209"/>
                  </a:moveTo>
                  <a:lnTo>
                    <a:pt x="3553" y="162209"/>
                  </a:lnTo>
                  <a:lnTo>
                    <a:pt x="0" y="165764"/>
                  </a:lnTo>
                  <a:lnTo>
                    <a:pt x="0" y="222156"/>
                  </a:lnTo>
                  <a:lnTo>
                    <a:pt x="3553" y="225709"/>
                  </a:lnTo>
                  <a:lnTo>
                    <a:pt x="12321" y="225709"/>
                  </a:lnTo>
                  <a:lnTo>
                    <a:pt x="15875" y="222156"/>
                  </a:lnTo>
                  <a:lnTo>
                    <a:pt x="15875" y="165764"/>
                  </a:lnTo>
                  <a:lnTo>
                    <a:pt x="12321" y="162209"/>
                  </a:lnTo>
                  <a:close/>
                </a:path>
                <a:path w="6836409" h="464185">
                  <a:moveTo>
                    <a:pt x="12321" y="51084"/>
                  </a:moveTo>
                  <a:lnTo>
                    <a:pt x="3553" y="51084"/>
                  </a:lnTo>
                  <a:lnTo>
                    <a:pt x="0" y="54639"/>
                  </a:lnTo>
                  <a:lnTo>
                    <a:pt x="0" y="111031"/>
                  </a:lnTo>
                  <a:lnTo>
                    <a:pt x="3553" y="114584"/>
                  </a:lnTo>
                  <a:lnTo>
                    <a:pt x="12321" y="114584"/>
                  </a:lnTo>
                  <a:lnTo>
                    <a:pt x="15875" y="111031"/>
                  </a:lnTo>
                  <a:lnTo>
                    <a:pt x="15875" y="54639"/>
                  </a:lnTo>
                  <a:lnTo>
                    <a:pt x="12321" y="51084"/>
                  </a:lnTo>
                  <a:close/>
                </a:path>
                <a:path w="6836409" h="464185">
                  <a:moveTo>
                    <a:pt x="72360" y="0"/>
                  </a:moveTo>
                  <a:lnTo>
                    <a:pt x="15968" y="0"/>
                  </a:lnTo>
                  <a:lnTo>
                    <a:pt x="12415" y="3553"/>
                  </a:lnTo>
                  <a:lnTo>
                    <a:pt x="12415" y="12321"/>
                  </a:lnTo>
                  <a:lnTo>
                    <a:pt x="15968" y="15875"/>
                  </a:lnTo>
                  <a:lnTo>
                    <a:pt x="72360" y="15875"/>
                  </a:lnTo>
                  <a:lnTo>
                    <a:pt x="75915" y="12321"/>
                  </a:lnTo>
                  <a:lnTo>
                    <a:pt x="75915" y="3553"/>
                  </a:lnTo>
                  <a:lnTo>
                    <a:pt x="72360" y="0"/>
                  </a:lnTo>
                  <a:close/>
                </a:path>
                <a:path w="6836409" h="464185">
                  <a:moveTo>
                    <a:pt x="183485" y="0"/>
                  </a:moveTo>
                  <a:lnTo>
                    <a:pt x="127093" y="0"/>
                  </a:lnTo>
                  <a:lnTo>
                    <a:pt x="123540" y="3553"/>
                  </a:lnTo>
                  <a:lnTo>
                    <a:pt x="123540" y="12321"/>
                  </a:lnTo>
                  <a:lnTo>
                    <a:pt x="127093" y="15875"/>
                  </a:lnTo>
                  <a:lnTo>
                    <a:pt x="183485" y="15875"/>
                  </a:lnTo>
                  <a:lnTo>
                    <a:pt x="187040" y="12321"/>
                  </a:lnTo>
                  <a:lnTo>
                    <a:pt x="187040" y="3553"/>
                  </a:lnTo>
                  <a:lnTo>
                    <a:pt x="183485" y="0"/>
                  </a:lnTo>
                  <a:close/>
                </a:path>
                <a:path w="6836409" h="464185">
                  <a:moveTo>
                    <a:pt x="294610" y="0"/>
                  </a:moveTo>
                  <a:lnTo>
                    <a:pt x="238218" y="0"/>
                  </a:lnTo>
                  <a:lnTo>
                    <a:pt x="234665" y="3553"/>
                  </a:lnTo>
                  <a:lnTo>
                    <a:pt x="234665" y="12321"/>
                  </a:lnTo>
                  <a:lnTo>
                    <a:pt x="238218" y="15875"/>
                  </a:lnTo>
                  <a:lnTo>
                    <a:pt x="294610" y="15875"/>
                  </a:lnTo>
                  <a:lnTo>
                    <a:pt x="298165" y="12321"/>
                  </a:lnTo>
                  <a:lnTo>
                    <a:pt x="298165" y="3553"/>
                  </a:lnTo>
                  <a:lnTo>
                    <a:pt x="294610" y="0"/>
                  </a:lnTo>
                  <a:close/>
                </a:path>
                <a:path w="6836409" h="464185">
                  <a:moveTo>
                    <a:pt x="405735" y="0"/>
                  </a:moveTo>
                  <a:lnTo>
                    <a:pt x="349343" y="0"/>
                  </a:lnTo>
                  <a:lnTo>
                    <a:pt x="345790" y="3553"/>
                  </a:lnTo>
                  <a:lnTo>
                    <a:pt x="345790" y="12321"/>
                  </a:lnTo>
                  <a:lnTo>
                    <a:pt x="349343" y="15875"/>
                  </a:lnTo>
                  <a:lnTo>
                    <a:pt x="405735" y="15875"/>
                  </a:lnTo>
                  <a:lnTo>
                    <a:pt x="409290" y="12321"/>
                  </a:lnTo>
                  <a:lnTo>
                    <a:pt x="409290" y="3553"/>
                  </a:lnTo>
                  <a:lnTo>
                    <a:pt x="405735" y="0"/>
                  </a:lnTo>
                  <a:close/>
                </a:path>
                <a:path w="6836409" h="464185">
                  <a:moveTo>
                    <a:pt x="516860" y="0"/>
                  </a:moveTo>
                  <a:lnTo>
                    <a:pt x="460468" y="0"/>
                  </a:lnTo>
                  <a:lnTo>
                    <a:pt x="456915" y="3553"/>
                  </a:lnTo>
                  <a:lnTo>
                    <a:pt x="456915" y="12321"/>
                  </a:lnTo>
                  <a:lnTo>
                    <a:pt x="460468" y="15875"/>
                  </a:lnTo>
                  <a:lnTo>
                    <a:pt x="516860" y="15875"/>
                  </a:lnTo>
                  <a:lnTo>
                    <a:pt x="520415" y="12321"/>
                  </a:lnTo>
                  <a:lnTo>
                    <a:pt x="520415" y="3553"/>
                  </a:lnTo>
                  <a:lnTo>
                    <a:pt x="516860" y="0"/>
                  </a:lnTo>
                  <a:close/>
                </a:path>
                <a:path w="6836409" h="464185">
                  <a:moveTo>
                    <a:pt x="627985" y="0"/>
                  </a:moveTo>
                  <a:lnTo>
                    <a:pt x="571593" y="0"/>
                  </a:lnTo>
                  <a:lnTo>
                    <a:pt x="568040" y="3553"/>
                  </a:lnTo>
                  <a:lnTo>
                    <a:pt x="568040" y="12321"/>
                  </a:lnTo>
                  <a:lnTo>
                    <a:pt x="571593" y="15875"/>
                  </a:lnTo>
                  <a:lnTo>
                    <a:pt x="627985" y="15875"/>
                  </a:lnTo>
                  <a:lnTo>
                    <a:pt x="631540" y="12321"/>
                  </a:lnTo>
                  <a:lnTo>
                    <a:pt x="631540" y="3553"/>
                  </a:lnTo>
                  <a:lnTo>
                    <a:pt x="627985" y="0"/>
                  </a:lnTo>
                  <a:close/>
                </a:path>
                <a:path w="6836409" h="464185">
                  <a:moveTo>
                    <a:pt x="739110" y="0"/>
                  </a:moveTo>
                  <a:lnTo>
                    <a:pt x="682718" y="0"/>
                  </a:lnTo>
                  <a:lnTo>
                    <a:pt x="679165" y="3553"/>
                  </a:lnTo>
                  <a:lnTo>
                    <a:pt x="679165" y="12321"/>
                  </a:lnTo>
                  <a:lnTo>
                    <a:pt x="682718" y="15875"/>
                  </a:lnTo>
                  <a:lnTo>
                    <a:pt x="739110" y="15875"/>
                  </a:lnTo>
                  <a:lnTo>
                    <a:pt x="742665" y="12321"/>
                  </a:lnTo>
                  <a:lnTo>
                    <a:pt x="742665" y="3553"/>
                  </a:lnTo>
                  <a:lnTo>
                    <a:pt x="739110" y="0"/>
                  </a:lnTo>
                  <a:close/>
                </a:path>
                <a:path w="6836409" h="464185">
                  <a:moveTo>
                    <a:pt x="850235" y="0"/>
                  </a:moveTo>
                  <a:lnTo>
                    <a:pt x="793843" y="0"/>
                  </a:lnTo>
                  <a:lnTo>
                    <a:pt x="790290" y="3553"/>
                  </a:lnTo>
                  <a:lnTo>
                    <a:pt x="790290" y="12321"/>
                  </a:lnTo>
                  <a:lnTo>
                    <a:pt x="793843" y="15875"/>
                  </a:lnTo>
                  <a:lnTo>
                    <a:pt x="850235" y="15875"/>
                  </a:lnTo>
                  <a:lnTo>
                    <a:pt x="853790" y="12321"/>
                  </a:lnTo>
                  <a:lnTo>
                    <a:pt x="853790" y="3553"/>
                  </a:lnTo>
                  <a:lnTo>
                    <a:pt x="850235" y="0"/>
                  </a:lnTo>
                  <a:close/>
                </a:path>
                <a:path w="6836409" h="464185">
                  <a:moveTo>
                    <a:pt x="961360" y="0"/>
                  </a:moveTo>
                  <a:lnTo>
                    <a:pt x="904968" y="0"/>
                  </a:lnTo>
                  <a:lnTo>
                    <a:pt x="901415" y="3553"/>
                  </a:lnTo>
                  <a:lnTo>
                    <a:pt x="901415" y="12321"/>
                  </a:lnTo>
                  <a:lnTo>
                    <a:pt x="904968" y="15875"/>
                  </a:lnTo>
                  <a:lnTo>
                    <a:pt x="961360" y="15875"/>
                  </a:lnTo>
                  <a:lnTo>
                    <a:pt x="964915" y="12321"/>
                  </a:lnTo>
                  <a:lnTo>
                    <a:pt x="964915" y="3553"/>
                  </a:lnTo>
                  <a:lnTo>
                    <a:pt x="961360" y="0"/>
                  </a:lnTo>
                  <a:close/>
                </a:path>
                <a:path w="6836409" h="464185">
                  <a:moveTo>
                    <a:pt x="1072485" y="0"/>
                  </a:moveTo>
                  <a:lnTo>
                    <a:pt x="1016093" y="0"/>
                  </a:lnTo>
                  <a:lnTo>
                    <a:pt x="1012540" y="3553"/>
                  </a:lnTo>
                  <a:lnTo>
                    <a:pt x="1012540" y="12321"/>
                  </a:lnTo>
                  <a:lnTo>
                    <a:pt x="1016093" y="15875"/>
                  </a:lnTo>
                  <a:lnTo>
                    <a:pt x="1072485" y="15875"/>
                  </a:lnTo>
                  <a:lnTo>
                    <a:pt x="1076040" y="12321"/>
                  </a:lnTo>
                  <a:lnTo>
                    <a:pt x="1076040" y="3553"/>
                  </a:lnTo>
                  <a:lnTo>
                    <a:pt x="1072485" y="0"/>
                  </a:lnTo>
                  <a:close/>
                </a:path>
                <a:path w="6836409" h="464185">
                  <a:moveTo>
                    <a:pt x="1183610" y="0"/>
                  </a:moveTo>
                  <a:lnTo>
                    <a:pt x="1127218" y="0"/>
                  </a:lnTo>
                  <a:lnTo>
                    <a:pt x="1123665" y="3553"/>
                  </a:lnTo>
                  <a:lnTo>
                    <a:pt x="1123665" y="12321"/>
                  </a:lnTo>
                  <a:lnTo>
                    <a:pt x="1127218" y="15875"/>
                  </a:lnTo>
                  <a:lnTo>
                    <a:pt x="1183610" y="15875"/>
                  </a:lnTo>
                  <a:lnTo>
                    <a:pt x="1187165" y="12321"/>
                  </a:lnTo>
                  <a:lnTo>
                    <a:pt x="1187165" y="3553"/>
                  </a:lnTo>
                  <a:lnTo>
                    <a:pt x="1183610" y="0"/>
                  </a:lnTo>
                  <a:close/>
                </a:path>
                <a:path w="6836409" h="464185">
                  <a:moveTo>
                    <a:pt x="1294735" y="0"/>
                  </a:moveTo>
                  <a:lnTo>
                    <a:pt x="1238343" y="0"/>
                  </a:lnTo>
                  <a:lnTo>
                    <a:pt x="1234790" y="3553"/>
                  </a:lnTo>
                  <a:lnTo>
                    <a:pt x="1234790" y="12321"/>
                  </a:lnTo>
                  <a:lnTo>
                    <a:pt x="1238343" y="15875"/>
                  </a:lnTo>
                  <a:lnTo>
                    <a:pt x="1294735" y="15875"/>
                  </a:lnTo>
                  <a:lnTo>
                    <a:pt x="1298290" y="12321"/>
                  </a:lnTo>
                  <a:lnTo>
                    <a:pt x="1298290" y="3553"/>
                  </a:lnTo>
                  <a:lnTo>
                    <a:pt x="1294735" y="0"/>
                  </a:lnTo>
                  <a:close/>
                </a:path>
                <a:path w="6836409" h="464185">
                  <a:moveTo>
                    <a:pt x="1405860" y="0"/>
                  </a:moveTo>
                  <a:lnTo>
                    <a:pt x="1349468" y="0"/>
                  </a:lnTo>
                  <a:lnTo>
                    <a:pt x="1345915" y="3553"/>
                  </a:lnTo>
                  <a:lnTo>
                    <a:pt x="1345915" y="12321"/>
                  </a:lnTo>
                  <a:lnTo>
                    <a:pt x="1349468" y="15875"/>
                  </a:lnTo>
                  <a:lnTo>
                    <a:pt x="1405860" y="15875"/>
                  </a:lnTo>
                  <a:lnTo>
                    <a:pt x="1409415" y="12321"/>
                  </a:lnTo>
                  <a:lnTo>
                    <a:pt x="1409415" y="3553"/>
                  </a:lnTo>
                  <a:lnTo>
                    <a:pt x="1405860" y="0"/>
                  </a:lnTo>
                  <a:close/>
                </a:path>
                <a:path w="6836409" h="464185">
                  <a:moveTo>
                    <a:pt x="1516985" y="0"/>
                  </a:moveTo>
                  <a:lnTo>
                    <a:pt x="1460593" y="0"/>
                  </a:lnTo>
                  <a:lnTo>
                    <a:pt x="1457040" y="3553"/>
                  </a:lnTo>
                  <a:lnTo>
                    <a:pt x="1457040" y="12321"/>
                  </a:lnTo>
                  <a:lnTo>
                    <a:pt x="1460593" y="15875"/>
                  </a:lnTo>
                  <a:lnTo>
                    <a:pt x="1516985" y="15875"/>
                  </a:lnTo>
                  <a:lnTo>
                    <a:pt x="1520540" y="12321"/>
                  </a:lnTo>
                  <a:lnTo>
                    <a:pt x="1520540" y="3553"/>
                  </a:lnTo>
                  <a:lnTo>
                    <a:pt x="1516985" y="0"/>
                  </a:lnTo>
                  <a:close/>
                </a:path>
                <a:path w="6836409" h="464185">
                  <a:moveTo>
                    <a:pt x="1628110" y="0"/>
                  </a:moveTo>
                  <a:lnTo>
                    <a:pt x="1571718" y="0"/>
                  </a:lnTo>
                  <a:lnTo>
                    <a:pt x="1568165" y="3553"/>
                  </a:lnTo>
                  <a:lnTo>
                    <a:pt x="1568165" y="12321"/>
                  </a:lnTo>
                  <a:lnTo>
                    <a:pt x="1571718" y="15875"/>
                  </a:lnTo>
                  <a:lnTo>
                    <a:pt x="1628110" y="15875"/>
                  </a:lnTo>
                  <a:lnTo>
                    <a:pt x="1631665" y="12321"/>
                  </a:lnTo>
                  <a:lnTo>
                    <a:pt x="1631665" y="3553"/>
                  </a:lnTo>
                  <a:lnTo>
                    <a:pt x="1628110" y="0"/>
                  </a:lnTo>
                  <a:close/>
                </a:path>
                <a:path w="6836409" h="464185">
                  <a:moveTo>
                    <a:pt x="1739235" y="0"/>
                  </a:moveTo>
                  <a:lnTo>
                    <a:pt x="1682843" y="0"/>
                  </a:lnTo>
                  <a:lnTo>
                    <a:pt x="1679290" y="3553"/>
                  </a:lnTo>
                  <a:lnTo>
                    <a:pt x="1679290" y="12321"/>
                  </a:lnTo>
                  <a:lnTo>
                    <a:pt x="1682843" y="15875"/>
                  </a:lnTo>
                  <a:lnTo>
                    <a:pt x="1739235" y="15875"/>
                  </a:lnTo>
                  <a:lnTo>
                    <a:pt x="1742790" y="12321"/>
                  </a:lnTo>
                  <a:lnTo>
                    <a:pt x="1742790" y="3553"/>
                  </a:lnTo>
                  <a:lnTo>
                    <a:pt x="1739235" y="0"/>
                  </a:lnTo>
                  <a:close/>
                </a:path>
                <a:path w="6836409" h="464185">
                  <a:moveTo>
                    <a:pt x="1850360" y="0"/>
                  </a:moveTo>
                  <a:lnTo>
                    <a:pt x="1793968" y="0"/>
                  </a:lnTo>
                  <a:lnTo>
                    <a:pt x="1790415" y="3553"/>
                  </a:lnTo>
                  <a:lnTo>
                    <a:pt x="1790415" y="12321"/>
                  </a:lnTo>
                  <a:lnTo>
                    <a:pt x="1793968" y="15875"/>
                  </a:lnTo>
                  <a:lnTo>
                    <a:pt x="1850360" y="15875"/>
                  </a:lnTo>
                  <a:lnTo>
                    <a:pt x="1853915" y="12321"/>
                  </a:lnTo>
                  <a:lnTo>
                    <a:pt x="1853915" y="3553"/>
                  </a:lnTo>
                  <a:lnTo>
                    <a:pt x="1850360" y="0"/>
                  </a:lnTo>
                  <a:close/>
                </a:path>
                <a:path w="6836409" h="464185">
                  <a:moveTo>
                    <a:pt x="1961485" y="0"/>
                  </a:moveTo>
                  <a:lnTo>
                    <a:pt x="1905093" y="0"/>
                  </a:lnTo>
                  <a:lnTo>
                    <a:pt x="1901540" y="3553"/>
                  </a:lnTo>
                  <a:lnTo>
                    <a:pt x="1901540" y="12321"/>
                  </a:lnTo>
                  <a:lnTo>
                    <a:pt x="1905093" y="15875"/>
                  </a:lnTo>
                  <a:lnTo>
                    <a:pt x="1961485" y="15875"/>
                  </a:lnTo>
                  <a:lnTo>
                    <a:pt x="1965040" y="12321"/>
                  </a:lnTo>
                  <a:lnTo>
                    <a:pt x="1965040" y="3553"/>
                  </a:lnTo>
                  <a:lnTo>
                    <a:pt x="1961485" y="0"/>
                  </a:lnTo>
                  <a:close/>
                </a:path>
                <a:path w="6836409" h="464185">
                  <a:moveTo>
                    <a:pt x="2072610" y="0"/>
                  </a:moveTo>
                  <a:lnTo>
                    <a:pt x="2016218" y="0"/>
                  </a:lnTo>
                  <a:lnTo>
                    <a:pt x="2012665" y="3553"/>
                  </a:lnTo>
                  <a:lnTo>
                    <a:pt x="2012665" y="12321"/>
                  </a:lnTo>
                  <a:lnTo>
                    <a:pt x="2016218" y="15875"/>
                  </a:lnTo>
                  <a:lnTo>
                    <a:pt x="2072610" y="15875"/>
                  </a:lnTo>
                  <a:lnTo>
                    <a:pt x="2076165" y="12321"/>
                  </a:lnTo>
                  <a:lnTo>
                    <a:pt x="2076165" y="3553"/>
                  </a:lnTo>
                  <a:lnTo>
                    <a:pt x="2072610" y="0"/>
                  </a:lnTo>
                  <a:close/>
                </a:path>
                <a:path w="6836409" h="464185">
                  <a:moveTo>
                    <a:pt x="2183735" y="0"/>
                  </a:moveTo>
                  <a:lnTo>
                    <a:pt x="2127343" y="0"/>
                  </a:lnTo>
                  <a:lnTo>
                    <a:pt x="2123790" y="3553"/>
                  </a:lnTo>
                  <a:lnTo>
                    <a:pt x="2123790" y="12321"/>
                  </a:lnTo>
                  <a:lnTo>
                    <a:pt x="2127343" y="15875"/>
                  </a:lnTo>
                  <a:lnTo>
                    <a:pt x="2183735" y="15875"/>
                  </a:lnTo>
                  <a:lnTo>
                    <a:pt x="2187290" y="12321"/>
                  </a:lnTo>
                  <a:lnTo>
                    <a:pt x="2187290" y="3553"/>
                  </a:lnTo>
                  <a:lnTo>
                    <a:pt x="2183735" y="0"/>
                  </a:lnTo>
                  <a:close/>
                </a:path>
                <a:path w="6836409" h="464185">
                  <a:moveTo>
                    <a:pt x="2294860" y="0"/>
                  </a:moveTo>
                  <a:lnTo>
                    <a:pt x="2238468" y="0"/>
                  </a:lnTo>
                  <a:lnTo>
                    <a:pt x="2234915" y="3553"/>
                  </a:lnTo>
                  <a:lnTo>
                    <a:pt x="2234915" y="12321"/>
                  </a:lnTo>
                  <a:lnTo>
                    <a:pt x="2238468" y="15875"/>
                  </a:lnTo>
                  <a:lnTo>
                    <a:pt x="2294860" y="15875"/>
                  </a:lnTo>
                  <a:lnTo>
                    <a:pt x="2298415" y="12321"/>
                  </a:lnTo>
                  <a:lnTo>
                    <a:pt x="2298415" y="3553"/>
                  </a:lnTo>
                  <a:lnTo>
                    <a:pt x="2294860" y="0"/>
                  </a:lnTo>
                  <a:close/>
                </a:path>
                <a:path w="6836409" h="464185">
                  <a:moveTo>
                    <a:pt x="2405985" y="0"/>
                  </a:moveTo>
                  <a:lnTo>
                    <a:pt x="2349593" y="0"/>
                  </a:lnTo>
                  <a:lnTo>
                    <a:pt x="2346040" y="3553"/>
                  </a:lnTo>
                  <a:lnTo>
                    <a:pt x="2346040" y="12321"/>
                  </a:lnTo>
                  <a:lnTo>
                    <a:pt x="2349593" y="15875"/>
                  </a:lnTo>
                  <a:lnTo>
                    <a:pt x="2405985" y="15875"/>
                  </a:lnTo>
                  <a:lnTo>
                    <a:pt x="2409540" y="12321"/>
                  </a:lnTo>
                  <a:lnTo>
                    <a:pt x="2409540" y="3553"/>
                  </a:lnTo>
                  <a:lnTo>
                    <a:pt x="2405985" y="0"/>
                  </a:lnTo>
                  <a:close/>
                </a:path>
                <a:path w="6836409" h="464185">
                  <a:moveTo>
                    <a:pt x="2517110" y="0"/>
                  </a:moveTo>
                  <a:lnTo>
                    <a:pt x="2460718" y="0"/>
                  </a:lnTo>
                  <a:lnTo>
                    <a:pt x="2457165" y="3553"/>
                  </a:lnTo>
                  <a:lnTo>
                    <a:pt x="2457165" y="12321"/>
                  </a:lnTo>
                  <a:lnTo>
                    <a:pt x="2460718" y="15875"/>
                  </a:lnTo>
                  <a:lnTo>
                    <a:pt x="2517110" y="15875"/>
                  </a:lnTo>
                  <a:lnTo>
                    <a:pt x="2520665" y="12321"/>
                  </a:lnTo>
                  <a:lnTo>
                    <a:pt x="2520665" y="3553"/>
                  </a:lnTo>
                  <a:lnTo>
                    <a:pt x="2517110" y="0"/>
                  </a:lnTo>
                  <a:close/>
                </a:path>
                <a:path w="6836409" h="464185">
                  <a:moveTo>
                    <a:pt x="2628235" y="0"/>
                  </a:moveTo>
                  <a:lnTo>
                    <a:pt x="2571843" y="0"/>
                  </a:lnTo>
                  <a:lnTo>
                    <a:pt x="2568290" y="3553"/>
                  </a:lnTo>
                  <a:lnTo>
                    <a:pt x="2568290" y="12321"/>
                  </a:lnTo>
                  <a:lnTo>
                    <a:pt x="2571843" y="15875"/>
                  </a:lnTo>
                  <a:lnTo>
                    <a:pt x="2628235" y="15875"/>
                  </a:lnTo>
                  <a:lnTo>
                    <a:pt x="2631790" y="12321"/>
                  </a:lnTo>
                  <a:lnTo>
                    <a:pt x="2631790" y="3553"/>
                  </a:lnTo>
                  <a:lnTo>
                    <a:pt x="2628235" y="0"/>
                  </a:lnTo>
                  <a:close/>
                </a:path>
                <a:path w="6836409" h="464185">
                  <a:moveTo>
                    <a:pt x="2739360" y="0"/>
                  </a:moveTo>
                  <a:lnTo>
                    <a:pt x="2682968" y="0"/>
                  </a:lnTo>
                  <a:lnTo>
                    <a:pt x="2679415" y="3553"/>
                  </a:lnTo>
                  <a:lnTo>
                    <a:pt x="2679415" y="12321"/>
                  </a:lnTo>
                  <a:lnTo>
                    <a:pt x="2682968" y="15875"/>
                  </a:lnTo>
                  <a:lnTo>
                    <a:pt x="2739360" y="15875"/>
                  </a:lnTo>
                  <a:lnTo>
                    <a:pt x="2742915" y="12321"/>
                  </a:lnTo>
                  <a:lnTo>
                    <a:pt x="2742915" y="3553"/>
                  </a:lnTo>
                  <a:lnTo>
                    <a:pt x="2739360" y="0"/>
                  </a:lnTo>
                  <a:close/>
                </a:path>
                <a:path w="6836409" h="464185">
                  <a:moveTo>
                    <a:pt x="2850485" y="0"/>
                  </a:moveTo>
                  <a:lnTo>
                    <a:pt x="2794093" y="0"/>
                  </a:lnTo>
                  <a:lnTo>
                    <a:pt x="2790540" y="3553"/>
                  </a:lnTo>
                  <a:lnTo>
                    <a:pt x="2790540" y="12321"/>
                  </a:lnTo>
                  <a:lnTo>
                    <a:pt x="2794093" y="15875"/>
                  </a:lnTo>
                  <a:lnTo>
                    <a:pt x="2850485" y="15875"/>
                  </a:lnTo>
                  <a:lnTo>
                    <a:pt x="2854040" y="12321"/>
                  </a:lnTo>
                  <a:lnTo>
                    <a:pt x="2854040" y="3553"/>
                  </a:lnTo>
                  <a:lnTo>
                    <a:pt x="2850485" y="0"/>
                  </a:lnTo>
                  <a:close/>
                </a:path>
                <a:path w="6836409" h="464185">
                  <a:moveTo>
                    <a:pt x="2961610" y="0"/>
                  </a:moveTo>
                  <a:lnTo>
                    <a:pt x="2905218" y="0"/>
                  </a:lnTo>
                  <a:lnTo>
                    <a:pt x="2901665" y="3553"/>
                  </a:lnTo>
                  <a:lnTo>
                    <a:pt x="2901665" y="12321"/>
                  </a:lnTo>
                  <a:lnTo>
                    <a:pt x="2905218" y="15875"/>
                  </a:lnTo>
                  <a:lnTo>
                    <a:pt x="2961610" y="15875"/>
                  </a:lnTo>
                  <a:lnTo>
                    <a:pt x="2965165" y="12321"/>
                  </a:lnTo>
                  <a:lnTo>
                    <a:pt x="2965165" y="3553"/>
                  </a:lnTo>
                  <a:lnTo>
                    <a:pt x="2961610" y="0"/>
                  </a:lnTo>
                  <a:close/>
                </a:path>
                <a:path w="6836409" h="464185">
                  <a:moveTo>
                    <a:pt x="3072735" y="0"/>
                  </a:moveTo>
                  <a:lnTo>
                    <a:pt x="3016343" y="0"/>
                  </a:lnTo>
                  <a:lnTo>
                    <a:pt x="3012790" y="3553"/>
                  </a:lnTo>
                  <a:lnTo>
                    <a:pt x="3012790" y="12321"/>
                  </a:lnTo>
                  <a:lnTo>
                    <a:pt x="3016343" y="15875"/>
                  </a:lnTo>
                  <a:lnTo>
                    <a:pt x="3072735" y="15875"/>
                  </a:lnTo>
                  <a:lnTo>
                    <a:pt x="3076290" y="12321"/>
                  </a:lnTo>
                  <a:lnTo>
                    <a:pt x="3076290" y="3553"/>
                  </a:lnTo>
                  <a:lnTo>
                    <a:pt x="3072735" y="0"/>
                  </a:lnTo>
                  <a:close/>
                </a:path>
                <a:path w="6836409" h="464185">
                  <a:moveTo>
                    <a:pt x="3183860" y="0"/>
                  </a:moveTo>
                  <a:lnTo>
                    <a:pt x="3127468" y="0"/>
                  </a:lnTo>
                  <a:lnTo>
                    <a:pt x="3123915" y="3553"/>
                  </a:lnTo>
                  <a:lnTo>
                    <a:pt x="3123915" y="12321"/>
                  </a:lnTo>
                  <a:lnTo>
                    <a:pt x="3127468" y="15875"/>
                  </a:lnTo>
                  <a:lnTo>
                    <a:pt x="3183860" y="15875"/>
                  </a:lnTo>
                  <a:lnTo>
                    <a:pt x="3187415" y="12321"/>
                  </a:lnTo>
                  <a:lnTo>
                    <a:pt x="3187415" y="3553"/>
                  </a:lnTo>
                  <a:lnTo>
                    <a:pt x="3183860" y="0"/>
                  </a:lnTo>
                  <a:close/>
                </a:path>
                <a:path w="6836409" h="464185">
                  <a:moveTo>
                    <a:pt x="3294985" y="0"/>
                  </a:moveTo>
                  <a:lnTo>
                    <a:pt x="3238593" y="0"/>
                  </a:lnTo>
                  <a:lnTo>
                    <a:pt x="3235040" y="3553"/>
                  </a:lnTo>
                  <a:lnTo>
                    <a:pt x="3235040" y="12321"/>
                  </a:lnTo>
                  <a:lnTo>
                    <a:pt x="3238593" y="15875"/>
                  </a:lnTo>
                  <a:lnTo>
                    <a:pt x="3294985" y="15875"/>
                  </a:lnTo>
                  <a:lnTo>
                    <a:pt x="3298540" y="12321"/>
                  </a:lnTo>
                  <a:lnTo>
                    <a:pt x="3298540" y="3553"/>
                  </a:lnTo>
                  <a:lnTo>
                    <a:pt x="3294985" y="0"/>
                  </a:lnTo>
                  <a:close/>
                </a:path>
                <a:path w="6836409" h="464185">
                  <a:moveTo>
                    <a:pt x="3406110" y="0"/>
                  </a:moveTo>
                  <a:lnTo>
                    <a:pt x="3349718" y="0"/>
                  </a:lnTo>
                  <a:lnTo>
                    <a:pt x="3346165" y="3553"/>
                  </a:lnTo>
                  <a:lnTo>
                    <a:pt x="3346165" y="12321"/>
                  </a:lnTo>
                  <a:lnTo>
                    <a:pt x="3349718" y="15875"/>
                  </a:lnTo>
                  <a:lnTo>
                    <a:pt x="3406110" y="15875"/>
                  </a:lnTo>
                  <a:lnTo>
                    <a:pt x="3409665" y="12321"/>
                  </a:lnTo>
                  <a:lnTo>
                    <a:pt x="3409665" y="3553"/>
                  </a:lnTo>
                  <a:lnTo>
                    <a:pt x="3406110" y="0"/>
                  </a:lnTo>
                  <a:close/>
                </a:path>
                <a:path w="6836409" h="464185">
                  <a:moveTo>
                    <a:pt x="3517235" y="0"/>
                  </a:moveTo>
                  <a:lnTo>
                    <a:pt x="3460843" y="0"/>
                  </a:lnTo>
                  <a:lnTo>
                    <a:pt x="3457290" y="3553"/>
                  </a:lnTo>
                  <a:lnTo>
                    <a:pt x="3457290" y="12321"/>
                  </a:lnTo>
                  <a:lnTo>
                    <a:pt x="3460843" y="15875"/>
                  </a:lnTo>
                  <a:lnTo>
                    <a:pt x="3517235" y="15875"/>
                  </a:lnTo>
                  <a:lnTo>
                    <a:pt x="3520790" y="12321"/>
                  </a:lnTo>
                  <a:lnTo>
                    <a:pt x="3520790" y="3553"/>
                  </a:lnTo>
                  <a:lnTo>
                    <a:pt x="3517235" y="0"/>
                  </a:lnTo>
                  <a:close/>
                </a:path>
                <a:path w="6836409" h="464185">
                  <a:moveTo>
                    <a:pt x="3628360" y="0"/>
                  </a:moveTo>
                  <a:lnTo>
                    <a:pt x="3571968" y="0"/>
                  </a:lnTo>
                  <a:lnTo>
                    <a:pt x="3568415" y="3553"/>
                  </a:lnTo>
                  <a:lnTo>
                    <a:pt x="3568415" y="12321"/>
                  </a:lnTo>
                  <a:lnTo>
                    <a:pt x="3571968" y="15875"/>
                  </a:lnTo>
                  <a:lnTo>
                    <a:pt x="3628360" y="15875"/>
                  </a:lnTo>
                  <a:lnTo>
                    <a:pt x="3631915" y="12321"/>
                  </a:lnTo>
                  <a:lnTo>
                    <a:pt x="3631915" y="3553"/>
                  </a:lnTo>
                  <a:lnTo>
                    <a:pt x="3628360" y="0"/>
                  </a:lnTo>
                  <a:close/>
                </a:path>
                <a:path w="6836409" h="464185">
                  <a:moveTo>
                    <a:pt x="3739485" y="0"/>
                  </a:moveTo>
                  <a:lnTo>
                    <a:pt x="3683093" y="0"/>
                  </a:lnTo>
                  <a:lnTo>
                    <a:pt x="3679540" y="3553"/>
                  </a:lnTo>
                  <a:lnTo>
                    <a:pt x="3679540" y="12321"/>
                  </a:lnTo>
                  <a:lnTo>
                    <a:pt x="3683093" y="15875"/>
                  </a:lnTo>
                  <a:lnTo>
                    <a:pt x="3739485" y="15875"/>
                  </a:lnTo>
                  <a:lnTo>
                    <a:pt x="3743040" y="12321"/>
                  </a:lnTo>
                  <a:lnTo>
                    <a:pt x="3743040" y="3553"/>
                  </a:lnTo>
                  <a:lnTo>
                    <a:pt x="3739485" y="0"/>
                  </a:lnTo>
                  <a:close/>
                </a:path>
                <a:path w="6836409" h="464185">
                  <a:moveTo>
                    <a:pt x="3850610" y="0"/>
                  </a:moveTo>
                  <a:lnTo>
                    <a:pt x="3794218" y="0"/>
                  </a:lnTo>
                  <a:lnTo>
                    <a:pt x="3790665" y="3553"/>
                  </a:lnTo>
                  <a:lnTo>
                    <a:pt x="3790665" y="12321"/>
                  </a:lnTo>
                  <a:lnTo>
                    <a:pt x="3794218" y="15875"/>
                  </a:lnTo>
                  <a:lnTo>
                    <a:pt x="3850610" y="15875"/>
                  </a:lnTo>
                  <a:lnTo>
                    <a:pt x="3854165" y="12321"/>
                  </a:lnTo>
                  <a:lnTo>
                    <a:pt x="3854165" y="3553"/>
                  </a:lnTo>
                  <a:lnTo>
                    <a:pt x="3850610" y="0"/>
                  </a:lnTo>
                  <a:close/>
                </a:path>
                <a:path w="6836409" h="464185">
                  <a:moveTo>
                    <a:pt x="3961735" y="0"/>
                  </a:moveTo>
                  <a:lnTo>
                    <a:pt x="3905343" y="0"/>
                  </a:lnTo>
                  <a:lnTo>
                    <a:pt x="3901790" y="3553"/>
                  </a:lnTo>
                  <a:lnTo>
                    <a:pt x="3901790" y="12321"/>
                  </a:lnTo>
                  <a:lnTo>
                    <a:pt x="3905343" y="15875"/>
                  </a:lnTo>
                  <a:lnTo>
                    <a:pt x="3961735" y="15875"/>
                  </a:lnTo>
                  <a:lnTo>
                    <a:pt x="3965290" y="12321"/>
                  </a:lnTo>
                  <a:lnTo>
                    <a:pt x="3965290" y="3553"/>
                  </a:lnTo>
                  <a:lnTo>
                    <a:pt x="3961735" y="0"/>
                  </a:lnTo>
                  <a:close/>
                </a:path>
                <a:path w="6836409" h="464185">
                  <a:moveTo>
                    <a:pt x="4072860" y="0"/>
                  </a:moveTo>
                  <a:lnTo>
                    <a:pt x="4016468" y="0"/>
                  </a:lnTo>
                  <a:lnTo>
                    <a:pt x="4012915" y="3553"/>
                  </a:lnTo>
                  <a:lnTo>
                    <a:pt x="4012915" y="12321"/>
                  </a:lnTo>
                  <a:lnTo>
                    <a:pt x="4016468" y="15875"/>
                  </a:lnTo>
                  <a:lnTo>
                    <a:pt x="4072860" y="15875"/>
                  </a:lnTo>
                  <a:lnTo>
                    <a:pt x="4076415" y="12321"/>
                  </a:lnTo>
                  <a:lnTo>
                    <a:pt x="4076415" y="3553"/>
                  </a:lnTo>
                  <a:lnTo>
                    <a:pt x="4072860" y="0"/>
                  </a:lnTo>
                  <a:close/>
                </a:path>
                <a:path w="6836409" h="464185">
                  <a:moveTo>
                    <a:pt x="4183985" y="0"/>
                  </a:moveTo>
                  <a:lnTo>
                    <a:pt x="4127593" y="0"/>
                  </a:lnTo>
                  <a:lnTo>
                    <a:pt x="4124040" y="3553"/>
                  </a:lnTo>
                  <a:lnTo>
                    <a:pt x="4124040" y="12321"/>
                  </a:lnTo>
                  <a:lnTo>
                    <a:pt x="4127593" y="15875"/>
                  </a:lnTo>
                  <a:lnTo>
                    <a:pt x="4183985" y="15875"/>
                  </a:lnTo>
                  <a:lnTo>
                    <a:pt x="4187540" y="12321"/>
                  </a:lnTo>
                  <a:lnTo>
                    <a:pt x="4187540" y="3553"/>
                  </a:lnTo>
                  <a:lnTo>
                    <a:pt x="4183985" y="0"/>
                  </a:lnTo>
                  <a:close/>
                </a:path>
                <a:path w="6836409" h="464185">
                  <a:moveTo>
                    <a:pt x="4295112" y="0"/>
                  </a:moveTo>
                  <a:lnTo>
                    <a:pt x="4238718" y="0"/>
                  </a:lnTo>
                  <a:lnTo>
                    <a:pt x="4235165" y="3553"/>
                  </a:lnTo>
                  <a:lnTo>
                    <a:pt x="4235165" y="12321"/>
                  </a:lnTo>
                  <a:lnTo>
                    <a:pt x="4238718" y="15875"/>
                  </a:lnTo>
                  <a:lnTo>
                    <a:pt x="4295112" y="15875"/>
                  </a:lnTo>
                  <a:lnTo>
                    <a:pt x="4298665" y="12321"/>
                  </a:lnTo>
                  <a:lnTo>
                    <a:pt x="4298665" y="3553"/>
                  </a:lnTo>
                  <a:lnTo>
                    <a:pt x="4295112" y="0"/>
                  </a:lnTo>
                  <a:close/>
                </a:path>
                <a:path w="6836409" h="464185">
                  <a:moveTo>
                    <a:pt x="4406237" y="0"/>
                  </a:moveTo>
                  <a:lnTo>
                    <a:pt x="4349843" y="0"/>
                  </a:lnTo>
                  <a:lnTo>
                    <a:pt x="4346290" y="3553"/>
                  </a:lnTo>
                  <a:lnTo>
                    <a:pt x="4346290" y="12321"/>
                  </a:lnTo>
                  <a:lnTo>
                    <a:pt x="4349843" y="15875"/>
                  </a:lnTo>
                  <a:lnTo>
                    <a:pt x="4406237" y="15875"/>
                  </a:lnTo>
                  <a:lnTo>
                    <a:pt x="4409790" y="12321"/>
                  </a:lnTo>
                  <a:lnTo>
                    <a:pt x="4409790" y="3553"/>
                  </a:lnTo>
                  <a:lnTo>
                    <a:pt x="4406237" y="0"/>
                  </a:lnTo>
                  <a:close/>
                </a:path>
                <a:path w="6836409" h="464185">
                  <a:moveTo>
                    <a:pt x="4517362" y="0"/>
                  </a:moveTo>
                  <a:lnTo>
                    <a:pt x="4460968" y="0"/>
                  </a:lnTo>
                  <a:lnTo>
                    <a:pt x="4457415" y="3553"/>
                  </a:lnTo>
                  <a:lnTo>
                    <a:pt x="4457415" y="12321"/>
                  </a:lnTo>
                  <a:lnTo>
                    <a:pt x="4460968" y="15875"/>
                  </a:lnTo>
                  <a:lnTo>
                    <a:pt x="4517362" y="15875"/>
                  </a:lnTo>
                  <a:lnTo>
                    <a:pt x="4520915" y="12321"/>
                  </a:lnTo>
                  <a:lnTo>
                    <a:pt x="4520915" y="3553"/>
                  </a:lnTo>
                  <a:lnTo>
                    <a:pt x="4517362" y="0"/>
                  </a:lnTo>
                  <a:close/>
                </a:path>
                <a:path w="6836409" h="464185">
                  <a:moveTo>
                    <a:pt x="4628487" y="0"/>
                  </a:moveTo>
                  <a:lnTo>
                    <a:pt x="4572093" y="0"/>
                  </a:lnTo>
                  <a:lnTo>
                    <a:pt x="4568540" y="3553"/>
                  </a:lnTo>
                  <a:lnTo>
                    <a:pt x="4568540" y="12321"/>
                  </a:lnTo>
                  <a:lnTo>
                    <a:pt x="4572093" y="15875"/>
                  </a:lnTo>
                  <a:lnTo>
                    <a:pt x="4628487" y="15875"/>
                  </a:lnTo>
                  <a:lnTo>
                    <a:pt x="4632040" y="12321"/>
                  </a:lnTo>
                  <a:lnTo>
                    <a:pt x="4632040" y="3553"/>
                  </a:lnTo>
                  <a:lnTo>
                    <a:pt x="4628487" y="0"/>
                  </a:lnTo>
                  <a:close/>
                </a:path>
                <a:path w="6836409" h="464185">
                  <a:moveTo>
                    <a:pt x="4739612" y="0"/>
                  </a:moveTo>
                  <a:lnTo>
                    <a:pt x="4683218" y="0"/>
                  </a:lnTo>
                  <a:lnTo>
                    <a:pt x="4679665" y="3553"/>
                  </a:lnTo>
                  <a:lnTo>
                    <a:pt x="4679665" y="12321"/>
                  </a:lnTo>
                  <a:lnTo>
                    <a:pt x="4683218" y="15875"/>
                  </a:lnTo>
                  <a:lnTo>
                    <a:pt x="4739612" y="15875"/>
                  </a:lnTo>
                  <a:lnTo>
                    <a:pt x="4743165" y="12321"/>
                  </a:lnTo>
                  <a:lnTo>
                    <a:pt x="4743165" y="3553"/>
                  </a:lnTo>
                  <a:lnTo>
                    <a:pt x="4739612" y="0"/>
                  </a:lnTo>
                  <a:close/>
                </a:path>
                <a:path w="6836409" h="464185">
                  <a:moveTo>
                    <a:pt x="4850737" y="0"/>
                  </a:moveTo>
                  <a:lnTo>
                    <a:pt x="4794343" y="0"/>
                  </a:lnTo>
                  <a:lnTo>
                    <a:pt x="4790790" y="3553"/>
                  </a:lnTo>
                  <a:lnTo>
                    <a:pt x="4790790" y="12321"/>
                  </a:lnTo>
                  <a:lnTo>
                    <a:pt x="4794343" y="15875"/>
                  </a:lnTo>
                  <a:lnTo>
                    <a:pt x="4850737" y="15875"/>
                  </a:lnTo>
                  <a:lnTo>
                    <a:pt x="4854290" y="12321"/>
                  </a:lnTo>
                  <a:lnTo>
                    <a:pt x="4854290" y="3553"/>
                  </a:lnTo>
                  <a:lnTo>
                    <a:pt x="4850737" y="0"/>
                  </a:lnTo>
                  <a:close/>
                </a:path>
                <a:path w="6836409" h="464185">
                  <a:moveTo>
                    <a:pt x="4961862" y="0"/>
                  </a:moveTo>
                  <a:lnTo>
                    <a:pt x="4905468" y="0"/>
                  </a:lnTo>
                  <a:lnTo>
                    <a:pt x="4901915" y="3553"/>
                  </a:lnTo>
                  <a:lnTo>
                    <a:pt x="4901915" y="12321"/>
                  </a:lnTo>
                  <a:lnTo>
                    <a:pt x="4905468" y="15875"/>
                  </a:lnTo>
                  <a:lnTo>
                    <a:pt x="4961862" y="15875"/>
                  </a:lnTo>
                  <a:lnTo>
                    <a:pt x="4965415" y="12321"/>
                  </a:lnTo>
                  <a:lnTo>
                    <a:pt x="4965415" y="3553"/>
                  </a:lnTo>
                  <a:lnTo>
                    <a:pt x="4961862" y="0"/>
                  </a:lnTo>
                  <a:close/>
                </a:path>
                <a:path w="6836409" h="464185">
                  <a:moveTo>
                    <a:pt x="5072987" y="0"/>
                  </a:moveTo>
                  <a:lnTo>
                    <a:pt x="5016593" y="0"/>
                  </a:lnTo>
                  <a:lnTo>
                    <a:pt x="5013040" y="3553"/>
                  </a:lnTo>
                  <a:lnTo>
                    <a:pt x="5013040" y="12321"/>
                  </a:lnTo>
                  <a:lnTo>
                    <a:pt x="5016593" y="15875"/>
                  </a:lnTo>
                  <a:lnTo>
                    <a:pt x="5072987" y="15875"/>
                  </a:lnTo>
                  <a:lnTo>
                    <a:pt x="5076540" y="12321"/>
                  </a:lnTo>
                  <a:lnTo>
                    <a:pt x="5076540" y="3553"/>
                  </a:lnTo>
                  <a:lnTo>
                    <a:pt x="5072987" y="0"/>
                  </a:lnTo>
                  <a:close/>
                </a:path>
                <a:path w="6836409" h="464185">
                  <a:moveTo>
                    <a:pt x="5184112" y="0"/>
                  </a:moveTo>
                  <a:lnTo>
                    <a:pt x="5127718" y="0"/>
                  </a:lnTo>
                  <a:lnTo>
                    <a:pt x="5124165" y="3553"/>
                  </a:lnTo>
                  <a:lnTo>
                    <a:pt x="5124165" y="12321"/>
                  </a:lnTo>
                  <a:lnTo>
                    <a:pt x="5127718" y="15875"/>
                  </a:lnTo>
                  <a:lnTo>
                    <a:pt x="5184112" y="15875"/>
                  </a:lnTo>
                  <a:lnTo>
                    <a:pt x="5187665" y="12321"/>
                  </a:lnTo>
                  <a:lnTo>
                    <a:pt x="5187665" y="3553"/>
                  </a:lnTo>
                  <a:lnTo>
                    <a:pt x="5184112" y="0"/>
                  </a:lnTo>
                  <a:close/>
                </a:path>
                <a:path w="6836409" h="464185">
                  <a:moveTo>
                    <a:pt x="5295237" y="0"/>
                  </a:moveTo>
                  <a:lnTo>
                    <a:pt x="5238843" y="0"/>
                  </a:lnTo>
                  <a:lnTo>
                    <a:pt x="5235290" y="3553"/>
                  </a:lnTo>
                  <a:lnTo>
                    <a:pt x="5235290" y="12321"/>
                  </a:lnTo>
                  <a:lnTo>
                    <a:pt x="5238843" y="15875"/>
                  </a:lnTo>
                  <a:lnTo>
                    <a:pt x="5295237" y="15875"/>
                  </a:lnTo>
                  <a:lnTo>
                    <a:pt x="5298790" y="12321"/>
                  </a:lnTo>
                  <a:lnTo>
                    <a:pt x="5298790" y="3553"/>
                  </a:lnTo>
                  <a:lnTo>
                    <a:pt x="5295237" y="0"/>
                  </a:lnTo>
                  <a:close/>
                </a:path>
                <a:path w="6836409" h="464185">
                  <a:moveTo>
                    <a:pt x="5406362" y="0"/>
                  </a:moveTo>
                  <a:lnTo>
                    <a:pt x="5349968" y="0"/>
                  </a:lnTo>
                  <a:lnTo>
                    <a:pt x="5346415" y="3553"/>
                  </a:lnTo>
                  <a:lnTo>
                    <a:pt x="5346415" y="12321"/>
                  </a:lnTo>
                  <a:lnTo>
                    <a:pt x="5349968" y="15875"/>
                  </a:lnTo>
                  <a:lnTo>
                    <a:pt x="5406362" y="15875"/>
                  </a:lnTo>
                  <a:lnTo>
                    <a:pt x="5409915" y="12321"/>
                  </a:lnTo>
                  <a:lnTo>
                    <a:pt x="5409915" y="3553"/>
                  </a:lnTo>
                  <a:lnTo>
                    <a:pt x="5406362" y="0"/>
                  </a:lnTo>
                  <a:close/>
                </a:path>
                <a:path w="6836409" h="464185">
                  <a:moveTo>
                    <a:pt x="5517487" y="0"/>
                  </a:moveTo>
                  <a:lnTo>
                    <a:pt x="5461093" y="0"/>
                  </a:lnTo>
                  <a:lnTo>
                    <a:pt x="5457540" y="3553"/>
                  </a:lnTo>
                  <a:lnTo>
                    <a:pt x="5457540" y="12321"/>
                  </a:lnTo>
                  <a:lnTo>
                    <a:pt x="5461093" y="15875"/>
                  </a:lnTo>
                  <a:lnTo>
                    <a:pt x="5517487" y="15875"/>
                  </a:lnTo>
                  <a:lnTo>
                    <a:pt x="5521040" y="12321"/>
                  </a:lnTo>
                  <a:lnTo>
                    <a:pt x="5521040" y="3553"/>
                  </a:lnTo>
                  <a:lnTo>
                    <a:pt x="5517487" y="0"/>
                  </a:lnTo>
                  <a:close/>
                </a:path>
                <a:path w="6836409" h="464185">
                  <a:moveTo>
                    <a:pt x="5628612" y="0"/>
                  </a:moveTo>
                  <a:lnTo>
                    <a:pt x="5572218" y="0"/>
                  </a:lnTo>
                  <a:lnTo>
                    <a:pt x="5568665" y="3553"/>
                  </a:lnTo>
                  <a:lnTo>
                    <a:pt x="5568665" y="12321"/>
                  </a:lnTo>
                  <a:lnTo>
                    <a:pt x="5572218" y="15875"/>
                  </a:lnTo>
                  <a:lnTo>
                    <a:pt x="5628612" y="15875"/>
                  </a:lnTo>
                  <a:lnTo>
                    <a:pt x="5632165" y="12321"/>
                  </a:lnTo>
                  <a:lnTo>
                    <a:pt x="5632165" y="3553"/>
                  </a:lnTo>
                  <a:lnTo>
                    <a:pt x="5628612" y="0"/>
                  </a:lnTo>
                  <a:close/>
                </a:path>
                <a:path w="6836409" h="464185">
                  <a:moveTo>
                    <a:pt x="5739737" y="0"/>
                  </a:moveTo>
                  <a:lnTo>
                    <a:pt x="5683343" y="0"/>
                  </a:lnTo>
                  <a:lnTo>
                    <a:pt x="5679790" y="3553"/>
                  </a:lnTo>
                  <a:lnTo>
                    <a:pt x="5679790" y="12321"/>
                  </a:lnTo>
                  <a:lnTo>
                    <a:pt x="5683343" y="15875"/>
                  </a:lnTo>
                  <a:lnTo>
                    <a:pt x="5739737" y="15875"/>
                  </a:lnTo>
                  <a:lnTo>
                    <a:pt x="5743290" y="12321"/>
                  </a:lnTo>
                  <a:lnTo>
                    <a:pt x="5743290" y="3553"/>
                  </a:lnTo>
                  <a:lnTo>
                    <a:pt x="5739737" y="0"/>
                  </a:lnTo>
                  <a:close/>
                </a:path>
                <a:path w="6836409" h="464185">
                  <a:moveTo>
                    <a:pt x="5850862" y="0"/>
                  </a:moveTo>
                  <a:lnTo>
                    <a:pt x="5794468" y="0"/>
                  </a:lnTo>
                  <a:lnTo>
                    <a:pt x="5790915" y="3553"/>
                  </a:lnTo>
                  <a:lnTo>
                    <a:pt x="5790915" y="12321"/>
                  </a:lnTo>
                  <a:lnTo>
                    <a:pt x="5794468" y="15875"/>
                  </a:lnTo>
                  <a:lnTo>
                    <a:pt x="5850862" y="15875"/>
                  </a:lnTo>
                  <a:lnTo>
                    <a:pt x="5854415" y="12321"/>
                  </a:lnTo>
                  <a:lnTo>
                    <a:pt x="5854415" y="3553"/>
                  </a:lnTo>
                  <a:lnTo>
                    <a:pt x="5850862" y="0"/>
                  </a:lnTo>
                  <a:close/>
                </a:path>
                <a:path w="6836409" h="464185">
                  <a:moveTo>
                    <a:pt x="5961987" y="0"/>
                  </a:moveTo>
                  <a:lnTo>
                    <a:pt x="5905593" y="0"/>
                  </a:lnTo>
                  <a:lnTo>
                    <a:pt x="5902040" y="3553"/>
                  </a:lnTo>
                  <a:lnTo>
                    <a:pt x="5902040" y="12321"/>
                  </a:lnTo>
                  <a:lnTo>
                    <a:pt x="5905593" y="15875"/>
                  </a:lnTo>
                  <a:lnTo>
                    <a:pt x="5961987" y="15875"/>
                  </a:lnTo>
                  <a:lnTo>
                    <a:pt x="5965540" y="12321"/>
                  </a:lnTo>
                  <a:lnTo>
                    <a:pt x="5965540" y="3553"/>
                  </a:lnTo>
                  <a:lnTo>
                    <a:pt x="5961987" y="0"/>
                  </a:lnTo>
                  <a:close/>
                </a:path>
                <a:path w="6836409" h="464185">
                  <a:moveTo>
                    <a:pt x="6073112" y="0"/>
                  </a:moveTo>
                  <a:lnTo>
                    <a:pt x="6016718" y="0"/>
                  </a:lnTo>
                  <a:lnTo>
                    <a:pt x="6013165" y="3553"/>
                  </a:lnTo>
                  <a:lnTo>
                    <a:pt x="6013165" y="12321"/>
                  </a:lnTo>
                  <a:lnTo>
                    <a:pt x="6016718" y="15875"/>
                  </a:lnTo>
                  <a:lnTo>
                    <a:pt x="6073112" y="15875"/>
                  </a:lnTo>
                  <a:lnTo>
                    <a:pt x="6076665" y="12321"/>
                  </a:lnTo>
                  <a:lnTo>
                    <a:pt x="6076665" y="3553"/>
                  </a:lnTo>
                  <a:lnTo>
                    <a:pt x="6073112" y="0"/>
                  </a:lnTo>
                  <a:close/>
                </a:path>
                <a:path w="6836409" h="464185">
                  <a:moveTo>
                    <a:pt x="6184237" y="0"/>
                  </a:moveTo>
                  <a:lnTo>
                    <a:pt x="6127843" y="0"/>
                  </a:lnTo>
                  <a:lnTo>
                    <a:pt x="6124290" y="3553"/>
                  </a:lnTo>
                  <a:lnTo>
                    <a:pt x="6124290" y="12321"/>
                  </a:lnTo>
                  <a:lnTo>
                    <a:pt x="6127843" y="15875"/>
                  </a:lnTo>
                  <a:lnTo>
                    <a:pt x="6184237" y="15875"/>
                  </a:lnTo>
                  <a:lnTo>
                    <a:pt x="6187790" y="12321"/>
                  </a:lnTo>
                  <a:lnTo>
                    <a:pt x="6187790" y="3553"/>
                  </a:lnTo>
                  <a:lnTo>
                    <a:pt x="6184237" y="0"/>
                  </a:lnTo>
                  <a:close/>
                </a:path>
                <a:path w="6836409" h="464185">
                  <a:moveTo>
                    <a:pt x="6295362" y="0"/>
                  </a:moveTo>
                  <a:lnTo>
                    <a:pt x="6238968" y="0"/>
                  </a:lnTo>
                  <a:lnTo>
                    <a:pt x="6235415" y="3553"/>
                  </a:lnTo>
                  <a:lnTo>
                    <a:pt x="6235415" y="12321"/>
                  </a:lnTo>
                  <a:lnTo>
                    <a:pt x="6238968" y="15875"/>
                  </a:lnTo>
                  <a:lnTo>
                    <a:pt x="6295362" y="15875"/>
                  </a:lnTo>
                  <a:lnTo>
                    <a:pt x="6298915" y="12321"/>
                  </a:lnTo>
                  <a:lnTo>
                    <a:pt x="6298915" y="3553"/>
                  </a:lnTo>
                  <a:lnTo>
                    <a:pt x="6295362" y="0"/>
                  </a:lnTo>
                  <a:close/>
                </a:path>
                <a:path w="6836409" h="464185">
                  <a:moveTo>
                    <a:pt x="6406487" y="0"/>
                  </a:moveTo>
                  <a:lnTo>
                    <a:pt x="6350093" y="0"/>
                  </a:lnTo>
                  <a:lnTo>
                    <a:pt x="6346540" y="3553"/>
                  </a:lnTo>
                  <a:lnTo>
                    <a:pt x="6346540" y="12321"/>
                  </a:lnTo>
                  <a:lnTo>
                    <a:pt x="6350093" y="15875"/>
                  </a:lnTo>
                  <a:lnTo>
                    <a:pt x="6406487" y="15875"/>
                  </a:lnTo>
                  <a:lnTo>
                    <a:pt x="6410040" y="12321"/>
                  </a:lnTo>
                  <a:lnTo>
                    <a:pt x="6410040" y="3553"/>
                  </a:lnTo>
                  <a:lnTo>
                    <a:pt x="6406487" y="0"/>
                  </a:lnTo>
                  <a:close/>
                </a:path>
                <a:path w="6836409" h="464185">
                  <a:moveTo>
                    <a:pt x="6517612" y="0"/>
                  </a:moveTo>
                  <a:lnTo>
                    <a:pt x="6461218" y="0"/>
                  </a:lnTo>
                  <a:lnTo>
                    <a:pt x="6457665" y="3553"/>
                  </a:lnTo>
                  <a:lnTo>
                    <a:pt x="6457665" y="12321"/>
                  </a:lnTo>
                  <a:lnTo>
                    <a:pt x="6461218" y="15875"/>
                  </a:lnTo>
                  <a:lnTo>
                    <a:pt x="6517612" y="15875"/>
                  </a:lnTo>
                  <a:lnTo>
                    <a:pt x="6521165" y="12321"/>
                  </a:lnTo>
                  <a:lnTo>
                    <a:pt x="6521165" y="3553"/>
                  </a:lnTo>
                  <a:lnTo>
                    <a:pt x="6517612" y="0"/>
                  </a:lnTo>
                  <a:close/>
                </a:path>
                <a:path w="6836409" h="464185">
                  <a:moveTo>
                    <a:pt x="6628735" y="0"/>
                  </a:moveTo>
                  <a:lnTo>
                    <a:pt x="6572343" y="0"/>
                  </a:lnTo>
                  <a:lnTo>
                    <a:pt x="6568790" y="3553"/>
                  </a:lnTo>
                  <a:lnTo>
                    <a:pt x="6568790" y="12321"/>
                  </a:lnTo>
                  <a:lnTo>
                    <a:pt x="6572343" y="15875"/>
                  </a:lnTo>
                  <a:lnTo>
                    <a:pt x="6628735" y="15875"/>
                  </a:lnTo>
                  <a:lnTo>
                    <a:pt x="6632290" y="12321"/>
                  </a:lnTo>
                  <a:lnTo>
                    <a:pt x="6632290" y="3553"/>
                  </a:lnTo>
                  <a:lnTo>
                    <a:pt x="6628735" y="0"/>
                  </a:lnTo>
                  <a:close/>
                </a:path>
                <a:path w="6836409" h="464185">
                  <a:moveTo>
                    <a:pt x="6739860" y="0"/>
                  </a:moveTo>
                  <a:lnTo>
                    <a:pt x="6683468" y="0"/>
                  </a:lnTo>
                  <a:lnTo>
                    <a:pt x="6679915" y="3553"/>
                  </a:lnTo>
                  <a:lnTo>
                    <a:pt x="6679915" y="12321"/>
                  </a:lnTo>
                  <a:lnTo>
                    <a:pt x="6683468" y="15875"/>
                  </a:lnTo>
                  <a:lnTo>
                    <a:pt x="6739860" y="15875"/>
                  </a:lnTo>
                  <a:lnTo>
                    <a:pt x="6743415" y="12321"/>
                  </a:lnTo>
                  <a:lnTo>
                    <a:pt x="6743415" y="3553"/>
                  </a:lnTo>
                  <a:lnTo>
                    <a:pt x="6739860" y="0"/>
                  </a:lnTo>
                  <a:close/>
                </a:path>
                <a:path w="6836409" h="464185">
                  <a:moveTo>
                    <a:pt x="6820327" y="7937"/>
                  </a:moveTo>
                  <a:lnTo>
                    <a:pt x="6820327" y="30657"/>
                  </a:lnTo>
                  <a:lnTo>
                    <a:pt x="6823881" y="34212"/>
                  </a:lnTo>
                  <a:lnTo>
                    <a:pt x="6832649" y="34212"/>
                  </a:lnTo>
                  <a:lnTo>
                    <a:pt x="6836202" y="30657"/>
                  </a:lnTo>
                  <a:lnTo>
                    <a:pt x="6836202" y="15875"/>
                  </a:lnTo>
                  <a:lnTo>
                    <a:pt x="6828265" y="15875"/>
                  </a:lnTo>
                  <a:lnTo>
                    <a:pt x="6820327" y="7937"/>
                  </a:lnTo>
                  <a:close/>
                </a:path>
                <a:path w="6836409" h="464185">
                  <a:moveTo>
                    <a:pt x="6832649" y="0"/>
                  </a:moveTo>
                  <a:lnTo>
                    <a:pt x="6794593" y="0"/>
                  </a:lnTo>
                  <a:lnTo>
                    <a:pt x="6791040" y="3553"/>
                  </a:lnTo>
                  <a:lnTo>
                    <a:pt x="6791040" y="12321"/>
                  </a:lnTo>
                  <a:lnTo>
                    <a:pt x="6794593" y="15875"/>
                  </a:lnTo>
                  <a:lnTo>
                    <a:pt x="6820327" y="15875"/>
                  </a:lnTo>
                  <a:lnTo>
                    <a:pt x="6820327" y="7937"/>
                  </a:lnTo>
                  <a:lnTo>
                    <a:pt x="6836202" y="7937"/>
                  </a:lnTo>
                  <a:lnTo>
                    <a:pt x="6836202" y="3553"/>
                  </a:lnTo>
                  <a:lnTo>
                    <a:pt x="6832649" y="0"/>
                  </a:lnTo>
                  <a:close/>
                </a:path>
                <a:path w="6836409" h="464185">
                  <a:moveTo>
                    <a:pt x="6836202" y="7937"/>
                  </a:moveTo>
                  <a:lnTo>
                    <a:pt x="6820327" y="7937"/>
                  </a:lnTo>
                  <a:lnTo>
                    <a:pt x="6828265" y="15875"/>
                  </a:lnTo>
                  <a:lnTo>
                    <a:pt x="6836202" y="15875"/>
                  </a:lnTo>
                  <a:lnTo>
                    <a:pt x="6836202" y="7937"/>
                  </a:lnTo>
                  <a:close/>
                </a:path>
                <a:path w="6836409" h="464185">
                  <a:moveTo>
                    <a:pt x="6832649" y="81837"/>
                  </a:moveTo>
                  <a:lnTo>
                    <a:pt x="6823881" y="81837"/>
                  </a:lnTo>
                  <a:lnTo>
                    <a:pt x="6820327" y="85390"/>
                  </a:lnTo>
                  <a:lnTo>
                    <a:pt x="6820327" y="141782"/>
                  </a:lnTo>
                  <a:lnTo>
                    <a:pt x="6823881" y="145337"/>
                  </a:lnTo>
                  <a:lnTo>
                    <a:pt x="6832649" y="145337"/>
                  </a:lnTo>
                  <a:lnTo>
                    <a:pt x="6836202" y="141782"/>
                  </a:lnTo>
                  <a:lnTo>
                    <a:pt x="6836202" y="85390"/>
                  </a:lnTo>
                  <a:lnTo>
                    <a:pt x="6832649" y="81837"/>
                  </a:lnTo>
                  <a:close/>
                </a:path>
                <a:path w="6836409" h="464185">
                  <a:moveTo>
                    <a:pt x="6832649" y="192962"/>
                  </a:moveTo>
                  <a:lnTo>
                    <a:pt x="6823881" y="192962"/>
                  </a:lnTo>
                  <a:lnTo>
                    <a:pt x="6820327" y="196515"/>
                  </a:lnTo>
                  <a:lnTo>
                    <a:pt x="6820327" y="252907"/>
                  </a:lnTo>
                  <a:lnTo>
                    <a:pt x="6823881" y="256462"/>
                  </a:lnTo>
                  <a:lnTo>
                    <a:pt x="6832649" y="256462"/>
                  </a:lnTo>
                  <a:lnTo>
                    <a:pt x="6836202" y="252907"/>
                  </a:lnTo>
                  <a:lnTo>
                    <a:pt x="6836202" y="196515"/>
                  </a:lnTo>
                  <a:lnTo>
                    <a:pt x="6832649" y="192962"/>
                  </a:lnTo>
                  <a:close/>
                </a:path>
                <a:path w="6836409" h="464185">
                  <a:moveTo>
                    <a:pt x="6832649" y="304087"/>
                  </a:moveTo>
                  <a:lnTo>
                    <a:pt x="6823881" y="304087"/>
                  </a:lnTo>
                  <a:lnTo>
                    <a:pt x="6820327" y="307640"/>
                  </a:lnTo>
                  <a:lnTo>
                    <a:pt x="6820327" y="364032"/>
                  </a:lnTo>
                  <a:lnTo>
                    <a:pt x="6823881" y="367587"/>
                  </a:lnTo>
                  <a:lnTo>
                    <a:pt x="6832649" y="367587"/>
                  </a:lnTo>
                  <a:lnTo>
                    <a:pt x="6836202" y="364032"/>
                  </a:lnTo>
                  <a:lnTo>
                    <a:pt x="6836202" y="307640"/>
                  </a:lnTo>
                  <a:lnTo>
                    <a:pt x="6832649" y="304087"/>
                  </a:lnTo>
                  <a:close/>
                </a:path>
                <a:path w="6836409" h="464185">
                  <a:moveTo>
                    <a:pt x="6820327" y="447959"/>
                  </a:moveTo>
                  <a:lnTo>
                    <a:pt x="6809004" y="447959"/>
                  </a:lnTo>
                  <a:lnTo>
                    <a:pt x="6805451" y="451514"/>
                  </a:lnTo>
                  <a:lnTo>
                    <a:pt x="6805451" y="460281"/>
                  </a:lnTo>
                  <a:lnTo>
                    <a:pt x="6809004" y="463834"/>
                  </a:lnTo>
                  <a:lnTo>
                    <a:pt x="6832649" y="463834"/>
                  </a:lnTo>
                  <a:lnTo>
                    <a:pt x="6836202" y="460281"/>
                  </a:lnTo>
                  <a:lnTo>
                    <a:pt x="6836202" y="455896"/>
                  </a:lnTo>
                  <a:lnTo>
                    <a:pt x="6820327" y="455896"/>
                  </a:lnTo>
                  <a:lnTo>
                    <a:pt x="6820327" y="447959"/>
                  </a:lnTo>
                  <a:close/>
                </a:path>
                <a:path w="6836409" h="464185">
                  <a:moveTo>
                    <a:pt x="6832649" y="415212"/>
                  </a:moveTo>
                  <a:lnTo>
                    <a:pt x="6823881" y="415212"/>
                  </a:lnTo>
                  <a:lnTo>
                    <a:pt x="6820327" y="418765"/>
                  </a:lnTo>
                  <a:lnTo>
                    <a:pt x="6820327" y="455896"/>
                  </a:lnTo>
                  <a:lnTo>
                    <a:pt x="6828265" y="447959"/>
                  </a:lnTo>
                  <a:lnTo>
                    <a:pt x="6836202" y="447959"/>
                  </a:lnTo>
                  <a:lnTo>
                    <a:pt x="6836202" y="418765"/>
                  </a:lnTo>
                  <a:lnTo>
                    <a:pt x="6832649" y="415212"/>
                  </a:lnTo>
                  <a:close/>
                </a:path>
                <a:path w="6836409" h="464185">
                  <a:moveTo>
                    <a:pt x="6836202" y="447959"/>
                  </a:moveTo>
                  <a:lnTo>
                    <a:pt x="6828265" y="447959"/>
                  </a:lnTo>
                  <a:lnTo>
                    <a:pt x="6820327" y="455896"/>
                  </a:lnTo>
                  <a:lnTo>
                    <a:pt x="6836202" y="455896"/>
                  </a:lnTo>
                  <a:lnTo>
                    <a:pt x="6836202" y="447959"/>
                  </a:lnTo>
                  <a:close/>
                </a:path>
                <a:path w="6836409" h="464185">
                  <a:moveTo>
                    <a:pt x="6754272" y="447959"/>
                  </a:moveTo>
                  <a:lnTo>
                    <a:pt x="6697879" y="447959"/>
                  </a:lnTo>
                  <a:lnTo>
                    <a:pt x="6694326" y="451514"/>
                  </a:lnTo>
                  <a:lnTo>
                    <a:pt x="6694326" y="460281"/>
                  </a:lnTo>
                  <a:lnTo>
                    <a:pt x="6697879" y="463834"/>
                  </a:lnTo>
                  <a:lnTo>
                    <a:pt x="6754272" y="463834"/>
                  </a:lnTo>
                  <a:lnTo>
                    <a:pt x="6757826" y="460281"/>
                  </a:lnTo>
                  <a:lnTo>
                    <a:pt x="6757826" y="451514"/>
                  </a:lnTo>
                  <a:lnTo>
                    <a:pt x="6754272" y="447959"/>
                  </a:lnTo>
                  <a:close/>
                </a:path>
                <a:path w="6836409" h="464185">
                  <a:moveTo>
                    <a:pt x="6643147" y="447959"/>
                  </a:moveTo>
                  <a:lnTo>
                    <a:pt x="6586754" y="447959"/>
                  </a:lnTo>
                  <a:lnTo>
                    <a:pt x="6583201" y="451514"/>
                  </a:lnTo>
                  <a:lnTo>
                    <a:pt x="6583201" y="460281"/>
                  </a:lnTo>
                  <a:lnTo>
                    <a:pt x="6586754" y="463834"/>
                  </a:lnTo>
                  <a:lnTo>
                    <a:pt x="6643147" y="463834"/>
                  </a:lnTo>
                  <a:lnTo>
                    <a:pt x="6646701" y="460281"/>
                  </a:lnTo>
                  <a:lnTo>
                    <a:pt x="6646701" y="451514"/>
                  </a:lnTo>
                  <a:lnTo>
                    <a:pt x="6643147" y="447959"/>
                  </a:lnTo>
                  <a:close/>
                </a:path>
                <a:path w="6836409" h="464185">
                  <a:moveTo>
                    <a:pt x="6532022" y="447959"/>
                  </a:moveTo>
                  <a:lnTo>
                    <a:pt x="6475629" y="447959"/>
                  </a:lnTo>
                  <a:lnTo>
                    <a:pt x="6472076" y="451514"/>
                  </a:lnTo>
                  <a:lnTo>
                    <a:pt x="6472076" y="460281"/>
                  </a:lnTo>
                  <a:lnTo>
                    <a:pt x="6475629" y="463834"/>
                  </a:lnTo>
                  <a:lnTo>
                    <a:pt x="6532022" y="463834"/>
                  </a:lnTo>
                  <a:lnTo>
                    <a:pt x="6535576" y="460281"/>
                  </a:lnTo>
                  <a:lnTo>
                    <a:pt x="6535576" y="451514"/>
                  </a:lnTo>
                  <a:lnTo>
                    <a:pt x="6532022" y="447959"/>
                  </a:lnTo>
                  <a:close/>
                </a:path>
                <a:path w="6836409" h="464185">
                  <a:moveTo>
                    <a:pt x="6420897" y="447959"/>
                  </a:moveTo>
                  <a:lnTo>
                    <a:pt x="6364504" y="447959"/>
                  </a:lnTo>
                  <a:lnTo>
                    <a:pt x="6360951" y="451514"/>
                  </a:lnTo>
                  <a:lnTo>
                    <a:pt x="6360951" y="460281"/>
                  </a:lnTo>
                  <a:lnTo>
                    <a:pt x="6364504" y="463834"/>
                  </a:lnTo>
                  <a:lnTo>
                    <a:pt x="6420897" y="463834"/>
                  </a:lnTo>
                  <a:lnTo>
                    <a:pt x="6424451" y="460281"/>
                  </a:lnTo>
                  <a:lnTo>
                    <a:pt x="6424451" y="451514"/>
                  </a:lnTo>
                  <a:lnTo>
                    <a:pt x="6420897" y="447959"/>
                  </a:lnTo>
                  <a:close/>
                </a:path>
                <a:path w="6836409" h="464185">
                  <a:moveTo>
                    <a:pt x="6309772" y="447959"/>
                  </a:moveTo>
                  <a:lnTo>
                    <a:pt x="6253379" y="447959"/>
                  </a:lnTo>
                  <a:lnTo>
                    <a:pt x="6249826" y="451514"/>
                  </a:lnTo>
                  <a:lnTo>
                    <a:pt x="6249826" y="460281"/>
                  </a:lnTo>
                  <a:lnTo>
                    <a:pt x="6253379" y="463834"/>
                  </a:lnTo>
                  <a:lnTo>
                    <a:pt x="6309772" y="463834"/>
                  </a:lnTo>
                  <a:lnTo>
                    <a:pt x="6313326" y="460281"/>
                  </a:lnTo>
                  <a:lnTo>
                    <a:pt x="6313326" y="451514"/>
                  </a:lnTo>
                  <a:lnTo>
                    <a:pt x="6309772" y="447959"/>
                  </a:lnTo>
                  <a:close/>
                </a:path>
                <a:path w="6836409" h="464185">
                  <a:moveTo>
                    <a:pt x="6198647" y="447959"/>
                  </a:moveTo>
                  <a:lnTo>
                    <a:pt x="6142254" y="447959"/>
                  </a:lnTo>
                  <a:lnTo>
                    <a:pt x="6138701" y="451514"/>
                  </a:lnTo>
                  <a:lnTo>
                    <a:pt x="6138701" y="460281"/>
                  </a:lnTo>
                  <a:lnTo>
                    <a:pt x="6142254" y="463834"/>
                  </a:lnTo>
                  <a:lnTo>
                    <a:pt x="6198647" y="463834"/>
                  </a:lnTo>
                  <a:lnTo>
                    <a:pt x="6202201" y="460281"/>
                  </a:lnTo>
                  <a:lnTo>
                    <a:pt x="6202201" y="451514"/>
                  </a:lnTo>
                  <a:lnTo>
                    <a:pt x="6198647" y="447959"/>
                  </a:lnTo>
                  <a:close/>
                </a:path>
                <a:path w="6836409" h="464185">
                  <a:moveTo>
                    <a:pt x="6087522" y="447959"/>
                  </a:moveTo>
                  <a:lnTo>
                    <a:pt x="6031129" y="447959"/>
                  </a:lnTo>
                  <a:lnTo>
                    <a:pt x="6027576" y="451514"/>
                  </a:lnTo>
                  <a:lnTo>
                    <a:pt x="6027576" y="460281"/>
                  </a:lnTo>
                  <a:lnTo>
                    <a:pt x="6031129" y="463834"/>
                  </a:lnTo>
                  <a:lnTo>
                    <a:pt x="6087522" y="463834"/>
                  </a:lnTo>
                  <a:lnTo>
                    <a:pt x="6091076" y="460281"/>
                  </a:lnTo>
                  <a:lnTo>
                    <a:pt x="6091076" y="451514"/>
                  </a:lnTo>
                  <a:lnTo>
                    <a:pt x="6087522" y="447959"/>
                  </a:lnTo>
                  <a:close/>
                </a:path>
                <a:path w="6836409" h="464185">
                  <a:moveTo>
                    <a:pt x="5976397" y="447959"/>
                  </a:moveTo>
                  <a:lnTo>
                    <a:pt x="5920004" y="447959"/>
                  </a:lnTo>
                  <a:lnTo>
                    <a:pt x="5916451" y="451514"/>
                  </a:lnTo>
                  <a:lnTo>
                    <a:pt x="5916451" y="460281"/>
                  </a:lnTo>
                  <a:lnTo>
                    <a:pt x="5920004" y="463834"/>
                  </a:lnTo>
                  <a:lnTo>
                    <a:pt x="5976397" y="463834"/>
                  </a:lnTo>
                  <a:lnTo>
                    <a:pt x="5979951" y="460281"/>
                  </a:lnTo>
                  <a:lnTo>
                    <a:pt x="5979951" y="451514"/>
                  </a:lnTo>
                  <a:lnTo>
                    <a:pt x="5976397" y="447959"/>
                  </a:lnTo>
                  <a:close/>
                </a:path>
                <a:path w="6836409" h="464185">
                  <a:moveTo>
                    <a:pt x="5865272" y="447959"/>
                  </a:moveTo>
                  <a:lnTo>
                    <a:pt x="5808879" y="447959"/>
                  </a:lnTo>
                  <a:lnTo>
                    <a:pt x="5805326" y="451514"/>
                  </a:lnTo>
                  <a:lnTo>
                    <a:pt x="5805326" y="460281"/>
                  </a:lnTo>
                  <a:lnTo>
                    <a:pt x="5808879" y="463834"/>
                  </a:lnTo>
                  <a:lnTo>
                    <a:pt x="5865272" y="463834"/>
                  </a:lnTo>
                  <a:lnTo>
                    <a:pt x="5868826" y="460281"/>
                  </a:lnTo>
                  <a:lnTo>
                    <a:pt x="5868826" y="451514"/>
                  </a:lnTo>
                  <a:lnTo>
                    <a:pt x="5865272" y="447959"/>
                  </a:lnTo>
                  <a:close/>
                </a:path>
                <a:path w="6836409" h="464185">
                  <a:moveTo>
                    <a:pt x="5754147" y="447959"/>
                  </a:moveTo>
                  <a:lnTo>
                    <a:pt x="5697754" y="447959"/>
                  </a:lnTo>
                  <a:lnTo>
                    <a:pt x="5694201" y="451514"/>
                  </a:lnTo>
                  <a:lnTo>
                    <a:pt x="5694201" y="460281"/>
                  </a:lnTo>
                  <a:lnTo>
                    <a:pt x="5697754" y="463834"/>
                  </a:lnTo>
                  <a:lnTo>
                    <a:pt x="5754147" y="463834"/>
                  </a:lnTo>
                  <a:lnTo>
                    <a:pt x="5757701" y="460281"/>
                  </a:lnTo>
                  <a:lnTo>
                    <a:pt x="5757701" y="451514"/>
                  </a:lnTo>
                  <a:lnTo>
                    <a:pt x="5754147" y="447959"/>
                  </a:lnTo>
                  <a:close/>
                </a:path>
                <a:path w="6836409" h="464185">
                  <a:moveTo>
                    <a:pt x="5643022" y="447959"/>
                  </a:moveTo>
                  <a:lnTo>
                    <a:pt x="5586629" y="447959"/>
                  </a:lnTo>
                  <a:lnTo>
                    <a:pt x="5583076" y="451514"/>
                  </a:lnTo>
                  <a:lnTo>
                    <a:pt x="5583076" y="460281"/>
                  </a:lnTo>
                  <a:lnTo>
                    <a:pt x="5586629" y="463834"/>
                  </a:lnTo>
                  <a:lnTo>
                    <a:pt x="5643022" y="463834"/>
                  </a:lnTo>
                  <a:lnTo>
                    <a:pt x="5646576" y="460281"/>
                  </a:lnTo>
                  <a:lnTo>
                    <a:pt x="5646576" y="451514"/>
                  </a:lnTo>
                  <a:lnTo>
                    <a:pt x="5643022" y="447959"/>
                  </a:lnTo>
                  <a:close/>
                </a:path>
                <a:path w="6836409" h="464185">
                  <a:moveTo>
                    <a:pt x="5531897" y="447959"/>
                  </a:moveTo>
                  <a:lnTo>
                    <a:pt x="5475504" y="447959"/>
                  </a:lnTo>
                  <a:lnTo>
                    <a:pt x="5471951" y="451514"/>
                  </a:lnTo>
                  <a:lnTo>
                    <a:pt x="5471951" y="460281"/>
                  </a:lnTo>
                  <a:lnTo>
                    <a:pt x="5475504" y="463834"/>
                  </a:lnTo>
                  <a:lnTo>
                    <a:pt x="5531897" y="463834"/>
                  </a:lnTo>
                  <a:lnTo>
                    <a:pt x="5535451" y="460281"/>
                  </a:lnTo>
                  <a:lnTo>
                    <a:pt x="5535451" y="451514"/>
                  </a:lnTo>
                  <a:lnTo>
                    <a:pt x="5531897" y="447959"/>
                  </a:lnTo>
                  <a:close/>
                </a:path>
                <a:path w="6836409" h="464185">
                  <a:moveTo>
                    <a:pt x="5420772" y="447959"/>
                  </a:moveTo>
                  <a:lnTo>
                    <a:pt x="5364379" y="447959"/>
                  </a:lnTo>
                  <a:lnTo>
                    <a:pt x="5360826" y="451514"/>
                  </a:lnTo>
                  <a:lnTo>
                    <a:pt x="5360826" y="460281"/>
                  </a:lnTo>
                  <a:lnTo>
                    <a:pt x="5364379" y="463834"/>
                  </a:lnTo>
                  <a:lnTo>
                    <a:pt x="5420772" y="463834"/>
                  </a:lnTo>
                  <a:lnTo>
                    <a:pt x="5424326" y="460281"/>
                  </a:lnTo>
                  <a:lnTo>
                    <a:pt x="5424326" y="451514"/>
                  </a:lnTo>
                  <a:lnTo>
                    <a:pt x="5420772" y="447959"/>
                  </a:lnTo>
                  <a:close/>
                </a:path>
                <a:path w="6836409" h="464185">
                  <a:moveTo>
                    <a:pt x="5309647" y="447959"/>
                  </a:moveTo>
                  <a:lnTo>
                    <a:pt x="5253254" y="447959"/>
                  </a:lnTo>
                  <a:lnTo>
                    <a:pt x="5249701" y="451514"/>
                  </a:lnTo>
                  <a:lnTo>
                    <a:pt x="5249701" y="460281"/>
                  </a:lnTo>
                  <a:lnTo>
                    <a:pt x="5253254" y="463834"/>
                  </a:lnTo>
                  <a:lnTo>
                    <a:pt x="5309647" y="463834"/>
                  </a:lnTo>
                  <a:lnTo>
                    <a:pt x="5313201" y="460281"/>
                  </a:lnTo>
                  <a:lnTo>
                    <a:pt x="5313201" y="451514"/>
                  </a:lnTo>
                  <a:lnTo>
                    <a:pt x="5309647" y="447959"/>
                  </a:lnTo>
                  <a:close/>
                </a:path>
                <a:path w="6836409" h="464185">
                  <a:moveTo>
                    <a:pt x="5198522" y="447959"/>
                  </a:moveTo>
                  <a:lnTo>
                    <a:pt x="5142129" y="447959"/>
                  </a:lnTo>
                  <a:lnTo>
                    <a:pt x="5138576" y="451514"/>
                  </a:lnTo>
                  <a:lnTo>
                    <a:pt x="5138576" y="460281"/>
                  </a:lnTo>
                  <a:lnTo>
                    <a:pt x="5142129" y="463834"/>
                  </a:lnTo>
                  <a:lnTo>
                    <a:pt x="5198522" y="463834"/>
                  </a:lnTo>
                  <a:lnTo>
                    <a:pt x="5202076" y="460281"/>
                  </a:lnTo>
                  <a:lnTo>
                    <a:pt x="5202076" y="451514"/>
                  </a:lnTo>
                  <a:lnTo>
                    <a:pt x="5198522" y="447959"/>
                  </a:lnTo>
                  <a:close/>
                </a:path>
                <a:path w="6836409" h="464185">
                  <a:moveTo>
                    <a:pt x="5087397" y="447959"/>
                  </a:moveTo>
                  <a:lnTo>
                    <a:pt x="5031004" y="447959"/>
                  </a:lnTo>
                  <a:lnTo>
                    <a:pt x="5027451" y="451514"/>
                  </a:lnTo>
                  <a:lnTo>
                    <a:pt x="5027451" y="460281"/>
                  </a:lnTo>
                  <a:lnTo>
                    <a:pt x="5031004" y="463834"/>
                  </a:lnTo>
                  <a:lnTo>
                    <a:pt x="5087397" y="463834"/>
                  </a:lnTo>
                  <a:lnTo>
                    <a:pt x="5090951" y="460281"/>
                  </a:lnTo>
                  <a:lnTo>
                    <a:pt x="5090951" y="451514"/>
                  </a:lnTo>
                  <a:lnTo>
                    <a:pt x="5087397" y="447959"/>
                  </a:lnTo>
                  <a:close/>
                </a:path>
                <a:path w="6836409" h="464185">
                  <a:moveTo>
                    <a:pt x="4976272" y="447959"/>
                  </a:moveTo>
                  <a:lnTo>
                    <a:pt x="4919879" y="447959"/>
                  </a:lnTo>
                  <a:lnTo>
                    <a:pt x="4916326" y="451514"/>
                  </a:lnTo>
                  <a:lnTo>
                    <a:pt x="4916326" y="460281"/>
                  </a:lnTo>
                  <a:lnTo>
                    <a:pt x="4919879" y="463834"/>
                  </a:lnTo>
                  <a:lnTo>
                    <a:pt x="4976272" y="463834"/>
                  </a:lnTo>
                  <a:lnTo>
                    <a:pt x="4979826" y="460281"/>
                  </a:lnTo>
                  <a:lnTo>
                    <a:pt x="4979826" y="451514"/>
                  </a:lnTo>
                  <a:lnTo>
                    <a:pt x="4976272" y="447959"/>
                  </a:lnTo>
                  <a:close/>
                </a:path>
                <a:path w="6836409" h="464185">
                  <a:moveTo>
                    <a:pt x="4865147" y="447959"/>
                  </a:moveTo>
                  <a:lnTo>
                    <a:pt x="4808754" y="447959"/>
                  </a:lnTo>
                  <a:lnTo>
                    <a:pt x="4805201" y="451514"/>
                  </a:lnTo>
                  <a:lnTo>
                    <a:pt x="4805201" y="460281"/>
                  </a:lnTo>
                  <a:lnTo>
                    <a:pt x="4808754" y="463834"/>
                  </a:lnTo>
                  <a:lnTo>
                    <a:pt x="4865147" y="463834"/>
                  </a:lnTo>
                  <a:lnTo>
                    <a:pt x="4868701" y="460281"/>
                  </a:lnTo>
                  <a:lnTo>
                    <a:pt x="4868701" y="451514"/>
                  </a:lnTo>
                  <a:lnTo>
                    <a:pt x="4865147" y="447959"/>
                  </a:lnTo>
                  <a:close/>
                </a:path>
                <a:path w="6836409" h="464185">
                  <a:moveTo>
                    <a:pt x="4754022" y="447959"/>
                  </a:moveTo>
                  <a:lnTo>
                    <a:pt x="4697629" y="447959"/>
                  </a:lnTo>
                  <a:lnTo>
                    <a:pt x="4694076" y="451514"/>
                  </a:lnTo>
                  <a:lnTo>
                    <a:pt x="4694076" y="460281"/>
                  </a:lnTo>
                  <a:lnTo>
                    <a:pt x="4697629" y="463834"/>
                  </a:lnTo>
                  <a:lnTo>
                    <a:pt x="4754022" y="463834"/>
                  </a:lnTo>
                  <a:lnTo>
                    <a:pt x="4757576" y="460281"/>
                  </a:lnTo>
                  <a:lnTo>
                    <a:pt x="4757576" y="451514"/>
                  </a:lnTo>
                  <a:lnTo>
                    <a:pt x="4754022" y="447959"/>
                  </a:lnTo>
                  <a:close/>
                </a:path>
                <a:path w="6836409" h="464185">
                  <a:moveTo>
                    <a:pt x="4642897" y="447959"/>
                  </a:moveTo>
                  <a:lnTo>
                    <a:pt x="4586504" y="447959"/>
                  </a:lnTo>
                  <a:lnTo>
                    <a:pt x="4582951" y="451514"/>
                  </a:lnTo>
                  <a:lnTo>
                    <a:pt x="4582951" y="460281"/>
                  </a:lnTo>
                  <a:lnTo>
                    <a:pt x="4586504" y="463834"/>
                  </a:lnTo>
                  <a:lnTo>
                    <a:pt x="4642897" y="463834"/>
                  </a:lnTo>
                  <a:lnTo>
                    <a:pt x="4646451" y="460281"/>
                  </a:lnTo>
                  <a:lnTo>
                    <a:pt x="4646451" y="451514"/>
                  </a:lnTo>
                  <a:lnTo>
                    <a:pt x="4642897" y="447959"/>
                  </a:lnTo>
                  <a:close/>
                </a:path>
                <a:path w="6836409" h="464185">
                  <a:moveTo>
                    <a:pt x="4531772" y="447959"/>
                  </a:moveTo>
                  <a:lnTo>
                    <a:pt x="4475379" y="447959"/>
                  </a:lnTo>
                  <a:lnTo>
                    <a:pt x="4471826" y="451514"/>
                  </a:lnTo>
                  <a:lnTo>
                    <a:pt x="4471826" y="460281"/>
                  </a:lnTo>
                  <a:lnTo>
                    <a:pt x="4475379" y="463834"/>
                  </a:lnTo>
                  <a:lnTo>
                    <a:pt x="4531772" y="463834"/>
                  </a:lnTo>
                  <a:lnTo>
                    <a:pt x="4535326" y="460281"/>
                  </a:lnTo>
                  <a:lnTo>
                    <a:pt x="4535326" y="451514"/>
                  </a:lnTo>
                  <a:lnTo>
                    <a:pt x="4531772" y="447959"/>
                  </a:lnTo>
                  <a:close/>
                </a:path>
                <a:path w="6836409" h="464185">
                  <a:moveTo>
                    <a:pt x="4420647" y="447959"/>
                  </a:moveTo>
                  <a:lnTo>
                    <a:pt x="4364254" y="447959"/>
                  </a:lnTo>
                  <a:lnTo>
                    <a:pt x="4360701" y="451514"/>
                  </a:lnTo>
                  <a:lnTo>
                    <a:pt x="4360701" y="460281"/>
                  </a:lnTo>
                  <a:lnTo>
                    <a:pt x="4364254" y="463834"/>
                  </a:lnTo>
                  <a:lnTo>
                    <a:pt x="4420647" y="463834"/>
                  </a:lnTo>
                  <a:lnTo>
                    <a:pt x="4424201" y="460281"/>
                  </a:lnTo>
                  <a:lnTo>
                    <a:pt x="4424201" y="451514"/>
                  </a:lnTo>
                  <a:lnTo>
                    <a:pt x="4420647" y="447959"/>
                  </a:lnTo>
                  <a:close/>
                </a:path>
                <a:path w="6836409" h="464185">
                  <a:moveTo>
                    <a:pt x="4309522" y="447959"/>
                  </a:moveTo>
                  <a:lnTo>
                    <a:pt x="4253129" y="447959"/>
                  </a:lnTo>
                  <a:lnTo>
                    <a:pt x="4249576" y="451514"/>
                  </a:lnTo>
                  <a:lnTo>
                    <a:pt x="4249576" y="460281"/>
                  </a:lnTo>
                  <a:lnTo>
                    <a:pt x="4253129" y="463834"/>
                  </a:lnTo>
                  <a:lnTo>
                    <a:pt x="4309522" y="463834"/>
                  </a:lnTo>
                  <a:lnTo>
                    <a:pt x="4313076" y="460281"/>
                  </a:lnTo>
                  <a:lnTo>
                    <a:pt x="4313076" y="451514"/>
                  </a:lnTo>
                  <a:lnTo>
                    <a:pt x="4309522" y="447959"/>
                  </a:lnTo>
                  <a:close/>
                </a:path>
                <a:path w="6836409" h="464185">
                  <a:moveTo>
                    <a:pt x="4198397" y="447959"/>
                  </a:moveTo>
                  <a:lnTo>
                    <a:pt x="4142004" y="447959"/>
                  </a:lnTo>
                  <a:lnTo>
                    <a:pt x="4138451" y="451514"/>
                  </a:lnTo>
                  <a:lnTo>
                    <a:pt x="4138451" y="460281"/>
                  </a:lnTo>
                  <a:lnTo>
                    <a:pt x="4142004" y="463834"/>
                  </a:lnTo>
                  <a:lnTo>
                    <a:pt x="4198397" y="463834"/>
                  </a:lnTo>
                  <a:lnTo>
                    <a:pt x="4201951" y="460281"/>
                  </a:lnTo>
                  <a:lnTo>
                    <a:pt x="4201951" y="451514"/>
                  </a:lnTo>
                  <a:lnTo>
                    <a:pt x="4198397" y="447959"/>
                  </a:lnTo>
                  <a:close/>
                </a:path>
                <a:path w="6836409" h="464185">
                  <a:moveTo>
                    <a:pt x="4087272" y="447959"/>
                  </a:moveTo>
                  <a:lnTo>
                    <a:pt x="4030879" y="447959"/>
                  </a:lnTo>
                  <a:lnTo>
                    <a:pt x="4027326" y="451514"/>
                  </a:lnTo>
                  <a:lnTo>
                    <a:pt x="4027326" y="460281"/>
                  </a:lnTo>
                  <a:lnTo>
                    <a:pt x="4030879" y="463834"/>
                  </a:lnTo>
                  <a:lnTo>
                    <a:pt x="4087272" y="463834"/>
                  </a:lnTo>
                  <a:lnTo>
                    <a:pt x="4090826" y="460281"/>
                  </a:lnTo>
                  <a:lnTo>
                    <a:pt x="4090826" y="451514"/>
                  </a:lnTo>
                  <a:lnTo>
                    <a:pt x="4087272" y="447959"/>
                  </a:lnTo>
                  <a:close/>
                </a:path>
                <a:path w="6836409" h="464185">
                  <a:moveTo>
                    <a:pt x="3976147" y="447959"/>
                  </a:moveTo>
                  <a:lnTo>
                    <a:pt x="3919754" y="447959"/>
                  </a:lnTo>
                  <a:lnTo>
                    <a:pt x="3916201" y="451514"/>
                  </a:lnTo>
                  <a:lnTo>
                    <a:pt x="3916201" y="460281"/>
                  </a:lnTo>
                  <a:lnTo>
                    <a:pt x="3919754" y="463834"/>
                  </a:lnTo>
                  <a:lnTo>
                    <a:pt x="3976147" y="463834"/>
                  </a:lnTo>
                  <a:lnTo>
                    <a:pt x="3979701" y="460281"/>
                  </a:lnTo>
                  <a:lnTo>
                    <a:pt x="3979701" y="451514"/>
                  </a:lnTo>
                  <a:lnTo>
                    <a:pt x="3976147" y="447959"/>
                  </a:lnTo>
                  <a:close/>
                </a:path>
                <a:path w="6836409" h="464185">
                  <a:moveTo>
                    <a:pt x="3865022" y="447959"/>
                  </a:moveTo>
                  <a:lnTo>
                    <a:pt x="3808629" y="447959"/>
                  </a:lnTo>
                  <a:lnTo>
                    <a:pt x="3805076" y="451514"/>
                  </a:lnTo>
                  <a:lnTo>
                    <a:pt x="3805076" y="460281"/>
                  </a:lnTo>
                  <a:lnTo>
                    <a:pt x="3808629" y="463834"/>
                  </a:lnTo>
                  <a:lnTo>
                    <a:pt x="3865022" y="463834"/>
                  </a:lnTo>
                  <a:lnTo>
                    <a:pt x="3868576" y="460281"/>
                  </a:lnTo>
                  <a:lnTo>
                    <a:pt x="3868576" y="451514"/>
                  </a:lnTo>
                  <a:lnTo>
                    <a:pt x="3865022" y="447959"/>
                  </a:lnTo>
                  <a:close/>
                </a:path>
                <a:path w="6836409" h="464185">
                  <a:moveTo>
                    <a:pt x="3753897" y="447959"/>
                  </a:moveTo>
                  <a:lnTo>
                    <a:pt x="3697504" y="447959"/>
                  </a:lnTo>
                  <a:lnTo>
                    <a:pt x="3693951" y="451514"/>
                  </a:lnTo>
                  <a:lnTo>
                    <a:pt x="3693951" y="460281"/>
                  </a:lnTo>
                  <a:lnTo>
                    <a:pt x="3697504" y="463834"/>
                  </a:lnTo>
                  <a:lnTo>
                    <a:pt x="3753897" y="463834"/>
                  </a:lnTo>
                  <a:lnTo>
                    <a:pt x="3757451" y="460281"/>
                  </a:lnTo>
                  <a:lnTo>
                    <a:pt x="3757451" y="451514"/>
                  </a:lnTo>
                  <a:lnTo>
                    <a:pt x="3753897" y="447959"/>
                  </a:lnTo>
                  <a:close/>
                </a:path>
                <a:path w="6836409" h="464185">
                  <a:moveTo>
                    <a:pt x="3642772" y="447959"/>
                  </a:moveTo>
                  <a:lnTo>
                    <a:pt x="3586379" y="447959"/>
                  </a:lnTo>
                  <a:lnTo>
                    <a:pt x="3582826" y="451514"/>
                  </a:lnTo>
                  <a:lnTo>
                    <a:pt x="3582826" y="460281"/>
                  </a:lnTo>
                  <a:lnTo>
                    <a:pt x="3586379" y="463834"/>
                  </a:lnTo>
                  <a:lnTo>
                    <a:pt x="3642772" y="463834"/>
                  </a:lnTo>
                  <a:lnTo>
                    <a:pt x="3646326" y="460281"/>
                  </a:lnTo>
                  <a:lnTo>
                    <a:pt x="3646326" y="451514"/>
                  </a:lnTo>
                  <a:lnTo>
                    <a:pt x="3642772" y="447959"/>
                  </a:lnTo>
                  <a:close/>
                </a:path>
                <a:path w="6836409" h="464185">
                  <a:moveTo>
                    <a:pt x="3531647" y="447959"/>
                  </a:moveTo>
                  <a:lnTo>
                    <a:pt x="3475254" y="447959"/>
                  </a:lnTo>
                  <a:lnTo>
                    <a:pt x="3471701" y="451514"/>
                  </a:lnTo>
                  <a:lnTo>
                    <a:pt x="3471701" y="460281"/>
                  </a:lnTo>
                  <a:lnTo>
                    <a:pt x="3475254" y="463834"/>
                  </a:lnTo>
                  <a:lnTo>
                    <a:pt x="3531647" y="463834"/>
                  </a:lnTo>
                  <a:lnTo>
                    <a:pt x="3535201" y="460281"/>
                  </a:lnTo>
                  <a:lnTo>
                    <a:pt x="3535201" y="451514"/>
                  </a:lnTo>
                  <a:lnTo>
                    <a:pt x="3531647" y="447959"/>
                  </a:lnTo>
                  <a:close/>
                </a:path>
                <a:path w="6836409" h="464185">
                  <a:moveTo>
                    <a:pt x="3420522" y="447959"/>
                  </a:moveTo>
                  <a:lnTo>
                    <a:pt x="3364129" y="447959"/>
                  </a:lnTo>
                  <a:lnTo>
                    <a:pt x="3360576" y="451514"/>
                  </a:lnTo>
                  <a:lnTo>
                    <a:pt x="3360576" y="460281"/>
                  </a:lnTo>
                  <a:lnTo>
                    <a:pt x="3364129" y="463834"/>
                  </a:lnTo>
                  <a:lnTo>
                    <a:pt x="3420522" y="463834"/>
                  </a:lnTo>
                  <a:lnTo>
                    <a:pt x="3424076" y="460281"/>
                  </a:lnTo>
                  <a:lnTo>
                    <a:pt x="3424076" y="451514"/>
                  </a:lnTo>
                  <a:lnTo>
                    <a:pt x="3420522" y="447959"/>
                  </a:lnTo>
                  <a:close/>
                </a:path>
                <a:path w="6836409" h="464185">
                  <a:moveTo>
                    <a:pt x="3309397" y="447959"/>
                  </a:moveTo>
                  <a:lnTo>
                    <a:pt x="3253004" y="447959"/>
                  </a:lnTo>
                  <a:lnTo>
                    <a:pt x="3249451" y="451514"/>
                  </a:lnTo>
                  <a:lnTo>
                    <a:pt x="3249451" y="460281"/>
                  </a:lnTo>
                  <a:lnTo>
                    <a:pt x="3253004" y="463834"/>
                  </a:lnTo>
                  <a:lnTo>
                    <a:pt x="3309397" y="463834"/>
                  </a:lnTo>
                  <a:lnTo>
                    <a:pt x="3312951" y="460281"/>
                  </a:lnTo>
                  <a:lnTo>
                    <a:pt x="3312951" y="451514"/>
                  </a:lnTo>
                  <a:lnTo>
                    <a:pt x="3309397" y="447959"/>
                  </a:lnTo>
                  <a:close/>
                </a:path>
                <a:path w="6836409" h="464185">
                  <a:moveTo>
                    <a:pt x="3198272" y="447959"/>
                  </a:moveTo>
                  <a:lnTo>
                    <a:pt x="3141879" y="447959"/>
                  </a:lnTo>
                  <a:lnTo>
                    <a:pt x="3138326" y="451514"/>
                  </a:lnTo>
                  <a:lnTo>
                    <a:pt x="3138326" y="460281"/>
                  </a:lnTo>
                  <a:lnTo>
                    <a:pt x="3141879" y="463834"/>
                  </a:lnTo>
                  <a:lnTo>
                    <a:pt x="3198272" y="463834"/>
                  </a:lnTo>
                  <a:lnTo>
                    <a:pt x="3201826" y="460281"/>
                  </a:lnTo>
                  <a:lnTo>
                    <a:pt x="3201826" y="451514"/>
                  </a:lnTo>
                  <a:lnTo>
                    <a:pt x="3198272" y="447959"/>
                  </a:lnTo>
                  <a:close/>
                </a:path>
                <a:path w="6836409" h="464185">
                  <a:moveTo>
                    <a:pt x="3087147" y="447959"/>
                  </a:moveTo>
                  <a:lnTo>
                    <a:pt x="3030754" y="447959"/>
                  </a:lnTo>
                  <a:lnTo>
                    <a:pt x="3027201" y="451514"/>
                  </a:lnTo>
                  <a:lnTo>
                    <a:pt x="3027201" y="460281"/>
                  </a:lnTo>
                  <a:lnTo>
                    <a:pt x="3030754" y="463834"/>
                  </a:lnTo>
                  <a:lnTo>
                    <a:pt x="3087147" y="463834"/>
                  </a:lnTo>
                  <a:lnTo>
                    <a:pt x="3090701" y="460281"/>
                  </a:lnTo>
                  <a:lnTo>
                    <a:pt x="3090701" y="451514"/>
                  </a:lnTo>
                  <a:lnTo>
                    <a:pt x="3087147" y="447959"/>
                  </a:lnTo>
                  <a:close/>
                </a:path>
                <a:path w="6836409" h="464185">
                  <a:moveTo>
                    <a:pt x="2976022" y="447959"/>
                  </a:moveTo>
                  <a:lnTo>
                    <a:pt x="2919629" y="447959"/>
                  </a:lnTo>
                  <a:lnTo>
                    <a:pt x="2916076" y="451514"/>
                  </a:lnTo>
                  <a:lnTo>
                    <a:pt x="2916076" y="460281"/>
                  </a:lnTo>
                  <a:lnTo>
                    <a:pt x="2919629" y="463834"/>
                  </a:lnTo>
                  <a:lnTo>
                    <a:pt x="2976022" y="463834"/>
                  </a:lnTo>
                  <a:lnTo>
                    <a:pt x="2979576" y="460281"/>
                  </a:lnTo>
                  <a:lnTo>
                    <a:pt x="2979576" y="451514"/>
                  </a:lnTo>
                  <a:lnTo>
                    <a:pt x="2976022" y="447959"/>
                  </a:lnTo>
                  <a:close/>
                </a:path>
                <a:path w="6836409" h="464185">
                  <a:moveTo>
                    <a:pt x="2864897" y="447959"/>
                  </a:moveTo>
                  <a:lnTo>
                    <a:pt x="2808504" y="447959"/>
                  </a:lnTo>
                  <a:lnTo>
                    <a:pt x="2804951" y="451514"/>
                  </a:lnTo>
                  <a:lnTo>
                    <a:pt x="2804951" y="460281"/>
                  </a:lnTo>
                  <a:lnTo>
                    <a:pt x="2808504" y="463834"/>
                  </a:lnTo>
                  <a:lnTo>
                    <a:pt x="2864897" y="463834"/>
                  </a:lnTo>
                  <a:lnTo>
                    <a:pt x="2868451" y="460281"/>
                  </a:lnTo>
                  <a:lnTo>
                    <a:pt x="2868451" y="451514"/>
                  </a:lnTo>
                  <a:lnTo>
                    <a:pt x="2864897" y="447959"/>
                  </a:lnTo>
                  <a:close/>
                </a:path>
                <a:path w="6836409" h="464185">
                  <a:moveTo>
                    <a:pt x="2753772" y="447959"/>
                  </a:moveTo>
                  <a:lnTo>
                    <a:pt x="2697379" y="447959"/>
                  </a:lnTo>
                  <a:lnTo>
                    <a:pt x="2693826" y="451514"/>
                  </a:lnTo>
                  <a:lnTo>
                    <a:pt x="2693826" y="460281"/>
                  </a:lnTo>
                  <a:lnTo>
                    <a:pt x="2697379" y="463834"/>
                  </a:lnTo>
                  <a:lnTo>
                    <a:pt x="2753772" y="463834"/>
                  </a:lnTo>
                  <a:lnTo>
                    <a:pt x="2757326" y="460281"/>
                  </a:lnTo>
                  <a:lnTo>
                    <a:pt x="2757326" y="451514"/>
                  </a:lnTo>
                  <a:lnTo>
                    <a:pt x="2753772" y="447959"/>
                  </a:lnTo>
                  <a:close/>
                </a:path>
                <a:path w="6836409" h="464185">
                  <a:moveTo>
                    <a:pt x="2642647" y="447959"/>
                  </a:moveTo>
                  <a:lnTo>
                    <a:pt x="2586254" y="447959"/>
                  </a:lnTo>
                  <a:lnTo>
                    <a:pt x="2582701" y="451514"/>
                  </a:lnTo>
                  <a:lnTo>
                    <a:pt x="2582701" y="460281"/>
                  </a:lnTo>
                  <a:lnTo>
                    <a:pt x="2586254" y="463834"/>
                  </a:lnTo>
                  <a:lnTo>
                    <a:pt x="2642647" y="463834"/>
                  </a:lnTo>
                  <a:lnTo>
                    <a:pt x="2646201" y="460281"/>
                  </a:lnTo>
                  <a:lnTo>
                    <a:pt x="2646201" y="451514"/>
                  </a:lnTo>
                  <a:lnTo>
                    <a:pt x="2642647" y="447959"/>
                  </a:lnTo>
                  <a:close/>
                </a:path>
                <a:path w="6836409" h="464185">
                  <a:moveTo>
                    <a:pt x="2531522" y="447959"/>
                  </a:moveTo>
                  <a:lnTo>
                    <a:pt x="2475129" y="447959"/>
                  </a:lnTo>
                  <a:lnTo>
                    <a:pt x="2471576" y="451514"/>
                  </a:lnTo>
                  <a:lnTo>
                    <a:pt x="2471576" y="460281"/>
                  </a:lnTo>
                  <a:lnTo>
                    <a:pt x="2475129" y="463834"/>
                  </a:lnTo>
                  <a:lnTo>
                    <a:pt x="2531522" y="463834"/>
                  </a:lnTo>
                  <a:lnTo>
                    <a:pt x="2535076" y="460281"/>
                  </a:lnTo>
                  <a:lnTo>
                    <a:pt x="2535076" y="451514"/>
                  </a:lnTo>
                  <a:lnTo>
                    <a:pt x="2531522" y="447959"/>
                  </a:lnTo>
                  <a:close/>
                </a:path>
                <a:path w="6836409" h="464185">
                  <a:moveTo>
                    <a:pt x="2420397" y="447959"/>
                  </a:moveTo>
                  <a:lnTo>
                    <a:pt x="2364004" y="447959"/>
                  </a:lnTo>
                  <a:lnTo>
                    <a:pt x="2360451" y="451514"/>
                  </a:lnTo>
                  <a:lnTo>
                    <a:pt x="2360451" y="460281"/>
                  </a:lnTo>
                  <a:lnTo>
                    <a:pt x="2364004" y="463834"/>
                  </a:lnTo>
                  <a:lnTo>
                    <a:pt x="2420397" y="463834"/>
                  </a:lnTo>
                  <a:lnTo>
                    <a:pt x="2423951" y="460281"/>
                  </a:lnTo>
                  <a:lnTo>
                    <a:pt x="2423951" y="451514"/>
                  </a:lnTo>
                  <a:lnTo>
                    <a:pt x="2420397" y="447959"/>
                  </a:lnTo>
                  <a:close/>
                </a:path>
                <a:path w="6836409" h="464185">
                  <a:moveTo>
                    <a:pt x="2309272" y="447959"/>
                  </a:moveTo>
                  <a:lnTo>
                    <a:pt x="2252879" y="447959"/>
                  </a:lnTo>
                  <a:lnTo>
                    <a:pt x="2249326" y="451514"/>
                  </a:lnTo>
                  <a:lnTo>
                    <a:pt x="2249326" y="460281"/>
                  </a:lnTo>
                  <a:lnTo>
                    <a:pt x="2252879" y="463834"/>
                  </a:lnTo>
                  <a:lnTo>
                    <a:pt x="2309272" y="463834"/>
                  </a:lnTo>
                  <a:lnTo>
                    <a:pt x="2312826" y="460281"/>
                  </a:lnTo>
                  <a:lnTo>
                    <a:pt x="2312826" y="451514"/>
                  </a:lnTo>
                  <a:lnTo>
                    <a:pt x="2309272" y="447959"/>
                  </a:lnTo>
                  <a:close/>
                </a:path>
                <a:path w="6836409" h="464185">
                  <a:moveTo>
                    <a:pt x="2198147" y="447959"/>
                  </a:moveTo>
                  <a:lnTo>
                    <a:pt x="2141754" y="447959"/>
                  </a:lnTo>
                  <a:lnTo>
                    <a:pt x="2138201" y="451514"/>
                  </a:lnTo>
                  <a:lnTo>
                    <a:pt x="2138201" y="460281"/>
                  </a:lnTo>
                  <a:lnTo>
                    <a:pt x="2141754" y="463834"/>
                  </a:lnTo>
                  <a:lnTo>
                    <a:pt x="2198147" y="463834"/>
                  </a:lnTo>
                  <a:lnTo>
                    <a:pt x="2201701" y="460281"/>
                  </a:lnTo>
                  <a:lnTo>
                    <a:pt x="2201701" y="451514"/>
                  </a:lnTo>
                  <a:lnTo>
                    <a:pt x="2198147" y="447959"/>
                  </a:lnTo>
                  <a:close/>
                </a:path>
                <a:path w="6836409" h="464185">
                  <a:moveTo>
                    <a:pt x="2087022" y="447959"/>
                  </a:moveTo>
                  <a:lnTo>
                    <a:pt x="2030629" y="447959"/>
                  </a:lnTo>
                  <a:lnTo>
                    <a:pt x="2027076" y="451514"/>
                  </a:lnTo>
                  <a:lnTo>
                    <a:pt x="2027076" y="460281"/>
                  </a:lnTo>
                  <a:lnTo>
                    <a:pt x="2030629" y="463834"/>
                  </a:lnTo>
                  <a:lnTo>
                    <a:pt x="2087022" y="463834"/>
                  </a:lnTo>
                  <a:lnTo>
                    <a:pt x="2090576" y="460281"/>
                  </a:lnTo>
                  <a:lnTo>
                    <a:pt x="2090576" y="451514"/>
                  </a:lnTo>
                  <a:lnTo>
                    <a:pt x="2087022" y="447959"/>
                  </a:lnTo>
                  <a:close/>
                </a:path>
                <a:path w="6836409" h="464185">
                  <a:moveTo>
                    <a:pt x="1975897" y="447959"/>
                  </a:moveTo>
                  <a:lnTo>
                    <a:pt x="1919504" y="447959"/>
                  </a:lnTo>
                  <a:lnTo>
                    <a:pt x="1915951" y="451514"/>
                  </a:lnTo>
                  <a:lnTo>
                    <a:pt x="1915951" y="460281"/>
                  </a:lnTo>
                  <a:lnTo>
                    <a:pt x="1919504" y="463834"/>
                  </a:lnTo>
                  <a:lnTo>
                    <a:pt x="1975897" y="463834"/>
                  </a:lnTo>
                  <a:lnTo>
                    <a:pt x="1979451" y="460281"/>
                  </a:lnTo>
                  <a:lnTo>
                    <a:pt x="1979451" y="451514"/>
                  </a:lnTo>
                  <a:lnTo>
                    <a:pt x="1975897" y="447959"/>
                  </a:lnTo>
                  <a:close/>
                </a:path>
                <a:path w="6836409" h="464185">
                  <a:moveTo>
                    <a:pt x="1864772" y="447959"/>
                  </a:moveTo>
                  <a:lnTo>
                    <a:pt x="1808379" y="447959"/>
                  </a:lnTo>
                  <a:lnTo>
                    <a:pt x="1804826" y="451514"/>
                  </a:lnTo>
                  <a:lnTo>
                    <a:pt x="1804826" y="460281"/>
                  </a:lnTo>
                  <a:lnTo>
                    <a:pt x="1808379" y="463834"/>
                  </a:lnTo>
                  <a:lnTo>
                    <a:pt x="1864772" y="463834"/>
                  </a:lnTo>
                  <a:lnTo>
                    <a:pt x="1868326" y="460281"/>
                  </a:lnTo>
                  <a:lnTo>
                    <a:pt x="1868326" y="451514"/>
                  </a:lnTo>
                  <a:lnTo>
                    <a:pt x="1864772" y="447959"/>
                  </a:lnTo>
                  <a:close/>
                </a:path>
                <a:path w="6836409" h="464185">
                  <a:moveTo>
                    <a:pt x="1753647" y="447959"/>
                  </a:moveTo>
                  <a:lnTo>
                    <a:pt x="1697254" y="447959"/>
                  </a:lnTo>
                  <a:lnTo>
                    <a:pt x="1693701" y="451514"/>
                  </a:lnTo>
                  <a:lnTo>
                    <a:pt x="1693701" y="460281"/>
                  </a:lnTo>
                  <a:lnTo>
                    <a:pt x="1697254" y="463834"/>
                  </a:lnTo>
                  <a:lnTo>
                    <a:pt x="1753647" y="463834"/>
                  </a:lnTo>
                  <a:lnTo>
                    <a:pt x="1757201" y="460281"/>
                  </a:lnTo>
                  <a:lnTo>
                    <a:pt x="1757201" y="451514"/>
                  </a:lnTo>
                  <a:lnTo>
                    <a:pt x="1753647" y="447959"/>
                  </a:lnTo>
                  <a:close/>
                </a:path>
                <a:path w="6836409" h="464185">
                  <a:moveTo>
                    <a:pt x="1642522" y="447959"/>
                  </a:moveTo>
                  <a:lnTo>
                    <a:pt x="1586129" y="447959"/>
                  </a:lnTo>
                  <a:lnTo>
                    <a:pt x="1582576" y="451514"/>
                  </a:lnTo>
                  <a:lnTo>
                    <a:pt x="1582576" y="460281"/>
                  </a:lnTo>
                  <a:lnTo>
                    <a:pt x="1586129" y="463834"/>
                  </a:lnTo>
                  <a:lnTo>
                    <a:pt x="1642522" y="463834"/>
                  </a:lnTo>
                  <a:lnTo>
                    <a:pt x="1646076" y="460281"/>
                  </a:lnTo>
                  <a:lnTo>
                    <a:pt x="1646076" y="451514"/>
                  </a:lnTo>
                  <a:lnTo>
                    <a:pt x="1642522" y="447959"/>
                  </a:lnTo>
                  <a:close/>
                </a:path>
                <a:path w="6836409" h="464185">
                  <a:moveTo>
                    <a:pt x="1531397" y="447959"/>
                  </a:moveTo>
                  <a:lnTo>
                    <a:pt x="1475004" y="447959"/>
                  </a:lnTo>
                  <a:lnTo>
                    <a:pt x="1471451" y="451514"/>
                  </a:lnTo>
                  <a:lnTo>
                    <a:pt x="1471451" y="460281"/>
                  </a:lnTo>
                  <a:lnTo>
                    <a:pt x="1475004" y="463834"/>
                  </a:lnTo>
                  <a:lnTo>
                    <a:pt x="1531397" y="463834"/>
                  </a:lnTo>
                  <a:lnTo>
                    <a:pt x="1534951" y="460281"/>
                  </a:lnTo>
                  <a:lnTo>
                    <a:pt x="1534951" y="451514"/>
                  </a:lnTo>
                  <a:lnTo>
                    <a:pt x="1531397" y="447959"/>
                  </a:lnTo>
                  <a:close/>
                </a:path>
                <a:path w="6836409" h="464185">
                  <a:moveTo>
                    <a:pt x="1420272" y="447959"/>
                  </a:moveTo>
                  <a:lnTo>
                    <a:pt x="1363879" y="447959"/>
                  </a:lnTo>
                  <a:lnTo>
                    <a:pt x="1360326" y="451514"/>
                  </a:lnTo>
                  <a:lnTo>
                    <a:pt x="1360326" y="460281"/>
                  </a:lnTo>
                  <a:lnTo>
                    <a:pt x="1363879" y="463834"/>
                  </a:lnTo>
                  <a:lnTo>
                    <a:pt x="1420272" y="463834"/>
                  </a:lnTo>
                  <a:lnTo>
                    <a:pt x="1423826" y="460281"/>
                  </a:lnTo>
                  <a:lnTo>
                    <a:pt x="1423826" y="451514"/>
                  </a:lnTo>
                  <a:lnTo>
                    <a:pt x="1420272" y="447959"/>
                  </a:lnTo>
                  <a:close/>
                </a:path>
                <a:path w="6836409" h="464185">
                  <a:moveTo>
                    <a:pt x="1309147" y="447959"/>
                  </a:moveTo>
                  <a:lnTo>
                    <a:pt x="1252754" y="447959"/>
                  </a:lnTo>
                  <a:lnTo>
                    <a:pt x="1249201" y="451514"/>
                  </a:lnTo>
                  <a:lnTo>
                    <a:pt x="1249201" y="460281"/>
                  </a:lnTo>
                  <a:lnTo>
                    <a:pt x="1252754" y="463834"/>
                  </a:lnTo>
                  <a:lnTo>
                    <a:pt x="1309147" y="463834"/>
                  </a:lnTo>
                  <a:lnTo>
                    <a:pt x="1312701" y="460281"/>
                  </a:lnTo>
                  <a:lnTo>
                    <a:pt x="1312701" y="451514"/>
                  </a:lnTo>
                  <a:lnTo>
                    <a:pt x="1309147" y="447959"/>
                  </a:lnTo>
                  <a:close/>
                </a:path>
                <a:path w="6836409" h="464185">
                  <a:moveTo>
                    <a:pt x="1198022" y="447959"/>
                  </a:moveTo>
                  <a:lnTo>
                    <a:pt x="1141629" y="447959"/>
                  </a:lnTo>
                  <a:lnTo>
                    <a:pt x="1138076" y="451514"/>
                  </a:lnTo>
                  <a:lnTo>
                    <a:pt x="1138076" y="460281"/>
                  </a:lnTo>
                  <a:lnTo>
                    <a:pt x="1141629" y="463834"/>
                  </a:lnTo>
                  <a:lnTo>
                    <a:pt x="1198022" y="463834"/>
                  </a:lnTo>
                  <a:lnTo>
                    <a:pt x="1201576" y="460281"/>
                  </a:lnTo>
                  <a:lnTo>
                    <a:pt x="1201576" y="451514"/>
                  </a:lnTo>
                  <a:lnTo>
                    <a:pt x="1198022" y="447959"/>
                  </a:lnTo>
                  <a:close/>
                </a:path>
                <a:path w="6836409" h="464185">
                  <a:moveTo>
                    <a:pt x="1086897" y="447959"/>
                  </a:moveTo>
                  <a:lnTo>
                    <a:pt x="1030504" y="447959"/>
                  </a:lnTo>
                  <a:lnTo>
                    <a:pt x="1026951" y="451514"/>
                  </a:lnTo>
                  <a:lnTo>
                    <a:pt x="1026951" y="460281"/>
                  </a:lnTo>
                  <a:lnTo>
                    <a:pt x="1030504" y="463834"/>
                  </a:lnTo>
                  <a:lnTo>
                    <a:pt x="1086897" y="463834"/>
                  </a:lnTo>
                  <a:lnTo>
                    <a:pt x="1090451" y="460281"/>
                  </a:lnTo>
                  <a:lnTo>
                    <a:pt x="1090451" y="451514"/>
                  </a:lnTo>
                  <a:lnTo>
                    <a:pt x="1086897" y="447959"/>
                  </a:lnTo>
                  <a:close/>
                </a:path>
                <a:path w="6836409" h="464185">
                  <a:moveTo>
                    <a:pt x="975772" y="447959"/>
                  </a:moveTo>
                  <a:lnTo>
                    <a:pt x="919379" y="447959"/>
                  </a:lnTo>
                  <a:lnTo>
                    <a:pt x="915826" y="451514"/>
                  </a:lnTo>
                  <a:lnTo>
                    <a:pt x="915826" y="460281"/>
                  </a:lnTo>
                  <a:lnTo>
                    <a:pt x="919379" y="463834"/>
                  </a:lnTo>
                  <a:lnTo>
                    <a:pt x="975772" y="463834"/>
                  </a:lnTo>
                  <a:lnTo>
                    <a:pt x="979326" y="460281"/>
                  </a:lnTo>
                  <a:lnTo>
                    <a:pt x="979326" y="451514"/>
                  </a:lnTo>
                  <a:lnTo>
                    <a:pt x="975772" y="447959"/>
                  </a:lnTo>
                  <a:close/>
                </a:path>
                <a:path w="6836409" h="464185">
                  <a:moveTo>
                    <a:pt x="864647" y="447959"/>
                  </a:moveTo>
                  <a:lnTo>
                    <a:pt x="808254" y="447959"/>
                  </a:lnTo>
                  <a:lnTo>
                    <a:pt x="804701" y="451514"/>
                  </a:lnTo>
                  <a:lnTo>
                    <a:pt x="804701" y="460281"/>
                  </a:lnTo>
                  <a:lnTo>
                    <a:pt x="808254" y="463834"/>
                  </a:lnTo>
                  <a:lnTo>
                    <a:pt x="864647" y="463834"/>
                  </a:lnTo>
                  <a:lnTo>
                    <a:pt x="868201" y="460281"/>
                  </a:lnTo>
                  <a:lnTo>
                    <a:pt x="868201" y="451514"/>
                  </a:lnTo>
                  <a:lnTo>
                    <a:pt x="864647" y="447959"/>
                  </a:lnTo>
                  <a:close/>
                </a:path>
                <a:path w="6836409" h="464185">
                  <a:moveTo>
                    <a:pt x="753522" y="447959"/>
                  </a:moveTo>
                  <a:lnTo>
                    <a:pt x="697129" y="447959"/>
                  </a:lnTo>
                  <a:lnTo>
                    <a:pt x="693576" y="451514"/>
                  </a:lnTo>
                  <a:lnTo>
                    <a:pt x="693576" y="460281"/>
                  </a:lnTo>
                  <a:lnTo>
                    <a:pt x="697129" y="463834"/>
                  </a:lnTo>
                  <a:lnTo>
                    <a:pt x="753522" y="463834"/>
                  </a:lnTo>
                  <a:lnTo>
                    <a:pt x="757076" y="460281"/>
                  </a:lnTo>
                  <a:lnTo>
                    <a:pt x="757076" y="451514"/>
                  </a:lnTo>
                  <a:lnTo>
                    <a:pt x="753522" y="447959"/>
                  </a:lnTo>
                  <a:close/>
                </a:path>
                <a:path w="6836409" h="464185">
                  <a:moveTo>
                    <a:pt x="642397" y="447959"/>
                  </a:moveTo>
                  <a:lnTo>
                    <a:pt x="586004" y="447959"/>
                  </a:lnTo>
                  <a:lnTo>
                    <a:pt x="582451" y="451514"/>
                  </a:lnTo>
                  <a:lnTo>
                    <a:pt x="582451" y="460281"/>
                  </a:lnTo>
                  <a:lnTo>
                    <a:pt x="586004" y="463834"/>
                  </a:lnTo>
                  <a:lnTo>
                    <a:pt x="642397" y="463834"/>
                  </a:lnTo>
                  <a:lnTo>
                    <a:pt x="645951" y="460281"/>
                  </a:lnTo>
                  <a:lnTo>
                    <a:pt x="645951" y="451514"/>
                  </a:lnTo>
                  <a:lnTo>
                    <a:pt x="642397" y="447959"/>
                  </a:lnTo>
                  <a:close/>
                </a:path>
                <a:path w="6836409" h="464185">
                  <a:moveTo>
                    <a:pt x="531272" y="447959"/>
                  </a:moveTo>
                  <a:lnTo>
                    <a:pt x="474879" y="447959"/>
                  </a:lnTo>
                  <a:lnTo>
                    <a:pt x="471326" y="451514"/>
                  </a:lnTo>
                  <a:lnTo>
                    <a:pt x="471326" y="460281"/>
                  </a:lnTo>
                  <a:lnTo>
                    <a:pt x="474879" y="463834"/>
                  </a:lnTo>
                  <a:lnTo>
                    <a:pt x="531272" y="463834"/>
                  </a:lnTo>
                  <a:lnTo>
                    <a:pt x="534826" y="460281"/>
                  </a:lnTo>
                  <a:lnTo>
                    <a:pt x="534826" y="451514"/>
                  </a:lnTo>
                  <a:lnTo>
                    <a:pt x="531272" y="447959"/>
                  </a:lnTo>
                  <a:close/>
                </a:path>
                <a:path w="6836409" h="464185">
                  <a:moveTo>
                    <a:pt x="420147" y="447959"/>
                  </a:moveTo>
                  <a:lnTo>
                    <a:pt x="363754" y="447959"/>
                  </a:lnTo>
                  <a:lnTo>
                    <a:pt x="360201" y="451514"/>
                  </a:lnTo>
                  <a:lnTo>
                    <a:pt x="360201" y="460281"/>
                  </a:lnTo>
                  <a:lnTo>
                    <a:pt x="363754" y="463834"/>
                  </a:lnTo>
                  <a:lnTo>
                    <a:pt x="420147" y="463834"/>
                  </a:lnTo>
                  <a:lnTo>
                    <a:pt x="423701" y="460281"/>
                  </a:lnTo>
                  <a:lnTo>
                    <a:pt x="423701" y="451514"/>
                  </a:lnTo>
                  <a:lnTo>
                    <a:pt x="420147" y="447959"/>
                  </a:lnTo>
                  <a:close/>
                </a:path>
                <a:path w="6836409" h="464185">
                  <a:moveTo>
                    <a:pt x="309022" y="447959"/>
                  </a:moveTo>
                  <a:lnTo>
                    <a:pt x="252629" y="447959"/>
                  </a:lnTo>
                  <a:lnTo>
                    <a:pt x="249076" y="451514"/>
                  </a:lnTo>
                  <a:lnTo>
                    <a:pt x="249076" y="460281"/>
                  </a:lnTo>
                  <a:lnTo>
                    <a:pt x="252629" y="463834"/>
                  </a:lnTo>
                  <a:lnTo>
                    <a:pt x="309022" y="463834"/>
                  </a:lnTo>
                  <a:lnTo>
                    <a:pt x="312576" y="460281"/>
                  </a:lnTo>
                  <a:lnTo>
                    <a:pt x="312576" y="451514"/>
                  </a:lnTo>
                  <a:lnTo>
                    <a:pt x="309022" y="447959"/>
                  </a:lnTo>
                  <a:close/>
                </a:path>
                <a:path w="6836409" h="464185">
                  <a:moveTo>
                    <a:pt x="197897" y="447959"/>
                  </a:moveTo>
                  <a:lnTo>
                    <a:pt x="141504" y="447959"/>
                  </a:lnTo>
                  <a:lnTo>
                    <a:pt x="137951" y="451514"/>
                  </a:lnTo>
                  <a:lnTo>
                    <a:pt x="137951" y="460281"/>
                  </a:lnTo>
                  <a:lnTo>
                    <a:pt x="141504" y="463834"/>
                  </a:lnTo>
                  <a:lnTo>
                    <a:pt x="197897" y="463834"/>
                  </a:lnTo>
                  <a:lnTo>
                    <a:pt x="201451" y="460281"/>
                  </a:lnTo>
                  <a:lnTo>
                    <a:pt x="201451" y="451514"/>
                  </a:lnTo>
                  <a:lnTo>
                    <a:pt x="197897" y="447959"/>
                  </a:lnTo>
                  <a:close/>
                </a:path>
                <a:path w="6836409" h="464185">
                  <a:moveTo>
                    <a:pt x="86772" y="447959"/>
                  </a:moveTo>
                  <a:lnTo>
                    <a:pt x="30379" y="447959"/>
                  </a:lnTo>
                  <a:lnTo>
                    <a:pt x="26826" y="451514"/>
                  </a:lnTo>
                  <a:lnTo>
                    <a:pt x="26826" y="460281"/>
                  </a:lnTo>
                  <a:lnTo>
                    <a:pt x="30379" y="463834"/>
                  </a:lnTo>
                  <a:lnTo>
                    <a:pt x="86772" y="463834"/>
                  </a:lnTo>
                  <a:lnTo>
                    <a:pt x="90326" y="460281"/>
                  </a:lnTo>
                  <a:lnTo>
                    <a:pt x="90326" y="451514"/>
                  </a:lnTo>
                  <a:lnTo>
                    <a:pt x="86772" y="44795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986285" y="3957284"/>
              <a:ext cx="1251038" cy="14599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392424" y="4160520"/>
              <a:ext cx="277367" cy="277367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6498361" y="4282096"/>
              <a:ext cx="1610360" cy="2832100"/>
            </a:xfrm>
            <a:custGeom>
              <a:avLst/>
              <a:gdLst/>
              <a:ahLst/>
              <a:cxnLst/>
              <a:rect l="l" t="t" r="r" b="b"/>
              <a:pathLst>
                <a:path w="1610359" h="2832100">
                  <a:moveTo>
                    <a:pt x="1609852" y="1978431"/>
                  </a:moveTo>
                  <a:lnTo>
                    <a:pt x="0" y="1978431"/>
                  </a:lnTo>
                  <a:lnTo>
                    <a:pt x="0" y="2831706"/>
                  </a:lnTo>
                  <a:lnTo>
                    <a:pt x="1609852" y="2831706"/>
                  </a:lnTo>
                  <a:lnTo>
                    <a:pt x="1609852" y="1978431"/>
                  </a:lnTo>
                  <a:close/>
                </a:path>
                <a:path w="1610359" h="2832100">
                  <a:moveTo>
                    <a:pt x="1609852" y="0"/>
                  </a:moveTo>
                  <a:lnTo>
                    <a:pt x="0" y="0"/>
                  </a:lnTo>
                  <a:lnTo>
                    <a:pt x="0" y="853274"/>
                  </a:lnTo>
                  <a:lnTo>
                    <a:pt x="1609852" y="853274"/>
                  </a:lnTo>
                  <a:lnTo>
                    <a:pt x="1609852" y="0"/>
                  </a:lnTo>
                  <a:close/>
                </a:path>
              </a:pathLst>
            </a:custGeom>
            <a:solidFill>
              <a:srgbClr val="2CA03F">
                <a:alpha val="329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498372" y="5271304"/>
              <a:ext cx="1610360" cy="853440"/>
            </a:xfrm>
            <a:custGeom>
              <a:avLst/>
              <a:gdLst/>
              <a:ahLst/>
              <a:cxnLst/>
              <a:rect l="l" t="t" r="r" b="b"/>
              <a:pathLst>
                <a:path w="1610359" h="853439">
                  <a:moveTo>
                    <a:pt x="1609852" y="0"/>
                  </a:moveTo>
                  <a:lnTo>
                    <a:pt x="0" y="0"/>
                  </a:lnTo>
                  <a:lnTo>
                    <a:pt x="0" y="853276"/>
                  </a:lnTo>
                  <a:lnTo>
                    <a:pt x="1609852" y="853276"/>
                  </a:lnTo>
                  <a:lnTo>
                    <a:pt x="1609852" y="0"/>
                  </a:lnTo>
                  <a:close/>
                </a:path>
              </a:pathLst>
            </a:custGeom>
            <a:solidFill>
              <a:srgbClr val="A0D5FD">
                <a:alpha val="329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381583" y="3881835"/>
              <a:ext cx="1844039" cy="3317875"/>
            </a:xfrm>
            <a:custGeom>
              <a:avLst/>
              <a:gdLst/>
              <a:ahLst/>
              <a:cxnLst/>
              <a:rect l="l" t="t" r="r" b="b"/>
              <a:pathLst>
                <a:path w="1844040" h="3317875">
                  <a:moveTo>
                    <a:pt x="0" y="0"/>
                  </a:moveTo>
                  <a:lnTo>
                    <a:pt x="1843432" y="0"/>
                  </a:lnTo>
                  <a:lnTo>
                    <a:pt x="1843432" y="3317404"/>
                  </a:lnTo>
                  <a:lnTo>
                    <a:pt x="0" y="3317404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522720" y="4306824"/>
              <a:ext cx="210311" cy="20726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760874" y="4302105"/>
              <a:ext cx="910120" cy="105752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6762550" y="4429105"/>
              <a:ext cx="425843" cy="10547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641591" y="4684776"/>
              <a:ext cx="323088" cy="323088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6562707" y="4616680"/>
              <a:ext cx="1466215" cy="464184"/>
            </a:xfrm>
            <a:custGeom>
              <a:avLst/>
              <a:gdLst/>
              <a:ahLst/>
              <a:cxnLst/>
              <a:rect l="l" t="t" r="r" b="b"/>
              <a:pathLst>
                <a:path w="1466215" h="464185">
                  <a:moveTo>
                    <a:pt x="12321" y="384459"/>
                  </a:moveTo>
                  <a:lnTo>
                    <a:pt x="3553" y="384459"/>
                  </a:lnTo>
                  <a:lnTo>
                    <a:pt x="0" y="388012"/>
                  </a:lnTo>
                  <a:lnTo>
                    <a:pt x="0" y="444406"/>
                  </a:lnTo>
                  <a:lnTo>
                    <a:pt x="3553" y="447959"/>
                  </a:lnTo>
                  <a:lnTo>
                    <a:pt x="0" y="451512"/>
                  </a:lnTo>
                  <a:lnTo>
                    <a:pt x="0" y="460281"/>
                  </a:lnTo>
                  <a:lnTo>
                    <a:pt x="3553" y="463834"/>
                  </a:lnTo>
                  <a:lnTo>
                    <a:pt x="14387" y="463834"/>
                  </a:lnTo>
                  <a:lnTo>
                    <a:pt x="17942" y="460281"/>
                  </a:lnTo>
                  <a:lnTo>
                    <a:pt x="17942" y="451512"/>
                  </a:lnTo>
                  <a:lnTo>
                    <a:pt x="14387" y="447959"/>
                  </a:lnTo>
                  <a:lnTo>
                    <a:pt x="12321" y="447959"/>
                  </a:lnTo>
                  <a:lnTo>
                    <a:pt x="15875" y="444406"/>
                  </a:lnTo>
                  <a:lnTo>
                    <a:pt x="15875" y="388012"/>
                  </a:lnTo>
                  <a:lnTo>
                    <a:pt x="12321" y="384459"/>
                  </a:lnTo>
                  <a:close/>
                </a:path>
                <a:path w="1466215" h="464185">
                  <a:moveTo>
                    <a:pt x="12321" y="273334"/>
                  </a:moveTo>
                  <a:lnTo>
                    <a:pt x="3553" y="273334"/>
                  </a:lnTo>
                  <a:lnTo>
                    <a:pt x="0" y="276887"/>
                  </a:lnTo>
                  <a:lnTo>
                    <a:pt x="0" y="333281"/>
                  </a:lnTo>
                  <a:lnTo>
                    <a:pt x="3553" y="336834"/>
                  </a:lnTo>
                  <a:lnTo>
                    <a:pt x="12321" y="336834"/>
                  </a:lnTo>
                  <a:lnTo>
                    <a:pt x="15875" y="333281"/>
                  </a:lnTo>
                  <a:lnTo>
                    <a:pt x="15875" y="276887"/>
                  </a:lnTo>
                  <a:lnTo>
                    <a:pt x="12321" y="273334"/>
                  </a:lnTo>
                  <a:close/>
                </a:path>
                <a:path w="1466215" h="464185">
                  <a:moveTo>
                    <a:pt x="12321" y="162209"/>
                  </a:moveTo>
                  <a:lnTo>
                    <a:pt x="3553" y="162209"/>
                  </a:lnTo>
                  <a:lnTo>
                    <a:pt x="0" y="165762"/>
                  </a:lnTo>
                  <a:lnTo>
                    <a:pt x="0" y="222156"/>
                  </a:lnTo>
                  <a:lnTo>
                    <a:pt x="3553" y="225709"/>
                  </a:lnTo>
                  <a:lnTo>
                    <a:pt x="12321" y="225709"/>
                  </a:lnTo>
                  <a:lnTo>
                    <a:pt x="15875" y="222156"/>
                  </a:lnTo>
                  <a:lnTo>
                    <a:pt x="15875" y="165762"/>
                  </a:lnTo>
                  <a:lnTo>
                    <a:pt x="12321" y="162209"/>
                  </a:lnTo>
                  <a:close/>
                </a:path>
                <a:path w="1466215" h="464185">
                  <a:moveTo>
                    <a:pt x="12321" y="51084"/>
                  </a:moveTo>
                  <a:lnTo>
                    <a:pt x="3553" y="51084"/>
                  </a:lnTo>
                  <a:lnTo>
                    <a:pt x="0" y="54637"/>
                  </a:lnTo>
                  <a:lnTo>
                    <a:pt x="0" y="111031"/>
                  </a:lnTo>
                  <a:lnTo>
                    <a:pt x="3553" y="114584"/>
                  </a:lnTo>
                  <a:lnTo>
                    <a:pt x="12321" y="114584"/>
                  </a:lnTo>
                  <a:lnTo>
                    <a:pt x="15875" y="111031"/>
                  </a:lnTo>
                  <a:lnTo>
                    <a:pt x="15875" y="54637"/>
                  </a:lnTo>
                  <a:lnTo>
                    <a:pt x="12321" y="51084"/>
                  </a:lnTo>
                  <a:close/>
                </a:path>
                <a:path w="1466215" h="464185">
                  <a:moveTo>
                    <a:pt x="72360" y="0"/>
                  </a:moveTo>
                  <a:lnTo>
                    <a:pt x="15968" y="0"/>
                  </a:lnTo>
                  <a:lnTo>
                    <a:pt x="12415" y="3553"/>
                  </a:lnTo>
                  <a:lnTo>
                    <a:pt x="12415" y="12320"/>
                  </a:lnTo>
                  <a:lnTo>
                    <a:pt x="15968" y="15875"/>
                  </a:lnTo>
                  <a:lnTo>
                    <a:pt x="72360" y="15875"/>
                  </a:lnTo>
                  <a:lnTo>
                    <a:pt x="75915" y="12320"/>
                  </a:lnTo>
                  <a:lnTo>
                    <a:pt x="75915" y="3553"/>
                  </a:lnTo>
                  <a:lnTo>
                    <a:pt x="72360" y="0"/>
                  </a:lnTo>
                  <a:close/>
                </a:path>
                <a:path w="1466215" h="464185">
                  <a:moveTo>
                    <a:pt x="183485" y="0"/>
                  </a:moveTo>
                  <a:lnTo>
                    <a:pt x="127093" y="0"/>
                  </a:lnTo>
                  <a:lnTo>
                    <a:pt x="123540" y="3553"/>
                  </a:lnTo>
                  <a:lnTo>
                    <a:pt x="123540" y="12320"/>
                  </a:lnTo>
                  <a:lnTo>
                    <a:pt x="127093" y="15875"/>
                  </a:lnTo>
                  <a:lnTo>
                    <a:pt x="183485" y="15875"/>
                  </a:lnTo>
                  <a:lnTo>
                    <a:pt x="187040" y="12320"/>
                  </a:lnTo>
                  <a:lnTo>
                    <a:pt x="187040" y="3553"/>
                  </a:lnTo>
                  <a:lnTo>
                    <a:pt x="183485" y="0"/>
                  </a:lnTo>
                  <a:close/>
                </a:path>
                <a:path w="1466215" h="464185">
                  <a:moveTo>
                    <a:pt x="294610" y="0"/>
                  </a:moveTo>
                  <a:lnTo>
                    <a:pt x="238218" y="0"/>
                  </a:lnTo>
                  <a:lnTo>
                    <a:pt x="234665" y="3553"/>
                  </a:lnTo>
                  <a:lnTo>
                    <a:pt x="234665" y="12320"/>
                  </a:lnTo>
                  <a:lnTo>
                    <a:pt x="238218" y="15875"/>
                  </a:lnTo>
                  <a:lnTo>
                    <a:pt x="294610" y="15875"/>
                  </a:lnTo>
                  <a:lnTo>
                    <a:pt x="298165" y="12320"/>
                  </a:lnTo>
                  <a:lnTo>
                    <a:pt x="298165" y="3553"/>
                  </a:lnTo>
                  <a:lnTo>
                    <a:pt x="294610" y="0"/>
                  </a:lnTo>
                  <a:close/>
                </a:path>
                <a:path w="1466215" h="464185">
                  <a:moveTo>
                    <a:pt x="405735" y="0"/>
                  </a:moveTo>
                  <a:lnTo>
                    <a:pt x="349343" y="0"/>
                  </a:lnTo>
                  <a:lnTo>
                    <a:pt x="345790" y="3553"/>
                  </a:lnTo>
                  <a:lnTo>
                    <a:pt x="345790" y="12320"/>
                  </a:lnTo>
                  <a:lnTo>
                    <a:pt x="349343" y="15875"/>
                  </a:lnTo>
                  <a:lnTo>
                    <a:pt x="405735" y="15875"/>
                  </a:lnTo>
                  <a:lnTo>
                    <a:pt x="409290" y="12320"/>
                  </a:lnTo>
                  <a:lnTo>
                    <a:pt x="409290" y="3553"/>
                  </a:lnTo>
                  <a:lnTo>
                    <a:pt x="405735" y="0"/>
                  </a:lnTo>
                  <a:close/>
                </a:path>
                <a:path w="1466215" h="464185">
                  <a:moveTo>
                    <a:pt x="516860" y="0"/>
                  </a:moveTo>
                  <a:lnTo>
                    <a:pt x="460468" y="0"/>
                  </a:lnTo>
                  <a:lnTo>
                    <a:pt x="456915" y="3553"/>
                  </a:lnTo>
                  <a:lnTo>
                    <a:pt x="456915" y="12320"/>
                  </a:lnTo>
                  <a:lnTo>
                    <a:pt x="460468" y="15875"/>
                  </a:lnTo>
                  <a:lnTo>
                    <a:pt x="516860" y="15875"/>
                  </a:lnTo>
                  <a:lnTo>
                    <a:pt x="520415" y="12320"/>
                  </a:lnTo>
                  <a:lnTo>
                    <a:pt x="520415" y="3553"/>
                  </a:lnTo>
                  <a:lnTo>
                    <a:pt x="516860" y="0"/>
                  </a:lnTo>
                  <a:close/>
                </a:path>
                <a:path w="1466215" h="464185">
                  <a:moveTo>
                    <a:pt x="627985" y="0"/>
                  </a:moveTo>
                  <a:lnTo>
                    <a:pt x="571593" y="0"/>
                  </a:lnTo>
                  <a:lnTo>
                    <a:pt x="568040" y="3553"/>
                  </a:lnTo>
                  <a:lnTo>
                    <a:pt x="568040" y="12320"/>
                  </a:lnTo>
                  <a:lnTo>
                    <a:pt x="571593" y="15875"/>
                  </a:lnTo>
                  <a:lnTo>
                    <a:pt x="627985" y="15875"/>
                  </a:lnTo>
                  <a:lnTo>
                    <a:pt x="631540" y="12320"/>
                  </a:lnTo>
                  <a:lnTo>
                    <a:pt x="631540" y="3553"/>
                  </a:lnTo>
                  <a:lnTo>
                    <a:pt x="627985" y="0"/>
                  </a:lnTo>
                  <a:close/>
                </a:path>
                <a:path w="1466215" h="464185">
                  <a:moveTo>
                    <a:pt x="739110" y="0"/>
                  </a:moveTo>
                  <a:lnTo>
                    <a:pt x="682718" y="0"/>
                  </a:lnTo>
                  <a:lnTo>
                    <a:pt x="679165" y="3553"/>
                  </a:lnTo>
                  <a:lnTo>
                    <a:pt x="679165" y="12320"/>
                  </a:lnTo>
                  <a:lnTo>
                    <a:pt x="682718" y="15875"/>
                  </a:lnTo>
                  <a:lnTo>
                    <a:pt x="739110" y="15875"/>
                  </a:lnTo>
                  <a:lnTo>
                    <a:pt x="742665" y="12320"/>
                  </a:lnTo>
                  <a:lnTo>
                    <a:pt x="742665" y="3553"/>
                  </a:lnTo>
                  <a:lnTo>
                    <a:pt x="739110" y="0"/>
                  </a:lnTo>
                  <a:close/>
                </a:path>
                <a:path w="1466215" h="464185">
                  <a:moveTo>
                    <a:pt x="850235" y="0"/>
                  </a:moveTo>
                  <a:lnTo>
                    <a:pt x="793843" y="0"/>
                  </a:lnTo>
                  <a:lnTo>
                    <a:pt x="790290" y="3553"/>
                  </a:lnTo>
                  <a:lnTo>
                    <a:pt x="790290" y="12320"/>
                  </a:lnTo>
                  <a:lnTo>
                    <a:pt x="793843" y="15875"/>
                  </a:lnTo>
                  <a:lnTo>
                    <a:pt x="850235" y="15875"/>
                  </a:lnTo>
                  <a:lnTo>
                    <a:pt x="853790" y="12320"/>
                  </a:lnTo>
                  <a:lnTo>
                    <a:pt x="853790" y="3553"/>
                  </a:lnTo>
                  <a:lnTo>
                    <a:pt x="850235" y="0"/>
                  </a:lnTo>
                  <a:close/>
                </a:path>
                <a:path w="1466215" h="464185">
                  <a:moveTo>
                    <a:pt x="961360" y="0"/>
                  </a:moveTo>
                  <a:lnTo>
                    <a:pt x="904968" y="0"/>
                  </a:lnTo>
                  <a:lnTo>
                    <a:pt x="901415" y="3553"/>
                  </a:lnTo>
                  <a:lnTo>
                    <a:pt x="901415" y="12320"/>
                  </a:lnTo>
                  <a:lnTo>
                    <a:pt x="904968" y="15875"/>
                  </a:lnTo>
                  <a:lnTo>
                    <a:pt x="961360" y="15875"/>
                  </a:lnTo>
                  <a:lnTo>
                    <a:pt x="964915" y="12320"/>
                  </a:lnTo>
                  <a:lnTo>
                    <a:pt x="964915" y="3553"/>
                  </a:lnTo>
                  <a:lnTo>
                    <a:pt x="961360" y="0"/>
                  </a:lnTo>
                  <a:close/>
                </a:path>
                <a:path w="1466215" h="464185">
                  <a:moveTo>
                    <a:pt x="1072485" y="0"/>
                  </a:moveTo>
                  <a:lnTo>
                    <a:pt x="1016093" y="0"/>
                  </a:lnTo>
                  <a:lnTo>
                    <a:pt x="1012540" y="3553"/>
                  </a:lnTo>
                  <a:lnTo>
                    <a:pt x="1012540" y="12320"/>
                  </a:lnTo>
                  <a:lnTo>
                    <a:pt x="1016093" y="15875"/>
                  </a:lnTo>
                  <a:lnTo>
                    <a:pt x="1072485" y="15875"/>
                  </a:lnTo>
                  <a:lnTo>
                    <a:pt x="1076040" y="12320"/>
                  </a:lnTo>
                  <a:lnTo>
                    <a:pt x="1076040" y="3553"/>
                  </a:lnTo>
                  <a:lnTo>
                    <a:pt x="1072485" y="0"/>
                  </a:lnTo>
                  <a:close/>
                </a:path>
                <a:path w="1466215" h="464185">
                  <a:moveTo>
                    <a:pt x="1183610" y="0"/>
                  </a:moveTo>
                  <a:lnTo>
                    <a:pt x="1127218" y="0"/>
                  </a:lnTo>
                  <a:lnTo>
                    <a:pt x="1123665" y="3553"/>
                  </a:lnTo>
                  <a:lnTo>
                    <a:pt x="1123665" y="12320"/>
                  </a:lnTo>
                  <a:lnTo>
                    <a:pt x="1127218" y="15875"/>
                  </a:lnTo>
                  <a:lnTo>
                    <a:pt x="1183610" y="15875"/>
                  </a:lnTo>
                  <a:lnTo>
                    <a:pt x="1187165" y="12320"/>
                  </a:lnTo>
                  <a:lnTo>
                    <a:pt x="1187165" y="3553"/>
                  </a:lnTo>
                  <a:lnTo>
                    <a:pt x="1183610" y="0"/>
                  </a:lnTo>
                  <a:close/>
                </a:path>
                <a:path w="1466215" h="464185">
                  <a:moveTo>
                    <a:pt x="1294735" y="0"/>
                  </a:moveTo>
                  <a:lnTo>
                    <a:pt x="1238343" y="0"/>
                  </a:lnTo>
                  <a:lnTo>
                    <a:pt x="1234790" y="3553"/>
                  </a:lnTo>
                  <a:lnTo>
                    <a:pt x="1234790" y="12320"/>
                  </a:lnTo>
                  <a:lnTo>
                    <a:pt x="1238343" y="15875"/>
                  </a:lnTo>
                  <a:lnTo>
                    <a:pt x="1294735" y="15875"/>
                  </a:lnTo>
                  <a:lnTo>
                    <a:pt x="1298290" y="12320"/>
                  </a:lnTo>
                  <a:lnTo>
                    <a:pt x="1298290" y="3553"/>
                  </a:lnTo>
                  <a:lnTo>
                    <a:pt x="1294735" y="0"/>
                  </a:lnTo>
                  <a:close/>
                </a:path>
                <a:path w="1466215" h="464185">
                  <a:moveTo>
                    <a:pt x="1405860" y="0"/>
                  </a:moveTo>
                  <a:lnTo>
                    <a:pt x="1349468" y="0"/>
                  </a:lnTo>
                  <a:lnTo>
                    <a:pt x="1345915" y="3553"/>
                  </a:lnTo>
                  <a:lnTo>
                    <a:pt x="1345915" y="12320"/>
                  </a:lnTo>
                  <a:lnTo>
                    <a:pt x="1349468" y="15875"/>
                  </a:lnTo>
                  <a:lnTo>
                    <a:pt x="1405860" y="15875"/>
                  </a:lnTo>
                  <a:lnTo>
                    <a:pt x="1409415" y="12320"/>
                  </a:lnTo>
                  <a:lnTo>
                    <a:pt x="1409415" y="3553"/>
                  </a:lnTo>
                  <a:lnTo>
                    <a:pt x="1405860" y="0"/>
                  </a:lnTo>
                  <a:close/>
                </a:path>
                <a:path w="1466215" h="464185">
                  <a:moveTo>
                    <a:pt x="1462457" y="6903"/>
                  </a:moveTo>
                  <a:lnTo>
                    <a:pt x="1453690" y="6903"/>
                  </a:lnTo>
                  <a:lnTo>
                    <a:pt x="1450135" y="10457"/>
                  </a:lnTo>
                  <a:lnTo>
                    <a:pt x="1450135" y="66850"/>
                  </a:lnTo>
                  <a:lnTo>
                    <a:pt x="1453690" y="70403"/>
                  </a:lnTo>
                  <a:lnTo>
                    <a:pt x="1462457" y="70403"/>
                  </a:lnTo>
                  <a:lnTo>
                    <a:pt x="1466010" y="66850"/>
                  </a:lnTo>
                  <a:lnTo>
                    <a:pt x="1466010" y="10457"/>
                  </a:lnTo>
                  <a:lnTo>
                    <a:pt x="1462457" y="6903"/>
                  </a:lnTo>
                  <a:close/>
                </a:path>
                <a:path w="1466215" h="464185">
                  <a:moveTo>
                    <a:pt x="1462457" y="118028"/>
                  </a:moveTo>
                  <a:lnTo>
                    <a:pt x="1453690" y="118028"/>
                  </a:lnTo>
                  <a:lnTo>
                    <a:pt x="1450135" y="121582"/>
                  </a:lnTo>
                  <a:lnTo>
                    <a:pt x="1450135" y="177975"/>
                  </a:lnTo>
                  <a:lnTo>
                    <a:pt x="1453690" y="181528"/>
                  </a:lnTo>
                  <a:lnTo>
                    <a:pt x="1462457" y="181528"/>
                  </a:lnTo>
                  <a:lnTo>
                    <a:pt x="1466010" y="177975"/>
                  </a:lnTo>
                  <a:lnTo>
                    <a:pt x="1466010" y="121582"/>
                  </a:lnTo>
                  <a:lnTo>
                    <a:pt x="1462457" y="118028"/>
                  </a:lnTo>
                  <a:close/>
                </a:path>
                <a:path w="1466215" h="464185">
                  <a:moveTo>
                    <a:pt x="1462457" y="229153"/>
                  </a:moveTo>
                  <a:lnTo>
                    <a:pt x="1453690" y="229153"/>
                  </a:lnTo>
                  <a:lnTo>
                    <a:pt x="1450135" y="232707"/>
                  </a:lnTo>
                  <a:lnTo>
                    <a:pt x="1450135" y="289100"/>
                  </a:lnTo>
                  <a:lnTo>
                    <a:pt x="1453690" y="292653"/>
                  </a:lnTo>
                  <a:lnTo>
                    <a:pt x="1462457" y="292653"/>
                  </a:lnTo>
                  <a:lnTo>
                    <a:pt x="1466010" y="289100"/>
                  </a:lnTo>
                  <a:lnTo>
                    <a:pt x="1466010" y="232707"/>
                  </a:lnTo>
                  <a:lnTo>
                    <a:pt x="1462457" y="229153"/>
                  </a:lnTo>
                  <a:close/>
                </a:path>
                <a:path w="1466215" h="464185">
                  <a:moveTo>
                    <a:pt x="1462457" y="340278"/>
                  </a:moveTo>
                  <a:lnTo>
                    <a:pt x="1453690" y="340278"/>
                  </a:lnTo>
                  <a:lnTo>
                    <a:pt x="1450135" y="343832"/>
                  </a:lnTo>
                  <a:lnTo>
                    <a:pt x="1450135" y="400225"/>
                  </a:lnTo>
                  <a:lnTo>
                    <a:pt x="1453690" y="403778"/>
                  </a:lnTo>
                  <a:lnTo>
                    <a:pt x="1462457" y="403778"/>
                  </a:lnTo>
                  <a:lnTo>
                    <a:pt x="1466010" y="400225"/>
                  </a:lnTo>
                  <a:lnTo>
                    <a:pt x="1466010" y="343832"/>
                  </a:lnTo>
                  <a:lnTo>
                    <a:pt x="1462457" y="340278"/>
                  </a:lnTo>
                  <a:close/>
                </a:path>
                <a:path w="1466215" h="464185">
                  <a:moveTo>
                    <a:pt x="1459012" y="447959"/>
                  </a:moveTo>
                  <a:lnTo>
                    <a:pt x="1402621" y="447959"/>
                  </a:lnTo>
                  <a:lnTo>
                    <a:pt x="1399067" y="451512"/>
                  </a:lnTo>
                  <a:lnTo>
                    <a:pt x="1399067" y="460281"/>
                  </a:lnTo>
                  <a:lnTo>
                    <a:pt x="1402621" y="463834"/>
                  </a:lnTo>
                  <a:lnTo>
                    <a:pt x="1459012" y="463834"/>
                  </a:lnTo>
                  <a:lnTo>
                    <a:pt x="1462567" y="460281"/>
                  </a:lnTo>
                  <a:lnTo>
                    <a:pt x="1462567" y="451512"/>
                  </a:lnTo>
                  <a:lnTo>
                    <a:pt x="1459012" y="447959"/>
                  </a:lnTo>
                  <a:close/>
                </a:path>
                <a:path w="1466215" h="464185">
                  <a:moveTo>
                    <a:pt x="1347887" y="447959"/>
                  </a:moveTo>
                  <a:lnTo>
                    <a:pt x="1291496" y="447959"/>
                  </a:lnTo>
                  <a:lnTo>
                    <a:pt x="1287942" y="451512"/>
                  </a:lnTo>
                  <a:lnTo>
                    <a:pt x="1287942" y="460281"/>
                  </a:lnTo>
                  <a:lnTo>
                    <a:pt x="1291496" y="463834"/>
                  </a:lnTo>
                  <a:lnTo>
                    <a:pt x="1347887" y="463834"/>
                  </a:lnTo>
                  <a:lnTo>
                    <a:pt x="1351442" y="460281"/>
                  </a:lnTo>
                  <a:lnTo>
                    <a:pt x="1351442" y="451512"/>
                  </a:lnTo>
                  <a:lnTo>
                    <a:pt x="1347887" y="447959"/>
                  </a:lnTo>
                  <a:close/>
                </a:path>
                <a:path w="1466215" h="464185">
                  <a:moveTo>
                    <a:pt x="1236762" y="447959"/>
                  </a:moveTo>
                  <a:lnTo>
                    <a:pt x="1180371" y="447959"/>
                  </a:lnTo>
                  <a:lnTo>
                    <a:pt x="1176817" y="451512"/>
                  </a:lnTo>
                  <a:lnTo>
                    <a:pt x="1176817" y="460281"/>
                  </a:lnTo>
                  <a:lnTo>
                    <a:pt x="1180371" y="463834"/>
                  </a:lnTo>
                  <a:lnTo>
                    <a:pt x="1236762" y="463834"/>
                  </a:lnTo>
                  <a:lnTo>
                    <a:pt x="1240317" y="460281"/>
                  </a:lnTo>
                  <a:lnTo>
                    <a:pt x="1240317" y="451512"/>
                  </a:lnTo>
                  <a:lnTo>
                    <a:pt x="1236762" y="447959"/>
                  </a:lnTo>
                  <a:close/>
                </a:path>
                <a:path w="1466215" h="464185">
                  <a:moveTo>
                    <a:pt x="1125637" y="447959"/>
                  </a:moveTo>
                  <a:lnTo>
                    <a:pt x="1069246" y="447959"/>
                  </a:lnTo>
                  <a:lnTo>
                    <a:pt x="1065692" y="451512"/>
                  </a:lnTo>
                  <a:lnTo>
                    <a:pt x="1065692" y="460281"/>
                  </a:lnTo>
                  <a:lnTo>
                    <a:pt x="1069246" y="463834"/>
                  </a:lnTo>
                  <a:lnTo>
                    <a:pt x="1125637" y="463834"/>
                  </a:lnTo>
                  <a:lnTo>
                    <a:pt x="1129192" y="460281"/>
                  </a:lnTo>
                  <a:lnTo>
                    <a:pt x="1129192" y="451512"/>
                  </a:lnTo>
                  <a:lnTo>
                    <a:pt x="1125637" y="447959"/>
                  </a:lnTo>
                  <a:close/>
                </a:path>
                <a:path w="1466215" h="464185">
                  <a:moveTo>
                    <a:pt x="1014512" y="447959"/>
                  </a:moveTo>
                  <a:lnTo>
                    <a:pt x="958121" y="447959"/>
                  </a:lnTo>
                  <a:lnTo>
                    <a:pt x="954567" y="451512"/>
                  </a:lnTo>
                  <a:lnTo>
                    <a:pt x="954567" y="460281"/>
                  </a:lnTo>
                  <a:lnTo>
                    <a:pt x="958121" y="463834"/>
                  </a:lnTo>
                  <a:lnTo>
                    <a:pt x="1014512" y="463834"/>
                  </a:lnTo>
                  <a:lnTo>
                    <a:pt x="1018067" y="460281"/>
                  </a:lnTo>
                  <a:lnTo>
                    <a:pt x="1018067" y="451512"/>
                  </a:lnTo>
                  <a:lnTo>
                    <a:pt x="1014512" y="447959"/>
                  </a:lnTo>
                  <a:close/>
                </a:path>
                <a:path w="1466215" h="464185">
                  <a:moveTo>
                    <a:pt x="903387" y="447959"/>
                  </a:moveTo>
                  <a:lnTo>
                    <a:pt x="846996" y="447959"/>
                  </a:lnTo>
                  <a:lnTo>
                    <a:pt x="843442" y="451512"/>
                  </a:lnTo>
                  <a:lnTo>
                    <a:pt x="843442" y="460281"/>
                  </a:lnTo>
                  <a:lnTo>
                    <a:pt x="846996" y="463834"/>
                  </a:lnTo>
                  <a:lnTo>
                    <a:pt x="903387" y="463834"/>
                  </a:lnTo>
                  <a:lnTo>
                    <a:pt x="906942" y="460281"/>
                  </a:lnTo>
                  <a:lnTo>
                    <a:pt x="906942" y="451512"/>
                  </a:lnTo>
                  <a:lnTo>
                    <a:pt x="903387" y="447959"/>
                  </a:lnTo>
                  <a:close/>
                </a:path>
                <a:path w="1466215" h="464185">
                  <a:moveTo>
                    <a:pt x="792262" y="447959"/>
                  </a:moveTo>
                  <a:lnTo>
                    <a:pt x="735871" y="447959"/>
                  </a:lnTo>
                  <a:lnTo>
                    <a:pt x="732317" y="451512"/>
                  </a:lnTo>
                  <a:lnTo>
                    <a:pt x="732317" y="460281"/>
                  </a:lnTo>
                  <a:lnTo>
                    <a:pt x="735871" y="463834"/>
                  </a:lnTo>
                  <a:lnTo>
                    <a:pt x="792262" y="463834"/>
                  </a:lnTo>
                  <a:lnTo>
                    <a:pt x="795817" y="460281"/>
                  </a:lnTo>
                  <a:lnTo>
                    <a:pt x="795817" y="451512"/>
                  </a:lnTo>
                  <a:lnTo>
                    <a:pt x="792262" y="447959"/>
                  </a:lnTo>
                  <a:close/>
                </a:path>
                <a:path w="1466215" h="464185">
                  <a:moveTo>
                    <a:pt x="681137" y="447959"/>
                  </a:moveTo>
                  <a:lnTo>
                    <a:pt x="624746" y="447959"/>
                  </a:lnTo>
                  <a:lnTo>
                    <a:pt x="621192" y="451512"/>
                  </a:lnTo>
                  <a:lnTo>
                    <a:pt x="621192" y="460281"/>
                  </a:lnTo>
                  <a:lnTo>
                    <a:pt x="624746" y="463834"/>
                  </a:lnTo>
                  <a:lnTo>
                    <a:pt x="681137" y="463834"/>
                  </a:lnTo>
                  <a:lnTo>
                    <a:pt x="684692" y="460281"/>
                  </a:lnTo>
                  <a:lnTo>
                    <a:pt x="684692" y="451512"/>
                  </a:lnTo>
                  <a:lnTo>
                    <a:pt x="681137" y="447959"/>
                  </a:lnTo>
                  <a:close/>
                </a:path>
                <a:path w="1466215" h="464185">
                  <a:moveTo>
                    <a:pt x="570012" y="447959"/>
                  </a:moveTo>
                  <a:lnTo>
                    <a:pt x="513621" y="447959"/>
                  </a:lnTo>
                  <a:lnTo>
                    <a:pt x="510067" y="451512"/>
                  </a:lnTo>
                  <a:lnTo>
                    <a:pt x="510067" y="460281"/>
                  </a:lnTo>
                  <a:lnTo>
                    <a:pt x="513621" y="463834"/>
                  </a:lnTo>
                  <a:lnTo>
                    <a:pt x="570012" y="463834"/>
                  </a:lnTo>
                  <a:lnTo>
                    <a:pt x="573567" y="460281"/>
                  </a:lnTo>
                  <a:lnTo>
                    <a:pt x="573567" y="451512"/>
                  </a:lnTo>
                  <a:lnTo>
                    <a:pt x="570012" y="447959"/>
                  </a:lnTo>
                  <a:close/>
                </a:path>
                <a:path w="1466215" h="464185">
                  <a:moveTo>
                    <a:pt x="458887" y="447959"/>
                  </a:moveTo>
                  <a:lnTo>
                    <a:pt x="402496" y="447959"/>
                  </a:lnTo>
                  <a:lnTo>
                    <a:pt x="398942" y="451512"/>
                  </a:lnTo>
                  <a:lnTo>
                    <a:pt x="398942" y="460281"/>
                  </a:lnTo>
                  <a:lnTo>
                    <a:pt x="402496" y="463834"/>
                  </a:lnTo>
                  <a:lnTo>
                    <a:pt x="458887" y="463834"/>
                  </a:lnTo>
                  <a:lnTo>
                    <a:pt x="462442" y="460281"/>
                  </a:lnTo>
                  <a:lnTo>
                    <a:pt x="462442" y="451512"/>
                  </a:lnTo>
                  <a:lnTo>
                    <a:pt x="458887" y="447959"/>
                  </a:lnTo>
                  <a:close/>
                </a:path>
                <a:path w="1466215" h="464185">
                  <a:moveTo>
                    <a:pt x="347762" y="447959"/>
                  </a:moveTo>
                  <a:lnTo>
                    <a:pt x="291371" y="447959"/>
                  </a:lnTo>
                  <a:lnTo>
                    <a:pt x="287817" y="451512"/>
                  </a:lnTo>
                  <a:lnTo>
                    <a:pt x="287817" y="460281"/>
                  </a:lnTo>
                  <a:lnTo>
                    <a:pt x="291371" y="463834"/>
                  </a:lnTo>
                  <a:lnTo>
                    <a:pt x="347762" y="463834"/>
                  </a:lnTo>
                  <a:lnTo>
                    <a:pt x="351317" y="460281"/>
                  </a:lnTo>
                  <a:lnTo>
                    <a:pt x="351317" y="451512"/>
                  </a:lnTo>
                  <a:lnTo>
                    <a:pt x="347762" y="447959"/>
                  </a:lnTo>
                  <a:close/>
                </a:path>
                <a:path w="1466215" h="464185">
                  <a:moveTo>
                    <a:pt x="236637" y="447959"/>
                  </a:moveTo>
                  <a:lnTo>
                    <a:pt x="180246" y="447959"/>
                  </a:lnTo>
                  <a:lnTo>
                    <a:pt x="176692" y="451512"/>
                  </a:lnTo>
                  <a:lnTo>
                    <a:pt x="176692" y="460281"/>
                  </a:lnTo>
                  <a:lnTo>
                    <a:pt x="180246" y="463834"/>
                  </a:lnTo>
                  <a:lnTo>
                    <a:pt x="236637" y="463834"/>
                  </a:lnTo>
                  <a:lnTo>
                    <a:pt x="240192" y="460281"/>
                  </a:lnTo>
                  <a:lnTo>
                    <a:pt x="240192" y="451512"/>
                  </a:lnTo>
                  <a:lnTo>
                    <a:pt x="236637" y="447959"/>
                  </a:lnTo>
                  <a:close/>
                </a:path>
                <a:path w="1466215" h="464185">
                  <a:moveTo>
                    <a:pt x="125512" y="447959"/>
                  </a:moveTo>
                  <a:lnTo>
                    <a:pt x="69121" y="447959"/>
                  </a:lnTo>
                  <a:lnTo>
                    <a:pt x="65567" y="451512"/>
                  </a:lnTo>
                  <a:lnTo>
                    <a:pt x="65567" y="460281"/>
                  </a:lnTo>
                  <a:lnTo>
                    <a:pt x="69121" y="463834"/>
                  </a:lnTo>
                  <a:lnTo>
                    <a:pt x="125512" y="463834"/>
                  </a:lnTo>
                  <a:lnTo>
                    <a:pt x="129067" y="460281"/>
                  </a:lnTo>
                  <a:lnTo>
                    <a:pt x="129067" y="451512"/>
                  </a:lnTo>
                  <a:lnTo>
                    <a:pt x="125512" y="44795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522720" y="5300472"/>
              <a:ext cx="210311" cy="210312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751558" y="5373404"/>
              <a:ext cx="287146" cy="9890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053373" y="5366838"/>
              <a:ext cx="946277" cy="10547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522720" y="6291072"/>
              <a:ext cx="210311" cy="20726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6769584" y="6283966"/>
              <a:ext cx="872018" cy="105752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771260" y="6410966"/>
              <a:ext cx="405206" cy="10547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7830311" y="4617720"/>
              <a:ext cx="207264" cy="20726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645814" y="5617003"/>
              <a:ext cx="331995" cy="32212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7048864" y="5676258"/>
              <a:ext cx="670179" cy="105473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7047467" y="5803258"/>
              <a:ext cx="350901" cy="105473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671381" y="3957284"/>
              <a:ext cx="1271460" cy="14599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9183469" y="6260519"/>
              <a:ext cx="1610360" cy="853440"/>
            </a:xfrm>
            <a:custGeom>
              <a:avLst/>
              <a:gdLst/>
              <a:ahLst/>
              <a:cxnLst/>
              <a:rect l="l" t="t" r="r" b="b"/>
              <a:pathLst>
                <a:path w="1610359" h="853440">
                  <a:moveTo>
                    <a:pt x="1609852" y="0"/>
                  </a:moveTo>
                  <a:lnTo>
                    <a:pt x="0" y="0"/>
                  </a:lnTo>
                  <a:lnTo>
                    <a:pt x="0" y="853276"/>
                  </a:lnTo>
                  <a:lnTo>
                    <a:pt x="1609852" y="853276"/>
                  </a:lnTo>
                  <a:lnTo>
                    <a:pt x="1609852" y="0"/>
                  </a:lnTo>
                  <a:close/>
                </a:path>
              </a:pathLst>
            </a:custGeom>
            <a:solidFill>
              <a:srgbClr val="2CA03F">
                <a:alpha val="329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9" name="object 9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9345168" y="6626351"/>
              <a:ext cx="326135" cy="329184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9183469" y="4282091"/>
              <a:ext cx="1610360" cy="853440"/>
            </a:xfrm>
            <a:custGeom>
              <a:avLst/>
              <a:gdLst/>
              <a:ahLst/>
              <a:cxnLst/>
              <a:rect l="l" t="t" r="r" b="b"/>
              <a:pathLst>
                <a:path w="1610359" h="853439">
                  <a:moveTo>
                    <a:pt x="1609852" y="0"/>
                  </a:moveTo>
                  <a:lnTo>
                    <a:pt x="0" y="0"/>
                  </a:lnTo>
                  <a:lnTo>
                    <a:pt x="0" y="853276"/>
                  </a:lnTo>
                  <a:lnTo>
                    <a:pt x="1609852" y="853276"/>
                  </a:lnTo>
                  <a:lnTo>
                    <a:pt x="1609852" y="0"/>
                  </a:lnTo>
                  <a:close/>
                </a:path>
              </a:pathLst>
            </a:custGeom>
            <a:solidFill>
              <a:srgbClr val="2CA03F">
                <a:alpha val="329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9183469" y="5271304"/>
              <a:ext cx="1610360" cy="853440"/>
            </a:xfrm>
            <a:custGeom>
              <a:avLst/>
              <a:gdLst/>
              <a:ahLst/>
              <a:cxnLst/>
              <a:rect l="l" t="t" r="r" b="b"/>
              <a:pathLst>
                <a:path w="1610359" h="853439">
                  <a:moveTo>
                    <a:pt x="1609852" y="0"/>
                  </a:moveTo>
                  <a:lnTo>
                    <a:pt x="0" y="0"/>
                  </a:lnTo>
                  <a:lnTo>
                    <a:pt x="0" y="853276"/>
                  </a:lnTo>
                  <a:lnTo>
                    <a:pt x="1609852" y="853276"/>
                  </a:lnTo>
                  <a:lnTo>
                    <a:pt x="1609852" y="0"/>
                  </a:lnTo>
                  <a:close/>
                </a:path>
              </a:pathLst>
            </a:custGeom>
            <a:solidFill>
              <a:srgbClr val="A0D5FD">
                <a:alpha val="329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9066678" y="3881835"/>
              <a:ext cx="1844039" cy="3317875"/>
            </a:xfrm>
            <a:custGeom>
              <a:avLst/>
              <a:gdLst/>
              <a:ahLst/>
              <a:cxnLst/>
              <a:rect l="l" t="t" r="r" b="b"/>
              <a:pathLst>
                <a:path w="1844040" h="3317875">
                  <a:moveTo>
                    <a:pt x="0" y="0"/>
                  </a:moveTo>
                  <a:lnTo>
                    <a:pt x="1843432" y="0"/>
                  </a:lnTo>
                  <a:lnTo>
                    <a:pt x="1843432" y="3317404"/>
                  </a:lnTo>
                  <a:lnTo>
                    <a:pt x="0" y="3317404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3" name="object 103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9208008" y="4306824"/>
              <a:ext cx="210311" cy="207263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9445970" y="4302105"/>
              <a:ext cx="910118" cy="105752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9447646" y="4429105"/>
              <a:ext cx="425843" cy="105473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9326880" y="4684776"/>
              <a:ext cx="323088" cy="323088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9720897" y="4727594"/>
              <a:ext cx="247332" cy="96812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9719221" y="4854835"/>
              <a:ext cx="554240" cy="111556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9247803" y="4616680"/>
              <a:ext cx="1466215" cy="464184"/>
            </a:xfrm>
            <a:custGeom>
              <a:avLst/>
              <a:gdLst/>
              <a:ahLst/>
              <a:cxnLst/>
              <a:rect l="l" t="t" r="r" b="b"/>
              <a:pathLst>
                <a:path w="1466215" h="464185">
                  <a:moveTo>
                    <a:pt x="12321" y="384459"/>
                  </a:moveTo>
                  <a:lnTo>
                    <a:pt x="3553" y="384459"/>
                  </a:lnTo>
                  <a:lnTo>
                    <a:pt x="0" y="388012"/>
                  </a:lnTo>
                  <a:lnTo>
                    <a:pt x="0" y="444406"/>
                  </a:lnTo>
                  <a:lnTo>
                    <a:pt x="3553" y="447959"/>
                  </a:lnTo>
                  <a:lnTo>
                    <a:pt x="0" y="451512"/>
                  </a:lnTo>
                  <a:lnTo>
                    <a:pt x="0" y="460281"/>
                  </a:lnTo>
                  <a:lnTo>
                    <a:pt x="3553" y="463834"/>
                  </a:lnTo>
                  <a:lnTo>
                    <a:pt x="14387" y="463834"/>
                  </a:lnTo>
                  <a:lnTo>
                    <a:pt x="17941" y="460281"/>
                  </a:lnTo>
                  <a:lnTo>
                    <a:pt x="17941" y="451512"/>
                  </a:lnTo>
                  <a:lnTo>
                    <a:pt x="14387" y="447959"/>
                  </a:lnTo>
                  <a:lnTo>
                    <a:pt x="12321" y="447959"/>
                  </a:lnTo>
                  <a:lnTo>
                    <a:pt x="15875" y="444406"/>
                  </a:lnTo>
                  <a:lnTo>
                    <a:pt x="15875" y="388012"/>
                  </a:lnTo>
                  <a:lnTo>
                    <a:pt x="12321" y="384459"/>
                  </a:lnTo>
                  <a:close/>
                </a:path>
                <a:path w="1466215" h="464185">
                  <a:moveTo>
                    <a:pt x="12321" y="273334"/>
                  </a:moveTo>
                  <a:lnTo>
                    <a:pt x="3553" y="273334"/>
                  </a:lnTo>
                  <a:lnTo>
                    <a:pt x="0" y="276887"/>
                  </a:lnTo>
                  <a:lnTo>
                    <a:pt x="0" y="333281"/>
                  </a:lnTo>
                  <a:lnTo>
                    <a:pt x="3553" y="336834"/>
                  </a:lnTo>
                  <a:lnTo>
                    <a:pt x="12321" y="336834"/>
                  </a:lnTo>
                  <a:lnTo>
                    <a:pt x="15875" y="333281"/>
                  </a:lnTo>
                  <a:lnTo>
                    <a:pt x="15875" y="276887"/>
                  </a:lnTo>
                  <a:lnTo>
                    <a:pt x="12321" y="273334"/>
                  </a:lnTo>
                  <a:close/>
                </a:path>
                <a:path w="1466215" h="464185">
                  <a:moveTo>
                    <a:pt x="12321" y="162209"/>
                  </a:moveTo>
                  <a:lnTo>
                    <a:pt x="3553" y="162209"/>
                  </a:lnTo>
                  <a:lnTo>
                    <a:pt x="0" y="165762"/>
                  </a:lnTo>
                  <a:lnTo>
                    <a:pt x="0" y="222156"/>
                  </a:lnTo>
                  <a:lnTo>
                    <a:pt x="3553" y="225709"/>
                  </a:lnTo>
                  <a:lnTo>
                    <a:pt x="12321" y="225709"/>
                  </a:lnTo>
                  <a:lnTo>
                    <a:pt x="15875" y="222156"/>
                  </a:lnTo>
                  <a:lnTo>
                    <a:pt x="15875" y="165762"/>
                  </a:lnTo>
                  <a:lnTo>
                    <a:pt x="12321" y="162209"/>
                  </a:lnTo>
                  <a:close/>
                </a:path>
                <a:path w="1466215" h="464185">
                  <a:moveTo>
                    <a:pt x="12321" y="51084"/>
                  </a:moveTo>
                  <a:lnTo>
                    <a:pt x="3553" y="51084"/>
                  </a:lnTo>
                  <a:lnTo>
                    <a:pt x="0" y="54637"/>
                  </a:lnTo>
                  <a:lnTo>
                    <a:pt x="0" y="111031"/>
                  </a:lnTo>
                  <a:lnTo>
                    <a:pt x="3553" y="114584"/>
                  </a:lnTo>
                  <a:lnTo>
                    <a:pt x="12321" y="114584"/>
                  </a:lnTo>
                  <a:lnTo>
                    <a:pt x="15875" y="111031"/>
                  </a:lnTo>
                  <a:lnTo>
                    <a:pt x="15875" y="54637"/>
                  </a:lnTo>
                  <a:lnTo>
                    <a:pt x="12321" y="51084"/>
                  </a:lnTo>
                  <a:close/>
                </a:path>
                <a:path w="1466215" h="464185">
                  <a:moveTo>
                    <a:pt x="72360" y="0"/>
                  </a:moveTo>
                  <a:lnTo>
                    <a:pt x="15968" y="0"/>
                  </a:lnTo>
                  <a:lnTo>
                    <a:pt x="12414" y="3553"/>
                  </a:lnTo>
                  <a:lnTo>
                    <a:pt x="12414" y="12320"/>
                  </a:lnTo>
                  <a:lnTo>
                    <a:pt x="15968" y="15875"/>
                  </a:lnTo>
                  <a:lnTo>
                    <a:pt x="72360" y="15875"/>
                  </a:lnTo>
                  <a:lnTo>
                    <a:pt x="75914" y="12320"/>
                  </a:lnTo>
                  <a:lnTo>
                    <a:pt x="75914" y="3553"/>
                  </a:lnTo>
                  <a:lnTo>
                    <a:pt x="72360" y="0"/>
                  </a:lnTo>
                  <a:close/>
                </a:path>
                <a:path w="1466215" h="464185">
                  <a:moveTo>
                    <a:pt x="183485" y="0"/>
                  </a:moveTo>
                  <a:lnTo>
                    <a:pt x="127093" y="0"/>
                  </a:lnTo>
                  <a:lnTo>
                    <a:pt x="123539" y="3553"/>
                  </a:lnTo>
                  <a:lnTo>
                    <a:pt x="123539" y="12320"/>
                  </a:lnTo>
                  <a:lnTo>
                    <a:pt x="127093" y="15875"/>
                  </a:lnTo>
                  <a:lnTo>
                    <a:pt x="183485" y="15875"/>
                  </a:lnTo>
                  <a:lnTo>
                    <a:pt x="187039" y="12320"/>
                  </a:lnTo>
                  <a:lnTo>
                    <a:pt x="187039" y="3553"/>
                  </a:lnTo>
                  <a:lnTo>
                    <a:pt x="183485" y="0"/>
                  </a:lnTo>
                  <a:close/>
                </a:path>
                <a:path w="1466215" h="464185">
                  <a:moveTo>
                    <a:pt x="294610" y="0"/>
                  </a:moveTo>
                  <a:lnTo>
                    <a:pt x="238218" y="0"/>
                  </a:lnTo>
                  <a:lnTo>
                    <a:pt x="234664" y="3553"/>
                  </a:lnTo>
                  <a:lnTo>
                    <a:pt x="234664" y="12320"/>
                  </a:lnTo>
                  <a:lnTo>
                    <a:pt x="238218" y="15875"/>
                  </a:lnTo>
                  <a:lnTo>
                    <a:pt x="294610" y="15875"/>
                  </a:lnTo>
                  <a:lnTo>
                    <a:pt x="298164" y="12320"/>
                  </a:lnTo>
                  <a:lnTo>
                    <a:pt x="298164" y="3553"/>
                  </a:lnTo>
                  <a:lnTo>
                    <a:pt x="294610" y="0"/>
                  </a:lnTo>
                  <a:close/>
                </a:path>
                <a:path w="1466215" h="464185">
                  <a:moveTo>
                    <a:pt x="405735" y="0"/>
                  </a:moveTo>
                  <a:lnTo>
                    <a:pt x="349343" y="0"/>
                  </a:lnTo>
                  <a:lnTo>
                    <a:pt x="345789" y="3553"/>
                  </a:lnTo>
                  <a:lnTo>
                    <a:pt x="345789" y="12320"/>
                  </a:lnTo>
                  <a:lnTo>
                    <a:pt x="349343" y="15875"/>
                  </a:lnTo>
                  <a:lnTo>
                    <a:pt x="405735" y="15875"/>
                  </a:lnTo>
                  <a:lnTo>
                    <a:pt x="409289" y="12320"/>
                  </a:lnTo>
                  <a:lnTo>
                    <a:pt x="409289" y="3553"/>
                  </a:lnTo>
                  <a:lnTo>
                    <a:pt x="405735" y="0"/>
                  </a:lnTo>
                  <a:close/>
                </a:path>
                <a:path w="1466215" h="464185">
                  <a:moveTo>
                    <a:pt x="516860" y="0"/>
                  </a:moveTo>
                  <a:lnTo>
                    <a:pt x="460468" y="0"/>
                  </a:lnTo>
                  <a:lnTo>
                    <a:pt x="456914" y="3553"/>
                  </a:lnTo>
                  <a:lnTo>
                    <a:pt x="456914" y="12320"/>
                  </a:lnTo>
                  <a:lnTo>
                    <a:pt x="460468" y="15875"/>
                  </a:lnTo>
                  <a:lnTo>
                    <a:pt x="516860" y="15875"/>
                  </a:lnTo>
                  <a:lnTo>
                    <a:pt x="520414" y="12320"/>
                  </a:lnTo>
                  <a:lnTo>
                    <a:pt x="520414" y="3553"/>
                  </a:lnTo>
                  <a:lnTo>
                    <a:pt x="516860" y="0"/>
                  </a:lnTo>
                  <a:close/>
                </a:path>
                <a:path w="1466215" h="464185">
                  <a:moveTo>
                    <a:pt x="627985" y="0"/>
                  </a:moveTo>
                  <a:lnTo>
                    <a:pt x="571593" y="0"/>
                  </a:lnTo>
                  <a:lnTo>
                    <a:pt x="568039" y="3553"/>
                  </a:lnTo>
                  <a:lnTo>
                    <a:pt x="568039" y="12320"/>
                  </a:lnTo>
                  <a:lnTo>
                    <a:pt x="571593" y="15875"/>
                  </a:lnTo>
                  <a:lnTo>
                    <a:pt x="627985" y="15875"/>
                  </a:lnTo>
                  <a:lnTo>
                    <a:pt x="631539" y="12320"/>
                  </a:lnTo>
                  <a:lnTo>
                    <a:pt x="631539" y="3553"/>
                  </a:lnTo>
                  <a:lnTo>
                    <a:pt x="627985" y="0"/>
                  </a:lnTo>
                  <a:close/>
                </a:path>
                <a:path w="1466215" h="464185">
                  <a:moveTo>
                    <a:pt x="739110" y="0"/>
                  </a:moveTo>
                  <a:lnTo>
                    <a:pt x="682718" y="0"/>
                  </a:lnTo>
                  <a:lnTo>
                    <a:pt x="679164" y="3553"/>
                  </a:lnTo>
                  <a:lnTo>
                    <a:pt x="679164" y="12320"/>
                  </a:lnTo>
                  <a:lnTo>
                    <a:pt x="682718" y="15875"/>
                  </a:lnTo>
                  <a:lnTo>
                    <a:pt x="739110" y="15875"/>
                  </a:lnTo>
                  <a:lnTo>
                    <a:pt x="742664" y="12320"/>
                  </a:lnTo>
                  <a:lnTo>
                    <a:pt x="742664" y="3553"/>
                  </a:lnTo>
                  <a:lnTo>
                    <a:pt x="739110" y="0"/>
                  </a:lnTo>
                  <a:close/>
                </a:path>
                <a:path w="1466215" h="464185">
                  <a:moveTo>
                    <a:pt x="850235" y="0"/>
                  </a:moveTo>
                  <a:lnTo>
                    <a:pt x="793843" y="0"/>
                  </a:lnTo>
                  <a:lnTo>
                    <a:pt x="790289" y="3553"/>
                  </a:lnTo>
                  <a:lnTo>
                    <a:pt x="790289" y="12320"/>
                  </a:lnTo>
                  <a:lnTo>
                    <a:pt x="793843" y="15875"/>
                  </a:lnTo>
                  <a:lnTo>
                    <a:pt x="850235" y="15875"/>
                  </a:lnTo>
                  <a:lnTo>
                    <a:pt x="853789" y="12320"/>
                  </a:lnTo>
                  <a:lnTo>
                    <a:pt x="853789" y="3553"/>
                  </a:lnTo>
                  <a:lnTo>
                    <a:pt x="850235" y="0"/>
                  </a:lnTo>
                  <a:close/>
                </a:path>
                <a:path w="1466215" h="464185">
                  <a:moveTo>
                    <a:pt x="961360" y="0"/>
                  </a:moveTo>
                  <a:lnTo>
                    <a:pt x="904968" y="0"/>
                  </a:lnTo>
                  <a:lnTo>
                    <a:pt x="901414" y="3553"/>
                  </a:lnTo>
                  <a:lnTo>
                    <a:pt x="901414" y="12320"/>
                  </a:lnTo>
                  <a:lnTo>
                    <a:pt x="904968" y="15875"/>
                  </a:lnTo>
                  <a:lnTo>
                    <a:pt x="961360" y="15875"/>
                  </a:lnTo>
                  <a:lnTo>
                    <a:pt x="964914" y="12320"/>
                  </a:lnTo>
                  <a:lnTo>
                    <a:pt x="964914" y="3553"/>
                  </a:lnTo>
                  <a:lnTo>
                    <a:pt x="961360" y="0"/>
                  </a:lnTo>
                  <a:close/>
                </a:path>
                <a:path w="1466215" h="464185">
                  <a:moveTo>
                    <a:pt x="1072485" y="0"/>
                  </a:moveTo>
                  <a:lnTo>
                    <a:pt x="1016093" y="0"/>
                  </a:lnTo>
                  <a:lnTo>
                    <a:pt x="1012539" y="3553"/>
                  </a:lnTo>
                  <a:lnTo>
                    <a:pt x="1012539" y="12320"/>
                  </a:lnTo>
                  <a:lnTo>
                    <a:pt x="1016093" y="15875"/>
                  </a:lnTo>
                  <a:lnTo>
                    <a:pt x="1072485" y="15875"/>
                  </a:lnTo>
                  <a:lnTo>
                    <a:pt x="1076039" y="12320"/>
                  </a:lnTo>
                  <a:lnTo>
                    <a:pt x="1076039" y="3553"/>
                  </a:lnTo>
                  <a:lnTo>
                    <a:pt x="1072485" y="0"/>
                  </a:lnTo>
                  <a:close/>
                </a:path>
                <a:path w="1466215" h="464185">
                  <a:moveTo>
                    <a:pt x="1183610" y="0"/>
                  </a:moveTo>
                  <a:lnTo>
                    <a:pt x="1127218" y="0"/>
                  </a:lnTo>
                  <a:lnTo>
                    <a:pt x="1123664" y="3553"/>
                  </a:lnTo>
                  <a:lnTo>
                    <a:pt x="1123664" y="12320"/>
                  </a:lnTo>
                  <a:lnTo>
                    <a:pt x="1127218" y="15875"/>
                  </a:lnTo>
                  <a:lnTo>
                    <a:pt x="1183610" y="15875"/>
                  </a:lnTo>
                  <a:lnTo>
                    <a:pt x="1187164" y="12320"/>
                  </a:lnTo>
                  <a:lnTo>
                    <a:pt x="1187164" y="3553"/>
                  </a:lnTo>
                  <a:lnTo>
                    <a:pt x="1183610" y="0"/>
                  </a:lnTo>
                  <a:close/>
                </a:path>
                <a:path w="1466215" h="464185">
                  <a:moveTo>
                    <a:pt x="1294735" y="0"/>
                  </a:moveTo>
                  <a:lnTo>
                    <a:pt x="1238343" y="0"/>
                  </a:lnTo>
                  <a:lnTo>
                    <a:pt x="1234789" y="3553"/>
                  </a:lnTo>
                  <a:lnTo>
                    <a:pt x="1234789" y="12320"/>
                  </a:lnTo>
                  <a:lnTo>
                    <a:pt x="1238343" y="15875"/>
                  </a:lnTo>
                  <a:lnTo>
                    <a:pt x="1294735" y="15875"/>
                  </a:lnTo>
                  <a:lnTo>
                    <a:pt x="1298289" y="12320"/>
                  </a:lnTo>
                  <a:lnTo>
                    <a:pt x="1298289" y="3553"/>
                  </a:lnTo>
                  <a:lnTo>
                    <a:pt x="1294735" y="0"/>
                  </a:lnTo>
                  <a:close/>
                </a:path>
                <a:path w="1466215" h="464185">
                  <a:moveTo>
                    <a:pt x="1405860" y="0"/>
                  </a:moveTo>
                  <a:lnTo>
                    <a:pt x="1349468" y="0"/>
                  </a:lnTo>
                  <a:lnTo>
                    <a:pt x="1345914" y="3553"/>
                  </a:lnTo>
                  <a:lnTo>
                    <a:pt x="1345914" y="12320"/>
                  </a:lnTo>
                  <a:lnTo>
                    <a:pt x="1349468" y="15875"/>
                  </a:lnTo>
                  <a:lnTo>
                    <a:pt x="1405860" y="15875"/>
                  </a:lnTo>
                  <a:lnTo>
                    <a:pt x="1409414" y="12320"/>
                  </a:lnTo>
                  <a:lnTo>
                    <a:pt x="1409414" y="3553"/>
                  </a:lnTo>
                  <a:lnTo>
                    <a:pt x="1405860" y="0"/>
                  </a:lnTo>
                  <a:close/>
                </a:path>
                <a:path w="1466215" h="464185">
                  <a:moveTo>
                    <a:pt x="1462457" y="6903"/>
                  </a:moveTo>
                  <a:lnTo>
                    <a:pt x="1453688" y="6903"/>
                  </a:lnTo>
                  <a:lnTo>
                    <a:pt x="1450135" y="10457"/>
                  </a:lnTo>
                  <a:lnTo>
                    <a:pt x="1450135" y="66850"/>
                  </a:lnTo>
                  <a:lnTo>
                    <a:pt x="1453688" y="70403"/>
                  </a:lnTo>
                  <a:lnTo>
                    <a:pt x="1462457" y="70403"/>
                  </a:lnTo>
                  <a:lnTo>
                    <a:pt x="1466010" y="66850"/>
                  </a:lnTo>
                  <a:lnTo>
                    <a:pt x="1466010" y="10457"/>
                  </a:lnTo>
                  <a:lnTo>
                    <a:pt x="1462457" y="6903"/>
                  </a:lnTo>
                  <a:close/>
                </a:path>
                <a:path w="1466215" h="464185">
                  <a:moveTo>
                    <a:pt x="1462457" y="118028"/>
                  </a:moveTo>
                  <a:lnTo>
                    <a:pt x="1453688" y="118028"/>
                  </a:lnTo>
                  <a:lnTo>
                    <a:pt x="1450135" y="121582"/>
                  </a:lnTo>
                  <a:lnTo>
                    <a:pt x="1450135" y="177975"/>
                  </a:lnTo>
                  <a:lnTo>
                    <a:pt x="1453688" y="181528"/>
                  </a:lnTo>
                  <a:lnTo>
                    <a:pt x="1462457" y="181528"/>
                  </a:lnTo>
                  <a:lnTo>
                    <a:pt x="1466010" y="177975"/>
                  </a:lnTo>
                  <a:lnTo>
                    <a:pt x="1466010" y="121582"/>
                  </a:lnTo>
                  <a:lnTo>
                    <a:pt x="1462457" y="118028"/>
                  </a:lnTo>
                  <a:close/>
                </a:path>
                <a:path w="1466215" h="464185">
                  <a:moveTo>
                    <a:pt x="1462457" y="229153"/>
                  </a:moveTo>
                  <a:lnTo>
                    <a:pt x="1453688" y="229153"/>
                  </a:lnTo>
                  <a:lnTo>
                    <a:pt x="1450135" y="232707"/>
                  </a:lnTo>
                  <a:lnTo>
                    <a:pt x="1450135" y="289100"/>
                  </a:lnTo>
                  <a:lnTo>
                    <a:pt x="1453688" y="292653"/>
                  </a:lnTo>
                  <a:lnTo>
                    <a:pt x="1462457" y="292653"/>
                  </a:lnTo>
                  <a:lnTo>
                    <a:pt x="1466010" y="289100"/>
                  </a:lnTo>
                  <a:lnTo>
                    <a:pt x="1466010" y="232707"/>
                  </a:lnTo>
                  <a:lnTo>
                    <a:pt x="1462457" y="229153"/>
                  </a:lnTo>
                  <a:close/>
                </a:path>
                <a:path w="1466215" h="464185">
                  <a:moveTo>
                    <a:pt x="1462457" y="340278"/>
                  </a:moveTo>
                  <a:lnTo>
                    <a:pt x="1453688" y="340278"/>
                  </a:lnTo>
                  <a:lnTo>
                    <a:pt x="1450135" y="343832"/>
                  </a:lnTo>
                  <a:lnTo>
                    <a:pt x="1450135" y="400225"/>
                  </a:lnTo>
                  <a:lnTo>
                    <a:pt x="1453688" y="403778"/>
                  </a:lnTo>
                  <a:lnTo>
                    <a:pt x="1462457" y="403778"/>
                  </a:lnTo>
                  <a:lnTo>
                    <a:pt x="1466010" y="400225"/>
                  </a:lnTo>
                  <a:lnTo>
                    <a:pt x="1466010" y="343832"/>
                  </a:lnTo>
                  <a:lnTo>
                    <a:pt x="1462457" y="340278"/>
                  </a:lnTo>
                  <a:close/>
                </a:path>
                <a:path w="1466215" h="464185">
                  <a:moveTo>
                    <a:pt x="1459012" y="447959"/>
                  </a:moveTo>
                  <a:lnTo>
                    <a:pt x="1402621" y="447959"/>
                  </a:lnTo>
                  <a:lnTo>
                    <a:pt x="1399066" y="451512"/>
                  </a:lnTo>
                  <a:lnTo>
                    <a:pt x="1399066" y="460281"/>
                  </a:lnTo>
                  <a:lnTo>
                    <a:pt x="1402621" y="463834"/>
                  </a:lnTo>
                  <a:lnTo>
                    <a:pt x="1459012" y="463834"/>
                  </a:lnTo>
                  <a:lnTo>
                    <a:pt x="1462566" y="460281"/>
                  </a:lnTo>
                  <a:lnTo>
                    <a:pt x="1462566" y="451512"/>
                  </a:lnTo>
                  <a:lnTo>
                    <a:pt x="1459012" y="447959"/>
                  </a:lnTo>
                  <a:close/>
                </a:path>
                <a:path w="1466215" h="464185">
                  <a:moveTo>
                    <a:pt x="1347887" y="447959"/>
                  </a:moveTo>
                  <a:lnTo>
                    <a:pt x="1291496" y="447959"/>
                  </a:lnTo>
                  <a:lnTo>
                    <a:pt x="1287941" y="451512"/>
                  </a:lnTo>
                  <a:lnTo>
                    <a:pt x="1287941" y="460281"/>
                  </a:lnTo>
                  <a:lnTo>
                    <a:pt x="1291496" y="463834"/>
                  </a:lnTo>
                  <a:lnTo>
                    <a:pt x="1347887" y="463834"/>
                  </a:lnTo>
                  <a:lnTo>
                    <a:pt x="1351441" y="460281"/>
                  </a:lnTo>
                  <a:lnTo>
                    <a:pt x="1351441" y="451512"/>
                  </a:lnTo>
                  <a:lnTo>
                    <a:pt x="1347887" y="447959"/>
                  </a:lnTo>
                  <a:close/>
                </a:path>
                <a:path w="1466215" h="464185">
                  <a:moveTo>
                    <a:pt x="1236762" y="447959"/>
                  </a:moveTo>
                  <a:lnTo>
                    <a:pt x="1180371" y="447959"/>
                  </a:lnTo>
                  <a:lnTo>
                    <a:pt x="1176816" y="451512"/>
                  </a:lnTo>
                  <a:lnTo>
                    <a:pt x="1176816" y="460281"/>
                  </a:lnTo>
                  <a:lnTo>
                    <a:pt x="1180371" y="463834"/>
                  </a:lnTo>
                  <a:lnTo>
                    <a:pt x="1236762" y="463834"/>
                  </a:lnTo>
                  <a:lnTo>
                    <a:pt x="1240316" y="460281"/>
                  </a:lnTo>
                  <a:lnTo>
                    <a:pt x="1240316" y="451512"/>
                  </a:lnTo>
                  <a:lnTo>
                    <a:pt x="1236762" y="447959"/>
                  </a:lnTo>
                  <a:close/>
                </a:path>
                <a:path w="1466215" h="464185">
                  <a:moveTo>
                    <a:pt x="1125637" y="447959"/>
                  </a:moveTo>
                  <a:lnTo>
                    <a:pt x="1069246" y="447959"/>
                  </a:lnTo>
                  <a:lnTo>
                    <a:pt x="1065691" y="451512"/>
                  </a:lnTo>
                  <a:lnTo>
                    <a:pt x="1065691" y="460281"/>
                  </a:lnTo>
                  <a:lnTo>
                    <a:pt x="1069246" y="463834"/>
                  </a:lnTo>
                  <a:lnTo>
                    <a:pt x="1125637" y="463834"/>
                  </a:lnTo>
                  <a:lnTo>
                    <a:pt x="1129191" y="460281"/>
                  </a:lnTo>
                  <a:lnTo>
                    <a:pt x="1129191" y="451512"/>
                  </a:lnTo>
                  <a:lnTo>
                    <a:pt x="1125637" y="447959"/>
                  </a:lnTo>
                  <a:close/>
                </a:path>
                <a:path w="1466215" h="464185">
                  <a:moveTo>
                    <a:pt x="1014512" y="447959"/>
                  </a:moveTo>
                  <a:lnTo>
                    <a:pt x="958121" y="447959"/>
                  </a:lnTo>
                  <a:lnTo>
                    <a:pt x="954566" y="451512"/>
                  </a:lnTo>
                  <a:lnTo>
                    <a:pt x="954566" y="460281"/>
                  </a:lnTo>
                  <a:lnTo>
                    <a:pt x="958121" y="463834"/>
                  </a:lnTo>
                  <a:lnTo>
                    <a:pt x="1014512" y="463834"/>
                  </a:lnTo>
                  <a:lnTo>
                    <a:pt x="1018066" y="460281"/>
                  </a:lnTo>
                  <a:lnTo>
                    <a:pt x="1018066" y="451512"/>
                  </a:lnTo>
                  <a:lnTo>
                    <a:pt x="1014512" y="447959"/>
                  </a:lnTo>
                  <a:close/>
                </a:path>
                <a:path w="1466215" h="464185">
                  <a:moveTo>
                    <a:pt x="903387" y="447959"/>
                  </a:moveTo>
                  <a:lnTo>
                    <a:pt x="846996" y="447959"/>
                  </a:lnTo>
                  <a:lnTo>
                    <a:pt x="843441" y="451512"/>
                  </a:lnTo>
                  <a:lnTo>
                    <a:pt x="843441" y="460281"/>
                  </a:lnTo>
                  <a:lnTo>
                    <a:pt x="846996" y="463834"/>
                  </a:lnTo>
                  <a:lnTo>
                    <a:pt x="903387" y="463834"/>
                  </a:lnTo>
                  <a:lnTo>
                    <a:pt x="906941" y="460281"/>
                  </a:lnTo>
                  <a:lnTo>
                    <a:pt x="906941" y="451512"/>
                  </a:lnTo>
                  <a:lnTo>
                    <a:pt x="903387" y="447959"/>
                  </a:lnTo>
                  <a:close/>
                </a:path>
                <a:path w="1466215" h="464185">
                  <a:moveTo>
                    <a:pt x="792262" y="447959"/>
                  </a:moveTo>
                  <a:lnTo>
                    <a:pt x="735871" y="447959"/>
                  </a:lnTo>
                  <a:lnTo>
                    <a:pt x="732316" y="451512"/>
                  </a:lnTo>
                  <a:lnTo>
                    <a:pt x="732316" y="460281"/>
                  </a:lnTo>
                  <a:lnTo>
                    <a:pt x="735871" y="463834"/>
                  </a:lnTo>
                  <a:lnTo>
                    <a:pt x="792262" y="463834"/>
                  </a:lnTo>
                  <a:lnTo>
                    <a:pt x="795816" y="460281"/>
                  </a:lnTo>
                  <a:lnTo>
                    <a:pt x="795816" y="451512"/>
                  </a:lnTo>
                  <a:lnTo>
                    <a:pt x="792262" y="447959"/>
                  </a:lnTo>
                  <a:close/>
                </a:path>
                <a:path w="1466215" h="464185">
                  <a:moveTo>
                    <a:pt x="681137" y="447959"/>
                  </a:moveTo>
                  <a:lnTo>
                    <a:pt x="624746" y="447959"/>
                  </a:lnTo>
                  <a:lnTo>
                    <a:pt x="621191" y="451512"/>
                  </a:lnTo>
                  <a:lnTo>
                    <a:pt x="621191" y="460281"/>
                  </a:lnTo>
                  <a:lnTo>
                    <a:pt x="624746" y="463834"/>
                  </a:lnTo>
                  <a:lnTo>
                    <a:pt x="681137" y="463834"/>
                  </a:lnTo>
                  <a:lnTo>
                    <a:pt x="684691" y="460281"/>
                  </a:lnTo>
                  <a:lnTo>
                    <a:pt x="684691" y="451512"/>
                  </a:lnTo>
                  <a:lnTo>
                    <a:pt x="681137" y="447959"/>
                  </a:lnTo>
                  <a:close/>
                </a:path>
                <a:path w="1466215" h="464185">
                  <a:moveTo>
                    <a:pt x="570012" y="447959"/>
                  </a:moveTo>
                  <a:lnTo>
                    <a:pt x="513621" y="447959"/>
                  </a:lnTo>
                  <a:lnTo>
                    <a:pt x="510066" y="451512"/>
                  </a:lnTo>
                  <a:lnTo>
                    <a:pt x="510066" y="460281"/>
                  </a:lnTo>
                  <a:lnTo>
                    <a:pt x="513621" y="463834"/>
                  </a:lnTo>
                  <a:lnTo>
                    <a:pt x="570012" y="463834"/>
                  </a:lnTo>
                  <a:lnTo>
                    <a:pt x="573566" y="460281"/>
                  </a:lnTo>
                  <a:lnTo>
                    <a:pt x="573566" y="451512"/>
                  </a:lnTo>
                  <a:lnTo>
                    <a:pt x="570012" y="447959"/>
                  </a:lnTo>
                  <a:close/>
                </a:path>
                <a:path w="1466215" h="464185">
                  <a:moveTo>
                    <a:pt x="458887" y="447959"/>
                  </a:moveTo>
                  <a:lnTo>
                    <a:pt x="402496" y="447959"/>
                  </a:lnTo>
                  <a:lnTo>
                    <a:pt x="398941" y="451512"/>
                  </a:lnTo>
                  <a:lnTo>
                    <a:pt x="398941" y="460281"/>
                  </a:lnTo>
                  <a:lnTo>
                    <a:pt x="402496" y="463834"/>
                  </a:lnTo>
                  <a:lnTo>
                    <a:pt x="458887" y="463834"/>
                  </a:lnTo>
                  <a:lnTo>
                    <a:pt x="462441" y="460281"/>
                  </a:lnTo>
                  <a:lnTo>
                    <a:pt x="462441" y="451512"/>
                  </a:lnTo>
                  <a:lnTo>
                    <a:pt x="458887" y="447959"/>
                  </a:lnTo>
                  <a:close/>
                </a:path>
                <a:path w="1466215" h="464185">
                  <a:moveTo>
                    <a:pt x="347762" y="447959"/>
                  </a:moveTo>
                  <a:lnTo>
                    <a:pt x="291371" y="447959"/>
                  </a:lnTo>
                  <a:lnTo>
                    <a:pt x="287816" y="451512"/>
                  </a:lnTo>
                  <a:lnTo>
                    <a:pt x="287816" y="460281"/>
                  </a:lnTo>
                  <a:lnTo>
                    <a:pt x="291371" y="463834"/>
                  </a:lnTo>
                  <a:lnTo>
                    <a:pt x="347762" y="463834"/>
                  </a:lnTo>
                  <a:lnTo>
                    <a:pt x="351316" y="460281"/>
                  </a:lnTo>
                  <a:lnTo>
                    <a:pt x="351316" y="451512"/>
                  </a:lnTo>
                  <a:lnTo>
                    <a:pt x="347762" y="447959"/>
                  </a:lnTo>
                  <a:close/>
                </a:path>
                <a:path w="1466215" h="464185">
                  <a:moveTo>
                    <a:pt x="236637" y="447959"/>
                  </a:moveTo>
                  <a:lnTo>
                    <a:pt x="180246" y="447959"/>
                  </a:lnTo>
                  <a:lnTo>
                    <a:pt x="176691" y="451512"/>
                  </a:lnTo>
                  <a:lnTo>
                    <a:pt x="176691" y="460281"/>
                  </a:lnTo>
                  <a:lnTo>
                    <a:pt x="180246" y="463834"/>
                  </a:lnTo>
                  <a:lnTo>
                    <a:pt x="236637" y="463834"/>
                  </a:lnTo>
                  <a:lnTo>
                    <a:pt x="240191" y="460281"/>
                  </a:lnTo>
                  <a:lnTo>
                    <a:pt x="240191" y="451512"/>
                  </a:lnTo>
                  <a:lnTo>
                    <a:pt x="236637" y="447959"/>
                  </a:lnTo>
                  <a:close/>
                </a:path>
                <a:path w="1466215" h="464185">
                  <a:moveTo>
                    <a:pt x="125512" y="447959"/>
                  </a:moveTo>
                  <a:lnTo>
                    <a:pt x="69121" y="447959"/>
                  </a:lnTo>
                  <a:lnTo>
                    <a:pt x="65566" y="451512"/>
                  </a:lnTo>
                  <a:lnTo>
                    <a:pt x="65566" y="460281"/>
                  </a:lnTo>
                  <a:lnTo>
                    <a:pt x="69121" y="463834"/>
                  </a:lnTo>
                  <a:lnTo>
                    <a:pt x="125512" y="463834"/>
                  </a:lnTo>
                  <a:lnTo>
                    <a:pt x="129066" y="460281"/>
                  </a:lnTo>
                  <a:lnTo>
                    <a:pt x="129066" y="451512"/>
                  </a:lnTo>
                  <a:lnTo>
                    <a:pt x="125512" y="44795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9208008" y="5300472"/>
              <a:ext cx="210311" cy="210312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9436655" y="5373404"/>
              <a:ext cx="287145" cy="98907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9738471" y="5366838"/>
              <a:ext cx="946275" cy="10547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9208008" y="6291072"/>
              <a:ext cx="210311" cy="20726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9454679" y="6283966"/>
              <a:ext cx="872020" cy="105752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9456355" y="6410966"/>
              <a:ext cx="405206" cy="10547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0515599" y="4617720"/>
              <a:ext cx="207264" cy="20726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330910" y="5617003"/>
              <a:ext cx="331995" cy="322126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9733960" y="5676258"/>
              <a:ext cx="670179" cy="10547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9732563" y="5803258"/>
              <a:ext cx="350901" cy="10547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9723622" y="6654251"/>
              <a:ext cx="772502" cy="101282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9730747" y="6774825"/>
              <a:ext cx="550418" cy="135788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9356476" y="3957284"/>
              <a:ext cx="1268258" cy="145999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5261370" y="6727484"/>
              <a:ext cx="3948429" cy="127000"/>
            </a:xfrm>
            <a:custGeom>
              <a:avLst/>
              <a:gdLst/>
              <a:ahLst/>
              <a:cxnLst/>
              <a:rect l="l" t="t" r="r" b="b"/>
              <a:pathLst>
                <a:path w="3948429" h="127000">
                  <a:moveTo>
                    <a:pt x="3871984" y="73026"/>
                  </a:moveTo>
                  <a:lnTo>
                    <a:pt x="3871984" y="127001"/>
                  </a:lnTo>
                  <a:lnTo>
                    <a:pt x="3936754" y="73026"/>
                  </a:lnTo>
                  <a:lnTo>
                    <a:pt x="3871984" y="73026"/>
                  </a:lnTo>
                  <a:close/>
                </a:path>
                <a:path w="3948429" h="127000">
                  <a:moveTo>
                    <a:pt x="76200" y="0"/>
                  </a:moveTo>
                  <a:lnTo>
                    <a:pt x="0" y="63499"/>
                  </a:lnTo>
                  <a:lnTo>
                    <a:pt x="76200" y="126999"/>
                  </a:lnTo>
                  <a:lnTo>
                    <a:pt x="76200" y="73025"/>
                  </a:lnTo>
                  <a:lnTo>
                    <a:pt x="58237" y="73024"/>
                  </a:lnTo>
                  <a:lnTo>
                    <a:pt x="53973" y="68761"/>
                  </a:lnTo>
                  <a:lnTo>
                    <a:pt x="53972" y="58239"/>
                  </a:lnTo>
                  <a:lnTo>
                    <a:pt x="58237" y="53974"/>
                  </a:lnTo>
                  <a:lnTo>
                    <a:pt x="76200" y="53974"/>
                  </a:lnTo>
                  <a:lnTo>
                    <a:pt x="76200" y="0"/>
                  </a:lnTo>
                  <a:close/>
                </a:path>
                <a:path w="3948429" h="127000">
                  <a:moveTo>
                    <a:pt x="3871984" y="53976"/>
                  </a:moveTo>
                  <a:lnTo>
                    <a:pt x="3871984" y="73026"/>
                  </a:lnTo>
                  <a:lnTo>
                    <a:pt x="3889949" y="73024"/>
                  </a:lnTo>
                  <a:lnTo>
                    <a:pt x="3894212" y="68761"/>
                  </a:lnTo>
                  <a:lnTo>
                    <a:pt x="3894211" y="58239"/>
                  </a:lnTo>
                  <a:lnTo>
                    <a:pt x="3889947" y="53976"/>
                  </a:lnTo>
                  <a:lnTo>
                    <a:pt x="3871984" y="53976"/>
                  </a:lnTo>
                  <a:close/>
                </a:path>
                <a:path w="3948429" h="127000">
                  <a:moveTo>
                    <a:pt x="3871984" y="1"/>
                  </a:moveTo>
                  <a:lnTo>
                    <a:pt x="3871984" y="53976"/>
                  </a:lnTo>
                  <a:lnTo>
                    <a:pt x="3884687" y="53976"/>
                  </a:lnTo>
                  <a:lnTo>
                    <a:pt x="3889947" y="53976"/>
                  </a:lnTo>
                  <a:lnTo>
                    <a:pt x="3894211" y="58239"/>
                  </a:lnTo>
                  <a:lnTo>
                    <a:pt x="3894212" y="68761"/>
                  </a:lnTo>
                  <a:lnTo>
                    <a:pt x="3889947" y="73026"/>
                  </a:lnTo>
                  <a:lnTo>
                    <a:pt x="3936756" y="73024"/>
                  </a:lnTo>
                  <a:lnTo>
                    <a:pt x="3948184" y="63501"/>
                  </a:lnTo>
                  <a:lnTo>
                    <a:pt x="3871984" y="1"/>
                  </a:lnTo>
                  <a:close/>
                </a:path>
                <a:path w="3948429" h="127000">
                  <a:moveTo>
                    <a:pt x="76200" y="53975"/>
                  </a:moveTo>
                  <a:lnTo>
                    <a:pt x="76200" y="73025"/>
                  </a:lnTo>
                  <a:lnTo>
                    <a:pt x="3871984" y="73026"/>
                  </a:lnTo>
                  <a:lnTo>
                    <a:pt x="3871984" y="53976"/>
                  </a:lnTo>
                  <a:lnTo>
                    <a:pt x="76200" y="53975"/>
                  </a:lnTo>
                  <a:close/>
                </a:path>
                <a:path w="3948429" h="127000">
                  <a:moveTo>
                    <a:pt x="63497" y="53974"/>
                  </a:moveTo>
                  <a:lnTo>
                    <a:pt x="58235" y="53976"/>
                  </a:lnTo>
                  <a:lnTo>
                    <a:pt x="53972" y="58239"/>
                  </a:lnTo>
                  <a:lnTo>
                    <a:pt x="53973" y="68761"/>
                  </a:lnTo>
                  <a:lnTo>
                    <a:pt x="58237" y="73024"/>
                  </a:lnTo>
                  <a:lnTo>
                    <a:pt x="76200" y="73025"/>
                  </a:lnTo>
                  <a:lnTo>
                    <a:pt x="76200" y="53975"/>
                  </a:lnTo>
                  <a:lnTo>
                    <a:pt x="63497" y="53974"/>
                  </a:lnTo>
                  <a:close/>
                </a:path>
                <a:path w="3948429" h="127000">
                  <a:moveTo>
                    <a:pt x="76200" y="53974"/>
                  </a:moveTo>
                  <a:lnTo>
                    <a:pt x="63497" y="53974"/>
                  </a:lnTo>
                  <a:lnTo>
                    <a:pt x="76200" y="53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4" name="object 124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5824727" y="5647944"/>
              <a:ext cx="301751" cy="301751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2073831" y="2691969"/>
              <a:ext cx="128905" cy="1293495"/>
            </a:xfrm>
            <a:custGeom>
              <a:avLst/>
              <a:gdLst/>
              <a:ahLst/>
              <a:cxnLst/>
              <a:rect l="l" t="t" r="r" b="b"/>
              <a:pathLst>
                <a:path w="128905" h="1293495">
                  <a:moveTo>
                    <a:pt x="0" y="1217124"/>
                  </a:moveTo>
                  <a:lnTo>
                    <a:pt x="63381" y="1293423"/>
                  </a:lnTo>
                  <a:lnTo>
                    <a:pt x="108495" y="1239457"/>
                  </a:lnTo>
                  <a:lnTo>
                    <a:pt x="68726" y="1239457"/>
                  </a:lnTo>
                  <a:lnTo>
                    <a:pt x="58205" y="1239441"/>
                  </a:lnTo>
                  <a:lnTo>
                    <a:pt x="53976" y="1235199"/>
                  </a:lnTo>
                  <a:lnTo>
                    <a:pt x="53975" y="1217208"/>
                  </a:lnTo>
                  <a:lnTo>
                    <a:pt x="0" y="1217124"/>
                  </a:lnTo>
                  <a:close/>
                </a:path>
                <a:path w="128905" h="1293495">
                  <a:moveTo>
                    <a:pt x="53975" y="1217208"/>
                  </a:moveTo>
                  <a:lnTo>
                    <a:pt x="53976" y="1235199"/>
                  </a:lnTo>
                  <a:lnTo>
                    <a:pt x="58205" y="1239441"/>
                  </a:lnTo>
                  <a:lnTo>
                    <a:pt x="68726" y="1239457"/>
                  </a:lnTo>
                  <a:lnTo>
                    <a:pt x="72997" y="1235199"/>
                  </a:lnTo>
                  <a:lnTo>
                    <a:pt x="73025" y="1217238"/>
                  </a:lnTo>
                  <a:lnTo>
                    <a:pt x="53975" y="1217208"/>
                  </a:lnTo>
                  <a:close/>
                </a:path>
                <a:path w="128905" h="1293495">
                  <a:moveTo>
                    <a:pt x="73025" y="1217238"/>
                  </a:moveTo>
                  <a:lnTo>
                    <a:pt x="72997" y="1235199"/>
                  </a:lnTo>
                  <a:lnTo>
                    <a:pt x="68726" y="1239457"/>
                  </a:lnTo>
                  <a:lnTo>
                    <a:pt x="108495" y="1239457"/>
                  </a:lnTo>
                  <a:lnTo>
                    <a:pt x="127000" y="1217321"/>
                  </a:lnTo>
                  <a:lnTo>
                    <a:pt x="73025" y="1217238"/>
                  </a:lnTo>
                  <a:close/>
                </a:path>
                <a:path w="128905" h="1293495">
                  <a:moveTo>
                    <a:pt x="55751" y="76185"/>
                  </a:moveTo>
                  <a:lnTo>
                    <a:pt x="53975" y="1217208"/>
                  </a:lnTo>
                  <a:lnTo>
                    <a:pt x="73025" y="1217238"/>
                  </a:lnTo>
                  <a:lnTo>
                    <a:pt x="74800" y="76214"/>
                  </a:lnTo>
                  <a:lnTo>
                    <a:pt x="55751" y="76185"/>
                  </a:lnTo>
                  <a:close/>
                </a:path>
                <a:path w="128905" h="1293495">
                  <a:moveTo>
                    <a:pt x="110224" y="53967"/>
                  </a:moveTo>
                  <a:lnTo>
                    <a:pt x="60050" y="53967"/>
                  </a:lnTo>
                  <a:lnTo>
                    <a:pt x="70571" y="53983"/>
                  </a:lnTo>
                  <a:lnTo>
                    <a:pt x="74799" y="58225"/>
                  </a:lnTo>
                  <a:lnTo>
                    <a:pt x="74800" y="76214"/>
                  </a:lnTo>
                  <a:lnTo>
                    <a:pt x="128775" y="76299"/>
                  </a:lnTo>
                  <a:lnTo>
                    <a:pt x="110224" y="53967"/>
                  </a:lnTo>
                  <a:close/>
                </a:path>
                <a:path w="128905" h="1293495">
                  <a:moveTo>
                    <a:pt x="60050" y="53967"/>
                  </a:moveTo>
                  <a:lnTo>
                    <a:pt x="55779" y="58225"/>
                  </a:lnTo>
                  <a:lnTo>
                    <a:pt x="55751" y="76185"/>
                  </a:lnTo>
                  <a:lnTo>
                    <a:pt x="74800" y="76214"/>
                  </a:lnTo>
                  <a:lnTo>
                    <a:pt x="74799" y="58225"/>
                  </a:lnTo>
                  <a:lnTo>
                    <a:pt x="70571" y="53983"/>
                  </a:lnTo>
                  <a:lnTo>
                    <a:pt x="60050" y="53967"/>
                  </a:lnTo>
                  <a:close/>
                </a:path>
                <a:path w="128905" h="1293495">
                  <a:moveTo>
                    <a:pt x="65394" y="0"/>
                  </a:moveTo>
                  <a:lnTo>
                    <a:pt x="1776" y="76100"/>
                  </a:lnTo>
                  <a:lnTo>
                    <a:pt x="55751" y="76185"/>
                  </a:lnTo>
                  <a:lnTo>
                    <a:pt x="55779" y="58225"/>
                  </a:lnTo>
                  <a:lnTo>
                    <a:pt x="60050" y="53967"/>
                  </a:lnTo>
                  <a:lnTo>
                    <a:pt x="110224" y="53967"/>
                  </a:lnTo>
                  <a:lnTo>
                    <a:pt x="65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6" name="object 126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1508855" y="6898422"/>
              <a:ext cx="486613" cy="98908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1515561" y="7023328"/>
              <a:ext cx="235572" cy="101282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1516498" y="5419271"/>
              <a:ext cx="349443" cy="10547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1508853" y="5881936"/>
              <a:ext cx="486613" cy="98907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1519190" y="6006841"/>
              <a:ext cx="263512" cy="101282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1498464" y="6400595"/>
              <a:ext cx="486613" cy="98907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1505170" y="6525499"/>
              <a:ext cx="243509" cy="121539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2312377" y="3359213"/>
              <a:ext cx="1081405" cy="2106295"/>
            </a:xfrm>
            <a:custGeom>
              <a:avLst/>
              <a:gdLst/>
              <a:ahLst/>
              <a:cxnLst/>
              <a:rect l="l" t="t" r="r" b="b"/>
              <a:pathLst>
                <a:path w="1081404" h="2106295">
                  <a:moveTo>
                    <a:pt x="1041819" y="813904"/>
                  </a:moveTo>
                  <a:lnTo>
                    <a:pt x="1030617" y="804672"/>
                  </a:lnTo>
                  <a:lnTo>
                    <a:pt x="965314" y="750773"/>
                  </a:lnTo>
                  <a:lnTo>
                    <a:pt x="965568" y="804748"/>
                  </a:lnTo>
                  <a:lnTo>
                    <a:pt x="911504" y="805014"/>
                  </a:lnTo>
                  <a:lnTo>
                    <a:pt x="911504" y="4267"/>
                  </a:lnTo>
                  <a:lnTo>
                    <a:pt x="907237" y="0"/>
                  </a:lnTo>
                  <a:lnTo>
                    <a:pt x="896721" y="0"/>
                  </a:lnTo>
                  <a:lnTo>
                    <a:pt x="892454" y="4267"/>
                  </a:lnTo>
                  <a:lnTo>
                    <a:pt x="892454" y="805103"/>
                  </a:lnTo>
                  <a:lnTo>
                    <a:pt x="76149" y="809040"/>
                  </a:lnTo>
                  <a:lnTo>
                    <a:pt x="75895" y="755065"/>
                  </a:lnTo>
                  <a:lnTo>
                    <a:pt x="0" y="818934"/>
                  </a:lnTo>
                  <a:lnTo>
                    <a:pt x="76504" y="882065"/>
                  </a:lnTo>
                  <a:lnTo>
                    <a:pt x="76250" y="828179"/>
                  </a:lnTo>
                  <a:lnTo>
                    <a:pt x="892454" y="824153"/>
                  </a:lnTo>
                  <a:lnTo>
                    <a:pt x="892454" y="1859584"/>
                  </a:lnTo>
                  <a:lnTo>
                    <a:pt x="116547" y="1859584"/>
                  </a:lnTo>
                  <a:lnTo>
                    <a:pt x="116547" y="1805609"/>
                  </a:lnTo>
                  <a:lnTo>
                    <a:pt x="40347" y="1869109"/>
                  </a:lnTo>
                  <a:lnTo>
                    <a:pt x="116547" y="1932609"/>
                  </a:lnTo>
                  <a:lnTo>
                    <a:pt x="116547" y="1878634"/>
                  </a:lnTo>
                  <a:lnTo>
                    <a:pt x="907237" y="1878634"/>
                  </a:lnTo>
                  <a:lnTo>
                    <a:pt x="911504" y="1874367"/>
                  </a:lnTo>
                  <a:lnTo>
                    <a:pt x="911504" y="1869109"/>
                  </a:lnTo>
                  <a:lnTo>
                    <a:pt x="911504" y="1859584"/>
                  </a:lnTo>
                  <a:lnTo>
                    <a:pt x="911504" y="824064"/>
                  </a:lnTo>
                  <a:lnTo>
                    <a:pt x="965657" y="823798"/>
                  </a:lnTo>
                  <a:lnTo>
                    <a:pt x="965923" y="877773"/>
                  </a:lnTo>
                  <a:lnTo>
                    <a:pt x="1041819" y="813904"/>
                  </a:lnTo>
                  <a:close/>
                </a:path>
                <a:path w="1081404" h="2106295">
                  <a:moveTo>
                    <a:pt x="1081138" y="2037854"/>
                  </a:moveTo>
                  <a:lnTo>
                    <a:pt x="1069936" y="2028621"/>
                  </a:lnTo>
                  <a:lnTo>
                    <a:pt x="1004633" y="1974723"/>
                  </a:lnTo>
                  <a:lnTo>
                    <a:pt x="1004900" y="2028698"/>
                  </a:lnTo>
                  <a:lnTo>
                    <a:pt x="115481" y="2032990"/>
                  </a:lnTo>
                  <a:lnTo>
                    <a:pt x="115227" y="1979015"/>
                  </a:lnTo>
                  <a:lnTo>
                    <a:pt x="39331" y="2042883"/>
                  </a:lnTo>
                  <a:lnTo>
                    <a:pt x="115836" y="2106015"/>
                  </a:lnTo>
                  <a:lnTo>
                    <a:pt x="115570" y="2052129"/>
                  </a:lnTo>
                  <a:lnTo>
                    <a:pt x="1004989" y="2047748"/>
                  </a:lnTo>
                  <a:lnTo>
                    <a:pt x="1005255" y="2101723"/>
                  </a:lnTo>
                  <a:lnTo>
                    <a:pt x="1081138" y="20378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4" name="object 134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9319016" y="2296721"/>
              <a:ext cx="1468602" cy="172821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4561052" y="3650060"/>
              <a:ext cx="5497195" cy="238125"/>
            </a:xfrm>
            <a:custGeom>
              <a:avLst/>
              <a:gdLst/>
              <a:ahLst/>
              <a:cxnLst/>
              <a:rect l="l" t="t" r="r" b="b"/>
              <a:pathLst>
                <a:path w="5497195" h="238125">
                  <a:moveTo>
                    <a:pt x="53975" y="161925"/>
                  </a:moveTo>
                  <a:lnTo>
                    <a:pt x="0" y="161925"/>
                  </a:lnTo>
                  <a:lnTo>
                    <a:pt x="63500" y="238125"/>
                  </a:lnTo>
                  <a:lnTo>
                    <a:pt x="108479" y="184150"/>
                  </a:lnTo>
                  <a:lnTo>
                    <a:pt x="58239" y="184150"/>
                  </a:lnTo>
                  <a:lnTo>
                    <a:pt x="53975" y="179885"/>
                  </a:lnTo>
                  <a:lnTo>
                    <a:pt x="53975" y="161925"/>
                  </a:lnTo>
                  <a:close/>
                </a:path>
                <a:path w="5497195" h="238125">
                  <a:moveTo>
                    <a:pt x="5424167" y="149225"/>
                  </a:moveTo>
                  <a:lnTo>
                    <a:pt x="5370192" y="149225"/>
                  </a:lnTo>
                  <a:lnTo>
                    <a:pt x="5433692" y="225425"/>
                  </a:lnTo>
                  <a:lnTo>
                    <a:pt x="5478671" y="171450"/>
                  </a:lnTo>
                  <a:lnTo>
                    <a:pt x="5428432" y="171450"/>
                  </a:lnTo>
                  <a:lnTo>
                    <a:pt x="5424167" y="167185"/>
                  </a:lnTo>
                  <a:lnTo>
                    <a:pt x="5424167" y="149225"/>
                  </a:lnTo>
                  <a:close/>
                </a:path>
                <a:path w="5497195" h="238125">
                  <a:moveTo>
                    <a:pt x="5438952" y="0"/>
                  </a:moveTo>
                  <a:lnTo>
                    <a:pt x="58239" y="0"/>
                  </a:lnTo>
                  <a:lnTo>
                    <a:pt x="53975" y="4264"/>
                  </a:lnTo>
                  <a:lnTo>
                    <a:pt x="53975" y="179885"/>
                  </a:lnTo>
                  <a:lnTo>
                    <a:pt x="58239" y="184150"/>
                  </a:lnTo>
                  <a:lnTo>
                    <a:pt x="68760" y="184150"/>
                  </a:lnTo>
                  <a:lnTo>
                    <a:pt x="73025" y="179885"/>
                  </a:lnTo>
                  <a:lnTo>
                    <a:pt x="73025" y="19050"/>
                  </a:lnTo>
                  <a:lnTo>
                    <a:pt x="63500" y="19050"/>
                  </a:lnTo>
                  <a:lnTo>
                    <a:pt x="73025" y="9525"/>
                  </a:lnTo>
                  <a:lnTo>
                    <a:pt x="5443217" y="9525"/>
                  </a:lnTo>
                  <a:lnTo>
                    <a:pt x="5443217" y="4264"/>
                  </a:lnTo>
                  <a:lnTo>
                    <a:pt x="5438952" y="0"/>
                  </a:lnTo>
                  <a:close/>
                </a:path>
                <a:path w="5497195" h="238125">
                  <a:moveTo>
                    <a:pt x="127000" y="161925"/>
                  </a:moveTo>
                  <a:lnTo>
                    <a:pt x="73025" y="161925"/>
                  </a:lnTo>
                  <a:lnTo>
                    <a:pt x="73025" y="179885"/>
                  </a:lnTo>
                  <a:lnTo>
                    <a:pt x="68760" y="184150"/>
                  </a:lnTo>
                  <a:lnTo>
                    <a:pt x="108479" y="184150"/>
                  </a:lnTo>
                  <a:lnTo>
                    <a:pt x="127000" y="161925"/>
                  </a:lnTo>
                  <a:close/>
                </a:path>
                <a:path w="5497195" h="238125">
                  <a:moveTo>
                    <a:pt x="5424167" y="9525"/>
                  </a:moveTo>
                  <a:lnTo>
                    <a:pt x="5424167" y="167185"/>
                  </a:lnTo>
                  <a:lnTo>
                    <a:pt x="5428432" y="171450"/>
                  </a:lnTo>
                  <a:lnTo>
                    <a:pt x="5438952" y="171450"/>
                  </a:lnTo>
                  <a:lnTo>
                    <a:pt x="5443217" y="167185"/>
                  </a:lnTo>
                  <a:lnTo>
                    <a:pt x="5443217" y="19050"/>
                  </a:lnTo>
                  <a:lnTo>
                    <a:pt x="5433692" y="19050"/>
                  </a:lnTo>
                  <a:lnTo>
                    <a:pt x="5424167" y="9525"/>
                  </a:lnTo>
                  <a:close/>
                </a:path>
                <a:path w="5497195" h="238125">
                  <a:moveTo>
                    <a:pt x="5497192" y="149225"/>
                  </a:moveTo>
                  <a:lnTo>
                    <a:pt x="5443217" y="149225"/>
                  </a:lnTo>
                  <a:lnTo>
                    <a:pt x="5443217" y="167185"/>
                  </a:lnTo>
                  <a:lnTo>
                    <a:pt x="5438952" y="171450"/>
                  </a:lnTo>
                  <a:lnTo>
                    <a:pt x="5478671" y="171450"/>
                  </a:lnTo>
                  <a:lnTo>
                    <a:pt x="5497192" y="149225"/>
                  </a:lnTo>
                  <a:close/>
                </a:path>
                <a:path w="5497195" h="238125">
                  <a:moveTo>
                    <a:pt x="73025" y="9525"/>
                  </a:moveTo>
                  <a:lnTo>
                    <a:pt x="63500" y="19050"/>
                  </a:lnTo>
                  <a:lnTo>
                    <a:pt x="73025" y="19050"/>
                  </a:lnTo>
                  <a:lnTo>
                    <a:pt x="73025" y="9525"/>
                  </a:lnTo>
                  <a:close/>
                </a:path>
                <a:path w="5497195" h="238125">
                  <a:moveTo>
                    <a:pt x="5424167" y="9525"/>
                  </a:moveTo>
                  <a:lnTo>
                    <a:pt x="73025" y="9525"/>
                  </a:lnTo>
                  <a:lnTo>
                    <a:pt x="73025" y="19050"/>
                  </a:lnTo>
                  <a:lnTo>
                    <a:pt x="5424167" y="19050"/>
                  </a:lnTo>
                  <a:lnTo>
                    <a:pt x="5424167" y="9525"/>
                  </a:lnTo>
                  <a:close/>
                </a:path>
                <a:path w="5497195" h="238125">
                  <a:moveTo>
                    <a:pt x="5443217" y="9525"/>
                  </a:moveTo>
                  <a:lnTo>
                    <a:pt x="5424167" y="9525"/>
                  </a:lnTo>
                  <a:lnTo>
                    <a:pt x="5433692" y="19050"/>
                  </a:lnTo>
                  <a:lnTo>
                    <a:pt x="5443217" y="19050"/>
                  </a:lnTo>
                  <a:lnTo>
                    <a:pt x="5443217" y="9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6" name="object 136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7239798" y="3745947"/>
              <a:ext cx="127000" cy="141582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9975025" y="2518238"/>
              <a:ext cx="1363980" cy="1753235"/>
            </a:xfrm>
            <a:custGeom>
              <a:avLst/>
              <a:gdLst/>
              <a:ahLst/>
              <a:cxnLst/>
              <a:rect l="l" t="t" r="r" b="b"/>
              <a:pathLst>
                <a:path w="1363979" h="1753235">
                  <a:moveTo>
                    <a:pt x="1290473" y="1676741"/>
                  </a:moveTo>
                  <a:lnTo>
                    <a:pt x="1236498" y="1676741"/>
                  </a:lnTo>
                  <a:lnTo>
                    <a:pt x="1299998" y="1752941"/>
                  </a:lnTo>
                  <a:lnTo>
                    <a:pt x="1344977" y="1698966"/>
                  </a:lnTo>
                  <a:lnTo>
                    <a:pt x="1294738" y="1698966"/>
                  </a:lnTo>
                  <a:lnTo>
                    <a:pt x="1290473" y="1694701"/>
                  </a:lnTo>
                  <a:lnTo>
                    <a:pt x="1290473" y="1676741"/>
                  </a:lnTo>
                  <a:close/>
                </a:path>
                <a:path w="1363979" h="1753235">
                  <a:moveTo>
                    <a:pt x="1290473" y="967903"/>
                  </a:moveTo>
                  <a:lnTo>
                    <a:pt x="1290473" y="1694701"/>
                  </a:lnTo>
                  <a:lnTo>
                    <a:pt x="1294738" y="1698966"/>
                  </a:lnTo>
                  <a:lnTo>
                    <a:pt x="1305259" y="1698966"/>
                  </a:lnTo>
                  <a:lnTo>
                    <a:pt x="1309523" y="1694701"/>
                  </a:lnTo>
                  <a:lnTo>
                    <a:pt x="1309523" y="977428"/>
                  </a:lnTo>
                  <a:lnTo>
                    <a:pt x="1299998" y="977428"/>
                  </a:lnTo>
                  <a:lnTo>
                    <a:pt x="1290473" y="967903"/>
                  </a:lnTo>
                  <a:close/>
                </a:path>
                <a:path w="1363979" h="1753235">
                  <a:moveTo>
                    <a:pt x="1363498" y="1676741"/>
                  </a:moveTo>
                  <a:lnTo>
                    <a:pt x="1309523" y="1676741"/>
                  </a:lnTo>
                  <a:lnTo>
                    <a:pt x="1309523" y="1694701"/>
                  </a:lnTo>
                  <a:lnTo>
                    <a:pt x="1305259" y="1698966"/>
                  </a:lnTo>
                  <a:lnTo>
                    <a:pt x="1344977" y="1698966"/>
                  </a:lnTo>
                  <a:lnTo>
                    <a:pt x="1363498" y="1676741"/>
                  </a:lnTo>
                  <a:close/>
                </a:path>
                <a:path w="1363979" h="1753235">
                  <a:moveTo>
                    <a:pt x="68760" y="53975"/>
                  </a:moveTo>
                  <a:lnTo>
                    <a:pt x="58239" y="53975"/>
                  </a:lnTo>
                  <a:lnTo>
                    <a:pt x="53975" y="58239"/>
                  </a:lnTo>
                  <a:lnTo>
                    <a:pt x="53975" y="973164"/>
                  </a:lnTo>
                  <a:lnTo>
                    <a:pt x="58239" y="977428"/>
                  </a:lnTo>
                  <a:lnTo>
                    <a:pt x="1290473" y="977428"/>
                  </a:lnTo>
                  <a:lnTo>
                    <a:pt x="1290473" y="967903"/>
                  </a:lnTo>
                  <a:lnTo>
                    <a:pt x="73025" y="967903"/>
                  </a:lnTo>
                  <a:lnTo>
                    <a:pt x="63500" y="958378"/>
                  </a:lnTo>
                  <a:lnTo>
                    <a:pt x="73025" y="958378"/>
                  </a:lnTo>
                  <a:lnTo>
                    <a:pt x="73025" y="58239"/>
                  </a:lnTo>
                  <a:lnTo>
                    <a:pt x="68760" y="53975"/>
                  </a:lnTo>
                  <a:close/>
                </a:path>
                <a:path w="1363979" h="1753235">
                  <a:moveTo>
                    <a:pt x="1305259" y="958378"/>
                  </a:moveTo>
                  <a:lnTo>
                    <a:pt x="73025" y="958378"/>
                  </a:lnTo>
                  <a:lnTo>
                    <a:pt x="73025" y="967903"/>
                  </a:lnTo>
                  <a:lnTo>
                    <a:pt x="1290473" y="967903"/>
                  </a:lnTo>
                  <a:lnTo>
                    <a:pt x="1299998" y="977428"/>
                  </a:lnTo>
                  <a:lnTo>
                    <a:pt x="1309523" y="977428"/>
                  </a:lnTo>
                  <a:lnTo>
                    <a:pt x="1309523" y="962643"/>
                  </a:lnTo>
                  <a:lnTo>
                    <a:pt x="1305259" y="958378"/>
                  </a:lnTo>
                  <a:close/>
                </a:path>
                <a:path w="1363979" h="1753235">
                  <a:moveTo>
                    <a:pt x="73025" y="958378"/>
                  </a:moveTo>
                  <a:lnTo>
                    <a:pt x="63500" y="958378"/>
                  </a:lnTo>
                  <a:lnTo>
                    <a:pt x="73025" y="967903"/>
                  </a:lnTo>
                  <a:lnTo>
                    <a:pt x="73025" y="958378"/>
                  </a:lnTo>
                  <a:close/>
                </a:path>
                <a:path w="1363979" h="1753235">
                  <a:moveTo>
                    <a:pt x="63500" y="0"/>
                  </a:moveTo>
                  <a:lnTo>
                    <a:pt x="0" y="76200"/>
                  </a:lnTo>
                  <a:lnTo>
                    <a:pt x="53975" y="76200"/>
                  </a:lnTo>
                  <a:lnTo>
                    <a:pt x="53975" y="58239"/>
                  </a:lnTo>
                  <a:lnTo>
                    <a:pt x="58239" y="53975"/>
                  </a:lnTo>
                  <a:lnTo>
                    <a:pt x="108479" y="53975"/>
                  </a:lnTo>
                  <a:lnTo>
                    <a:pt x="63500" y="0"/>
                  </a:lnTo>
                  <a:close/>
                </a:path>
                <a:path w="1363979" h="1753235">
                  <a:moveTo>
                    <a:pt x="108479" y="53975"/>
                  </a:moveTo>
                  <a:lnTo>
                    <a:pt x="68760" y="53975"/>
                  </a:lnTo>
                  <a:lnTo>
                    <a:pt x="73025" y="58239"/>
                  </a:lnTo>
                  <a:lnTo>
                    <a:pt x="73025" y="76200"/>
                  </a:lnTo>
                  <a:lnTo>
                    <a:pt x="127000" y="76200"/>
                  </a:lnTo>
                  <a:lnTo>
                    <a:pt x="108479" y="53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10557007" y="3392031"/>
              <a:ext cx="1170305" cy="350520"/>
            </a:xfrm>
            <a:custGeom>
              <a:avLst/>
              <a:gdLst/>
              <a:ahLst/>
              <a:cxnLst/>
              <a:rect l="l" t="t" r="r" b="b"/>
              <a:pathLst>
                <a:path w="1170304" h="350520">
                  <a:moveTo>
                    <a:pt x="1170148" y="0"/>
                  </a:moveTo>
                  <a:lnTo>
                    <a:pt x="0" y="0"/>
                  </a:lnTo>
                  <a:lnTo>
                    <a:pt x="0" y="349967"/>
                  </a:lnTo>
                  <a:lnTo>
                    <a:pt x="1170148" y="349967"/>
                  </a:lnTo>
                  <a:lnTo>
                    <a:pt x="11701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9" name="object 139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0759091" y="3393241"/>
              <a:ext cx="775526" cy="130149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0868034" y="3571041"/>
              <a:ext cx="555396" cy="166243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3204832" y="2665628"/>
              <a:ext cx="4164329" cy="713105"/>
            </a:xfrm>
            <a:custGeom>
              <a:avLst/>
              <a:gdLst/>
              <a:ahLst/>
              <a:cxnLst/>
              <a:rect l="l" t="t" r="r" b="b"/>
              <a:pathLst>
                <a:path w="4164329" h="713104">
                  <a:moveTo>
                    <a:pt x="1987359" y="102323"/>
                  </a:moveTo>
                  <a:lnTo>
                    <a:pt x="1968842" y="80098"/>
                  </a:lnTo>
                  <a:lnTo>
                    <a:pt x="1923859" y="26123"/>
                  </a:lnTo>
                  <a:lnTo>
                    <a:pt x="1860359" y="102323"/>
                  </a:lnTo>
                  <a:lnTo>
                    <a:pt x="1914334" y="102323"/>
                  </a:lnTo>
                  <a:lnTo>
                    <a:pt x="1914334" y="693585"/>
                  </a:lnTo>
                  <a:lnTo>
                    <a:pt x="4267" y="693585"/>
                  </a:lnTo>
                  <a:lnTo>
                    <a:pt x="0" y="697852"/>
                  </a:lnTo>
                  <a:lnTo>
                    <a:pt x="0" y="708367"/>
                  </a:lnTo>
                  <a:lnTo>
                    <a:pt x="4267" y="712635"/>
                  </a:lnTo>
                  <a:lnTo>
                    <a:pt x="1929130" y="712635"/>
                  </a:lnTo>
                  <a:lnTo>
                    <a:pt x="1933384" y="708367"/>
                  </a:lnTo>
                  <a:lnTo>
                    <a:pt x="1933384" y="703110"/>
                  </a:lnTo>
                  <a:lnTo>
                    <a:pt x="1933384" y="693585"/>
                  </a:lnTo>
                  <a:lnTo>
                    <a:pt x="1933384" y="102323"/>
                  </a:lnTo>
                  <a:lnTo>
                    <a:pt x="1987359" y="102323"/>
                  </a:lnTo>
                  <a:close/>
                </a:path>
                <a:path w="4164329" h="713104">
                  <a:moveTo>
                    <a:pt x="4163872" y="606158"/>
                  </a:moveTo>
                  <a:lnTo>
                    <a:pt x="4109897" y="606158"/>
                  </a:lnTo>
                  <a:lnTo>
                    <a:pt x="4109897" y="350710"/>
                  </a:lnTo>
                  <a:lnTo>
                    <a:pt x="4109897" y="335927"/>
                  </a:lnTo>
                  <a:lnTo>
                    <a:pt x="4107992" y="334010"/>
                  </a:lnTo>
                  <a:lnTo>
                    <a:pt x="4107992" y="331660"/>
                  </a:lnTo>
                  <a:lnTo>
                    <a:pt x="4107992" y="76200"/>
                  </a:lnTo>
                  <a:lnTo>
                    <a:pt x="4161967" y="76200"/>
                  </a:lnTo>
                  <a:lnTo>
                    <a:pt x="4143438" y="53975"/>
                  </a:lnTo>
                  <a:lnTo>
                    <a:pt x="4098467" y="0"/>
                  </a:lnTo>
                  <a:lnTo>
                    <a:pt x="4034967" y="76200"/>
                  </a:lnTo>
                  <a:lnTo>
                    <a:pt x="4088942" y="76200"/>
                  </a:lnTo>
                  <a:lnTo>
                    <a:pt x="4088942" y="346443"/>
                  </a:lnTo>
                  <a:lnTo>
                    <a:pt x="4090847" y="348361"/>
                  </a:lnTo>
                  <a:lnTo>
                    <a:pt x="4090847" y="606158"/>
                  </a:lnTo>
                  <a:lnTo>
                    <a:pt x="4036872" y="606158"/>
                  </a:lnTo>
                  <a:lnTo>
                    <a:pt x="4100372" y="682358"/>
                  </a:lnTo>
                  <a:lnTo>
                    <a:pt x="4145356" y="628383"/>
                  </a:lnTo>
                  <a:lnTo>
                    <a:pt x="4163872" y="6061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3530415" y="2701513"/>
              <a:ext cx="209550" cy="106045"/>
            </a:xfrm>
            <a:custGeom>
              <a:avLst/>
              <a:gdLst/>
              <a:ahLst/>
              <a:cxnLst/>
              <a:rect l="l" t="t" r="r" b="b"/>
              <a:pathLst>
                <a:path w="209550" h="106044">
                  <a:moveTo>
                    <a:pt x="209482" y="0"/>
                  </a:moveTo>
                  <a:lnTo>
                    <a:pt x="0" y="0"/>
                  </a:lnTo>
                  <a:lnTo>
                    <a:pt x="0" y="105692"/>
                  </a:lnTo>
                  <a:lnTo>
                    <a:pt x="209482" y="105692"/>
                  </a:lnTo>
                  <a:lnTo>
                    <a:pt x="2094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2313405" y="2879218"/>
              <a:ext cx="529590" cy="1931035"/>
            </a:xfrm>
            <a:custGeom>
              <a:avLst/>
              <a:gdLst/>
              <a:ahLst/>
              <a:cxnLst/>
              <a:rect l="l" t="t" r="r" b="b"/>
              <a:pathLst>
                <a:path w="529589" h="1931035">
                  <a:moveTo>
                    <a:pt x="76200" y="1803819"/>
                  </a:moveTo>
                  <a:lnTo>
                    <a:pt x="0" y="1867319"/>
                  </a:lnTo>
                  <a:lnTo>
                    <a:pt x="76200" y="1930819"/>
                  </a:lnTo>
                  <a:lnTo>
                    <a:pt x="76200" y="1876844"/>
                  </a:lnTo>
                  <a:lnTo>
                    <a:pt x="58239" y="1876844"/>
                  </a:lnTo>
                  <a:lnTo>
                    <a:pt x="53975" y="1872579"/>
                  </a:lnTo>
                  <a:lnTo>
                    <a:pt x="53975" y="1862058"/>
                  </a:lnTo>
                  <a:lnTo>
                    <a:pt x="58239" y="1857794"/>
                  </a:lnTo>
                  <a:lnTo>
                    <a:pt x="76200" y="1857794"/>
                  </a:lnTo>
                  <a:lnTo>
                    <a:pt x="76200" y="1803819"/>
                  </a:lnTo>
                  <a:close/>
                </a:path>
                <a:path w="529589" h="1931035">
                  <a:moveTo>
                    <a:pt x="76200" y="1857794"/>
                  </a:moveTo>
                  <a:lnTo>
                    <a:pt x="58239" y="1857794"/>
                  </a:lnTo>
                  <a:lnTo>
                    <a:pt x="53975" y="1862058"/>
                  </a:lnTo>
                  <a:lnTo>
                    <a:pt x="53975" y="1872579"/>
                  </a:lnTo>
                  <a:lnTo>
                    <a:pt x="58239" y="1876844"/>
                  </a:lnTo>
                  <a:lnTo>
                    <a:pt x="76200" y="1876844"/>
                  </a:lnTo>
                  <a:lnTo>
                    <a:pt x="76200" y="1857794"/>
                  </a:lnTo>
                  <a:close/>
                </a:path>
                <a:path w="529589" h="1931035">
                  <a:moveTo>
                    <a:pt x="510362" y="1857794"/>
                  </a:moveTo>
                  <a:lnTo>
                    <a:pt x="76200" y="1857794"/>
                  </a:lnTo>
                  <a:lnTo>
                    <a:pt x="76200" y="1876844"/>
                  </a:lnTo>
                  <a:lnTo>
                    <a:pt x="525147" y="1876844"/>
                  </a:lnTo>
                  <a:lnTo>
                    <a:pt x="529412" y="1872579"/>
                  </a:lnTo>
                  <a:lnTo>
                    <a:pt x="529412" y="1867319"/>
                  </a:lnTo>
                  <a:lnTo>
                    <a:pt x="510362" y="1867319"/>
                  </a:lnTo>
                  <a:lnTo>
                    <a:pt x="510362" y="1857794"/>
                  </a:lnTo>
                  <a:close/>
                </a:path>
                <a:path w="529589" h="1931035">
                  <a:moveTo>
                    <a:pt x="525147" y="0"/>
                  </a:moveTo>
                  <a:lnTo>
                    <a:pt x="514625" y="0"/>
                  </a:lnTo>
                  <a:lnTo>
                    <a:pt x="510362" y="4264"/>
                  </a:lnTo>
                  <a:lnTo>
                    <a:pt x="510362" y="1867319"/>
                  </a:lnTo>
                  <a:lnTo>
                    <a:pt x="519887" y="1857794"/>
                  </a:lnTo>
                  <a:lnTo>
                    <a:pt x="529412" y="1857794"/>
                  </a:lnTo>
                  <a:lnTo>
                    <a:pt x="529412" y="4264"/>
                  </a:lnTo>
                  <a:lnTo>
                    <a:pt x="525147" y="0"/>
                  </a:lnTo>
                  <a:close/>
                </a:path>
                <a:path w="529589" h="1931035">
                  <a:moveTo>
                    <a:pt x="529412" y="1857794"/>
                  </a:moveTo>
                  <a:lnTo>
                    <a:pt x="519887" y="1857794"/>
                  </a:lnTo>
                  <a:lnTo>
                    <a:pt x="510362" y="1867319"/>
                  </a:lnTo>
                  <a:lnTo>
                    <a:pt x="529412" y="1867319"/>
                  </a:lnTo>
                  <a:lnTo>
                    <a:pt x="529412" y="18577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4" name="object 144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3551293" y="2691743"/>
              <a:ext cx="127000" cy="206524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2833292" y="2888743"/>
              <a:ext cx="781685" cy="0"/>
            </a:xfrm>
            <a:custGeom>
              <a:avLst/>
              <a:gdLst/>
              <a:ahLst/>
              <a:cxnLst/>
              <a:rect l="l" t="t" r="r" b="b"/>
              <a:pathLst>
                <a:path w="781685" h="0">
                  <a:moveTo>
                    <a:pt x="0" y="0"/>
                  </a:moveTo>
                  <a:lnTo>
                    <a:pt x="781501" y="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2351712" y="5800163"/>
              <a:ext cx="1540510" cy="127000"/>
            </a:xfrm>
            <a:custGeom>
              <a:avLst/>
              <a:gdLst/>
              <a:ahLst/>
              <a:cxnLst/>
              <a:rect l="l" t="t" r="r" b="b"/>
              <a:pathLst>
                <a:path w="1540510" h="127000">
                  <a:moveTo>
                    <a:pt x="76200" y="1"/>
                  </a:moveTo>
                  <a:lnTo>
                    <a:pt x="0" y="63501"/>
                  </a:lnTo>
                  <a:lnTo>
                    <a:pt x="76200" y="127001"/>
                  </a:lnTo>
                  <a:lnTo>
                    <a:pt x="76200" y="73026"/>
                  </a:lnTo>
                  <a:lnTo>
                    <a:pt x="58238" y="73025"/>
                  </a:lnTo>
                  <a:lnTo>
                    <a:pt x="53975" y="68761"/>
                  </a:lnTo>
                  <a:lnTo>
                    <a:pt x="53976" y="58239"/>
                  </a:lnTo>
                  <a:lnTo>
                    <a:pt x="58239" y="53976"/>
                  </a:lnTo>
                  <a:lnTo>
                    <a:pt x="76200" y="53976"/>
                  </a:lnTo>
                  <a:lnTo>
                    <a:pt x="76200" y="1"/>
                  </a:lnTo>
                  <a:close/>
                </a:path>
                <a:path w="1540510" h="127000">
                  <a:moveTo>
                    <a:pt x="1528972" y="53975"/>
                  </a:moveTo>
                  <a:lnTo>
                    <a:pt x="1482162" y="53975"/>
                  </a:lnTo>
                  <a:lnTo>
                    <a:pt x="1486427" y="58239"/>
                  </a:lnTo>
                  <a:lnTo>
                    <a:pt x="1486425" y="68761"/>
                  </a:lnTo>
                  <a:lnTo>
                    <a:pt x="1482162" y="73025"/>
                  </a:lnTo>
                  <a:lnTo>
                    <a:pt x="1464202" y="73025"/>
                  </a:lnTo>
                  <a:lnTo>
                    <a:pt x="1464202" y="127000"/>
                  </a:lnTo>
                  <a:lnTo>
                    <a:pt x="1540402" y="63500"/>
                  </a:lnTo>
                  <a:lnTo>
                    <a:pt x="1528972" y="53975"/>
                  </a:lnTo>
                  <a:close/>
                </a:path>
                <a:path w="1540510" h="127000">
                  <a:moveTo>
                    <a:pt x="76200" y="53976"/>
                  </a:moveTo>
                  <a:lnTo>
                    <a:pt x="63500" y="53976"/>
                  </a:lnTo>
                  <a:lnTo>
                    <a:pt x="58239" y="53976"/>
                  </a:lnTo>
                  <a:lnTo>
                    <a:pt x="53976" y="58239"/>
                  </a:lnTo>
                  <a:lnTo>
                    <a:pt x="53975" y="68761"/>
                  </a:lnTo>
                  <a:lnTo>
                    <a:pt x="58239" y="73026"/>
                  </a:lnTo>
                  <a:lnTo>
                    <a:pt x="76200" y="73026"/>
                  </a:lnTo>
                  <a:lnTo>
                    <a:pt x="76200" y="53976"/>
                  </a:lnTo>
                  <a:close/>
                </a:path>
                <a:path w="1540510" h="127000">
                  <a:moveTo>
                    <a:pt x="76200" y="73026"/>
                  </a:moveTo>
                  <a:lnTo>
                    <a:pt x="63500" y="73026"/>
                  </a:lnTo>
                  <a:lnTo>
                    <a:pt x="76200" y="73026"/>
                  </a:lnTo>
                  <a:close/>
                </a:path>
                <a:path w="1540510" h="127000">
                  <a:moveTo>
                    <a:pt x="1464202" y="53975"/>
                  </a:moveTo>
                  <a:lnTo>
                    <a:pt x="76200" y="53976"/>
                  </a:lnTo>
                  <a:lnTo>
                    <a:pt x="76200" y="73026"/>
                  </a:lnTo>
                  <a:lnTo>
                    <a:pt x="1464202" y="73025"/>
                  </a:lnTo>
                  <a:lnTo>
                    <a:pt x="1464202" y="53975"/>
                  </a:lnTo>
                  <a:close/>
                </a:path>
                <a:path w="1540510" h="127000">
                  <a:moveTo>
                    <a:pt x="1482162" y="53975"/>
                  </a:moveTo>
                  <a:lnTo>
                    <a:pt x="1464202" y="53975"/>
                  </a:lnTo>
                  <a:lnTo>
                    <a:pt x="1464202" y="73025"/>
                  </a:lnTo>
                  <a:lnTo>
                    <a:pt x="1482162" y="73025"/>
                  </a:lnTo>
                  <a:lnTo>
                    <a:pt x="1486425" y="68761"/>
                  </a:lnTo>
                  <a:lnTo>
                    <a:pt x="1486427" y="58239"/>
                  </a:lnTo>
                  <a:lnTo>
                    <a:pt x="1482162" y="53975"/>
                  </a:lnTo>
                  <a:close/>
                </a:path>
                <a:path w="1540510" h="127000">
                  <a:moveTo>
                    <a:pt x="1464202" y="0"/>
                  </a:moveTo>
                  <a:lnTo>
                    <a:pt x="1464202" y="53975"/>
                  </a:lnTo>
                  <a:lnTo>
                    <a:pt x="1528972" y="53975"/>
                  </a:lnTo>
                  <a:lnTo>
                    <a:pt x="14642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7" name="object 147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3944112" y="7482839"/>
              <a:ext cx="359663" cy="359664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2313393" y="2919412"/>
              <a:ext cx="10894695" cy="4805045"/>
            </a:xfrm>
            <a:custGeom>
              <a:avLst/>
              <a:gdLst/>
              <a:ahLst/>
              <a:cxnLst/>
              <a:rect l="l" t="t" r="r" b="b"/>
              <a:pathLst>
                <a:path w="10894694" h="4805045">
                  <a:moveTo>
                    <a:pt x="1595970" y="4741062"/>
                  </a:moveTo>
                  <a:lnTo>
                    <a:pt x="1584540" y="4731537"/>
                  </a:lnTo>
                  <a:lnTo>
                    <a:pt x="1519770" y="4677562"/>
                  </a:lnTo>
                  <a:lnTo>
                    <a:pt x="1519770" y="4731537"/>
                  </a:lnTo>
                  <a:lnTo>
                    <a:pt x="886180" y="4731537"/>
                  </a:lnTo>
                  <a:lnTo>
                    <a:pt x="886180" y="3544913"/>
                  </a:lnTo>
                  <a:lnTo>
                    <a:pt x="886180" y="3535388"/>
                  </a:lnTo>
                  <a:lnTo>
                    <a:pt x="886180" y="3530130"/>
                  </a:lnTo>
                  <a:lnTo>
                    <a:pt x="881913" y="3525863"/>
                  </a:lnTo>
                  <a:lnTo>
                    <a:pt x="76200" y="3525863"/>
                  </a:lnTo>
                  <a:lnTo>
                    <a:pt x="76200" y="3471888"/>
                  </a:lnTo>
                  <a:lnTo>
                    <a:pt x="0" y="3535388"/>
                  </a:lnTo>
                  <a:lnTo>
                    <a:pt x="76200" y="3598888"/>
                  </a:lnTo>
                  <a:lnTo>
                    <a:pt x="76200" y="3544913"/>
                  </a:lnTo>
                  <a:lnTo>
                    <a:pt x="867130" y="3544913"/>
                  </a:lnTo>
                  <a:lnTo>
                    <a:pt x="867130" y="4746320"/>
                  </a:lnTo>
                  <a:lnTo>
                    <a:pt x="871397" y="4750587"/>
                  </a:lnTo>
                  <a:lnTo>
                    <a:pt x="1519770" y="4750587"/>
                  </a:lnTo>
                  <a:lnTo>
                    <a:pt x="1519770" y="4804562"/>
                  </a:lnTo>
                  <a:lnTo>
                    <a:pt x="1584540" y="4750587"/>
                  </a:lnTo>
                  <a:lnTo>
                    <a:pt x="1595970" y="4741062"/>
                  </a:lnTo>
                  <a:close/>
                </a:path>
                <a:path w="10894694" h="4805045">
                  <a:moveTo>
                    <a:pt x="10894428" y="76200"/>
                  </a:moveTo>
                  <a:lnTo>
                    <a:pt x="10875899" y="53975"/>
                  </a:lnTo>
                  <a:lnTo>
                    <a:pt x="10830928" y="0"/>
                  </a:lnTo>
                  <a:lnTo>
                    <a:pt x="10767428" y="76200"/>
                  </a:lnTo>
                  <a:lnTo>
                    <a:pt x="10821403" y="76200"/>
                  </a:lnTo>
                  <a:lnTo>
                    <a:pt x="10821403" y="599617"/>
                  </a:lnTo>
                  <a:lnTo>
                    <a:pt x="9756216" y="599617"/>
                  </a:lnTo>
                  <a:lnTo>
                    <a:pt x="9751949" y="603885"/>
                  </a:lnTo>
                  <a:lnTo>
                    <a:pt x="9751949" y="1142098"/>
                  </a:lnTo>
                  <a:lnTo>
                    <a:pt x="9697974" y="1142098"/>
                  </a:lnTo>
                  <a:lnTo>
                    <a:pt x="9761474" y="1218298"/>
                  </a:lnTo>
                  <a:lnTo>
                    <a:pt x="9806457" y="1164323"/>
                  </a:lnTo>
                  <a:lnTo>
                    <a:pt x="9824974" y="1142098"/>
                  </a:lnTo>
                  <a:lnTo>
                    <a:pt x="9770999" y="1142098"/>
                  </a:lnTo>
                  <a:lnTo>
                    <a:pt x="9770999" y="618667"/>
                  </a:lnTo>
                  <a:lnTo>
                    <a:pt x="10836186" y="618667"/>
                  </a:lnTo>
                  <a:lnTo>
                    <a:pt x="10840453" y="614400"/>
                  </a:lnTo>
                  <a:lnTo>
                    <a:pt x="10840453" y="599617"/>
                  </a:lnTo>
                  <a:lnTo>
                    <a:pt x="10840453" y="76200"/>
                  </a:lnTo>
                  <a:lnTo>
                    <a:pt x="10894428" y="7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12443428" y="3391024"/>
              <a:ext cx="646430" cy="245110"/>
            </a:xfrm>
            <a:custGeom>
              <a:avLst/>
              <a:gdLst/>
              <a:ahLst/>
              <a:cxnLst/>
              <a:rect l="l" t="t" r="r" b="b"/>
              <a:pathLst>
                <a:path w="646430" h="245110">
                  <a:moveTo>
                    <a:pt x="646330" y="0"/>
                  </a:moveTo>
                  <a:lnTo>
                    <a:pt x="0" y="0"/>
                  </a:lnTo>
                  <a:lnTo>
                    <a:pt x="0" y="244553"/>
                  </a:lnTo>
                  <a:lnTo>
                    <a:pt x="646330" y="244553"/>
                  </a:lnTo>
                  <a:lnTo>
                    <a:pt x="6463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0" name="object 150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12550796" y="3446613"/>
              <a:ext cx="440885" cy="107899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11845888" y="2460237"/>
              <a:ext cx="127000" cy="1674495"/>
            </a:xfrm>
            <a:custGeom>
              <a:avLst/>
              <a:gdLst/>
              <a:ahLst/>
              <a:cxnLst/>
              <a:rect l="l" t="t" r="r" b="b"/>
              <a:pathLst>
                <a:path w="127000" h="1674495">
                  <a:moveTo>
                    <a:pt x="53975" y="1597919"/>
                  </a:moveTo>
                  <a:lnTo>
                    <a:pt x="0" y="1597919"/>
                  </a:lnTo>
                  <a:lnTo>
                    <a:pt x="63500" y="1674119"/>
                  </a:lnTo>
                  <a:lnTo>
                    <a:pt x="108478" y="1620145"/>
                  </a:lnTo>
                  <a:lnTo>
                    <a:pt x="58239" y="1620145"/>
                  </a:lnTo>
                  <a:lnTo>
                    <a:pt x="53975" y="1615880"/>
                  </a:lnTo>
                  <a:lnTo>
                    <a:pt x="53975" y="1597919"/>
                  </a:lnTo>
                  <a:close/>
                </a:path>
                <a:path w="127000" h="1674495">
                  <a:moveTo>
                    <a:pt x="68761" y="53972"/>
                  </a:moveTo>
                  <a:lnTo>
                    <a:pt x="58240" y="53972"/>
                  </a:lnTo>
                  <a:lnTo>
                    <a:pt x="53976" y="58237"/>
                  </a:lnTo>
                  <a:lnTo>
                    <a:pt x="53975" y="1615880"/>
                  </a:lnTo>
                  <a:lnTo>
                    <a:pt x="58239" y="1620145"/>
                  </a:lnTo>
                  <a:lnTo>
                    <a:pt x="68760" y="1620145"/>
                  </a:lnTo>
                  <a:lnTo>
                    <a:pt x="73025" y="1615880"/>
                  </a:lnTo>
                  <a:lnTo>
                    <a:pt x="73026" y="58237"/>
                  </a:lnTo>
                  <a:lnTo>
                    <a:pt x="68761" y="53972"/>
                  </a:lnTo>
                  <a:close/>
                </a:path>
                <a:path w="127000" h="1674495">
                  <a:moveTo>
                    <a:pt x="127000" y="1597919"/>
                  </a:moveTo>
                  <a:lnTo>
                    <a:pt x="73025" y="1597919"/>
                  </a:lnTo>
                  <a:lnTo>
                    <a:pt x="73025" y="1615880"/>
                  </a:lnTo>
                  <a:lnTo>
                    <a:pt x="68760" y="1620145"/>
                  </a:lnTo>
                  <a:lnTo>
                    <a:pt x="108478" y="1620145"/>
                  </a:lnTo>
                  <a:lnTo>
                    <a:pt x="127000" y="1597919"/>
                  </a:lnTo>
                  <a:close/>
                </a:path>
                <a:path w="127000" h="1674495">
                  <a:moveTo>
                    <a:pt x="63501" y="0"/>
                  </a:moveTo>
                  <a:lnTo>
                    <a:pt x="1" y="76200"/>
                  </a:lnTo>
                  <a:lnTo>
                    <a:pt x="53976" y="76200"/>
                  </a:lnTo>
                  <a:lnTo>
                    <a:pt x="53976" y="58237"/>
                  </a:lnTo>
                  <a:lnTo>
                    <a:pt x="58240" y="53972"/>
                  </a:lnTo>
                  <a:lnTo>
                    <a:pt x="108478" y="53972"/>
                  </a:lnTo>
                  <a:lnTo>
                    <a:pt x="63501" y="0"/>
                  </a:lnTo>
                  <a:close/>
                </a:path>
                <a:path w="127000" h="1674495">
                  <a:moveTo>
                    <a:pt x="108478" y="53972"/>
                  </a:moveTo>
                  <a:lnTo>
                    <a:pt x="68761" y="53972"/>
                  </a:lnTo>
                  <a:lnTo>
                    <a:pt x="73026" y="58237"/>
                  </a:lnTo>
                  <a:lnTo>
                    <a:pt x="73026" y="76200"/>
                  </a:lnTo>
                  <a:lnTo>
                    <a:pt x="127001" y="76200"/>
                  </a:lnTo>
                  <a:lnTo>
                    <a:pt x="108478" y="53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11696781" y="3304640"/>
              <a:ext cx="510540" cy="245110"/>
            </a:xfrm>
            <a:custGeom>
              <a:avLst/>
              <a:gdLst/>
              <a:ahLst/>
              <a:cxnLst/>
              <a:rect l="l" t="t" r="r" b="b"/>
              <a:pathLst>
                <a:path w="510540" h="245110">
                  <a:moveTo>
                    <a:pt x="510075" y="0"/>
                  </a:moveTo>
                  <a:lnTo>
                    <a:pt x="0" y="0"/>
                  </a:lnTo>
                  <a:lnTo>
                    <a:pt x="0" y="244553"/>
                  </a:lnTo>
                  <a:lnTo>
                    <a:pt x="510075" y="244553"/>
                  </a:lnTo>
                  <a:lnTo>
                    <a:pt x="510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3" name="object 153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1803489" y="3360229"/>
              <a:ext cx="305943" cy="138836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573163" y="3265913"/>
              <a:ext cx="13027025" cy="4752975"/>
            </a:xfrm>
            <a:custGeom>
              <a:avLst/>
              <a:gdLst/>
              <a:ahLst/>
              <a:cxnLst/>
              <a:rect l="l" t="t" r="r" b="b"/>
              <a:pathLst>
                <a:path w="13027025" h="4752975">
                  <a:moveTo>
                    <a:pt x="0" y="0"/>
                  </a:moveTo>
                  <a:lnTo>
                    <a:pt x="13026402" y="0"/>
                  </a:lnTo>
                  <a:lnTo>
                    <a:pt x="13026402" y="4752437"/>
                  </a:lnTo>
                  <a:lnTo>
                    <a:pt x="0" y="4752437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2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10038524" y="2862859"/>
              <a:ext cx="1787525" cy="1929130"/>
            </a:xfrm>
            <a:custGeom>
              <a:avLst/>
              <a:gdLst/>
              <a:ahLst/>
              <a:cxnLst/>
              <a:rect l="l" t="t" r="r" b="b"/>
              <a:pathLst>
                <a:path w="1787525" h="1929129">
                  <a:moveTo>
                    <a:pt x="1787309" y="1852612"/>
                  </a:moveTo>
                  <a:lnTo>
                    <a:pt x="1733334" y="1852612"/>
                  </a:lnTo>
                  <a:lnTo>
                    <a:pt x="1733334" y="68757"/>
                  </a:lnTo>
                  <a:lnTo>
                    <a:pt x="1733334" y="58229"/>
                  </a:lnTo>
                  <a:lnTo>
                    <a:pt x="1729066" y="53962"/>
                  </a:lnTo>
                  <a:lnTo>
                    <a:pt x="1718551" y="53962"/>
                  </a:lnTo>
                  <a:lnTo>
                    <a:pt x="76200" y="53975"/>
                  </a:lnTo>
                  <a:lnTo>
                    <a:pt x="76200" y="0"/>
                  </a:lnTo>
                  <a:lnTo>
                    <a:pt x="0" y="63500"/>
                  </a:lnTo>
                  <a:lnTo>
                    <a:pt x="76200" y="127000"/>
                  </a:lnTo>
                  <a:lnTo>
                    <a:pt x="76200" y="73025"/>
                  </a:lnTo>
                  <a:lnTo>
                    <a:pt x="1714284" y="73025"/>
                  </a:lnTo>
                  <a:lnTo>
                    <a:pt x="1714284" y="1852612"/>
                  </a:lnTo>
                  <a:lnTo>
                    <a:pt x="1660309" y="1852612"/>
                  </a:lnTo>
                  <a:lnTo>
                    <a:pt x="1723809" y="1928812"/>
                  </a:lnTo>
                  <a:lnTo>
                    <a:pt x="1768779" y="1874837"/>
                  </a:lnTo>
                  <a:lnTo>
                    <a:pt x="1787309" y="18526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10370040" y="2659077"/>
              <a:ext cx="1106170" cy="442595"/>
            </a:xfrm>
            <a:custGeom>
              <a:avLst/>
              <a:gdLst/>
              <a:ahLst/>
              <a:cxnLst/>
              <a:rect l="l" t="t" r="r" b="b"/>
              <a:pathLst>
                <a:path w="1106170" h="442594">
                  <a:moveTo>
                    <a:pt x="1105605" y="0"/>
                  </a:moveTo>
                  <a:lnTo>
                    <a:pt x="0" y="0"/>
                  </a:lnTo>
                  <a:lnTo>
                    <a:pt x="0" y="442300"/>
                  </a:lnTo>
                  <a:lnTo>
                    <a:pt x="1105605" y="442300"/>
                  </a:lnTo>
                  <a:lnTo>
                    <a:pt x="11056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7" name="object 157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10698604" y="2699875"/>
              <a:ext cx="449046" cy="159664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0546714" y="2880164"/>
              <a:ext cx="741716" cy="134239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0954372" y="5973555"/>
              <a:ext cx="130351" cy="76200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0954372" y="6485265"/>
              <a:ext cx="130351" cy="76200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10801185" y="4411395"/>
              <a:ext cx="295910" cy="2648585"/>
            </a:xfrm>
            <a:custGeom>
              <a:avLst/>
              <a:gdLst/>
              <a:ahLst/>
              <a:cxnLst/>
              <a:rect l="l" t="t" r="r" b="b"/>
              <a:pathLst>
                <a:path w="295909" h="2648584">
                  <a:moveTo>
                    <a:pt x="294500" y="2610281"/>
                  </a:moveTo>
                  <a:lnTo>
                    <a:pt x="284975" y="2605519"/>
                  </a:lnTo>
                  <a:lnTo>
                    <a:pt x="218300" y="2572181"/>
                  </a:lnTo>
                  <a:lnTo>
                    <a:pt x="218300" y="2605519"/>
                  </a:lnTo>
                  <a:lnTo>
                    <a:pt x="152019" y="2605519"/>
                  </a:lnTo>
                  <a:lnTo>
                    <a:pt x="152019" y="1567903"/>
                  </a:lnTo>
                  <a:lnTo>
                    <a:pt x="152019" y="1563141"/>
                  </a:lnTo>
                  <a:lnTo>
                    <a:pt x="152019" y="1560512"/>
                  </a:lnTo>
                  <a:lnTo>
                    <a:pt x="149885" y="1558378"/>
                  </a:lnTo>
                  <a:lnTo>
                    <a:pt x="76200" y="1558378"/>
                  </a:lnTo>
                  <a:lnTo>
                    <a:pt x="76200" y="1525041"/>
                  </a:lnTo>
                  <a:lnTo>
                    <a:pt x="0" y="1563141"/>
                  </a:lnTo>
                  <a:lnTo>
                    <a:pt x="76200" y="1601241"/>
                  </a:lnTo>
                  <a:lnTo>
                    <a:pt x="76200" y="1567903"/>
                  </a:lnTo>
                  <a:lnTo>
                    <a:pt x="142494" y="1567903"/>
                  </a:lnTo>
                  <a:lnTo>
                    <a:pt x="142494" y="2612910"/>
                  </a:lnTo>
                  <a:lnTo>
                    <a:pt x="144627" y="2615044"/>
                  </a:lnTo>
                  <a:lnTo>
                    <a:pt x="218300" y="2615044"/>
                  </a:lnTo>
                  <a:lnTo>
                    <a:pt x="218300" y="2648381"/>
                  </a:lnTo>
                  <a:lnTo>
                    <a:pt x="284975" y="2615044"/>
                  </a:lnTo>
                  <a:lnTo>
                    <a:pt x="294500" y="2610281"/>
                  </a:lnTo>
                  <a:close/>
                </a:path>
                <a:path w="295909" h="2648584">
                  <a:moveTo>
                    <a:pt x="295529" y="38100"/>
                  </a:moveTo>
                  <a:lnTo>
                    <a:pt x="286004" y="33337"/>
                  </a:lnTo>
                  <a:lnTo>
                    <a:pt x="219329" y="0"/>
                  </a:lnTo>
                  <a:lnTo>
                    <a:pt x="219329" y="33337"/>
                  </a:lnTo>
                  <a:lnTo>
                    <a:pt x="145135" y="33337"/>
                  </a:lnTo>
                  <a:lnTo>
                    <a:pt x="143002" y="35471"/>
                  </a:lnTo>
                  <a:lnTo>
                    <a:pt x="143002" y="1281785"/>
                  </a:lnTo>
                  <a:lnTo>
                    <a:pt x="76200" y="1281785"/>
                  </a:lnTo>
                  <a:lnTo>
                    <a:pt x="76200" y="1248448"/>
                  </a:lnTo>
                  <a:lnTo>
                    <a:pt x="0" y="1286548"/>
                  </a:lnTo>
                  <a:lnTo>
                    <a:pt x="76200" y="1324648"/>
                  </a:lnTo>
                  <a:lnTo>
                    <a:pt x="76200" y="1291310"/>
                  </a:lnTo>
                  <a:lnTo>
                    <a:pt x="150393" y="1291310"/>
                  </a:lnTo>
                  <a:lnTo>
                    <a:pt x="152527" y="1289177"/>
                  </a:lnTo>
                  <a:lnTo>
                    <a:pt x="152527" y="1286548"/>
                  </a:lnTo>
                  <a:lnTo>
                    <a:pt x="152527" y="1281785"/>
                  </a:lnTo>
                  <a:lnTo>
                    <a:pt x="152527" y="42862"/>
                  </a:lnTo>
                  <a:lnTo>
                    <a:pt x="219329" y="42862"/>
                  </a:lnTo>
                  <a:lnTo>
                    <a:pt x="219329" y="76200"/>
                  </a:lnTo>
                  <a:lnTo>
                    <a:pt x="286004" y="42862"/>
                  </a:lnTo>
                  <a:lnTo>
                    <a:pt x="295529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2" name="object 162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0954372" y="5470687"/>
              <a:ext cx="130351" cy="76200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10951107" y="4937800"/>
              <a:ext cx="130351" cy="76200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7148420" y="3410329"/>
              <a:ext cx="313575" cy="318803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1498464" y="4329197"/>
              <a:ext cx="486613" cy="98907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11508801" y="4454800"/>
              <a:ext cx="227520" cy="99885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7008826" y="4714123"/>
              <a:ext cx="247332" cy="96812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7007149" y="4841364"/>
              <a:ext cx="554240" cy="1115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59362" y="1812836"/>
            <a:ext cx="6852284" cy="797560"/>
            <a:chOff x="2359362" y="1812836"/>
            <a:chExt cx="6852284" cy="797560"/>
          </a:xfrm>
        </p:grpSpPr>
        <p:sp>
          <p:nvSpPr>
            <p:cNvPr id="3" name="object 3"/>
            <p:cNvSpPr/>
            <p:nvPr/>
          </p:nvSpPr>
          <p:spPr>
            <a:xfrm>
              <a:off x="2360950" y="1814422"/>
              <a:ext cx="6849109" cy="794385"/>
            </a:xfrm>
            <a:custGeom>
              <a:avLst/>
              <a:gdLst/>
              <a:ahLst/>
              <a:cxnLst/>
              <a:rect l="l" t="t" r="r" b="b"/>
              <a:pathLst>
                <a:path w="6849109" h="794385">
                  <a:moveTo>
                    <a:pt x="6848553" y="0"/>
                  </a:moveTo>
                  <a:lnTo>
                    <a:pt x="0" y="0"/>
                  </a:lnTo>
                  <a:lnTo>
                    <a:pt x="0" y="794179"/>
                  </a:lnTo>
                  <a:lnTo>
                    <a:pt x="6848553" y="794179"/>
                  </a:lnTo>
                  <a:lnTo>
                    <a:pt x="6848553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60950" y="1814423"/>
              <a:ext cx="6849109" cy="794385"/>
            </a:xfrm>
            <a:custGeom>
              <a:avLst/>
              <a:gdLst/>
              <a:ahLst/>
              <a:cxnLst/>
              <a:rect l="l" t="t" r="r" b="b"/>
              <a:pathLst>
                <a:path w="6849109" h="794385">
                  <a:moveTo>
                    <a:pt x="0" y="0"/>
                  </a:moveTo>
                  <a:lnTo>
                    <a:pt x="6848554" y="0"/>
                  </a:lnTo>
                  <a:lnTo>
                    <a:pt x="6848554" y="794179"/>
                  </a:lnTo>
                  <a:lnTo>
                    <a:pt x="0" y="79417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623302" y="2128901"/>
            <a:ext cx="3270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5"/>
              </a:lnSpc>
            </a:pP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dirty="0" sz="1000" spc="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59362" y="4425675"/>
            <a:ext cx="6852284" cy="963930"/>
            <a:chOff x="2359362" y="4425675"/>
            <a:chExt cx="6852284" cy="963930"/>
          </a:xfrm>
        </p:grpSpPr>
        <p:sp>
          <p:nvSpPr>
            <p:cNvPr id="7" name="object 7"/>
            <p:cNvSpPr/>
            <p:nvPr/>
          </p:nvSpPr>
          <p:spPr>
            <a:xfrm>
              <a:off x="2360950" y="4427263"/>
              <a:ext cx="6849109" cy="960755"/>
            </a:xfrm>
            <a:custGeom>
              <a:avLst/>
              <a:gdLst/>
              <a:ahLst/>
              <a:cxnLst/>
              <a:rect l="l" t="t" r="r" b="b"/>
              <a:pathLst>
                <a:path w="6849109" h="960754">
                  <a:moveTo>
                    <a:pt x="6848552" y="0"/>
                  </a:moveTo>
                  <a:lnTo>
                    <a:pt x="0" y="0"/>
                  </a:lnTo>
                  <a:lnTo>
                    <a:pt x="0" y="960632"/>
                  </a:lnTo>
                  <a:lnTo>
                    <a:pt x="6848552" y="960632"/>
                  </a:lnTo>
                  <a:lnTo>
                    <a:pt x="6848552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60950" y="4427263"/>
              <a:ext cx="6849109" cy="960755"/>
            </a:xfrm>
            <a:custGeom>
              <a:avLst/>
              <a:gdLst/>
              <a:ahLst/>
              <a:cxnLst/>
              <a:rect l="l" t="t" r="r" b="b"/>
              <a:pathLst>
                <a:path w="6849109" h="960754">
                  <a:moveTo>
                    <a:pt x="0" y="0"/>
                  </a:moveTo>
                  <a:lnTo>
                    <a:pt x="6848553" y="0"/>
                  </a:lnTo>
                  <a:lnTo>
                    <a:pt x="6848553" y="960633"/>
                  </a:lnTo>
                  <a:lnTo>
                    <a:pt x="0" y="96063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623302" y="4826380"/>
            <a:ext cx="3270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5"/>
              </a:lnSpc>
            </a:pP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dirty="0" sz="1000" spc="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59362" y="6214359"/>
            <a:ext cx="6852284" cy="744220"/>
            <a:chOff x="2359362" y="6214359"/>
            <a:chExt cx="6852284" cy="744220"/>
          </a:xfrm>
        </p:grpSpPr>
        <p:sp>
          <p:nvSpPr>
            <p:cNvPr id="11" name="object 11"/>
            <p:cNvSpPr/>
            <p:nvPr/>
          </p:nvSpPr>
          <p:spPr>
            <a:xfrm>
              <a:off x="2360950" y="6215946"/>
              <a:ext cx="6849109" cy="741045"/>
            </a:xfrm>
            <a:custGeom>
              <a:avLst/>
              <a:gdLst/>
              <a:ahLst/>
              <a:cxnLst/>
              <a:rect l="l" t="t" r="r" b="b"/>
              <a:pathLst>
                <a:path w="6849109" h="741045">
                  <a:moveTo>
                    <a:pt x="6848555" y="0"/>
                  </a:moveTo>
                  <a:lnTo>
                    <a:pt x="0" y="0"/>
                  </a:lnTo>
                  <a:lnTo>
                    <a:pt x="0" y="741010"/>
                  </a:lnTo>
                  <a:lnTo>
                    <a:pt x="6848555" y="741010"/>
                  </a:lnTo>
                  <a:lnTo>
                    <a:pt x="6848555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60950" y="6215946"/>
              <a:ext cx="6849109" cy="741045"/>
            </a:xfrm>
            <a:custGeom>
              <a:avLst/>
              <a:gdLst/>
              <a:ahLst/>
              <a:cxnLst/>
              <a:rect l="l" t="t" r="r" b="b"/>
              <a:pathLst>
                <a:path w="6849109" h="741045">
                  <a:moveTo>
                    <a:pt x="0" y="0"/>
                  </a:moveTo>
                  <a:lnTo>
                    <a:pt x="6848555" y="0"/>
                  </a:lnTo>
                  <a:lnTo>
                    <a:pt x="6848555" y="741011"/>
                  </a:lnTo>
                  <a:lnTo>
                    <a:pt x="0" y="74101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623302" y="6502781"/>
            <a:ext cx="3270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5"/>
              </a:lnSpc>
            </a:pP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dirty="0" sz="1000" spc="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22514" y="1689100"/>
            <a:ext cx="13068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-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00" spc="-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0" spc="-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-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0" spc="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000" spc="-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000" spc="-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05829" y="6274448"/>
            <a:ext cx="4267200" cy="627380"/>
            <a:chOff x="3305829" y="6274448"/>
            <a:chExt cx="4267200" cy="627380"/>
          </a:xfrm>
        </p:grpSpPr>
        <p:sp>
          <p:nvSpPr>
            <p:cNvPr id="16" name="object 16"/>
            <p:cNvSpPr/>
            <p:nvPr/>
          </p:nvSpPr>
          <p:spPr>
            <a:xfrm>
              <a:off x="3310591" y="6279211"/>
              <a:ext cx="4257675" cy="617855"/>
            </a:xfrm>
            <a:custGeom>
              <a:avLst/>
              <a:gdLst/>
              <a:ahLst/>
              <a:cxnLst/>
              <a:rect l="l" t="t" r="r" b="b"/>
              <a:pathLst>
                <a:path w="4257675" h="617854">
                  <a:moveTo>
                    <a:pt x="4257442" y="0"/>
                  </a:moveTo>
                  <a:lnTo>
                    <a:pt x="0" y="0"/>
                  </a:lnTo>
                  <a:lnTo>
                    <a:pt x="0" y="617719"/>
                  </a:lnTo>
                  <a:lnTo>
                    <a:pt x="4257442" y="617719"/>
                  </a:lnTo>
                  <a:lnTo>
                    <a:pt x="4257442" y="0"/>
                  </a:lnTo>
                  <a:close/>
                </a:path>
              </a:pathLst>
            </a:custGeom>
            <a:solidFill>
              <a:srgbClr val="0F73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10591" y="6279211"/>
              <a:ext cx="4257675" cy="617855"/>
            </a:xfrm>
            <a:custGeom>
              <a:avLst/>
              <a:gdLst/>
              <a:ahLst/>
              <a:cxnLst/>
              <a:rect l="l" t="t" r="r" b="b"/>
              <a:pathLst>
                <a:path w="4257675" h="617854">
                  <a:moveTo>
                    <a:pt x="0" y="0"/>
                  </a:moveTo>
                  <a:lnTo>
                    <a:pt x="4257443" y="0"/>
                  </a:lnTo>
                  <a:lnTo>
                    <a:pt x="4257443" y="617720"/>
                  </a:lnTo>
                  <a:lnTo>
                    <a:pt x="0" y="6177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310591" y="6279211"/>
            <a:ext cx="4257675" cy="61785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438784">
              <a:lnSpc>
                <a:spcPct val="100000"/>
              </a:lnSpc>
            </a:pP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Roles,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users,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configuration,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encryption,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SIEM,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etc.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18148" y="4496363"/>
            <a:ext cx="1399540" cy="835025"/>
            <a:chOff x="3318148" y="4496363"/>
            <a:chExt cx="1399540" cy="835025"/>
          </a:xfrm>
        </p:grpSpPr>
        <p:sp>
          <p:nvSpPr>
            <p:cNvPr id="20" name="object 20"/>
            <p:cNvSpPr/>
            <p:nvPr/>
          </p:nvSpPr>
          <p:spPr>
            <a:xfrm>
              <a:off x="3322910" y="4501127"/>
              <a:ext cx="1390015" cy="825500"/>
            </a:xfrm>
            <a:custGeom>
              <a:avLst/>
              <a:gdLst/>
              <a:ahLst/>
              <a:cxnLst/>
              <a:rect l="l" t="t" r="r" b="b"/>
              <a:pathLst>
                <a:path w="1390014" h="825500">
                  <a:moveTo>
                    <a:pt x="1389888" y="0"/>
                  </a:moveTo>
                  <a:lnTo>
                    <a:pt x="0" y="0"/>
                  </a:lnTo>
                  <a:lnTo>
                    <a:pt x="0" y="825375"/>
                  </a:lnTo>
                  <a:lnTo>
                    <a:pt x="1389888" y="825375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9827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322910" y="4501126"/>
              <a:ext cx="1390015" cy="825500"/>
            </a:xfrm>
            <a:custGeom>
              <a:avLst/>
              <a:gdLst/>
              <a:ahLst/>
              <a:cxnLst/>
              <a:rect l="l" t="t" r="r" b="b"/>
              <a:pathLst>
                <a:path w="1390014" h="825500">
                  <a:moveTo>
                    <a:pt x="0" y="0"/>
                  </a:moveTo>
                  <a:lnTo>
                    <a:pt x="1389888" y="0"/>
                  </a:lnTo>
                  <a:lnTo>
                    <a:pt x="1389888" y="825376"/>
                  </a:lnTo>
                  <a:lnTo>
                    <a:pt x="0" y="8253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657490" y="4797044"/>
            <a:ext cx="734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745765" y="4496363"/>
            <a:ext cx="1399540" cy="835025"/>
            <a:chOff x="4745765" y="4496363"/>
            <a:chExt cx="1399540" cy="835025"/>
          </a:xfrm>
        </p:grpSpPr>
        <p:sp>
          <p:nvSpPr>
            <p:cNvPr id="24" name="object 24"/>
            <p:cNvSpPr/>
            <p:nvPr/>
          </p:nvSpPr>
          <p:spPr>
            <a:xfrm>
              <a:off x="4750527" y="4501127"/>
              <a:ext cx="1390015" cy="825500"/>
            </a:xfrm>
            <a:custGeom>
              <a:avLst/>
              <a:gdLst/>
              <a:ahLst/>
              <a:cxnLst/>
              <a:rect l="l" t="t" r="r" b="b"/>
              <a:pathLst>
                <a:path w="1390014" h="825500">
                  <a:moveTo>
                    <a:pt x="1389888" y="0"/>
                  </a:moveTo>
                  <a:lnTo>
                    <a:pt x="0" y="0"/>
                  </a:lnTo>
                  <a:lnTo>
                    <a:pt x="0" y="825375"/>
                  </a:lnTo>
                  <a:lnTo>
                    <a:pt x="1389888" y="825375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9827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750527" y="4501126"/>
              <a:ext cx="1390015" cy="825500"/>
            </a:xfrm>
            <a:custGeom>
              <a:avLst/>
              <a:gdLst/>
              <a:ahLst/>
              <a:cxnLst/>
              <a:rect l="l" t="t" r="r" b="b"/>
              <a:pathLst>
                <a:path w="1390014" h="825500">
                  <a:moveTo>
                    <a:pt x="0" y="0"/>
                  </a:moveTo>
                  <a:lnTo>
                    <a:pt x="1389888" y="0"/>
                  </a:lnTo>
                  <a:lnTo>
                    <a:pt x="1389888" y="825376"/>
                  </a:lnTo>
                  <a:lnTo>
                    <a:pt x="0" y="8253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085109" y="4797044"/>
            <a:ext cx="734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73384" y="4496363"/>
            <a:ext cx="1399540" cy="835025"/>
            <a:chOff x="6173384" y="4496363"/>
            <a:chExt cx="1399540" cy="835025"/>
          </a:xfrm>
        </p:grpSpPr>
        <p:sp>
          <p:nvSpPr>
            <p:cNvPr id="28" name="object 28"/>
            <p:cNvSpPr/>
            <p:nvPr/>
          </p:nvSpPr>
          <p:spPr>
            <a:xfrm>
              <a:off x="6178147" y="4501127"/>
              <a:ext cx="1390015" cy="825500"/>
            </a:xfrm>
            <a:custGeom>
              <a:avLst/>
              <a:gdLst/>
              <a:ahLst/>
              <a:cxnLst/>
              <a:rect l="l" t="t" r="r" b="b"/>
              <a:pathLst>
                <a:path w="1390015" h="825500">
                  <a:moveTo>
                    <a:pt x="1389888" y="0"/>
                  </a:moveTo>
                  <a:lnTo>
                    <a:pt x="0" y="0"/>
                  </a:lnTo>
                  <a:lnTo>
                    <a:pt x="0" y="825375"/>
                  </a:lnTo>
                  <a:lnTo>
                    <a:pt x="1389888" y="825375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9827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178147" y="4501126"/>
              <a:ext cx="1390015" cy="825500"/>
            </a:xfrm>
            <a:custGeom>
              <a:avLst/>
              <a:gdLst/>
              <a:ahLst/>
              <a:cxnLst/>
              <a:rect l="l" t="t" r="r" b="b"/>
              <a:pathLst>
                <a:path w="1390015" h="825500">
                  <a:moveTo>
                    <a:pt x="0" y="0"/>
                  </a:moveTo>
                  <a:lnTo>
                    <a:pt x="1389888" y="0"/>
                  </a:lnTo>
                  <a:lnTo>
                    <a:pt x="1389888" y="825376"/>
                  </a:lnTo>
                  <a:lnTo>
                    <a:pt x="0" y="8253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750527" y="4797044"/>
            <a:ext cx="27990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62125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306443" y="1855570"/>
            <a:ext cx="679450" cy="696595"/>
            <a:chOff x="3306443" y="1855570"/>
            <a:chExt cx="679450" cy="696595"/>
          </a:xfrm>
        </p:grpSpPr>
        <p:sp>
          <p:nvSpPr>
            <p:cNvPr id="32" name="object 32"/>
            <p:cNvSpPr/>
            <p:nvPr/>
          </p:nvSpPr>
          <p:spPr>
            <a:xfrm>
              <a:off x="3312793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666496" y="0"/>
                  </a:moveTo>
                  <a:lnTo>
                    <a:pt x="0" y="0"/>
                  </a:lnTo>
                  <a:lnTo>
                    <a:pt x="0" y="683576"/>
                  </a:lnTo>
                  <a:lnTo>
                    <a:pt x="666496" y="683576"/>
                  </a:lnTo>
                  <a:lnTo>
                    <a:pt x="666496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312793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0" y="0"/>
                  </a:moveTo>
                  <a:lnTo>
                    <a:pt x="666496" y="0"/>
                  </a:lnTo>
                  <a:lnTo>
                    <a:pt x="666496" y="683577"/>
                  </a:lnTo>
                  <a:lnTo>
                    <a:pt x="0" y="68357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3429348" y="2087371"/>
            <a:ext cx="434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022264" y="1855570"/>
            <a:ext cx="679450" cy="696595"/>
            <a:chOff x="4022264" y="1855570"/>
            <a:chExt cx="679450" cy="696595"/>
          </a:xfrm>
        </p:grpSpPr>
        <p:sp>
          <p:nvSpPr>
            <p:cNvPr id="36" name="object 36"/>
            <p:cNvSpPr/>
            <p:nvPr/>
          </p:nvSpPr>
          <p:spPr>
            <a:xfrm>
              <a:off x="4028614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666496" y="0"/>
                  </a:moveTo>
                  <a:lnTo>
                    <a:pt x="0" y="0"/>
                  </a:lnTo>
                  <a:lnTo>
                    <a:pt x="0" y="683576"/>
                  </a:lnTo>
                  <a:lnTo>
                    <a:pt x="666496" y="683576"/>
                  </a:lnTo>
                  <a:lnTo>
                    <a:pt x="666496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028614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0" y="0"/>
                  </a:moveTo>
                  <a:lnTo>
                    <a:pt x="666496" y="0"/>
                  </a:lnTo>
                  <a:lnTo>
                    <a:pt x="666496" y="683577"/>
                  </a:lnTo>
                  <a:lnTo>
                    <a:pt x="0" y="68357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4145168" y="2087371"/>
            <a:ext cx="434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738084" y="1855570"/>
            <a:ext cx="679450" cy="696595"/>
            <a:chOff x="4738084" y="1855570"/>
            <a:chExt cx="679450" cy="696595"/>
          </a:xfrm>
        </p:grpSpPr>
        <p:sp>
          <p:nvSpPr>
            <p:cNvPr id="40" name="object 40"/>
            <p:cNvSpPr/>
            <p:nvPr/>
          </p:nvSpPr>
          <p:spPr>
            <a:xfrm>
              <a:off x="4744434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666496" y="0"/>
                  </a:moveTo>
                  <a:lnTo>
                    <a:pt x="0" y="0"/>
                  </a:lnTo>
                  <a:lnTo>
                    <a:pt x="0" y="683576"/>
                  </a:lnTo>
                  <a:lnTo>
                    <a:pt x="666496" y="683576"/>
                  </a:lnTo>
                  <a:lnTo>
                    <a:pt x="666496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744434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0" y="0"/>
                  </a:moveTo>
                  <a:lnTo>
                    <a:pt x="666496" y="0"/>
                  </a:lnTo>
                  <a:lnTo>
                    <a:pt x="666496" y="683577"/>
                  </a:lnTo>
                  <a:lnTo>
                    <a:pt x="0" y="68357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4860988" y="2087371"/>
            <a:ext cx="434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453903" y="1855570"/>
            <a:ext cx="679450" cy="696595"/>
            <a:chOff x="5453903" y="1855570"/>
            <a:chExt cx="679450" cy="696595"/>
          </a:xfrm>
        </p:grpSpPr>
        <p:sp>
          <p:nvSpPr>
            <p:cNvPr id="44" name="object 44"/>
            <p:cNvSpPr/>
            <p:nvPr/>
          </p:nvSpPr>
          <p:spPr>
            <a:xfrm>
              <a:off x="5460253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666496" y="0"/>
                  </a:moveTo>
                  <a:lnTo>
                    <a:pt x="0" y="0"/>
                  </a:lnTo>
                  <a:lnTo>
                    <a:pt x="0" y="683576"/>
                  </a:lnTo>
                  <a:lnTo>
                    <a:pt x="666496" y="683576"/>
                  </a:lnTo>
                  <a:lnTo>
                    <a:pt x="666496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460253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0" y="0"/>
                  </a:moveTo>
                  <a:lnTo>
                    <a:pt x="666496" y="0"/>
                  </a:lnTo>
                  <a:lnTo>
                    <a:pt x="666496" y="683577"/>
                  </a:lnTo>
                  <a:lnTo>
                    <a:pt x="0" y="68357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5576807" y="2087371"/>
            <a:ext cx="434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169723" y="1855570"/>
            <a:ext cx="679450" cy="696595"/>
            <a:chOff x="6169723" y="1855570"/>
            <a:chExt cx="679450" cy="696595"/>
          </a:xfrm>
        </p:grpSpPr>
        <p:sp>
          <p:nvSpPr>
            <p:cNvPr id="48" name="object 48"/>
            <p:cNvSpPr/>
            <p:nvPr/>
          </p:nvSpPr>
          <p:spPr>
            <a:xfrm>
              <a:off x="6176073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666495" y="0"/>
                  </a:moveTo>
                  <a:lnTo>
                    <a:pt x="0" y="0"/>
                  </a:lnTo>
                  <a:lnTo>
                    <a:pt x="0" y="683576"/>
                  </a:lnTo>
                  <a:lnTo>
                    <a:pt x="666495" y="683576"/>
                  </a:lnTo>
                  <a:lnTo>
                    <a:pt x="666495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176073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0" y="0"/>
                  </a:moveTo>
                  <a:lnTo>
                    <a:pt x="666496" y="0"/>
                  </a:lnTo>
                  <a:lnTo>
                    <a:pt x="666496" y="683577"/>
                  </a:lnTo>
                  <a:lnTo>
                    <a:pt x="0" y="68357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6292627" y="2087371"/>
            <a:ext cx="434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885544" y="1855570"/>
            <a:ext cx="679450" cy="696595"/>
            <a:chOff x="6885544" y="1855570"/>
            <a:chExt cx="679450" cy="696595"/>
          </a:xfrm>
        </p:grpSpPr>
        <p:sp>
          <p:nvSpPr>
            <p:cNvPr id="52" name="object 52"/>
            <p:cNvSpPr/>
            <p:nvPr/>
          </p:nvSpPr>
          <p:spPr>
            <a:xfrm>
              <a:off x="6891894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666496" y="0"/>
                  </a:moveTo>
                  <a:lnTo>
                    <a:pt x="0" y="0"/>
                  </a:lnTo>
                  <a:lnTo>
                    <a:pt x="0" y="683576"/>
                  </a:lnTo>
                  <a:lnTo>
                    <a:pt x="666496" y="683576"/>
                  </a:lnTo>
                  <a:lnTo>
                    <a:pt x="666496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891894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0" y="0"/>
                  </a:moveTo>
                  <a:lnTo>
                    <a:pt x="666496" y="0"/>
                  </a:lnTo>
                  <a:lnTo>
                    <a:pt x="666496" y="683577"/>
                  </a:lnTo>
                  <a:lnTo>
                    <a:pt x="0" y="68357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7008448" y="2087371"/>
            <a:ext cx="434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359362" y="2633762"/>
            <a:ext cx="6852284" cy="1768475"/>
            <a:chOff x="2359362" y="2633762"/>
            <a:chExt cx="6852284" cy="1768475"/>
          </a:xfrm>
        </p:grpSpPr>
        <p:sp>
          <p:nvSpPr>
            <p:cNvPr id="56" name="object 56"/>
            <p:cNvSpPr/>
            <p:nvPr/>
          </p:nvSpPr>
          <p:spPr>
            <a:xfrm>
              <a:off x="2360950" y="2635351"/>
              <a:ext cx="6849109" cy="1765300"/>
            </a:xfrm>
            <a:custGeom>
              <a:avLst/>
              <a:gdLst/>
              <a:ahLst/>
              <a:cxnLst/>
              <a:rect l="l" t="t" r="r" b="b"/>
              <a:pathLst>
                <a:path w="6849109" h="1765300">
                  <a:moveTo>
                    <a:pt x="6848552" y="0"/>
                  </a:moveTo>
                  <a:lnTo>
                    <a:pt x="0" y="0"/>
                  </a:lnTo>
                  <a:lnTo>
                    <a:pt x="0" y="1765162"/>
                  </a:lnTo>
                  <a:lnTo>
                    <a:pt x="6848552" y="1765162"/>
                  </a:lnTo>
                  <a:lnTo>
                    <a:pt x="6848552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360950" y="2635350"/>
              <a:ext cx="6849109" cy="1765300"/>
            </a:xfrm>
            <a:custGeom>
              <a:avLst/>
              <a:gdLst/>
              <a:ahLst/>
              <a:cxnLst/>
              <a:rect l="l" t="t" r="r" b="b"/>
              <a:pathLst>
                <a:path w="6849109" h="1765300">
                  <a:moveTo>
                    <a:pt x="0" y="0"/>
                  </a:moveTo>
                  <a:lnTo>
                    <a:pt x="6848553" y="0"/>
                  </a:lnTo>
                  <a:lnTo>
                    <a:pt x="6848553" y="1765163"/>
                  </a:lnTo>
                  <a:lnTo>
                    <a:pt x="0" y="176516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5623302" y="3436492"/>
            <a:ext cx="3270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5"/>
              </a:lnSpc>
            </a:pP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dirty="0" sz="1000" spc="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359364" y="5413057"/>
            <a:ext cx="6852284" cy="764540"/>
            <a:chOff x="2359364" y="5413057"/>
            <a:chExt cx="6852284" cy="764540"/>
          </a:xfrm>
        </p:grpSpPr>
        <p:sp>
          <p:nvSpPr>
            <p:cNvPr id="60" name="object 60"/>
            <p:cNvSpPr/>
            <p:nvPr/>
          </p:nvSpPr>
          <p:spPr>
            <a:xfrm>
              <a:off x="2360951" y="5414645"/>
              <a:ext cx="6849109" cy="761365"/>
            </a:xfrm>
            <a:custGeom>
              <a:avLst/>
              <a:gdLst/>
              <a:ahLst/>
              <a:cxnLst/>
              <a:rect l="l" t="t" r="r" b="b"/>
              <a:pathLst>
                <a:path w="6849109" h="761364">
                  <a:moveTo>
                    <a:pt x="6848551" y="0"/>
                  </a:moveTo>
                  <a:lnTo>
                    <a:pt x="0" y="0"/>
                  </a:lnTo>
                  <a:lnTo>
                    <a:pt x="0" y="761106"/>
                  </a:lnTo>
                  <a:lnTo>
                    <a:pt x="6848551" y="761106"/>
                  </a:lnTo>
                  <a:lnTo>
                    <a:pt x="6848551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360951" y="5414645"/>
              <a:ext cx="6849109" cy="761365"/>
            </a:xfrm>
            <a:custGeom>
              <a:avLst/>
              <a:gdLst/>
              <a:ahLst/>
              <a:cxnLst/>
              <a:rect l="l" t="t" r="r" b="b"/>
              <a:pathLst>
                <a:path w="6849109" h="761364">
                  <a:moveTo>
                    <a:pt x="0" y="0"/>
                  </a:moveTo>
                  <a:lnTo>
                    <a:pt x="6848552" y="0"/>
                  </a:lnTo>
                  <a:lnTo>
                    <a:pt x="6848552" y="761107"/>
                  </a:lnTo>
                  <a:lnTo>
                    <a:pt x="0" y="76110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5623302" y="5713348"/>
            <a:ext cx="32702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5"/>
              </a:lnSpc>
            </a:pP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dirty="0" sz="1000" spc="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574812" y="6490716"/>
            <a:ext cx="6013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562112" y="5676900"/>
            <a:ext cx="6140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562112" y="4808220"/>
            <a:ext cx="6140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562112" y="3412235"/>
            <a:ext cx="6140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562112" y="2095500"/>
            <a:ext cx="6140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650212" y="1988819"/>
            <a:ext cx="1398905" cy="409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Containers,</a:t>
            </a:r>
            <a:r>
              <a:rPr dirty="0" sz="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5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Auto</a:t>
            </a:r>
            <a:r>
              <a:rPr dirty="0" sz="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Scaling </a:t>
            </a:r>
            <a:r>
              <a:rPr dirty="0" sz="8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Groups, 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EC2 </a:t>
            </a:r>
            <a:r>
              <a:rPr dirty="0" sz="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instances,</a:t>
            </a:r>
            <a:r>
              <a:rPr dirty="0" sz="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tagging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650212" y="3128771"/>
            <a:ext cx="1470025" cy="882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Elastic 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load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balancers, 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8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55">
                <a:solidFill>
                  <a:srgbClr val="FFFFFF"/>
                </a:solidFill>
                <a:latin typeface="Trebuchet MS"/>
                <a:cs typeface="Trebuchet MS"/>
              </a:rPr>
              <a:t>S3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buckets,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bucket </a:t>
            </a:r>
            <a:r>
              <a:rPr dirty="0" sz="800" spc="-15">
                <a:solidFill>
                  <a:srgbClr val="FFFFFF"/>
                </a:solidFill>
                <a:latin typeface="Trebuchet MS"/>
                <a:cs typeface="Trebuchet MS"/>
              </a:rPr>
              <a:t>policies,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security 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groups, 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CloudWatch,</a:t>
            </a:r>
            <a:r>
              <a:rPr dirty="0" sz="800" spc="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tagging, 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managed 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services 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such as 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EKS, </a:t>
            </a:r>
            <a:r>
              <a:rPr dirty="0" sz="800" spc="50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Lake 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Formation,</a:t>
            </a:r>
            <a:r>
              <a:rPr dirty="0" sz="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650212" y="4695444"/>
            <a:ext cx="1409700" cy="4006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65"/>
              </a:spcBef>
            </a:pP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VPCs,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subnets, </a:t>
            </a:r>
            <a:r>
              <a:rPr dirty="0" sz="800" spc="50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8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Transit</a:t>
            </a:r>
            <a:r>
              <a:rPr dirty="0" sz="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Gateway,</a:t>
            </a:r>
            <a:r>
              <a:rPr dirty="0" sz="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route</a:t>
            </a:r>
            <a:r>
              <a:rPr dirty="0" sz="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Trebuchet MS"/>
                <a:cs typeface="Trebuchet MS"/>
              </a:rPr>
              <a:t>tables, </a:t>
            </a:r>
            <a:r>
              <a:rPr dirty="0" sz="8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NACLS,</a:t>
            </a:r>
            <a:r>
              <a:rPr dirty="0" sz="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groups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650213" y="5564123"/>
            <a:ext cx="1221740" cy="40068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65"/>
              </a:spcBef>
            </a:pPr>
            <a:r>
              <a:rPr dirty="0" sz="800" spc="5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Direct</a:t>
            </a:r>
            <a:r>
              <a:rPr dirty="0" sz="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Connect,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50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8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Transit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Gateway, 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virtual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gateway,</a:t>
            </a:r>
            <a:r>
              <a:rPr dirty="0" sz="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40">
                <a:solidFill>
                  <a:srgbClr val="FFFFFF"/>
                </a:solidFill>
                <a:latin typeface="Trebuchet MS"/>
                <a:cs typeface="Trebuchet MS"/>
              </a:rPr>
              <a:t>VPN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connection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662910" y="6320027"/>
            <a:ext cx="1335405" cy="52260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R="5080">
              <a:lnSpc>
                <a:spcPct val="100800"/>
              </a:lnSpc>
              <a:spcBef>
                <a:spcPts val="140"/>
              </a:spcBef>
            </a:pP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Users,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groups,</a:t>
            </a:r>
            <a:r>
              <a:rPr dirty="0" sz="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Trebuchet MS"/>
                <a:cs typeface="Trebuchet MS"/>
              </a:rPr>
              <a:t>roles,</a:t>
            </a:r>
            <a:r>
              <a:rPr dirty="0" sz="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Trebuchet MS"/>
                <a:cs typeface="Trebuchet MS"/>
              </a:rPr>
              <a:t>policies, </a:t>
            </a:r>
            <a:r>
              <a:rPr dirty="0" sz="8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50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CloudTrail, 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 authentication, 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continuous 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 monitoring</a:t>
            </a:r>
            <a:r>
              <a:rPr dirty="0" sz="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(SIEM)</a:t>
            </a:r>
            <a:endParaRPr sz="800">
              <a:latin typeface="Trebuchet MS"/>
              <a:cs typeface="Trebuchet MS"/>
            </a:endParaRPr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1891644" y="1808072"/>
          <a:ext cx="337185" cy="5154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500"/>
              </a:tblGrid>
              <a:tr h="807553"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0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Product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69850" vert="vert2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770542"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0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Platform</a:t>
                      </a:r>
                      <a:r>
                        <a:rPr dirty="0" sz="1000" spc="-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architecture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69850" vert="vert2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751831"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0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Network</a:t>
                      </a:r>
                      <a:r>
                        <a:rPr dirty="0" sz="1000" spc="-6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architecture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69850" vert="vert2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811996">
                <a:tc>
                  <a:txBody>
                    <a:bodyPr/>
                    <a:lstStyle/>
                    <a:p>
                      <a:pPr marL="119380" marR="127000" indent="12065">
                        <a:lnSpc>
                          <a:spcPct val="104200"/>
                        </a:lnSpc>
                        <a:spcBef>
                          <a:spcPts val="219"/>
                        </a:spcBef>
                      </a:pPr>
                      <a:r>
                        <a:rPr dirty="0" sz="8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Foundation </a:t>
                      </a:r>
                      <a:r>
                        <a:rPr dirty="0" sz="800" spc="-229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8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8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27939" vert="vert2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pSp>
        <p:nvGrpSpPr>
          <p:cNvPr id="74" name="object 74"/>
          <p:cNvGrpSpPr/>
          <p:nvPr/>
        </p:nvGrpSpPr>
        <p:grpSpPr>
          <a:xfrm>
            <a:off x="3314662" y="5467645"/>
            <a:ext cx="4262120" cy="629920"/>
            <a:chOff x="3314662" y="5467645"/>
            <a:chExt cx="4262120" cy="629920"/>
          </a:xfrm>
        </p:grpSpPr>
        <p:sp>
          <p:nvSpPr>
            <p:cNvPr id="75" name="object 75"/>
            <p:cNvSpPr/>
            <p:nvPr/>
          </p:nvSpPr>
          <p:spPr>
            <a:xfrm>
              <a:off x="3319424" y="5472407"/>
              <a:ext cx="1033780" cy="620395"/>
            </a:xfrm>
            <a:custGeom>
              <a:avLst/>
              <a:gdLst/>
              <a:ahLst/>
              <a:cxnLst/>
              <a:rect l="l" t="t" r="r" b="b"/>
              <a:pathLst>
                <a:path w="1033779" h="620395">
                  <a:moveTo>
                    <a:pt x="1033272" y="0"/>
                  </a:moveTo>
                  <a:lnTo>
                    <a:pt x="0" y="0"/>
                  </a:lnTo>
                  <a:lnTo>
                    <a:pt x="0" y="619802"/>
                  </a:lnTo>
                  <a:lnTo>
                    <a:pt x="1033272" y="619802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E888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3319424" y="5472408"/>
              <a:ext cx="1033780" cy="620395"/>
            </a:xfrm>
            <a:custGeom>
              <a:avLst/>
              <a:gdLst/>
              <a:ahLst/>
              <a:cxnLst/>
              <a:rect l="l" t="t" r="r" b="b"/>
              <a:pathLst>
                <a:path w="1033779" h="620395">
                  <a:moveTo>
                    <a:pt x="0" y="0"/>
                  </a:moveTo>
                  <a:lnTo>
                    <a:pt x="1033272" y="0"/>
                  </a:lnTo>
                  <a:lnTo>
                    <a:pt x="1033272" y="619803"/>
                  </a:lnTo>
                  <a:lnTo>
                    <a:pt x="0" y="6198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538526" y="5472407"/>
              <a:ext cx="1033780" cy="617855"/>
            </a:xfrm>
            <a:custGeom>
              <a:avLst/>
              <a:gdLst/>
              <a:ahLst/>
              <a:cxnLst/>
              <a:rect l="l" t="t" r="r" b="b"/>
              <a:pathLst>
                <a:path w="1033779" h="617854">
                  <a:moveTo>
                    <a:pt x="1033272" y="0"/>
                  </a:moveTo>
                  <a:lnTo>
                    <a:pt x="0" y="0"/>
                  </a:lnTo>
                  <a:lnTo>
                    <a:pt x="0" y="617719"/>
                  </a:lnTo>
                  <a:lnTo>
                    <a:pt x="1033272" y="617719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E888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538526" y="5472408"/>
              <a:ext cx="1033780" cy="617855"/>
            </a:xfrm>
            <a:custGeom>
              <a:avLst/>
              <a:gdLst/>
              <a:ahLst/>
              <a:cxnLst/>
              <a:rect l="l" t="t" r="r" b="b"/>
              <a:pathLst>
                <a:path w="1033779" h="617854">
                  <a:moveTo>
                    <a:pt x="0" y="0"/>
                  </a:moveTo>
                  <a:lnTo>
                    <a:pt x="1033272" y="0"/>
                  </a:lnTo>
                  <a:lnTo>
                    <a:pt x="1033272" y="617720"/>
                  </a:lnTo>
                  <a:lnTo>
                    <a:pt x="0" y="6177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5465491" y="5482844"/>
            <a:ext cx="2086610" cy="57404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ctr" marL="1256030" marR="154940">
              <a:lnSpc>
                <a:spcPct val="103299"/>
              </a:lnSpc>
              <a:spcBef>
                <a:spcPts val="5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Cl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-  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JPMC</a:t>
            </a:r>
            <a:endParaRPr sz="1200">
              <a:latin typeface="Trebuchet MS"/>
              <a:cs typeface="Trebuchet MS"/>
            </a:endParaRPr>
          </a:p>
          <a:p>
            <a:pPr algn="ctr" marL="1092200">
              <a:lnSpc>
                <a:spcPts val="1390"/>
              </a:lnSpc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connectivity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460729" y="5467645"/>
            <a:ext cx="1043305" cy="629920"/>
            <a:chOff x="5460729" y="5467645"/>
            <a:chExt cx="1043305" cy="629920"/>
          </a:xfrm>
        </p:grpSpPr>
        <p:sp>
          <p:nvSpPr>
            <p:cNvPr id="81" name="object 81"/>
            <p:cNvSpPr/>
            <p:nvPr/>
          </p:nvSpPr>
          <p:spPr>
            <a:xfrm>
              <a:off x="5465491" y="5472407"/>
              <a:ext cx="1033780" cy="620395"/>
            </a:xfrm>
            <a:custGeom>
              <a:avLst/>
              <a:gdLst/>
              <a:ahLst/>
              <a:cxnLst/>
              <a:rect l="l" t="t" r="r" b="b"/>
              <a:pathLst>
                <a:path w="1033779" h="620395">
                  <a:moveTo>
                    <a:pt x="1033272" y="0"/>
                  </a:moveTo>
                  <a:lnTo>
                    <a:pt x="0" y="0"/>
                  </a:lnTo>
                  <a:lnTo>
                    <a:pt x="0" y="619802"/>
                  </a:lnTo>
                  <a:lnTo>
                    <a:pt x="1033272" y="619802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E888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465491" y="5472408"/>
              <a:ext cx="1033780" cy="620395"/>
            </a:xfrm>
            <a:custGeom>
              <a:avLst/>
              <a:gdLst/>
              <a:ahLst/>
              <a:cxnLst/>
              <a:rect l="l" t="t" r="r" b="b"/>
              <a:pathLst>
                <a:path w="1033779" h="620395">
                  <a:moveTo>
                    <a:pt x="0" y="0"/>
                  </a:moveTo>
                  <a:lnTo>
                    <a:pt x="1033272" y="0"/>
                  </a:lnTo>
                  <a:lnTo>
                    <a:pt x="1033272" y="619803"/>
                  </a:lnTo>
                  <a:lnTo>
                    <a:pt x="0" y="6198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4392457" y="5574283"/>
            <a:ext cx="2106930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7602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VPC-to-VPC</a:t>
            </a:r>
            <a:endParaRPr sz="1200">
              <a:latin typeface="Trebuchet MS"/>
              <a:cs typeface="Trebuchet MS"/>
            </a:endParaRPr>
          </a:p>
          <a:p>
            <a:pPr marL="1170940">
              <a:lnSpc>
                <a:spcPct val="100000"/>
              </a:lnSpc>
              <a:spcBef>
                <a:spcPts val="45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connectivity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4387694" y="5467645"/>
            <a:ext cx="1043305" cy="627380"/>
            <a:chOff x="4387694" y="5467645"/>
            <a:chExt cx="1043305" cy="627380"/>
          </a:xfrm>
        </p:grpSpPr>
        <p:sp>
          <p:nvSpPr>
            <p:cNvPr id="85" name="object 85"/>
            <p:cNvSpPr/>
            <p:nvPr/>
          </p:nvSpPr>
          <p:spPr>
            <a:xfrm>
              <a:off x="4392457" y="5472407"/>
              <a:ext cx="1033780" cy="617855"/>
            </a:xfrm>
            <a:custGeom>
              <a:avLst/>
              <a:gdLst/>
              <a:ahLst/>
              <a:cxnLst/>
              <a:rect l="l" t="t" r="r" b="b"/>
              <a:pathLst>
                <a:path w="1033779" h="617854">
                  <a:moveTo>
                    <a:pt x="1033272" y="0"/>
                  </a:moveTo>
                  <a:lnTo>
                    <a:pt x="0" y="0"/>
                  </a:lnTo>
                  <a:lnTo>
                    <a:pt x="0" y="617721"/>
                  </a:lnTo>
                  <a:lnTo>
                    <a:pt x="1033272" y="617721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E888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392457" y="5472408"/>
              <a:ext cx="1033780" cy="617855"/>
            </a:xfrm>
            <a:custGeom>
              <a:avLst/>
              <a:gdLst/>
              <a:ahLst/>
              <a:cxnLst/>
              <a:rect l="l" t="t" r="r" b="b"/>
              <a:pathLst>
                <a:path w="1033779" h="617854">
                  <a:moveTo>
                    <a:pt x="0" y="0"/>
                  </a:moveTo>
                  <a:lnTo>
                    <a:pt x="1033272" y="0"/>
                  </a:lnTo>
                  <a:lnTo>
                    <a:pt x="1033272" y="617721"/>
                  </a:lnTo>
                  <a:lnTo>
                    <a:pt x="0" y="61772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3319424" y="5574283"/>
            <a:ext cx="2106930" cy="397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97790" marR="90805" indent="133985">
              <a:lnSpc>
                <a:spcPct val="103299"/>
              </a:lnSpc>
              <a:spcBef>
                <a:spcPts val="50"/>
              </a:spcBef>
              <a:tabLst>
                <a:tab pos="1170940" algn="l"/>
                <a:tab pos="1196340" algn="l"/>
              </a:tabLst>
            </a:pP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External		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Third-party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4015916" y="2686761"/>
            <a:ext cx="671195" cy="327025"/>
            <a:chOff x="4015916" y="2686761"/>
            <a:chExt cx="671195" cy="327025"/>
          </a:xfrm>
        </p:grpSpPr>
        <p:sp>
          <p:nvSpPr>
            <p:cNvPr id="89" name="object 89"/>
            <p:cNvSpPr/>
            <p:nvPr/>
          </p:nvSpPr>
          <p:spPr>
            <a:xfrm>
              <a:off x="4022266" y="2693110"/>
              <a:ext cx="658495" cy="314325"/>
            </a:xfrm>
            <a:custGeom>
              <a:avLst/>
              <a:gdLst/>
              <a:ahLst/>
              <a:cxnLst/>
              <a:rect l="l" t="t" r="r" b="b"/>
              <a:pathLst>
                <a:path w="658495" h="314325">
                  <a:moveTo>
                    <a:pt x="658367" y="0"/>
                  </a:moveTo>
                  <a:lnTo>
                    <a:pt x="0" y="0"/>
                  </a:lnTo>
                  <a:lnTo>
                    <a:pt x="0" y="313947"/>
                  </a:lnTo>
                  <a:lnTo>
                    <a:pt x="658367" y="313947"/>
                  </a:lnTo>
                  <a:lnTo>
                    <a:pt x="658367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022266" y="2693111"/>
              <a:ext cx="658495" cy="314325"/>
            </a:xfrm>
            <a:custGeom>
              <a:avLst/>
              <a:gdLst/>
              <a:ahLst/>
              <a:cxnLst/>
              <a:rect l="l" t="t" r="r" b="b"/>
              <a:pathLst>
                <a:path w="658495" h="314325">
                  <a:moveTo>
                    <a:pt x="0" y="0"/>
                  </a:moveTo>
                  <a:lnTo>
                    <a:pt x="658368" y="0"/>
                  </a:lnTo>
                  <a:lnTo>
                    <a:pt x="658368" y="313947"/>
                  </a:lnTo>
                  <a:lnTo>
                    <a:pt x="0" y="31394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/>
          <p:nvPr/>
        </p:nvSpPr>
        <p:spPr>
          <a:xfrm>
            <a:off x="4022266" y="2693045"/>
            <a:ext cx="658495" cy="149225"/>
          </a:xfrm>
          <a:prstGeom prst="rect">
            <a:avLst/>
          </a:prstGeom>
          <a:solidFill>
            <a:srgbClr val="44CEEA"/>
          </a:solidFill>
        </p:spPr>
        <p:txBody>
          <a:bodyPr wrap="square" lIns="0" tIns="0" rIns="0" bIns="0" rtlCol="0" vert="horz">
            <a:spAutoFit/>
          </a:bodyPr>
          <a:lstStyle/>
          <a:p>
            <a:pPr marL="74295">
              <a:lnSpc>
                <a:spcPts val="1145"/>
              </a:lnSpc>
            </a:pP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Anomaly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497204" y="1814421"/>
            <a:ext cx="299085" cy="5142230"/>
          </a:xfrm>
          <a:custGeom>
            <a:avLst/>
            <a:gdLst/>
            <a:ahLst/>
            <a:cxnLst/>
            <a:rect l="l" t="t" r="r" b="b"/>
            <a:pathLst>
              <a:path w="299085" h="5142230">
                <a:moveTo>
                  <a:pt x="0" y="5141926"/>
                </a:moveTo>
                <a:lnTo>
                  <a:pt x="0" y="0"/>
                </a:lnTo>
                <a:lnTo>
                  <a:pt x="298904" y="0"/>
                </a:lnTo>
                <a:lnTo>
                  <a:pt x="298904" y="5141926"/>
                </a:lnTo>
                <a:lnTo>
                  <a:pt x="0" y="514192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1519375" y="4048190"/>
            <a:ext cx="238760" cy="676910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3305829" y="3048438"/>
            <a:ext cx="1385570" cy="473709"/>
            <a:chOff x="3305829" y="3048438"/>
            <a:chExt cx="1385570" cy="473709"/>
          </a:xfrm>
        </p:grpSpPr>
        <p:sp>
          <p:nvSpPr>
            <p:cNvPr id="95" name="object 95"/>
            <p:cNvSpPr/>
            <p:nvPr/>
          </p:nvSpPr>
          <p:spPr>
            <a:xfrm>
              <a:off x="3310591" y="3053200"/>
              <a:ext cx="1376045" cy="464184"/>
            </a:xfrm>
            <a:custGeom>
              <a:avLst/>
              <a:gdLst/>
              <a:ahLst/>
              <a:cxnLst/>
              <a:rect l="l" t="t" r="r" b="b"/>
              <a:pathLst>
                <a:path w="1376045" h="464185">
                  <a:moveTo>
                    <a:pt x="1375891" y="0"/>
                  </a:moveTo>
                  <a:lnTo>
                    <a:pt x="0" y="0"/>
                  </a:lnTo>
                  <a:lnTo>
                    <a:pt x="0" y="463955"/>
                  </a:lnTo>
                  <a:lnTo>
                    <a:pt x="1375891" y="463955"/>
                  </a:lnTo>
                  <a:lnTo>
                    <a:pt x="1375891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3310591" y="3053200"/>
              <a:ext cx="1376045" cy="464184"/>
            </a:xfrm>
            <a:custGeom>
              <a:avLst/>
              <a:gdLst/>
              <a:ahLst/>
              <a:cxnLst/>
              <a:rect l="l" t="t" r="r" b="b"/>
              <a:pathLst>
                <a:path w="1376045" h="464185">
                  <a:moveTo>
                    <a:pt x="0" y="0"/>
                  </a:moveTo>
                  <a:lnTo>
                    <a:pt x="1375891" y="0"/>
                  </a:lnTo>
                  <a:lnTo>
                    <a:pt x="1375891" y="463955"/>
                  </a:lnTo>
                  <a:lnTo>
                    <a:pt x="0" y="46395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 txBox="1"/>
          <p:nvPr/>
        </p:nvSpPr>
        <p:spPr>
          <a:xfrm>
            <a:off x="3310591" y="3176015"/>
            <a:ext cx="13703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dirty="0" sz="11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4721692" y="2686640"/>
            <a:ext cx="1565910" cy="1651635"/>
            <a:chOff x="4721692" y="2686640"/>
            <a:chExt cx="1565910" cy="1651635"/>
          </a:xfrm>
        </p:grpSpPr>
        <p:sp>
          <p:nvSpPr>
            <p:cNvPr id="99" name="object 99"/>
            <p:cNvSpPr/>
            <p:nvPr/>
          </p:nvSpPr>
          <p:spPr>
            <a:xfrm>
              <a:off x="5493806" y="2691404"/>
              <a:ext cx="788670" cy="1642110"/>
            </a:xfrm>
            <a:custGeom>
              <a:avLst/>
              <a:gdLst/>
              <a:ahLst/>
              <a:cxnLst/>
              <a:rect l="l" t="t" r="r" b="b"/>
              <a:pathLst>
                <a:path w="788670" h="1642110">
                  <a:moveTo>
                    <a:pt x="788419" y="0"/>
                  </a:moveTo>
                  <a:lnTo>
                    <a:pt x="0" y="0"/>
                  </a:lnTo>
                  <a:lnTo>
                    <a:pt x="0" y="1641628"/>
                  </a:lnTo>
                  <a:lnTo>
                    <a:pt x="788419" y="1641628"/>
                  </a:lnTo>
                  <a:lnTo>
                    <a:pt x="788419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5493806" y="2691404"/>
              <a:ext cx="788670" cy="1642110"/>
            </a:xfrm>
            <a:custGeom>
              <a:avLst/>
              <a:gdLst/>
              <a:ahLst/>
              <a:cxnLst/>
              <a:rect l="l" t="t" r="r" b="b"/>
              <a:pathLst>
                <a:path w="788670" h="1642110">
                  <a:moveTo>
                    <a:pt x="0" y="0"/>
                  </a:moveTo>
                  <a:lnTo>
                    <a:pt x="788420" y="0"/>
                  </a:lnTo>
                  <a:lnTo>
                    <a:pt x="788420" y="1641629"/>
                  </a:lnTo>
                  <a:lnTo>
                    <a:pt x="0" y="164162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4726454" y="2691402"/>
              <a:ext cx="720090" cy="826135"/>
            </a:xfrm>
            <a:custGeom>
              <a:avLst/>
              <a:gdLst/>
              <a:ahLst/>
              <a:cxnLst/>
              <a:rect l="l" t="t" r="r" b="b"/>
              <a:pathLst>
                <a:path w="720089" h="826135">
                  <a:moveTo>
                    <a:pt x="720087" y="0"/>
                  </a:moveTo>
                  <a:lnTo>
                    <a:pt x="0" y="0"/>
                  </a:lnTo>
                  <a:lnTo>
                    <a:pt x="0" y="825752"/>
                  </a:lnTo>
                  <a:lnTo>
                    <a:pt x="720087" y="825752"/>
                  </a:lnTo>
                  <a:lnTo>
                    <a:pt x="720087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4726454" y="2691402"/>
              <a:ext cx="720090" cy="826135"/>
            </a:xfrm>
            <a:custGeom>
              <a:avLst/>
              <a:gdLst/>
              <a:ahLst/>
              <a:cxnLst/>
              <a:rect l="l" t="t" r="r" b="b"/>
              <a:pathLst>
                <a:path w="720089" h="826135">
                  <a:moveTo>
                    <a:pt x="0" y="0"/>
                  </a:moveTo>
                  <a:lnTo>
                    <a:pt x="720088" y="0"/>
                  </a:lnTo>
                  <a:lnTo>
                    <a:pt x="720088" y="825753"/>
                  </a:lnTo>
                  <a:lnTo>
                    <a:pt x="0" y="82575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" name="object 103"/>
          <p:cNvSpPr txBox="1"/>
          <p:nvPr/>
        </p:nvSpPr>
        <p:spPr>
          <a:xfrm>
            <a:off x="4726454" y="2910840"/>
            <a:ext cx="720090" cy="3581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22225" marR="14604" indent="188595">
              <a:lnSpc>
                <a:spcPts val="1300"/>
              </a:lnSpc>
              <a:spcBef>
                <a:spcPts val="160"/>
              </a:spcBef>
            </a:pP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4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-3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1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2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8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3305829" y="3558602"/>
            <a:ext cx="2154555" cy="779780"/>
            <a:chOff x="3305829" y="3558602"/>
            <a:chExt cx="2154555" cy="779780"/>
          </a:xfrm>
        </p:grpSpPr>
        <p:sp>
          <p:nvSpPr>
            <p:cNvPr id="105" name="object 105"/>
            <p:cNvSpPr/>
            <p:nvPr/>
          </p:nvSpPr>
          <p:spPr>
            <a:xfrm>
              <a:off x="3310591" y="3563364"/>
              <a:ext cx="2145030" cy="770255"/>
            </a:xfrm>
            <a:custGeom>
              <a:avLst/>
              <a:gdLst/>
              <a:ahLst/>
              <a:cxnLst/>
              <a:rect l="l" t="t" r="r" b="b"/>
              <a:pathLst>
                <a:path w="2145029" h="770254">
                  <a:moveTo>
                    <a:pt x="2144858" y="0"/>
                  </a:moveTo>
                  <a:lnTo>
                    <a:pt x="0" y="0"/>
                  </a:lnTo>
                  <a:lnTo>
                    <a:pt x="0" y="769668"/>
                  </a:lnTo>
                  <a:lnTo>
                    <a:pt x="2144858" y="769668"/>
                  </a:lnTo>
                  <a:lnTo>
                    <a:pt x="2144858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3310591" y="3563364"/>
              <a:ext cx="2145030" cy="770255"/>
            </a:xfrm>
            <a:custGeom>
              <a:avLst/>
              <a:gdLst/>
              <a:ahLst/>
              <a:cxnLst/>
              <a:rect l="l" t="t" r="r" b="b"/>
              <a:pathLst>
                <a:path w="2145029" h="770254">
                  <a:moveTo>
                    <a:pt x="0" y="0"/>
                  </a:moveTo>
                  <a:lnTo>
                    <a:pt x="2144859" y="0"/>
                  </a:lnTo>
                  <a:lnTo>
                    <a:pt x="2144859" y="769668"/>
                  </a:lnTo>
                  <a:lnTo>
                    <a:pt x="0" y="76966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/>
          <p:cNvSpPr txBox="1"/>
          <p:nvPr/>
        </p:nvSpPr>
        <p:spPr>
          <a:xfrm>
            <a:off x="3310591" y="3840479"/>
            <a:ext cx="21361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00"/>
              </a:spcBef>
            </a:pP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6313790" y="2686641"/>
            <a:ext cx="628015" cy="1651635"/>
            <a:chOff x="6313790" y="2686641"/>
            <a:chExt cx="628015" cy="1651635"/>
          </a:xfrm>
        </p:grpSpPr>
        <p:sp>
          <p:nvSpPr>
            <p:cNvPr id="109" name="object 109"/>
            <p:cNvSpPr/>
            <p:nvPr/>
          </p:nvSpPr>
          <p:spPr>
            <a:xfrm>
              <a:off x="6318553" y="2691404"/>
              <a:ext cx="618490" cy="1642110"/>
            </a:xfrm>
            <a:custGeom>
              <a:avLst/>
              <a:gdLst/>
              <a:ahLst/>
              <a:cxnLst/>
              <a:rect l="l" t="t" r="r" b="b"/>
              <a:pathLst>
                <a:path w="618490" h="1642110">
                  <a:moveTo>
                    <a:pt x="618044" y="0"/>
                  </a:moveTo>
                  <a:lnTo>
                    <a:pt x="0" y="0"/>
                  </a:lnTo>
                  <a:lnTo>
                    <a:pt x="0" y="1641628"/>
                  </a:lnTo>
                  <a:lnTo>
                    <a:pt x="618044" y="1641628"/>
                  </a:lnTo>
                  <a:lnTo>
                    <a:pt x="618044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6318553" y="2691404"/>
              <a:ext cx="618490" cy="1642110"/>
            </a:xfrm>
            <a:custGeom>
              <a:avLst/>
              <a:gdLst/>
              <a:ahLst/>
              <a:cxnLst/>
              <a:rect l="l" t="t" r="r" b="b"/>
              <a:pathLst>
                <a:path w="618490" h="1642110">
                  <a:moveTo>
                    <a:pt x="0" y="0"/>
                  </a:moveTo>
                  <a:lnTo>
                    <a:pt x="618045" y="0"/>
                  </a:lnTo>
                  <a:lnTo>
                    <a:pt x="618045" y="1641629"/>
                  </a:lnTo>
                  <a:lnTo>
                    <a:pt x="0" y="164162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/>
          <p:nvPr/>
        </p:nvSpPr>
        <p:spPr>
          <a:xfrm>
            <a:off x="5493806" y="3411220"/>
            <a:ext cx="14433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  <a:tabLst>
                <a:tab pos="889000" algn="l"/>
              </a:tabLst>
            </a:pPr>
            <a:r>
              <a:rPr dirty="0" baseline="3086" sz="1350">
                <a:solidFill>
                  <a:srgbClr val="FFFFFF"/>
                </a:solidFill>
                <a:latin typeface="Trebuchet MS"/>
                <a:cs typeface="Trebuchet MS"/>
              </a:rPr>
              <a:t>Microservices	</a:t>
            </a:r>
            <a:r>
              <a:rPr dirty="0" sz="1000" spc="30">
                <a:solidFill>
                  <a:srgbClr val="FFFFFF"/>
                </a:solidFill>
                <a:latin typeface="Trebuchet MS"/>
                <a:cs typeface="Trebuchet MS"/>
              </a:rPr>
              <a:t>WebApp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3305829" y="2688281"/>
            <a:ext cx="679450" cy="323850"/>
            <a:chOff x="3305829" y="2688281"/>
            <a:chExt cx="679450" cy="323850"/>
          </a:xfrm>
        </p:grpSpPr>
        <p:sp>
          <p:nvSpPr>
            <p:cNvPr id="113" name="object 113"/>
            <p:cNvSpPr/>
            <p:nvPr/>
          </p:nvSpPr>
          <p:spPr>
            <a:xfrm>
              <a:off x="3310591" y="2693043"/>
              <a:ext cx="669925" cy="314325"/>
            </a:xfrm>
            <a:custGeom>
              <a:avLst/>
              <a:gdLst/>
              <a:ahLst/>
              <a:cxnLst/>
              <a:rect l="l" t="t" r="r" b="b"/>
              <a:pathLst>
                <a:path w="669925" h="314325">
                  <a:moveTo>
                    <a:pt x="669713" y="0"/>
                  </a:moveTo>
                  <a:lnTo>
                    <a:pt x="0" y="0"/>
                  </a:lnTo>
                  <a:lnTo>
                    <a:pt x="0" y="313947"/>
                  </a:lnTo>
                  <a:lnTo>
                    <a:pt x="669713" y="313947"/>
                  </a:lnTo>
                  <a:lnTo>
                    <a:pt x="669713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3310591" y="2693043"/>
              <a:ext cx="669925" cy="314325"/>
            </a:xfrm>
            <a:custGeom>
              <a:avLst/>
              <a:gdLst/>
              <a:ahLst/>
              <a:cxnLst/>
              <a:rect l="l" t="t" r="r" b="b"/>
              <a:pathLst>
                <a:path w="669925" h="314325">
                  <a:moveTo>
                    <a:pt x="0" y="0"/>
                  </a:moveTo>
                  <a:lnTo>
                    <a:pt x="669713" y="0"/>
                  </a:lnTo>
                  <a:lnTo>
                    <a:pt x="669713" y="313947"/>
                  </a:lnTo>
                  <a:lnTo>
                    <a:pt x="0" y="31394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5" name="object 115"/>
          <p:cNvSpPr txBox="1"/>
          <p:nvPr/>
        </p:nvSpPr>
        <p:spPr>
          <a:xfrm>
            <a:off x="3310591" y="2673603"/>
            <a:ext cx="13703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907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Voice</a:t>
            </a:r>
            <a:endParaRPr sz="1000">
              <a:latin typeface="Trebuchet MS"/>
              <a:cs typeface="Trebuchet MS"/>
            </a:endParaRPr>
          </a:p>
          <a:p>
            <a:pPr marL="81915">
              <a:lnSpc>
                <a:spcPct val="100000"/>
              </a:lnSpc>
              <a:tabLst>
                <a:tab pos="768350" algn="l"/>
              </a:tabLst>
            </a:pP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analytics	detection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6968163" y="2688282"/>
            <a:ext cx="596900" cy="1651635"/>
            <a:chOff x="6968163" y="2688282"/>
            <a:chExt cx="596900" cy="1651635"/>
          </a:xfrm>
        </p:grpSpPr>
        <p:sp>
          <p:nvSpPr>
            <p:cNvPr id="117" name="object 117"/>
            <p:cNvSpPr/>
            <p:nvPr/>
          </p:nvSpPr>
          <p:spPr>
            <a:xfrm>
              <a:off x="6972926" y="2693045"/>
              <a:ext cx="587375" cy="1642110"/>
            </a:xfrm>
            <a:custGeom>
              <a:avLst/>
              <a:gdLst/>
              <a:ahLst/>
              <a:cxnLst/>
              <a:rect l="l" t="t" r="r" b="b"/>
              <a:pathLst>
                <a:path w="587375" h="1642110">
                  <a:moveTo>
                    <a:pt x="587080" y="0"/>
                  </a:moveTo>
                  <a:lnTo>
                    <a:pt x="0" y="0"/>
                  </a:lnTo>
                  <a:lnTo>
                    <a:pt x="0" y="1641628"/>
                  </a:lnTo>
                  <a:lnTo>
                    <a:pt x="587080" y="1641628"/>
                  </a:lnTo>
                  <a:lnTo>
                    <a:pt x="587080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6972926" y="2693045"/>
              <a:ext cx="587375" cy="1642110"/>
            </a:xfrm>
            <a:custGeom>
              <a:avLst/>
              <a:gdLst/>
              <a:ahLst/>
              <a:cxnLst/>
              <a:rect l="l" t="t" r="r" b="b"/>
              <a:pathLst>
                <a:path w="587375" h="1642110">
                  <a:moveTo>
                    <a:pt x="0" y="0"/>
                  </a:moveTo>
                  <a:lnTo>
                    <a:pt x="587081" y="0"/>
                  </a:lnTo>
                  <a:lnTo>
                    <a:pt x="587081" y="1641629"/>
                  </a:lnTo>
                  <a:lnTo>
                    <a:pt x="0" y="164162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9" name="object 119"/>
          <p:cNvSpPr txBox="1"/>
          <p:nvPr/>
        </p:nvSpPr>
        <p:spPr>
          <a:xfrm>
            <a:off x="6318553" y="3411220"/>
            <a:ext cx="12236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27075">
              <a:lnSpc>
                <a:spcPct val="100000"/>
              </a:lnSpc>
              <a:spcBef>
                <a:spcPts val="100"/>
              </a:spcBef>
            </a:pPr>
            <a:r>
              <a:rPr dirty="0" sz="1000" spc="25">
                <a:solidFill>
                  <a:srgbClr val="FFFFFF"/>
                </a:solidFill>
                <a:latin typeface="Trebuchet MS"/>
                <a:cs typeface="Trebuchet MS"/>
              </a:rPr>
              <a:t>Custom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448243" y="7039356"/>
            <a:ext cx="10655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 b="1">
                <a:solidFill>
                  <a:srgbClr val="F2F4F4"/>
                </a:solidFill>
                <a:latin typeface="Trebuchet MS"/>
                <a:cs typeface="Trebuchet MS"/>
              </a:rPr>
              <a:t>K</a:t>
            </a:r>
            <a:r>
              <a:rPr dirty="0" sz="1400" spc="15" b="1">
                <a:solidFill>
                  <a:srgbClr val="F2F4F4"/>
                </a:solidFill>
                <a:latin typeface="Trebuchet MS"/>
                <a:cs typeface="Trebuchet MS"/>
              </a:rPr>
              <a:t>e</a:t>
            </a:r>
            <a:r>
              <a:rPr dirty="0" sz="1400" b="1">
                <a:solidFill>
                  <a:srgbClr val="F2F4F4"/>
                </a:solidFill>
                <a:latin typeface="Trebuchet MS"/>
                <a:cs typeface="Trebuchet MS"/>
              </a:rPr>
              <a:t>y</a:t>
            </a:r>
            <a:r>
              <a:rPr dirty="0" sz="1400" spc="-65" b="1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400" spc="45" b="1">
                <a:solidFill>
                  <a:srgbClr val="F2F4F4"/>
                </a:solidFill>
                <a:latin typeface="Trebuchet MS"/>
                <a:cs typeface="Trebuchet MS"/>
              </a:rPr>
              <a:t>b</a:t>
            </a:r>
            <a:r>
              <a:rPr dirty="0" sz="1400" spc="-45" b="1">
                <a:solidFill>
                  <a:srgbClr val="F2F4F4"/>
                </a:solidFill>
                <a:latin typeface="Trebuchet MS"/>
                <a:cs typeface="Trebuchet MS"/>
              </a:rPr>
              <a:t>e</a:t>
            </a:r>
            <a:r>
              <a:rPr dirty="0" sz="1400" spc="35" b="1">
                <a:solidFill>
                  <a:srgbClr val="F2F4F4"/>
                </a:solidFill>
                <a:latin typeface="Trebuchet MS"/>
                <a:cs typeface="Trebuchet MS"/>
              </a:rPr>
              <a:t>n</a:t>
            </a:r>
            <a:r>
              <a:rPr dirty="0" sz="1400" spc="-45" b="1">
                <a:solidFill>
                  <a:srgbClr val="F2F4F4"/>
                </a:solidFill>
                <a:latin typeface="Trebuchet MS"/>
                <a:cs typeface="Trebuchet MS"/>
              </a:rPr>
              <a:t>e</a:t>
            </a:r>
            <a:r>
              <a:rPr dirty="0" sz="1400" spc="15" b="1">
                <a:solidFill>
                  <a:srgbClr val="F2F4F4"/>
                </a:solidFill>
                <a:latin typeface="Trebuchet MS"/>
                <a:cs typeface="Trebuchet MS"/>
              </a:rPr>
              <a:t>f</a:t>
            </a:r>
            <a:r>
              <a:rPr dirty="0" sz="1400" spc="-10" b="1">
                <a:solidFill>
                  <a:srgbClr val="F2F4F4"/>
                </a:solidFill>
                <a:latin typeface="Trebuchet MS"/>
                <a:cs typeface="Trebuchet MS"/>
              </a:rPr>
              <a:t>i</a:t>
            </a:r>
            <a:r>
              <a:rPr dirty="0" sz="1400" spc="-10" b="1">
                <a:solidFill>
                  <a:srgbClr val="F2F4F4"/>
                </a:solidFill>
                <a:latin typeface="Trebuchet MS"/>
                <a:cs typeface="Trebuchet MS"/>
              </a:rPr>
              <a:t>t</a:t>
            </a:r>
            <a:r>
              <a:rPr dirty="0" sz="1400" spc="20" b="1">
                <a:solidFill>
                  <a:srgbClr val="F2F4F4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448243" y="7266431"/>
            <a:ext cx="89535" cy="81788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>
                <a:solidFill>
                  <a:srgbClr val="F2F4F4"/>
                </a:solidFill>
                <a:latin typeface="Wingdings"/>
                <a:cs typeface="Wingdings"/>
              </a:rPr>
              <a:t>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100">
                <a:solidFill>
                  <a:srgbClr val="F2F4F4"/>
                </a:solidFill>
                <a:latin typeface="Wingdings"/>
                <a:cs typeface="Wingdings"/>
              </a:rPr>
              <a:t>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100">
                <a:solidFill>
                  <a:srgbClr val="F2F4F4"/>
                </a:solidFill>
                <a:latin typeface="Wingdings"/>
                <a:cs typeface="Wingdings"/>
              </a:rPr>
              <a:t>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619693" y="7254240"/>
            <a:ext cx="1444625" cy="817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57300"/>
              </a:lnSpc>
              <a:spcBef>
                <a:spcPts val="110"/>
              </a:spcBef>
            </a:pPr>
            <a:r>
              <a:rPr dirty="0" sz="1100" spc="105">
                <a:solidFill>
                  <a:srgbClr val="F2F4F4"/>
                </a:solidFill>
                <a:latin typeface="Trebuchet MS"/>
                <a:cs typeface="Trebuchet MS"/>
              </a:rPr>
              <a:t>M</a:t>
            </a:r>
            <a:r>
              <a:rPr dirty="0" sz="1100" spc="75">
                <a:solidFill>
                  <a:srgbClr val="F2F4F4"/>
                </a:solidFill>
                <a:latin typeface="Trebuchet MS"/>
                <a:cs typeface="Trebuchet MS"/>
              </a:rPr>
              <a:t>o</a:t>
            </a:r>
            <a:r>
              <a:rPr dirty="0" sz="1100" spc="30">
                <a:solidFill>
                  <a:srgbClr val="F2F4F4"/>
                </a:solidFill>
                <a:latin typeface="Trebuchet MS"/>
                <a:cs typeface="Trebuchet MS"/>
              </a:rPr>
              <a:t>d</a:t>
            </a:r>
            <a:r>
              <a:rPr dirty="0" sz="1100" spc="35">
                <a:solidFill>
                  <a:srgbClr val="F2F4F4"/>
                </a:solidFill>
                <a:latin typeface="Trebuchet MS"/>
                <a:cs typeface="Trebuchet MS"/>
              </a:rPr>
              <a:t>u</a:t>
            </a:r>
            <a:r>
              <a:rPr dirty="0" sz="1100" spc="-20">
                <a:solidFill>
                  <a:srgbClr val="F2F4F4"/>
                </a:solidFill>
                <a:latin typeface="Trebuchet MS"/>
                <a:cs typeface="Trebuchet MS"/>
              </a:rPr>
              <a:t>l</a:t>
            </a:r>
            <a:r>
              <a:rPr dirty="0" sz="1100" spc="-5">
                <a:solidFill>
                  <a:srgbClr val="F2F4F4"/>
                </a:solidFill>
                <a:latin typeface="Trebuchet MS"/>
                <a:cs typeface="Trebuchet MS"/>
              </a:rPr>
              <a:t>a</a:t>
            </a:r>
            <a:r>
              <a:rPr dirty="0" sz="1100" spc="-20">
                <a:solidFill>
                  <a:srgbClr val="F2F4F4"/>
                </a:solidFill>
                <a:latin typeface="Trebuchet MS"/>
                <a:cs typeface="Trebuchet MS"/>
              </a:rPr>
              <a:t>r</a:t>
            </a:r>
            <a:r>
              <a:rPr dirty="0" sz="1100" spc="-4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100" spc="-35">
                <a:solidFill>
                  <a:srgbClr val="F2F4F4"/>
                </a:solidFill>
                <a:latin typeface="Trebuchet MS"/>
                <a:cs typeface="Trebuchet MS"/>
              </a:rPr>
              <a:t>c</a:t>
            </a:r>
            <a:r>
              <a:rPr dirty="0" sz="1100" spc="40">
                <a:solidFill>
                  <a:srgbClr val="F2F4F4"/>
                </a:solidFill>
                <a:latin typeface="Trebuchet MS"/>
                <a:cs typeface="Trebuchet MS"/>
              </a:rPr>
              <a:t>o</a:t>
            </a:r>
            <a:r>
              <a:rPr dirty="0" sz="1100" spc="45">
                <a:solidFill>
                  <a:srgbClr val="F2F4F4"/>
                </a:solidFill>
                <a:latin typeface="Trebuchet MS"/>
                <a:cs typeface="Trebuchet MS"/>
              </a:rPr>
              <a:t>n</a:t>
            </a:r>
            <a:r>
              <a:rPr dirty="0" sz="1100">
                <a:solidFill>
                  <a:srgbClr val="F2F4F4"/>
                </a:solidFill>
                <a:latin typeface="Trebuchet MS"/>
                <a:cs typeface="Trebuchet MS"/>
              </a:rPr>
              <a:t>f</a:t>
            </a:r>
            <a:r>
              <a:rPr dirty="0" sz="1100" spc="-45">
                <a:solidFill>
                  <a:srgbClr val="F2F4F4"/>
                </a:solidFill>
                <a:latin typeface="Trebuchet MS"/>
                <a:cs typeface="Trebuchet MS"/>
              </a:rPr>
              <a:t>i</a:t>
            </a:r>
            <a:r>
              <a:rPr dirty="0" sz="1100" spc="80">
                <a:solidFill>
                  <a:srgbClr val="F2F4F4"/>
                </a:solidFill>
                <a:latin typeface="Trebuchet MS"/>
                <a:cs typeface="Trebuchet MS"/>
              </a:rPr>
              <a:t>g</a:t>
            </a:r>
            <a:r>
              <a:rPr dirty="0" sz="1100" spc="35">
                <a:solidFill>
                  <a:srgbClr val="F2F4F4"/>
                </a:solidFill>
                <a:latin typeface="Trebuchet MS"/>
                <a:cs typeface="Trebuchet MS"/>
              </a:rPr>
              <a:t>u</a:t>
            </a:r>
            <a:r>
              <a:rPr dirty="0" sz="1100" spc="-20">
                <a:solidFill>
                  <a:srgbClr val="F2F4F4"/>
                </a:solidFill>
                <a:latin typeface="Trebuchet MS"/>
                <a:cs typeface="Trebuchet MS"/>
              </a:rPr>
              <a:t>r</a:t>
            </a:r>
            <a:r>
              <a:rPr dirty="0" sz="1100" spc="-5">
                <a:solidFill>
                  <a:srgbClr val="F2F4F4"/>
                </a:solidFill>
                <a:latin typeface="Trebuchet MS"/>
                <a:cs typeface="Trebuchet MS"/>
              </a:rPr>
              <a:t>a</a:t>
            </a:r>
            <a:r>
              <a:rPr dirty="0" sz="1100" spc="-15">
                <a:solidFill>
                  <a:srgbClr val="F2F4F4"/>
                </a:solidFill>
                <a:latin typeface="Trebuchet MS"/>
                <a:cs typeface="Trebuchet MS"/>
              </a:rPr>
              <a:t>t</a:t>
            </a:r>
            <a:r>
              <a:rPr dirty="0" sz="1100" spc="-45">
                <a:solidFill>
                  <a:srgbClr val="F2F4F4"/>
                </a:solidFill>
                <a:latin typeface="Trebuchet MS"/>
                <a:cs typeface="Trebuchet MS"/>
              </a:rPr>
              <a:t>i</a:t>
            </a:r>
            <a:r>
              <a:rPr dirty="0" sz="1100" spc="40">
                <a:solidFill>
                  <a:srgbClr val="F2F4F4"/>
                </a:solidFill>
                <a:latin typeface="Trebuchet MS"/>
                <a:cs typeface="Trebuchet MS"/>
              </a:rPr>
              <a:t>o</a:t>
            </a:r>
            <a:r>
              <a:rPr dirty="0" sz="1100" spc="30">
                <a:solidFill>
                  <a:srgbClr val="F2F4F4"/>
                </a:solidFill>
                <a:latin typeface="Trebuchet MS"/>
                <a:cs typeface="Trebuchet MS"/>
              </a:rPr>
              <a:t>n  </a:t>
            </a:r>
            <a:r>
              <a:rPr dirty="0" sz="1100" spc="5">
                <a:solidFill>
                  <a:srgbClr val="F2F4F4"/>
                </a:solidFill>
                <a:latin typeface="Trebuchet MS"/>
                <a:cs typeface="Trebuchet MS"/>
              </a:rPr>
              <a:t>Reusable </a:t>
            </a:r>
            <a:r>
              <a:rPr dirty="0" sz="1100" spc="25">
                <a:solidFill>
                  <a:srgbClr val="F2F4F4"/>
                </a:solidFill>
                <a:latin typeface="Trebuchet MS"/>
                <a:cs typeface="Trebuchet MS"/>
              </a:rPr>
              <a:t>modules </a:t>
            </a:r>
            <a:r>
              <a:rPr dirty="0" sz="1100" spc="3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100" spc="10">
                <a:solidFill>
                  <a:srgbClr val="F2F4F4"/>
                </a:solidFill>
                <a:latin typeface="Trebuchet MS"/>
                <a:cs typeface="Trebuchet MS"/>
              </a:rPr>
              <a:t>Version</a:t>
            </a:r>
            <a:r>
              <a:rPr dirty="0" sz="1100" spc="-5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100" spc="5">
                <a:solidFill>
                  <a:srgbClr val="F2F4F4"/>
                </a:solidFill>
                <a:latin typeface="Trebuchet MS"/>
                <a:cs typeface="Trebuchet MS"/>
              </a:rPr>
              <a:t>controlled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322700" y="7266431"/>
            <a:ext cx="89535" cy="81788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>
                <a:solidFill>
                  <a:srgbClr val="F2F4F4"/>
                </a:solidFill>
                <a:latin typeface="Wingdings"/>
                <a:cs typeface="Wingdings"/>
              </a:rPr>
              <a:t>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100">
                <a:solidFill>
                  <a:srgbClr val="F2F4F4"/>
                </a:solidFill>
                <a:latin typeface="Wingdings"/>
                <a:cs typeface="Wingdings"/>
              </a:rPr>
              <a:t>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100">
                <a:solidFill>
                  <a:srgbClr val="F2F4F4"/>
                </a:solidFill>
                <a:latin typeface="Wingdings"/>
                <a:cs typeface="Wingdings"/>
              </a:rPr>
              <a:t>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494150" y="7254240"/>
            <a:ext cx="1206500" cy="817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57300"/>
              </a:lnSpc>
              <a:spcBef>
                <a:spcPts val="110"/>
              </a:spcBef>
            </a:pPr>
            <a:r>
              <a:rPr dirty="0" sz="1100" spc="30">
                <a:solidFill>
                  <a:srgbClr val="F2F4F4"/>
                </a:solidFill>
                <a:latin typeface="Trebuchet MS"/>
                <a:cs typeface="Trebuchet MS"/>
              </a:rPr>
              <a:t>Modular </a:t>
            </a:r>
            <a:r>
              <a:rPr dirty="0" sz="1100" spc="10">
                <a:solidFill>
                  <a:srgbClr val="F2F4F4"/>
                </a:solidFill>
                <a:latin typeface="Trebuchet MS"/>
                <a:cs typeface="Trebuchet MS"/>
              </a:rPr>
              <a:t>teams </a:t>
            </a:r>
            <a:r>
              <a:rPr dirty="0" sz="1100" spc="1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100" spc="65">
                <a:solidFill>
                  <a:srgbClr val="F2F4F4"/>
                </a:solidFill>
                <a:latin typeface="Trebuchet MS"/>
                <a:cs typeface="Trebuchet MS"/>
              </a:rPr>
              <a:t>A</a:t>
            </a:r>
            <a:r>
              <a:rPr dirty="0" sz="1100" spc="60">
                <a:solidFill>
                  <a:srgbClr val="F2F4F4"/>
                </a:solidFill>
                <a:latin typeface="Trebuchet MS"/>
                <a:cs typeface="Trebuchet MS"/>
              </a:rPr>
              <a:t>g</a:t>
            </a:r>
            <a:r>
              <a:rPr dirty="0" sz="1100" spc="-45">
                <a:solidFill>
                  <a:srgbClr val="F2F4F4"/>
                </a:solidFill>
                <a:latin typeface="Trebuchet MS"/>
                <a:cs typeface="Trebuchet MS"/>
              </a:rPr>
              <a:t>i</a:t>
            </a:r>
            <a:r>
              <a:rPr dirty="0" sz="1100" spc="-20">
                <a:solidFill>
                  <a:srgbClr val="F2F4F4"/>
                </a:solidFill>
                <a:latin typeface="Trebuchet MS"/>
                <a:cs typeface="Trebuchet MS"/>
              </a:rPr>
              <a:t>l</a:t>
            </a:r>
            <a:r>
              <a:rPr dirty="0" sz="1100" spc="-20">
                <a:solidFill>
                  <a:srgbClr val="F2F4F4"/>
                </a:solidFill>
                <a:latin typeface="Trebuchet MS"/>
                <a:cs typeface="Trebuchet MS"/>
              </a:rPr>
              <a:t>e</a:t>
            </a:r>
            <a:r>
              <a:rPr dirty="0" sz="1100" spc="20">
                <a:solidFill>
                  <a:srgbClr val="F2F4F4"/>
                </a:solidFill>
                <a:latin typeface="Trebuchet MS"/>
                <a:cs typeface="Trebuchet MS"/>
              </a:rPr>
              <a:t>-</a:t>
            </a:r>
            <a:r>
              <a:rPr dirty="0" sz="1100" spc="-20">
                <a:solidFill>
                  <a:srgbClr val="F2F4F4"/>
                </a:solidFill>
                <a:latin typeface="Trebuchet MS"/>
                <a:cs typeface="Trebuchet MS"/>
              </a:rPr>
              <a:t>l</a:t>
            </a:r>
            <a:r>
              <a:rPr dirty="0" sz="1100" spc="-15">
                <a:solidFill>
                  <a:srgbClr val="F2F4F4"/>
                </a:solidFill>
                <a:latin typeface="Trebuchet MS"/>
                <a:cs typeface="Trebuchet MS"/>
              </a:rPr>
              <a:t>e</a:t>
            </a:r>
            <a:r>
              <a:rPr dirty="0" sz="1100" spc="-5">
                <a:solidFill>
                  <a:srgbClr val="F2F4F4"/>
                </a:solidFill>
                <a:latin typeface="Trebuchet MS"/>
                <a:cs typeface="Trebuchet MS"/>
              </a:rPr>
              <a:t>a</a:t>
            </a:r>
            <a:r>
              <a:rPr dirty="0" sz="1100" spc="45">
                <a:solidFill>
                  <a:srgbClr val="F2F4F4"/>
                </a:solidFill>
                <a:latin typeface="Trebuchet MS"/>
                <a:cs typeface="Trebuchet MS"/>
              </a:rPr>
              <a:t>n</a:t>
            </a:r>
            <a:r>
              <a:rPr dirty="0" sz="1100" spc="-4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100" spc="35">
                <a:solidFill>
                  <a:srgbClr val="F2F4F4"/>
                </a:solidFill>
                <a:latin typeface="Trebuchet MS"/>
                <a:cs typeface="Trebuchet MS"/>
              </a:rPr>
              <a:t>d</a:t>
            </a:r>
            <a:r>
              <a:rPr dirty="0" sz="1100" spc="-15">
                <a:solidFill>
                  <a:srgbClr val="F2F4F4"/>
                </a:solidFill>
                <a:latin typeface="Trebuchet MS"/>
                <a:cs typeface="Trebuchet MS"/>
              </a:rPr>
              <a:t>e</a:t>
            </a:r>
            <a:r>
              <a:rPr dirty="0" sz="1100" spc="-30">
                <a:solidFill>
                  <a:srgbClr val="F2F4F4"/>
                </a:solidFill>
                <a:latin typeface="Trebuchet MS"/>
                <a:cs typeface="Trebuchet MS"/>
              </a:rPr>
              <a:t>l</a:t>
            </a:r>
            <a:r>
              <a:rPr dirty="0" sz="1100" spc="-35">
                <a:solidFill>
                  <a:srgbClr val="F2F4F4"/>
                </a:solidFill>
                <a:latin typeface="Trebuchet MS"/>
                <a:cs typeface="Trebuchet MS"/>
              </a:rPr>
              <a:t>i</a:t>
            </a:r>
            <a:r>
              <a:rPr dirty="0" sz="1100" spc="20">
                <a:solidFill>
                  <a:srgbClr val="F2F4F4"/>
                </a:solidFill>
                <a:latin typeface="Trebuchet MS"/>
                <a:cs typeface="Trebuchet MS"/>
              </a:rPr>
              <a:t>v</a:t>
            </a:r>
            <a:r>
              <a:rPr dirty="0" sz="1100" spc="-15">
                <a:solidFill>
                  <a:srgbClr val="F2F4F4"/>
                </a:solidFill>
                <a:latin typeface="Trebuchet MS"/>
                <a:cs typeface="Trebuchet MS"/>
              </a:rPr>
              <a:t>e</a:t>
            </a:r>
            <a:r>
              <a:rPr dirty="0" sz="1100" spc="-20">
                <a:solidFill>
                  <a:srgbClr val="F2F4F4"/>
                </a:solidFill>
                <a:latin typeface="Trebuchet MS"/>
                <a:cs typeface="Trebuchet MS"/>
              </a:rPr>
              <a:t>r</a:t>
            </a:r>
            <a:r>
              <a:rPr dirty="0" sz="1100" spc="10">
                <a:solidFill>
                  <a:srgbClr val="F2F4F4"/>
                </a:solidFill>
                <a:latin typeface="Trebuchet MS"/>
                <a:cs typeface="Trebuchet MS"/>
              </a:rPr>
              <a:t>y  </a:t>
            </a:r>
            <a:r>
              <a:rPr dirty="0" sz="1100" spc="15">
                <a:solidFill>
                  <a:srgbClr val="F2F4F4"/>
                </a:solidFill>
                <a:latin typeface="Trebuchet MS"/>
                <a:cs typeface="Trebuchet MS"/>
              </a:rPr>
              <a:t>Loosely</a:t>
            </a:r>
            <a:r>
              <a:rPr dirty="0" sz="1100" spc="-6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100" spc="10">
                <a:solidFill>
                  <a:srgbClr val="F2F4F4"/>
                </a:solidFill>
                <a:latin typeface="Trebuchet MS"/>
                <a:cs typeface="Trebuchet MS"/>
              </a:rPr>
              <a:t>coupled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928126" y="7266431"/>
            <a:ext cx="89535" cy="81788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00">
                <a:solidFill>
                  <a:srgbClr val="F2F4F4"/>
                </a:solidFill>
                <a:latin typeface="Wingdings"/>
                <a:cs typeface="Wingdings"/>
              </a:rPr>
              <a:t>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100">
                <a:solidFill>
                  <a:srgbClr val="F2F4F4"/>
                </a:solidFill>
                <a:latin typeface="Wingdings"/>
                <a:cs typeface="Wingdings"/>
              </a:rPr>
              <a:t></a:t>
            </a:r>
            <a:endParaRPr sz="11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100">
                <a:solidFill>
                  <a:srgbClr val="F2F4F4"/>
                </a:solidFill>
                <a:latin typeface="Wingdings"/>
                <a:cs typeface="Wingdings"/>
              </a:rPr>
              <a:t>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099576" y="7254240"/>
            <a:ext cx="2118360" cy="817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57300"/>
              </a:lnSpc>
              <a:spcBef>
                <a:spcPts val="110"/>
              </a:spcBef>
            </a:pPr>
            <a:r>
              <a:rPr dirty="0" sz="1100" spc="20">
                <a:solidFill>
                  <a:srgbClr val="F2F4F4"/>
                </a:solidFill>
                <a:latin typeface="Trebuchet MS"/>
                <a:cs typeface="Trebuchet MS"/>
              </a:rPr>
              <a:t>Shared </a:t>
            </a:r>
            <a:r>
              <a:rPr dirty="0" sz="1100">
                <a:solidFill>
                  <a:srgbClr val="F2F4F4"/>
                </a:solidFill>
                <a:latin typeface="Trebuchet MS"/>
                <a:cs typeface="Trebuchet MS"/>
              </a:rPr>
              <a:t>responsibility </a:t>
            </a:r>
            <a:r>
              <a:rPr dirty="0" sz="1100" spc="25">
                <a:solidFill>
                  <a:srgbClr val="F2F4F4"/>
                </a:solidFill>
                <a:latin typeface="Trebuchet MS"/>
                <a:cs typeface="Trebuchet MS"/>
              </a:rPr>
              <a:t>model </a:t>
            </a:r>
            <a:r>
              <a:rPr dirty="0" sz="1100" spc="3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100" spc="15">
                <a:solidFill>
                  <a:srgbClr val="F2F4F4"/>
                </a:solidFill>
                <a:latin typeface="Trebuchet MS"/>
                <a:cs typeface="Trebuchet MS"/>
              </a:rPr>
              <a:t>Automate</a:t>
            </a:r>
            <a:r>
              <a:rPr dirty="0" sz="1100" spc="-5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100" spc="20">
                <a:solidFill>
                  <a:srgbClr val="F2F4F4"/>
                </a:solidFill>
                <a:latin typeface="Trebuchet MS"/>
                <a:cs typeface="Trebuchet MS"/>
              </a:rPr>
              <a:t>and</a:t>
            </a:r>
            <a:r>
              <a:rPr dirty="0" sz="1100" spc="-5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2F4F4"/>
                </a:solidFill>
                <a:latin typeface="Trebuchet MS"/>
                <a:cs typeface="Trebuchet MS"/>
              </a:rPr>
              <a:t>enforce</a:t>
            </a:r>
            <a:r>
              <a:rPr dirty="0" sz="1100" spc="-5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100" spc="5">
                <a:solidFill>
                  <a:srgbClr val="F2F4F4"/>
                </a:solidFill>
                <a:latin typeface="Trebuchet MS"/>
                <a:cs typeface="Trebuchet MS"/>
              </a:rPr>
              <a:t>guardrails </a:t>
            </a:r>
            <a:r>
              <a:rPr dirty="0" sz="1100" spc="-31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100" spc="20">
                <a:solidFill>
                  <a:srgbClr val="F2F4F4"/>
                </a:solidFill>
                <a:latin typeface="Trebuchet MS"/>
                <a:cs typeface="Trebuchet MS"/>
              </a:rPr>
              <a:t>GitOps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7" name="object 127"/>
          <p:cNvSpPr txBox="1">
            <a:spLocks noGrp="1"/>
          </p:cNvSpPr>
          <p:nvPr>
            <p:ph type="title"/>
          </p:nvPr>
        </p:nvSpPr>
        <p:spPr>
          <a:xfrm>
            <a:off x="494031" y="362203"/>
            <a:ext cx="10390505" cy="1418590"/>
          </a:xfrm>
          <a:prstGeom prst="rect"/>
        </p:spPr>
        <p:txBody>
          <a:bodyPr wrap="square" lIns="0" tIns="92710" rIns="0" bIns="0" rtlCol="0" vert="horz">
            <a:spAutoFit/>
          </a:bodyPr>
          <a:lstStyle/>
          <a:p>
            <a:pPr marL="12700" marR="5080">
              <a:lnSpc>
                <a:spcPts val="5210"/>
              </a:lnSpc>
              <a:spcBef>
                <a:spcPts val="730"/>
              </a:spcBef>
            </a:pPr>
            <a:r>
              <a:rPr dirty="0" sz="4800" spc="160"/>
              <a:t>T</a:t>
            </a:r>
            <a:r>
              <a:rPr dirty="0" sz="4800" spc="150"/>
              <a:t>h</a:t>
            </a:r>
            <a:r>
              <a:rPr dirty="0" sz="4800" spc="40"/>
              <a:t>e</a:t>
            </a:r>
            <a:r>
              <a:rPr dirty="0" sz="4800" spc="-500"/>
              <a:t> </a:t>
            </a:r>
            <a:r>
              <a:rPr dirty="0" sz="4800" spc="45"/>
              <a:t>f</a:t>
            </a:r>
            <a:r>
              <a:rPr dirty="0" sz="4800" spc="50"/>
              <a:t>i</a:t>
            </a:r>
            <a:r>
              <a:rPr dirty="0" sz="4800" spc="185"/>
              <a:t>v</a:t>
            </a:r>
            <a:r>
              <a:rPr dirty="0" sz="4800" spc="40"/>
              <a:t>e</a:t>
            </a:r>
            <a:r>
              <a:rPr dirty="0" sz="4800" spc="-500"/>
              <a:t> </a:t>
            </a:r>
            <a:r>
              <a:rPr dirty="0" sz="4800" spc="120"/>
              <a:t>la</a:t>
            </a:r>
            <a:r>
              <a:rPr dirty="0" sz="4800" spc="175"/>
              <a:t>y</a:t>
            </a:r>
            <a:r>
              <a:rPr dirty="0" sz="4800" spc="-80"/>
              <a:t>e</a:t>
            </a:r>
            <a:r>
              <a:rPr dirty="0" sz="4800" spc="110"/>
              <a:t>r</a:t>
            </a:r>
            <a:r>
              <a:rPr dirty="0" sz="4800" spc="245"/>
              <a:t>s</a:t>
            </a:r>
            <a:r>
              <a:rPr dirty="0" sz="4800" spc="-505"/>
              <a:t> </a:t>
            </a:r>
            <a:r>
              <a:rPr dirty="0" sz="4800" spc="180"/>
              <a:t>o</a:t>
            </a:r>
            <a:r>
              <a:rPr dirty="0" sz="4800" spc="210"/>
              <a:t>f</a:t>
            </a:r>
            <a:r>
              <a:rPr dirty="0" sz="4800" spc="-500"/>
              <a:t> </a:t>
            </a:r>
            <a:r>
              <a:rPr dirty="0" sz="4800" spc="-45"/>
              <a:t>t</a:t>
            </a:r>
            <a:r>
              <a:rPr dirty="0" sz="4800" spc="280"/>
              <a:t>h</a:t>
            </a:r>
            <a:r>
              <a:rPr dirty="0" sz="4800" spc="40"/>
              <a:t>e</a:t>
            </a:r>
            <a:r>
              <a:rPr dirty="0" sz="4800" spc="-500"/>
              <a:t> </a:t>
            </a:r>
            <a:r>
              <a:rPr dirty="0" sz="4800" spc="-145"/>
              <a:t>c</a:t>
            </a:r>
            <a:r>
              <a:rPr dirty="0" sz="4800" spc="170"/>
              <a:t>lo</a:t>
            </a:r>
            <a:r>
              <a:rPr dirty="0" sz="4800" spc="265"/>
              <a:t>u</a:t>
            </a:r>
            <a:r>
              <a:rPr dirty="0" sz="4800" spc="335"/>
              <a:t>d</a:t>
            </a:r>
            <a:r>
              <a:rPr dirty="0" sz="4800" spc="-500"/>
              <a:t> </a:t>
            </a:r>
            <a:r>
              <a:rPr dirty="0" sz="4800" spc="225"/>
              <a:t>b</a:t>
            </a:r>
            <a:r>
              <a:rPr dirty="0" sz="4800" spc="90"/>
              <a:t>l</a:t>
            </a:r>
            <a:r>
              <a:rPr dirty="0" sz="4800" spc="285"/>
              <a:t>u</a:t>
            </a:r>
            <a:r>
              <a:rPr dirty="0" sz="4800" spc="-80"/>
              <a:t>e</a:t>
            </a:r>
            <a:r>
              <a:rPr dirty="0" sz="4800" spc="225"/>
              <a:t>p</a:t>
            </a:r>
            <a:r>
              <a:rPr dirty="0" sz="4800" spc="85"/>
              <a:t>ri</a:t>
            </a:r>
            <a:r>
              <a:rPr dirty="0" sz="4800" spc="220"/>
              <a:t>n</a:t>
            </a:r>
            <a:r>
              <a:rPr dirty="0" sz="4800" spc="65"/>
              <a:t>t  </a:t>
            </a:r>
            <a:r>
              <a:rPr dirty="0" sz="4800" spc="120"/>
              <a:t>la</a:t>
            </a:r>
            <a:r>
              <a:rPr dirty="0" sz="4800" spc="175"/>
              <a:t>y</a:t>
            </a:r>
            <a:r>
              <a:rPr dirty="0" sz="4800" spc="-80"/>
              <a:t>e</a:t>
            </a:r>
            <a:r>
              <a:rPr dirty="0" sz="4800" spc="-20"/>
              <a:t>r</a:t>
            </a:r>
            <a:r>
              <a:rPr dirty="0" sz="4800" spc="25"/>
              <a:t>e</a:t>
            </a:r>
            <a:r>
              <a:rPr dirty="0" sz="4800" spc="335"/>
              <a:t>d</a:t>
            </a:r>
            <a:r>
              <a:rPr dirty="0" sz="4800" spc="-500"/>
              <a:t> </a:t>
            </a:r>
            <a:r>
              <a:rPr dirty="0" sz="4800" spc="405"/>
              <a:t>m</a:t>
            </a:r>
            <a:r>
              <a:rPr dirty="0" sz="4800" spc="210"/>
              <a:t>o</a:t>
            </a:r>
            <a:r>
              <a:rPr dirty="0" sz="4800" spc="229"/>
              <a:t>d</a:t>
            </a:r>
            <a:r>
              <a:rPr dirty="0" sz="4800" spc="-80"/>
              <a:t>e</a:t>
            </a:r>
            <a:r>
              <a:rPr dirty="0" sz="4800" spc="260"/>
              <a:t>l</a:t>
            </a:r>
            <a:endParaRPr sz="4800"/>
          </a:p>
        </p:txBody>
      </p:sp>
      <p:sp>
        <p:nvSpPr>
          <p:cNvPr id="128" name="object 128"/>
          <p:cNvSpPr txBox="1"/>
          <p:nvPr/>
        </p:nvSpPr>
        <p:spPr>
          <a:xfrm>
            <a:off x="11183656" y="4602988"/>
            <a:ext cx="9671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1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5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0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000" spc="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0" spc="-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0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0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10306399" y="1961694"/>
            <a:ext cx="2874010" cy="1981200"/>
            <a:chOff x="10306399" y="1961694"/>
            <a:chExt cx="2874010" cy="1981200"/>
          </a:xfrm>
        </p:grpSpPr>
        <p:sp>
          <p:nvSpPr>
            <p:cNvPr id="130" name="object 130"/>
            <p:cNvSpPr/>
            <p:nvPr/>
          </p:nvSpPr>
          <p:spPr>
            <a:xfrm>
              <a:off x="10310664" y="1963282"/>
              <a:ext cx="2867660" cy="327660"/>
            </a:xfrm>
            <a:custGeom>
              <a:avLst/>
              <a:gdLst/>
              <a:ahLst/>
              <a:cxnLst/>
              <a:rect l="l" t="t" r="r" b="b"/>
              <a:pathLst>
                <a:path w="2867659" h="327660">
                  <a:moveTo>
                    <a:pt x="2867609" y="0"/>
                  </a:moveTo>
                  <a:lnTo>
                    <a:pt x="0" y="0"/>
                  </a:lnTo>
                  <a:lnTo>
                    <a:pt x="0" y="327168"/>
                  </a:lnTo>
                  <a:lnTo>
                    <a:pt x="2867609" y="327168"/>
                  </a:lnTo>
                  <a:lnTo>
                    <a:pt x="2867609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10310664" y="1963281"/>
              <a:ext cx="2867660" cy="327660"/>
            </a:xfrm>
            <a:custGeom>
              <a:avLst/>
              <a:gdLst/>
              <a:ahLst/>
              <a:cxnLst/>
              <a:rect l="l" t="t" r="r" b="b"/>
              <a:pathLst>
                <a:path w="2867659" h="327660">
                  <a:moveTo>
                    <a:pt x="0" y="0"/>
                  </a:moveTo>
                  <a:lnTo>
                    <a:pt x="2867609" y="0"/>
                  </a:lnTo>
                  <a:lnTo>
                    <a:pt x="2867609" y="327168"/>
                  </a:lnTo>
                  <a:lnTo>
                    <a:pt x="0" y="32716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10310664" y="3073657"/>
              <a:ext cx="2865120" cy="278765"/>
            </a:xfrm>
            <a:custGeom>
              <a:avLst/>
              <a:gdLst/>
              <a:ahLst/>
              <a:cxnLst/>
              <a:rect l="l" t="t" r="r" b="b"/>
              <a:pathLst>
                <a:path w="2865119" h="278764">
                  <a:moveTo>
                    <a:pt x="2864932" y="0"/>
                  </a:moveTo>
                  <a:lnTo>
                    <a:pt x="0" y="0"/>
                  </a:lnTo>
                  <a:lnTo>
                    <a:pt x="0" y="278260"/>
                  </a:lnTo>
                  <a:lnTo>
                    <a:pt x="2864932" y="278260"/>
                  </a:lnTo>
                  <a:lnTo>
                    <a:pt x="2864932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10310664" y="3073656"/>
              <a:ext cx="2865120" cy="278765"/>
            </a:xfrm>
            <a:custGeom>
              <a:avLst/>
              <a:gdLst/>
              <a:ahLst/>
              <a:cxnLst/>
              <a:rect l="l" t="t" r="r" b="b"/>
              <a:pathLst>
                <a:path w="2865119" h="278764">
                  <a:moveTo>
                    <a:pt x="0" y="0"/>
                  </a:moveTo>
                  <a:lnTo>
                    <a:pt x="2864932" y="0"/>
                  </a:lnTo>
                  <a:lnTo>
                    <a:pt x="2864932" y="278260"/>
                  </a:lnTo>
                  <a:lnTo>
                    <a:pt x="0" y="27826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10307987" y="3613346"/>
              <a:ext cx="2865120" cy="328295"/>
            </a:xfrm>
            <a:custGeom>
              <a:avLst/>
              <a:gdLst/>
              <a:ahLst/>
              <a:cxnLst/>
              <a:rect l="l" t="t" r="r" b="b"/>
              <a:pathLst>
                <a:path w="2865119" h="328295">
                  <a:moveTo>
                    <a:pt x="2864933" y="0"/>
                  </a:moveTo>
                  <a:lnTo>
                    <a:pt x="0" y="0"/>
                  </a:lnTo>
                  <a:lnTo>
                    <a:pt x="0" y="327811"/>
                  </a:lnTo>
                  <a:lnTo>
                    <a:pt x="2864933" y="327811"/>
                  </a:lnTo>
                  <a:lnTo>
                    <a:pt x="2864933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10307987" y="3613346"/>
              <a:ext cx="2865120" cy="328295"/>
            </a:xfrm>
            <a:custGeom>
              <a:avLst/>
              <a:gdLst/>
              <a:ahLst/>
              <a:cxnLst/>
              <a:rect l="l" t="t" r="r" b="b"/>
              <a:pathLst>
                <a:path w="2865119" h="328295">
                  <a:moveTo>
                    <a:pt x="0" y="0"/>
                  </a:moveTo>
                  <a:lnTo>
                    <a:pt x="2864933" y="0"/>
                  </a:lnTo>
                  <a:lnTo>
                    <a:pt x="2864933" y="327811"/>
                  </a:lnTo>
                  <a:lnTo>
                    <a:pt x="0" y="32781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10731128" y="3637383"/>
              <a:ext cx="2400935" cy="279400"/>
            </a:xfrm>
            <a:custGeom>
              <a:avLst/>
              <a:gdLst/>
              <a:ahLst/>
              <a:cxnLst/>
              <a:rect l="l" t="t" r="r" b="b"/>
              <a:pathLst>
                <a:path w="2400934" h="279400">
                  <a:moveTo>
                    <a:pt x="2400354" y="0"/>
                  </a:moveTo>
                  <a:lnTo>
                    <a:pt x="0" y="0"/>
                  </a:lnTo>
                  <a:lnTo>
                    <a:pt x="0" y="279405"/>
                  </a:lnTo>
                  <a:lnTo>
                    <a:pt x="2400354" y="279405"/>
                  </a:lnTo>
                  <a:lnTo>
                    <a:pt x="2400354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10731128" y="3637384"/>
              <a:ext cx="2400935" cy="279400"/>
            </a:xfrm>
            <a:custGeom>
              <a:avLst/>
              <a:gdLst/>
              <a:ahLst/>
              <a:cxnLst/>
              <a:rect l="l" t="t" r="r" b="b"/>
              <a:pathLst>
                <a:path w="2400934" h="279400">
                  <a:moveTo>
                    <a:pt x="0" y="0"/>
                  </a:moveTo>
                  <a:lnTo>
                    <a:pt x="2400355" y="0"/>
                  </a:lnTo>
                  <a:lnTo>
                    <a:pt x="2400355" y="279406"/>
                  </a:lnTo>
                  <a:lnTo>
                    <a:pt x="0" y="27940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8" name="object 138"/>
          <p:cNvSpPr txBox="1"/>
          <p:nvPr/>
        </p:nvSpPr>
        <p:spPr>
          <a:xfrm>
            <a:off x="10731127" y="3637383"/>
            <a:ext cx="2442210" cy="29845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Times New Roman"/>
              <a:cs typeface="Times New Roman"/>
            </a:endParaRPr>
          </a:p>
          <a:p>
            <a:pPr marL="499745">
              <a:lnSpc>
                <a:spcPct val="100000"/>
              </a:lnSpc>
            </a:pP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Roles,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users,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configuration,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encryption,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SIEM,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Trebuchet MS"/>
                <a:cs typeface="Trebuchet MS"/>
              </a:rPr>
              <a:t>etc.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10714861" y="3098723"/>
            <a:ext cx="794385" cy="227329"/>
            <a:chOff x="10714861" y="3098723"/>
            <a:chExt cx="794385" cy="227329"/>
          </a:xfrm>
        </p:grpSpPr>
        <p:sp>
          <p:nvSpPr>
            <p:cNvPr id="140" name="object 140"/>
            <p:cNvSpPr/>
            <p:nvPr/>
          </p:nvSpPr>
          <p:spPr>
            <a:xfrm>
              <a:off x="10719623" y="3103486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784554" y="0"/>
                  </a:moveTo>
                  <a:lnTo>
                    <a:pt x="0" y="0"/>
                  </a:lnTo>
                  <a:lnTo>
                    <a:pt x="0" y="217348"/>
                  </a:lnTo>
                  <a:lnTo>
                    <a:pt x="784554" y="217348"/>
                  </a:lnTo>
                  <a:lnTo>
                    <a:pt x="784554" y="0"/>
                  </a:lnTo>
                  <a:close/>
                </a:path>
              </a:pathLst>
            </a:custGeom>
            <a:solidFill>
              <a:srgbClr val="9827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10719623" y="3103486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0" y="0"/>
                  </a:moveTo>
                  <a:lnTo>
                    <a:pt x="784555" y="0"/>
                  </a:lnTo>
                  <a:lnTo>
                    <a:pt x="784555" y="217348"/>
                  </a:lnTo>
                  <a:lnTo>
                    <a:pt x="0" y="2173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2" name="object 142"/>
          <p:cNvSpPr txBox="1"/>
          <p:nvPr/>
        </p:nvSpPr>
        <p:spPr>
          <a:xfrm>
            <a:off x="10719623" y="3103485"/>
            <a:ext cx="784860" cy="217804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5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</a:pP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5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11520714" y="3098723"/>
            <a:ext cx="794385" cy="227329"/>
            <a:chOff x="11520714" y="3098723"/>
            <a:chExt cx="794385" cy="227329"/>
          </a:xfrm>
        </p:grpSpPr>
        <p:sp>
          <p:nvSpPr>
            <p:cNvPr id="144" name="object 144"/>
            <p:cNvSpPr/>
            <p:nvPr/>
          </p:nvSpPr>
          <p:spPr>
            <a:xfrm>
              <a:off x="11525477" y="3103486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784554" y="0"/>
                  </a:moveTo>
                  <a:lnTo>
                    <a:pt x="0" y="0"/>
                  </a:lnTo>
                  <a:lnTo>
                    <a:pt x="0" y="217348"/>
                  </a:lnTo>
                  <a:lnTo>
                    <a:pt x="784554" y="217348"/>
                  </a:lnTo>
                  <a:lnTo>
                    <a:pt x="784554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11525477" y="3103486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0" y="0"/>
                  </a:moveTo>
                  <a:lnTo>
                    <a:pt x="784555" y="0"/>
                  </a:lnTo>
                  <a:lnTo>
                    <a:pt x="784555" y="217348"/>
                  </a:lnTo>
                  <a:lnTo>
                    <a:pt x="0" y="2173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6" name="object 146"/>
          <p:cNvSpPr txBox="1"/>
          <p:nvPr/>
        </p:nvSpPr>
        <p:spPr>
          <a:xfrm>
            <a:off x="11768529" y="3160776"/>
            <a:ext cx="3124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5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12326569" y="3098723"/>
            <a:ext cx="794385" cy="227329"/>
            <a:chOff x="12326569" y="3098723"/>
            <a:chExt cx="794385" cy="227329"/>
          </a:xfrm>
        </p:grpSpPr>
        <p:sp>
          <p:nvSpPr>
            <p:cNvPr id="148" name="object 148"/>
            <p:cNvSpPr/>
            <p:nvPr/>
          </p:nvSpPr>
          <p:spPr>
            <a:xfrm>
              <a:off x="12331331" y="3103486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784554" y="0"/>
                  </a:moveTo>
                  <a:lnTo>
                    <a:pt x="0" y="0"/>
                  </a:lnTo>
                  <a:lnTo>
                    <a:pt x="0" y="217348"/>
                  </a:lnTo>
                  <a:lnTo>
                    <a:pt x="784554" y="217348"/>
                  </a:lnTo>
                  <a:lnTo>
                    <a:pt x="784554" y="0"/>
                  </a:lnTo>
                  <a:close/>
                </a:path>
              </a:pathLst>
            </a:custGeom>
            <a:solidFill>
              <a:srgbClr val="9827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12331331" y="3103486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0" y="0"/>
                  </a:moveTo>
                  <a:lnTo>
                    <a:pt x="784555" y="0"/>
                  </a:lnTo>
                  <a:lnTo>
                    <a:pt x="784555" y="217348"/>
                  </a:lnTo>
                  <a:lnTo>
                    <a:pt x="0" y="2173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0" name="object 150"/>
          <p:cNvSpPr txBox="1"/>
          <p:nvPr/>
        </p:nvSpPr>
        <p:spPr>
          <a:xfrm>
            <a:off x="12574384" y="3160776"/>
            <a:ext cx="3124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5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10714861" y="2013487"/>
            <a:ext cx="386080" cy="249554"/>
            <a:chOff x="10714861" y="2013487"/>
            <a:chExt cx="386080" cy="249554"/>
          </a:xfrm>
        </p:grpSpPr>
        <p:sp>
          <p:nvSpPr>
            <p:cNvPr id="152" name="object 152"/>
            <p:cNvSpPr/>
            <p:nvPr/>
          </p:nvSpPr>
          <p:spPr>
            <a:xfrm>
              <a:off x="10719623" y="2018250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30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10719623" y="2018249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30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4" name="object 154"/>
          <p:cNvSpPr txBox="1"/>
          <p:nvPr/>
        </p:nvSpPr>
        <p:spPr>
          <a:xfrm>
            <a:off x="10719623" y="2018250"/>
            <a:ext cx="376555" cy="240029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</a:pP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11118925" y="2013487"/>
            <a:ext cx="789940" cy="249554"/>
            <a:chOff x="11118925" y="2013487"/>
            <a:chExt cx="789940" cy="249554"/>
          </a:xfrm>
        </p:grpSpPr>
        <p:sp>
          <p:nvSpPr>
            <p:cNvPr id="156" name="object 156"/>
            <p:cNvSpPr/>
            <p:nvPr/>
          </p:nvSpPr>
          <p:spPr>
            <a:xfrm>
              <a:off x="11123687" y="2018250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30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11123687" y="2018249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30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11527748" y="2018250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30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11527748" y="2018249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30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0" name="object 160"/>
          <p:cNvSpPr txBox="1"/>
          <p:nvPr/>
        </p:nvSpPr>
        <p:spPr>
          <a:xfrm>
            <a:off x="11123687" y="2087879"/>
            <a:ext cx="7804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11927047" y="2013487"/>
            <a:ext cx="386080" cy="249554"/>
            <a:chOff x="11927047" y="2013487"/>
            <a:chExt cx="386080" cy="249554"/>
          </a:xfrm>
        </p:grpSpPr>
        <p:sp>
          <p:nvSpPr>
            <p:cNvPr id="162" name="object 162"/>
            <p:cNvSpPr/>
            <p:nvPr/>
          </p:nvSpPr>
          <p:spPr>
            <a:xfrm>
              <a:off x="11931809" y="2018250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30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11931809" y="2018249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30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4" name="object 164"/>
          <p:cNvSpPr txBox="1"/>
          <p:nvPr/>
        </p:nvSpPr>
        <p:spPr>
          <a:xfrm>
            <a:off x="11527748" y="2087879"/>
            <a:ext cx="7804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6730">
              <a:lnSpc>
                <a:spcPct val="100000"/>
              </a:lnSpc>
              <a:spcBef>
                <a:spcPts val="100"/>
              </a:spcBef>
            </a:pP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12331109" y="2013487"/>
            <a:ext cx="386080" cy="249554"/>
            <a:chOff x="12331109" y="2013487"/>
            <a:chExt cx="386080" cy="249554"/>
          </a:xfrm>
        </p:grpSpPr>
        <p:sp>
          <p:nvSpPr>
            <p:cNvPr id="166" name="object 166"/>
            <p:cNvSpPr/>
            <p:nvPr/>
          </p:nvSpPr>
          <p:spPr>
            <a:xfrm>
              <a:off x="12335871" y="2018250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30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12335871" y="2018249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30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8" name="object 168"/>
          <p:cNvSpPr txBox="1"/>
          <p:nvPr/>
        </p:nvSpPr>
        <p:spPr>
          <a:xfrm>
            <a:off x="11931809" y="2087879"/>
            <a:ext cx="7804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6730">
              <a:lnSpc>
                <a:spcPct val="100000"/>
              </a:lnSpc>
              <a:spcBef>
                <a:spcPts val="100"/>
              </a:spcBef>
            </a:pP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12735166" y="2013487"/>
            <a:ext cx="386080" cy="249554"/>
            <a:chOff x="12735166" y="2013487"/>
            <a:chExt cx="386080" cy="249554"/>
          </a:xfrm>
        </p:grpSpPr>
        <p:sp>
          <p:nvSpPr>
            <p:cNvPr id="170" name="object 170"/>
            <p:cNvSpPr/>
            <p:nvPr/>
          </p:nvSpPr>
          <p:spPr>
            <a:xfrm>
              <a:off x="12739928" y="2018250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5" h="240030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12739928" y="2018249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5" h="240030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2" name="object 172"/>
          <p:cNvSpPr txBox="1"/>
          <p:nvPr/>
        </p:nvSpPr>
        <p:spPr>
          <a:xfrm>
            <a:off x="12335871" y="2087879"/>
            <a:ext cx="766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6730">
              <a:lnSpc>
                <a:spcPct val="100000"/>
              </a:lnSpc>
              <a:spcBef>
                <a:spcPts val="100"/>
              </a:spcBef>
            </a:pP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173" name="object 173"/>
          <p:cNvGrpSpPr/>
          <p:nvPr/>
        </p:nvGrpSpPr>
        <p:grpSpPr>
          <a:xfrm>
            <a:off x="10306399" y="2311551"/>
            <a:ext cx="2870835" cy="1278255"/>
            <a:chOff x="10306399" y="2311551"/>
            <a:chExt cx="2870835" cy="1278255"/>
          </a:xfrm>
        </p:grpSpPr>
        <p:sp>
          <p:nvSpPr>
            <p:cNvPr id="174" name="object 174"/>
            <p:cNvSpPr/>
            <p:nvPr/>
          </p:nvSpPr>
          <p:spPr>
            <a:xfrm>
              <a:off x="10307987" y="2313138"/>
              <a:ext cx="2867660" cy="748665"/>
            </a:xfrm>
            <a:custGeom>
              <a:avLst/>
              <a:gdLst/>
              <a:ahLst/>
              <a:cxnLst/>
              <a:rect l="l" t="t" r="r" b="b"/>
              <a:pathLst>
                <a:path w="2867659" h="748664">
                  <a:moveTo>
                    <a:pt x="2867609" y="0"/>
                  </a:moveTo>
                  <a:lnTo>
                    <a:pt x="0" y="0"/>
                  </a:lnTo>
                  <a:lnTo>
                    <a:pt x="0" y="748603"/>
                  </a:lnTo>
                  <a:lnTo>
                    <a:pt x="2867609" y="748603"/>
                  </a:lnTo>
                  <a:lnTo>
                    <a:pt x="2867609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10307987" y="2313138"/>
              <a:ext cx="2867660" cy="748665"/>
            </a:xfrm>
            <a:custGeom>
              <a:avLst/>
              <a:gdLst/>
              <a:ahLst/>
              <a:cxnLst/>
              <a:rect l="l" t="t" r="r" b="b"/>
              <a:pathLst>
                <a:path w="2867659" h="748664">
                  <a:moveTo>
                    <a:pt x="0" y="0"/>
                  </a:moveTo>
                  <a:lnTo>
                    <a:pt x="2867609" y="0"/>
                  </a:lnTo>
                  <a:lnTo>
                    <a:pt x="2867609" y="748603"/>
                  </a:lnTo>
                  <a:lnTo>
                    <a:pt x="0" y="74860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10307988" y="3367286"/>
              <a:ext cx="2865120" cy="220979"/>
            </a:xfrm>
            <a:custGeom>
              <a:avLst/>
              <a:gdLst/>
              <a:ahLst/>
              <a:cxnLst/>
              <a:rect l="l" t="t" r="r" b="b"/>
              <a:pathLst>
                <a:path w="2865119" h="220979">
                  <a:moveTo>
                    <a:pt x="2864932" y="0"/>
                  </a:moveTo>
                  <a:lnTo>
                    <a:pt x="0" y="0"/>
                  </a:lnTo>
                  <a:lnTo>
                    <a:pt x="0" y="220466"/>
                  </a:lnTo>
                  <a:lnTo>
                    <a:pt x="2864932" y="220466"/>
                  </a:lnTo>
                  <a:lnTo>
                    <a:pt x="2864932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10307988" y="3367286"/>
              <a:ext cx="2865120" cy="220979"/>
            </a:xfrm>
            <a:custGeom>
              <a:avLst/>
              <a:gdLst/>
              <a:ahLst/>
              <a:cxnLst/>
              <a:rect l="l" t="t" r="r" b="b"/>
              <a:pathLst>
                <a:path w="2865119" h="220979">
                  <a:moveTo>
                    <a:pt x="0" y="0"/>
                  </a:moveTo>
                  <a:lnTo>
                    <a:pt x="2864932" y="0"/>
                  </a:lnTo>
                  <a:lnTo>
                    <a:pt x="2864932" y="220466"/>
                  </a:lnTo>
                  <a:lnTo>
                    <a:pt x="0" y="22046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8" name="object 178"/>
          <p:cNvSpPr txBox="1"/>
          <p:nvPr/>
        </p:nvSpPr>
        <p:spPr>
          <a:xfrm>
            <a:off x="10390999" y="3739896"/>
            <a:ext cx="2343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10283675" y="3425952"/>
            <a:ext cx="163703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0394609" y="3160776"/>
            <a:ext cx="2343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10398429" y="2627376"/>
            <a:ext cx="2343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10394609" y="2075688"/>
            <a:ext cx="2343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10114015" y="2307750"/>
            <a:ext cx="165100" cy="748665"/>
          </a:xfrm>
          <a:custGeom>
            <a:avLst/>
            <a:gdLst/>
            <a:ahLst/>
            <a:cxnLst/>
            <a:rect l="l" t="t" r="r" b="b"/>
            <a:pathLst>
              <a:path w="165100" h="748664">
                <a:moveTo>
                  <a:pt x="0" y="748603"/>
                </a:moveTo>
                <a:lnTo>
                  <a:pt x="0" y="0"/>
                </a:lnTo>
                <a:lnTo>
                  <a:pt x="164898" y="0"/>
                </a:lnTo>
                <a:lnTo>
                  <a:pt x="164898" y="748603"/>
                </a:lnTo>
                <a:lnTo>
                  <a:pt x="0" y="748603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 txBox="1"/>
          <p:nvPr/>
        </p:nvSpPr>
        <p:spPr>
          <a:xfrm>
            <a:off x="10154653" y="2422855"/>
            <a:ext cx="86360" cy="51943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r>
              <a:rPr dirty="0" sz="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10116379" y="3078707"/>
            <a:ext cx="162560" cy="506095"/>
          </a:xfrm>
          <a:custGeom>
            <a:avLst/>
            <a:gdLst/>
            <a:ahLst/>
            <a:cxnLst/>
            <a:rect l="l" t="t" r="r" b="b"/>
            <a:pathLst>
              <a:path w="162559" h="506095">
                <a:moveTo>
                  <a:pt x="0" y="505489"/>
                </a:moveTo>
                <a:lnTo>
                  <a:pt x="0" y="0"/>
                </a:lnTo>
                <a:lnTo>
                  <a:pt x="162533" y="0"/>
                </a:lnTo>
                <a:lnTo>
                  <a:pt x="162533" y="505489"/>
                </a:lnTo>
                <a:lnTo>
                  <a:pt x="0" y="50548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 txBox="1"/>
          <p:nvPr/>
        </p:nvSpPr>
        <p:spPr>
          <a:xfrm>
            <a:off x="10125354" y="3179714"/>
            <a:ext cx="149860" cy="301625"/>
          </a:xfrm>
          <a:prstGeom prst="rect">
            <a:avLst/>
          </a:prstGeom>
        </p:spPr>
        <p:txBody>
          <a:bodyPr wrap="square" lIns="0" tIns="8890" rIns="0" bIns="0" rtlCol="0" vert="vert270">
            <a:spAutoFit/>
          </a:bodyPr>
          <a:lstStyle/>
          <a:p>
            <a:pPr marL="12700" marR="5080" indent="36195">
              <a:lnSpc>
                <a:spcPct val="104200"/>
              </a:lnSpc>
              <a:spcBef>
                <a:spcPts val="70"/>
              </a:spcBef>
            </a:pPr>
            <a:r>
              <a:rPr dirty="0" sz="400" spc="5">
                <a:solidFill>
                  <a:srgbClr val="FFFFFF"/>
                </a:solidFill>
                <a:latin typeface="Trebuchet MS"/>
                <a:cs typeface="Trebuchet MS"/>
              </a:rPr>
              <a:t>Network 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10114015" y="1963282"/>
            <a:ext cx="165100" cy="309880"/>
          </a:xfrm>
          <a:custGeom>
            <a:avLst/>
            <a:gdLst/>
            <a:ahLst/>
            <a:cxnLst/>
            <a:rect l="l" t="t" r="r" b="b"/>
            <a:pathLst>
              <a:path w="165100" h="309880">
                <a:moveTo>
                  <a:pt x="0" y="309400"/>
                </a:moveTo>
                <a:lnTo>
                  <a:pt x="0" y="0"/>
                </a:lnTo>
                <a:lnTo>
                  <a:pt x="164897" y="0"/>
                </a:lnTo>
                <a:lnTo>
                  <a:pt x="164897" y="309400"/>
                </a:lnTo>
                <a:lnTo>
                  <a:pt x="0" y="30940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 txBox="1"/>
          <p:nvPr/>
        </p:nvSpPr>
        <p:spPr>
          <a:xfrm>
            <a:off x="10154653" y="2015703"/>
            <a:ext cx="86360" cy="20701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10114013" y="3619264"/>
            <a:ext cx="165100" cy="316230"/>
          </a:xfrm>
          <a:custGeom>
            <a:avLst/>
            <a:gdLst/>
            <a:ahLst/>
            <a:cxnLst/>
            <a:rect l="l" t="t" r="r" b="b"/>
            <a:pathLst>
              <a:path w="165100" h="316229">
                <a:moveTo>
                  <a:pt x="0" y="316112"/>
                </a:moveTo>
                <a:lnTo>
                  <a:pt x="0" y="0"/>
                </a:lnTo>
                <a:lnTo>
                  <a:pt x="164898" y="0"/>
                </a:lnTo>
                <a:lnTo>
                  <a:pt x="164898" y="316112"/>
                </a:lnTo>
                <a:lnTo>
                  <a:pt x="0" y="316112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 txBox="1"/>
          <p:nvPr/>
        </p:nvSpPr>
        <p:spPr>
          <a:xfrm>
            <a:off x="10124173" y="3627770"/>
            <a:ext cx="149860" cy="301625"/>
          </a:xfrm>
          <a:prstGeom prst="rect">
            <a:avLst/>
          </a:prstGeom>
        </p:spPr>
        <p:txBody>
          <a:bodyPr wrap="square" lIns="0" tIns="8890" rIns="0" bIns="0" rtlCol="0" vert="vert270">
            <a:spAutoFit/>
          </a:bodyPr>
          <a:lstStyle/>
          <a:p>
            <a:pPr marL="12700" marR="5080" indent="5715">
              <a:lnSpc>
                <a:spcPct val="104200"/>
              </a:lnSpc>
              <a:spcBef>
                <a:spcPts val="70"/>
              </a:spcBef>
            </a:pP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4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91" name="object 191"/>
          <p:cNvGrpSpPr/>
          <p:nvPr/>
        </p:nvGrpSpPr>
        <p:grpSpPr>
          <a:xfrm>
            <a:off x="10726366" y="3393758"/>
            <a:ext cx="593090" cy="173355"/>
            <a:chOff x="10726366" y="3393758"/>
            <a:chExt cx="593090" cy="173355"/>
          </a:xfrm>
        </p:grpSpPr>
        <p:sp>
          <p:nvSpPr>
            <p:cNvPr id="192" name="object 192"/>
            <p:cNvSpPr/>
            <p:nvPr/>
          </p:nvSpPr>
          <p:spPr>
            <a:xfrm>
              <a:off x="10731129" y="3398521"/>
              <a:ext cx="583565" cy="163830"/>
            </a:xfrm>
            <a:custGeom>
              <a:avLst/>
              <a:gdLst/>
              <a:ahLst/>
              <a:cxnLst/>
              <a:rect l="l" t="t" r="r" b="b"/>
              <a:pathLst>
                <a:path w="583565" h="163829">
                  <a:moveTo>
                    <a:pt x="583254" y="0"/>
                  </a:moveTo>
                  <a:lnTo>
                    <a:pt x="0" y="0"/>
                  </a:lnTo>
                  <a:lnTo>
                    <a:pt x="0" y="163214"/>
                  </a:lnTo>
                  <a:lnTo>
                    <a:pt x="583254" y="163214"/>
                  </a:lnTo>
                  <a:lnTo>
                    <a:pt x="583254" y="0"/>
                  </a:lnTo>
                  <a:close/>
                </a:path>
              </a:pathLst>
            </a:custGeom>
            <a:solidFill>
              <a:srgbClr val="E888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10731129" y="3398521"/>
              <a:ext cx="583565" cy="163830"/>
            </a:xfrm>
            <a:custGeom>
              <a:avLst/>
              <a:gdLst/>
              <a:ahLst/>
              <a:cxnLst/>
              <a:rect l="l" t="t" r="r" b="b"/>
              <a:pathLst>
                <a:path w="583565" h="163829">
                  <a:moveTo>
                    <a:pt x="0" y="0"/>
                  </a:moveTo>
                  <a:lnTo>
                    <a:pt x="583255" y="0"/>
                  </a:lnTo>
                  <a:lnTo>
                    <a:pt x="583255" y="163214"/>
                  </a:lnTo>
                  <a:lnTo>
                    <a:pt x="0" y="16321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4" name="object 194"/>
          <p:cNvSpPr txBox="1"/>
          <p:nvPr/>
        </p:nvSpPr>
        <p:spPr>
          <a:xfrm>
            <a:off x="10865592" y="3383788"/>
            <a:ext cx="3244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51435">
              <a:lnSpc>
                <a:spcPct val="125000"/>
              </a:lnSpc>
              <a:spcBef>
                <a:spcPts val="100"/>
              </a:spcBef>
            </a:pPr>
            <a:r>
              <a:rPr dirty="0" sz="400" spc="15">
                <a:solidFill>
                  <a:srgbClr val="FFFFFF"/>
                </a:solidFill>
                <a:latin typeface="Trebuchet MS"/>
                <a:cs typeface="Trebuchet MS"/>
              </a:rPr>
              <a:t>External </a:t>
            </a:r>
            <a:r>
              <a:rPr dirty="0" sz="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" spc="2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00" spc="4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dirty="0" sz="400" spc="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 spc="2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95" name="object 195"/>
          <p:cNvGrpSpPr/>
          <p:nvPr/>
        </p:nvGrpSpPr>
        <p:grpSpPr>
          <a:xfrm>
            <a:off x="12543466" y="3393733"/>
            <a:ext cx="593090" cy="172720"/>
            <a:chOff x="12543466" y="3393733"/>
            <a:chExt cx="593090" cy="172720"/>
          </a:xfrm>
        </p:grpSpPr>
        <p:sp>
          <p:nvSpPr>
            <p:cNvPr id="196" name="object 196"/>
            <p:cNvSpPr/>
            <p:nvPr/>
          </p:nvSpPr>
          <p:spPr>
            <a:xfrm>
              <a:off x="12548228" y="3398496"/>
              <a:ext cx="583565" cy="163195"/>
            </a:xfrm>
            <a:custGeom>
              <a:avLst/>
              <a:gdLst/>
              <a:ahLst/>
              <a:cxnLst/>
              <a:rect l="l" t="t" r="r" b="b"/>
              <a:pathLst>
                <a:path w="583565" h="163195">
                  <a:moveTo>
                    <a:pt x="583254" y="0"/>
                  </a:moveTo>
                  <a:lnTo>
                    <a:pt x="0" y="0"/>
                  </a:lnTo>
                  <a:lnTo>
                    <a:pt x="0" y="162665"/>
                  </a:lnTo>
                  <a:lnTo>
                    <a:pt x="583254" y="162665"/>
                  </a:lnTo>
                  <a:lnTo>
                    <a:pt x="583254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12548228" y="3398496"/>
              <a:ext cx="583565" cy="163195"/>
            </a:xfrm>
            <a:custGeom>
              <a:avLst/>
              <a:gdLst/>
              <a:ahLst/>
              <a:cxnLst/>
              <a:rect l="l" t="t" r="r" b="b"/>
              <a:pathLst>
                <a:path w="583565" h="163195">
                  <a:moveTo>
                    <a:pt x="0" y="0"/>
                  </a:moveTo>
                  <a:lnTo>
                    <a:pt x="583255" y="0"/>
                  </a:lnTo>
                  <a:lnTo>
                    <a:pt x="583255" y="162665"/>
                  </a:lnTo>
                  <a:lnTo>
                    <a:pt x="0" y="16266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8" name="object 198"/>
          <p:cNvSpPr txBox="1"/>
          <p:nvPr/>
        </p:nvSpPr>
        <p:spPr>
          <a:xfrm>
            <a:off x="11942529" y="3383788"/>
            <a:ext cx="12192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9775" marR="110489" indent="-50165">
              <a:lnSpc>
                <a:spcPct val="125000"/>
              </a:lnSpc>
              <a:spcBef>
                <a:spcPts val="100"/>
              </a:spcBef>
            </a:pPr>
            <a:r>
              <a:rPr dirty="0" sz="400" spc="25">
                <a:solidFill>
                  <a:srgbClr val="FFFFFF"/>
                </a:solidFill>
                <a:latin typeface="Trebuchet MS"/>
                <a:cs typeface="Trebuchet MS"/>
              </a:rPr>
              <a:t>Cloud-to</a:t>
            </a:r>
            <a:r>
              <a:rPr dirty="0" sz="4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" spc="35">
                <a:solidFill>
                  <a:srgbClr val="FFFFFF"/>
                </a:solidFill>
                <a:latin typeface="Trebuchet MS"/>
                <a:cs typeface="Trebuchet MS"/>
              </a:rPr>
              <a:t>JPMC </a:t>
            </a:r>
            <a:r>
              <a:rPr dirty="0" sz="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" spc="15">
                <a:solidFill>
                  <a:srgbClr val="FFFFFF"/>
                </a:solidFill>
                <a:latin typeface="Trebuchet MS"/>
                <a:cs typeface="Trebuchet MS"/>
              </a:rPr>
              <a:t>connectivity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99" name="object 199"/>
          <p:cNvGrpSpPr/>
          <p:nvPr/>
        </p:nvGrpSpPr>
        <p:grpSpPr>
          <a:xfrm>
            <a:off x="11937766" y="3393758"/>
            <a:ext cx="593090" cy="173355"/>
            <a:chOff x="11937766" y="3393758"/>
            <a:chExt cx="593090" cy="173355"/>
          </a:xfrm>
        </p:grpSpPr>
        <p:sp>
          <p:nvSpPr>
            <p:cNvPr id="200" name="object 200"/>
            <p:cNvSpPr/>
            <p:nvPr/>
          </p:nvSpPr>
          <p:spPr>
            <a:xfrm>
              <a:off x="11942529" y="3398521"/>
              <a:ext cx="583565" cy="163830"/>
            </a:xfrm>
            <a:custGeom>
              <a:avLst/>
              <a:gdLst/>
              <a:ahLst/>
              <a:cxnLst/>
              <a:rect l="l" t="t" r="r" b="b"/>
              <a:pathLst>
                <a:path w="583565" h="163829">
                  <a:moveTo>
                    <a:pt x="583254" y="0"/>
                  </a:moveTo>
                  <a:lnTo>
                    <a:pt x="0" y="0"/>
                  </a:lnTo>
                  <a:lnTo>
                    <a:pt x="0" y="163214"/>
                  </a:lnTo>
                  <a:lnTo>
                    <a:pt x="583254" y="163214"/>
                  </a:lnTo>
                  <a:lnTo>
                    <a:pt x="583254" y="0"/>
                  </a:lnTo>
                  <a:close/>
                </a:path>
              </a:pathLst>
            </a:custGeom>
            <a:solidFill>
              <a:srgbClr val="E888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11942529" y="3398521"/>
              <a:ext cx="583565" cy="163830"/>
            </a:xfrm>
            <a:custGeom>
              <a:avLst/>
              <a:gdLst/>
              <a:ahLst/>
              <a:cxnLst/>
              <a:rect l="l" t="t" r="r" b="b"/>
              <a:pathLst>
                <a:path w="583565" h="163829">
                  <a:moveTo>
                    <a:pt x="0" y="0"/>
                  </a:moveTo>
                  <a:lnTo>
                    <a:pt x="583255" y="0"/>
                  </a:lnTo>
                  <a:lnTo>
                    <a:pt x="583255" y="163214"/>
                  </a:lnTo>
                  <a:lnTo>
                    <a:pt x="0" y="16321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2" name="object 202"/>
          <p:cNvSpPr txBox="1"/>
          <p:nvPr/>
        </p:nvSpPr>
        <p:spPr>
          <a:xfrm>
            <a:off x="12076993" y="3383788"/>
            <a:ext cx="324485" cy="1778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219"/>
              </a:spcBef>
            </a:pPr>
            <a:r>
              <a:rPr dirty="0" sz="400" spc="4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400" spc="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 spc="2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400" spc="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00" spc="2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400" spc="4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400" spc="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400" spc="15">
                <a:solidFill>
                  <a:srgbClr val="FFFFFF"/>
                </a:solidFill>
                <a:latin typeface="Trebuchet MS"/>
                <a:cs typeface="Trebuchet MS"/>
              </a:rPr>
              <a:t>connectivity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203" name="object 203"/>
          <p:cNvGrpSpPr/>
          <p:nvPr/>
        </p:nvGrpSpPr>
        <p:grpSpPr>
          <a:xfrm>
            <a:off x="11332066" y="3393733"/>
            <a:ext cx="593090" cy="172720"/>
            <a:chOff x="11332066" y="3393733"/>
            <a:chExt cx="593090" cy="172720"/>
          </a:xfrm>
        </p:grpSpPr>
        <p:sp>
          <p:nvSpPr>
            <p:cNvPr id="204" name="object 204"/>
            <p:cNvSpPr/>
            <p:nvPr/>
          </p:nvSpPr>
          <p:spPr>
            <a:xfrm>
              <a:off x="11336828" y="3398496"/>
              <a:ext cx="583565" cy="163195"/>
            </a:xfrm>
            <a:custGeom>
              <a:avLst/>
              <a:gdLst/>
              <a:ahLst/>
              <a:cxnLst/>
              <a:rect l="l" t="t" r="r" b="b"/>
              <a:pathLst>
                <a:path w="583565" h="163195">
                  <a:moveTo>
                    <a:pt x="583254" y="0"/>
                  </a:moveTo>
                  <a:lnTo>
                    <a:pt x="0" y="0"/>
                  </a:lnTo>
                  <a:lnTo>
                    <a:pt x="0" y="162665"/>
                  </a:lnTo>
                  <a:lnTo>
                    <a:pt x="583254" y="162665"/>
                  </a:lnTo>
                  <a:lnTo>
                    <a:pt x="583254" y="0"/>
                  </a:lnTo>
                  <a:close/>
                </a:path>
              </a:pathLst>
            </a:custGeom>
            <a:solidFill>
              <a:srgbClr val="E888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11336828" y="3398496"/>
              <a:ext cx="583565" cy="163195"/>
            </a:xfrm>
            <a:custGeom>
              <a:avLst/>
              <a:gdLst/>
              <a:ahLst/>
              <a:cxnLst/>
              <a:rect l="l" t="t" r="r" b="b"/>
              <a:pathLst>
                <a:path w="583565" h="163195">
                  <a:moveTo>
                    <a:pt x="0" y="0"/>
                  </a:moveTo>
                  <a:lnTo>
                    <a:pt x="583255" y="0"/>
                  </a:lnTo>
                  <a:lnTo>
                    <a:pt x="583255" y="162665"/>
                  </a:lnTo>
                  <a:lnTo>
                    <a:pt x="0" y="16266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6" name="object 206"/>
          <p:cNvSpPr txBox="1"/>
          <p:nvPr/>
        </p:nvSpPr>
        <p:spPr>
          <a:xfrm>
            <a:off x="11471294" y="3383788"/>
            <a:ext cx="3244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0795">
              <a:lnSpc>
                <a:spcPct val="125000"/>
              </a:lnSpc>
              <a:spcBef>
                <a:spcPts val="100"/>
              </a:spcBef>
            </a:pPr>
            <a:r>
              <a:rPr dirty="0" sz="40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0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00" spc="2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dirty="0" sz="400" spc="2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00" spc="4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dirty="0" sz="400" spc="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 spc="2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207" name="object 207"/>
          <p:cNvGrpSpPr/>
          <p:nvPr/>
        </p:nvGrpSpPr>
        <p:grpSpPr>
          <a:xfrm>
            <a:off x="11127784" y="2330536"/>
            <a:ext cx="381635" cy="137160"/>
            <a:chOff x="11127784" y="2330536"/>
            <a:chExt cx="381635" cy="137160"/>
          </a:xfrm>
        </p:grpSpPr>
        <p:sp>
          <p:nvSpPr>
            <p:cNvPr id="208" name="object 208"/>
            <p:cNvSpPr/>
            <p:nvPr/>
          </p:nvSpPr>
          <p:spPr>
            <a:xfrm>
              <a:off x="11132546" y="2335298"/>
              <a:ext cx="372110" cy="127635"/>
            </a:xfrm>
            <a:custGeom>
              <a:avLst/>
              <a:gdLst/>
              <a:ahLst/>
              <a:cxnLst/>
              <a:rect l="l" t="t" r="r" b="b"/>
              <a:pathLst>
                <a:path w="372109" h="127635">
                  <a:moveTo>
                    <a:pt x="371631" y="0"/>
                  </a:moveTo>
                  <a:lnTo>
                    <a:pt x="0" y="0"/>
                  </a:lnTo>
                  <a:lnTo>
                    <a:pt x="0" y="127511"/>
                  </a:lnTo>
                  <a:lnTo>
                    <a:pt x="371631" y="127511"/>
                  </a:lnTo>
                  <a:lnTo>
                    <a:pt x="371631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11132546" y="2335298"/>
              <a:ext cx="372110" cy="127635"/>
            </a:xfrm>
            <a:custGeom>
              <a:avLst/>
              <a:gdLst/>
              <a:ahLst/>
              <a:cxnLst/>
              <a:rect l="l" t="t" r="r" b="b"/>
              <a:pathLst>
                <a:path w="372109" h="127635">
                  <a:moveTo>
                    <a:pt x="0" y="0"/>
                  </a:moveTo>
                  <a:lnTo>
                    <a:pt x="371632" y="0"/>
                  </a:lnTo>
                  <a:lnTo>
                    <a:pt x="371632" y="127512"/>
                  </a:lnTo>
                  <a:lnTo>
                    <a:pt x="0" y="12751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0" name="object 210"/>
          <p:cNvSpPr txBox="1"/>
          <p:nvPr/>
        </p:nvSpPr>
        <p:spPr>
          <a:xfrm>
            <a:off x="11208825" y="2323083"/>
            <a:ext cx="231775" cy="153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6350">
              <a:lnSpc>
                <a:spcPct val="105000"/>
              </a:lnSpc>
              <a:spcBef>
                <a:spcPts val="100"/>
              </a:spcBef>
            </a:pPr>
            <a:r>
              <a:rPr dirty="0" sz="400" spc="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4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00" spc="-1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9955648" y="1963282"/>
            <a:ext cx="119380" cy="1972310"/>
          </a:xfrm>
          <a:custGeom>
            <a:avLst/>
            <a:gdLst/>
            <a:ahLst/>
            <a:cxnLst/>
            <a:rect l="l" t="t" r="r" b="b"/>
            <a:pathLst>
              <a:path w="119379" h="1972310">
                <a:moveTo>
                  <a:pt x="0" y="1972094"/>
                </a:moveTo>
                <a:lnTo>
                  <a:pt x="0" y="0"/>
                </a:lnTo>
                <a:lnTo>
                  <a:pt x="118810" y="0"/>
                </a:lnTo>
                <a:lnTo>
                  <a:pt x="118810" y="1972094"/>
                </a:lnTo>
                <a:lnTo>
                  <a:pt x="0" y="1972094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 txBox="1"/>
          <p:nvPr/>
        </p:nvSpPr>
        <p:spPr>
          <a:xfrm>
            <a:off x="9965969" y="2819780"/>
            <a:ext cx="101600" cy="256540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213" name="object 213"/>
          <p:cNvGrpSpPr/>
          <p:nvPr/>
        </p:nvGrpSpPr>
        <p:grpSpPr>
          <a:xfrm>
            <a:off x="10719569" y="2481329"/>
            <a:ext cx="793115" cy="205740"/>
            <a:chOff x="10719569" y="2481329"/>
            <a:chExt cx="793115" cy="205740"/>
          </a:xfrm>
        </p:grpSpPr>
        <p:sp>
          <p:nvSpPr>
            <p:cNvPr id="214" name="object 214"/>
            <p:cNvSpPr/>
            <p:nvPr/>
          </p:nvSpPr>
          <p:spPr>
            <a:xfrm>
              <a:off x="10724332" y="2486092"/>
              <a:ext cx="783590" cy="196215"/>
            </a:xfrm>
            <a:custGeom>
              <a:avLst/>
              <a:gdLst/>
              <a:ahLst/>
              <a:cxnLst/>
              <a:rect l="l" t="t" r="r" b="b"/>
              <a:pathLst>
                <a:path w="783590" h="196214">
                  <a:moveTo>
                    <a:pt x="783189" y="0"/>
                  </a:moveTo>
                  <a:lnTo>
                    <a:pt x="0" y="0"/>
                  </a:lnTo>
                  <a:lnTo>
                    <a:pt x="0" y="195768"/>
                  </a:lnTo>
                  <a:lnTo>
                    <a:pt x="783189" y="195768"/>
                  </a:lnTo>
                  <a:lnTo>
                    <a:pt x="783189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10724332" y="2486092"/>
              <a:ext cx="783590" cy="196215"/>
            </a:xfrm>
            <a:custGeom>
              <a:avLst/>
              <a:gdLst/>
              <a:ahLst/>
              <a:cxnLst/>
              <a:rect l="l" t="t" r="r" b="b"/>
              <a:pathLst>
                <a:path w="783590" h="196214">
                  <a:moveTo>
                    <a:pt x="0" y="0"/>
                  </a:moveTo>
                  <a:lnTo>
                    <a:pt x="783190" y="0"/>
                  </a:lnTo>
                  <a:lnTo>
                    <a:pt x="783190" y="195769"/>
                  </a:lnTo>
                  <a:lnTo>
                    <a:pt x="0" y="19576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6" name="object 216"/>
          <p:cNvSpPr txBox="1"/>
          <p:nvPr/>
        </p:nvSpPr>
        <p:spPr>
          <a:xfrm>
            <a:off x="10869069" y="2532888"/>
            <a:ext cx="50673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-3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3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217" name="object 217"/>
          <p:cNvGrpSpPr/>
          <p:nvPr/>
        </p:nvGrpSpPr>
        <p:grpSpPr>
          <a:xfrm>
            <a:off x="11523109" y="2329221"/>
            <a:ext cx="880744" cy="705485"/>
            <a:chOff x="11523109" y="2329221"/>
            <a:chExt cx="880744" cy="705485"/>
          </a:xfrm>
        </p:grpSpPr>
        <p:sp>
          <p:nvSpPr>
            <p:cNvPr id="218" name="object 218"/>
            <p:cNvSpPr/>
            <p:nvPr/>
          </p:nvSpPr>
          <p:spPr>
            <a:xfrm>
              <a:off x="11953512" y="2333984"/>
              <a:ext cx="445134" cy="695960"/>
            </a:xfrm>
            <a:custGeom>
              <a:avLst/>
              <a:gdLst/>
              <a:ahLst/>
              <a:cxnLst/>
              <a:rect l="l" t="t" r="r" b="b"/>
              <a:pathLst>
                <a:path w="445134" h="695960">
                  <a:moveTo>
                    <a:pt x="445042" y="0"/>
                  </a:moveTo>
                  <a:lnTo>
                    <a:pt x="0" y="0"/>
                  </a:lnTo>
                  <a:lnTo>
                    <a:pt x="0" y="695577"/>
                  </a:lnTo>
                  <a:lnTo>
                    <a:pt x="445042" y="695577"/>
                  </a:lnTo>
                  <a:lnTo>
                    <a:pt x="445042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11953512" y="2333984"/>
              <a:ext cx="445134" cy="695960"/>
            </a:xfrm>
            <a:custGeom>
              <a:avLst/>
              <a:gdLst/>
              <a:ahLst/>
              <a:cxnLst/>
              <a:rect l="l" t="t" r="r" b="b"/>
              <a:pathLst>
                <a:path w="445134" h="695960">
                  <a:moveTo>
                    <a:pt x="0" y="0"/>
                  </a:moveTo>
                  <a:lnTo>
                    <a:pt x="445043" y="0"/>
                  </a:lnTo>
                  <a:lnTo>
                    <a:pt x="445043" y="695578"/>
                  </a:lnTo>
                  <a:lnTo>
                    <a:pt x="0" y="69557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11527872" y="2333983"/>
              <a:ext cx="407034" cy="347980"/>
            </a:xfrm>
            <a:custGeom>
              <a:avLst/>
              <a:gdLst/>
              <a:ahLst/>
              <a:cxnLst/>
              <a:rect l="l" t="t" r="r" b="b"/>
              <a:pathLst>
                <a:path w="407034" h="347980">
                  <a:moveTo>
                    <a:pt x="406470" y="0"/>
                  </a:moveTo>
                  <a:lnTo>
                    <a:pt x="0" y="0"/>
                  </a:lnTo>
                  <a:lnTo>
                    <a:pt x="0" y="347878"/>
                  </a:lnTo>
                  <a:lnTo>
                    <a:pt x="406470" y="347878"/>
                  </a:lnTo>
                  <a:lnTo>
                    <a:pt x="406470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11527872" y="2333984"/>
              <a:ext cx="407034" cy="347980"/>
            </a:xfrm>
            <a:custGeom>
              <a:avLst/>
              <a:gdLst/>
              <a:ahLst/>
              <a:cxnLst/>
              <a:rect l="l" t="t" r="r" b="b"/>
              <a:pathLst>
                <a:path w="407034" h="347980">
                  <a:moveTo>
                    <a:pt x="0" y="0"/>
                  </a:moveTo>
                  <a:lnTo>
                    <a:pt x="406471" y="0"/>
                  </a:lnTo>
                  <a:lnTo>
                    <a:pt x="406471" y="347878"/>
                  </a:lnTo>
                  <a:lnTo>
                    <a:pt x="0" y="34787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2" name="object 222"/>
          <p:cNvSpPr txBox="1"/>
          <p:nvPr/>
        </p:nvSpPr>
        <p:spPr>
          <a:xfrm>
            <a:off x="11578707" y="2420111"/>
            <a:ext cx="3181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84455">
              <a:lnSpc>
                <a:spcPct val="100000"/>
              </a:lnSpc>
              <a:spcBef>
                <a:spcPts val="100"/>
              </a:spcBef>
            </a:pP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-3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3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223" name="object 223"/>
          <p:cNvGrpSpPr/>
          <p:nvPr/>
        </p:nvGrpSpPr>
        <p:grpSpPr>
          <a:xfrm>
            <a:off x="10719568" y="2698384"/>
            <a:ext cx="1220470" cy="336550"/>
            <a:chOff x="10719568" y="2698384"/>
            <a:chExt cx="1220470" cy="336550"/>
          </a:xfrm>
        </p:grpSpPr>
        <p:sp>
          <p:nvSpPr>
            <p:cNvPr id="224" name="object 224"/>
            <p:cNvSpPr/>
            <p:nvPr/>
          </p:nvSpPr>
          <p:spPr>
            <a:xfrm>
              <a:off x="10724330" y="2703146"/>
              <a:ext cx="1210945" cy="327025"/>
            </a:xfrm>
            <a:custGeom>
              <a:avLst/>
              <a:gdLst/>
              <a:ahLst/>
              <a:cxnLst/>
              <a:rect l="l" t="t" r="r" b="b"/>
              <a:pathLst>
                <a:path w="1210945" h="327025">
                  <a:moveTo>
                    <a:pt x="1210717" y="0"/>
                  </a:moveTo>
                  <a:lnTo>
                    <a:pt x="0" y="0"/>
                  </a:lnTo>
                  <a:lnTo>
                    <a:pt x="0" y="326414"/>
                  </a:lnTo>
                  <a:lnTo>
                    <a:pt x="1210717" y="326414"/>
                  </a:lnTo>
                  <a:lnTo>
                    <a:pt x="1210717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10724330" y="2703146"/>
              <a:ext cx="1210945" cy="327025"/>
            </a:xfrm>
            <a:custGeom>
              <a:avLst/>
              <a:gdLst/>
              <a:ahLst/>
              <a:cxnLst/>
              <a:rect l="l" t="t" r="r" b="b"/>
              <a:pathLst>
                <a:path w="1210945" h="327025">
                  <a:moveTo>
                    <a:pt x="0" y="0"/>
                  </a:moveTo>
                  <a:lnTo>
                    <a:pt x="1210718" y="0"/>
                  </a:lnTo>
                  <a:lnTo>
                    <a:pt x="1210718" y="326414"/>
                  </a:lnTo>
                  <a:lnTo>
                    <a:pt x="0" y="32641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6" name="object 226"/>
          <p:cNvSpPr txBox="1"/>
          <p:nvPr/>
        </p:nvSpPr>
        <p:spPr>
          <a:xfrm>
            <a:off x="11187609" y="2816352"/>
            <a:ext cx="29718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227" name="object 227"/>
          <p:cNvGrpSpPr/>
          <p:nvPr/>
        </p:nvGrpSpPr>
        <p:grpSpPr>
          <a:xfrm>
            <a:off x="12412318" y="2329220"/>
            <a:ext cx="358775" cy="706120"/>
            <a:chOff x="12412318" y="2329220"/>
            <a:chExt cx="358775" cy="706120"/>
          </a:xfrm>
        </p:grpSpPr>
        <p:sp>
          <p:nvSpPr>
            <p:cNvPr id="228" name="object 228"/>
            <p:cNvSpPr/>
            <p:nvPr/>
          </p:nvSpPr>
          <p:spPr>
            <a:xfrm>
              <a:off x="12417080" y="2333983"/>
              <a:ext cx="349250" cy="696595"/>
            </a:xfrm>
            <a:custGeom>
              <a:avLst/>
              <a:gdLst/>
              <a:ahLst/>
              <a:cxnLst/>
              <a:rect l="l" t="t" r="r" b="b"/>
              <a:pathLst>
                <a:path w="349250" h="696594">
                  <a:moveTo>
                    <a:pt x="348870" y="0"/>
                  </a:moveTo>
                  <a:lnTo>
                    <a:pt x="0" y="0"/>
                  </a:lnTo>
                  <a:lnTo>
                    <a:pt x="0" y="696208"/>
                  </a:lnTo>
                  <a:lnTo>
                    <a:pt x="348870" y="696208"/>
                  </a:lnTo>
                  <a:lnTo>
                    <a:pt x="348870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12417080" y="2333983"/>
              <a:ext cx="349250" cy="696595"/>
            </a:xfrm>
            <a:custGeom>
              <a:avLst/>
              <a:gdLst/>
              <a:ahLst/>
              <a:cxnLst/>
              <a:rect l="l" t="t" r="r" b="b"/>
              <a:pathLst>
                <a:path w="349250" h="696594">
                  <a:moveTo>
                    <a:pt x="0" y="0"/>
                  </a:moveTo>
                  <a:lnTo>
                    <a:pt x="348870" y="0"/>
                  </a:lnTo>
                  <a:lnTo>
                    <a:pt x="348870" y="696209"/>
                  </a:lnTo>
                  <a:lnTo>
                    <a:pt x="0" y="69620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0" name="object 230"/>
          <p:cNvSpPr txBox="1"/>
          <p:nvPr/>
        </p:nvSpPr>
        <p:spPr>
          <a:xfrm>
            <a:off x="11953513" y="2630423"/>
            <a:ext cx="81661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Microservices</a:t>
            </a:r>
            <a:r>
              <a:rPr dirty="0" sz="500" spc="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WebApp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231" name="object 231"/>
          <p:cNvGrpSpPr/>
          <p:nvPr/>
        </p:nvGrpSpPr>
        <p:grpSpPr>
          <a:xfrm>
            <a:off x="10719568" y="2329220"/>
            <a:ext cx="392430" cy="142875"/>
            <a:chOff x="10719568" y="2329220"/>
            <a:chExt cx="392430" cy="142875"/>
          </a:xfrm>
        </p:grpSpPr>
        <p:sp>
          <p:nvSpPr>
            <p:cNvPr id="232" name="object 232"/>
            <p:cNvSpPr/>
            <p:nvPr/>
          </p:nvSpPr>
          <p:spPr>
            <a:xfrm>
              <a:off x="10724330" y="2333983"/>
              <a:ext cx="382905" cy="133350"/>
            </a:xfrm>
            <a:custGeom>
              <a:avLst/>
              <a:gdLst/>
              <a:ahLst/>
              <a:cxnLst/>
              <a:rect l="l" t="t" r="r" b="b"/>
              <a:pathLst>
                <a:path w="382904" h="133350">
                  <a:moveTo>
                    <a:pt x="382692" y="0"/>
                  </a:moveTo>
                  <a:lnTo>
                    <a:pt x="0" y="0"/>
                  </a:lnTo>
                  <a:lnTo>
                    <a:pt x="0" y="133144"/>
                  </a:lnTo>
                  <a:lnTo>
                    <a:pt x="382692" y="133144"/>
                  </a:lnTo>
                  <a:lnTo>
                    <a:pt x="382692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10724330" y="2333983"/>
              <a:ext cx="382905" cy="133350"/>
            </a:xfrm>
            <a:custGeom>
              <a:avLst/>
              <a:gdLst/>
              <a:ahLst/>
              <a:cxnLst/>
              <a:rect l="l" t="t" r="r" b="b"/>
              <a:pathLst>
                <a:path w="382904" h="133350">
                  <a:moveTo>
                    <a:pt x="0" y="0"/>
                  </a:moveTo>
                  <a:lnTo>
                    <a:pt x="382692" y="0"/>
                  </a:lnTo>
                  <a:lnTo>
                    <a:pt x="382692" y="133144"/>
                  </a:lnTo>
                  <a:lnTo>
                    <a:pt x="0" y="13314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4" name="object 234"/>
          <p:cNvSpPr txBox="1"/>
          <p:nvPr/>
        </p:nvSpPr>
        <p:spPr>
          <a:xfrm>
            <a:off x="10745813" y="2356611"/>
            <a:ext cx="352425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4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 spc="-1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4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 spc="-1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235" name="object 235"/>
          <p:cNvGrpSpPr/>
          <p:nvPr/>
        </p:nvGrpSpPr>
        <p:grpSpPr>
          <a:xfrm>
            <a:off x="12786855" y="2329696"/>
            <a:ext cx="340995" cy="704850"/>
            <a:chOff x="12786855" y="2329696"/>
            <a:chExt cx="340995" cy="704850"/>
          </a:xfrm>
        </p:grpSpPr>
        <p:sp>
          <p:nvSpPr>
            <p:cNvPr id="236" name="object 236"/>
            <p:cNvSpPr/>
            <p:nvPr/>
          </p:nvSpPr>
          <p:spPr>
            <a:xfrm>
              <a:off x="12791617" y="2334460"/>
              <a:ext cx="331470" cy="695325"/>
            </a:xfrm>
            <a:custGeom>
              <a:avLst/>
              <a:gdLst/>
              <a:ahLst/>
              <a:cxnLst/>
              <a:rect l="l" t="t" r="r" b="b"/>
              <a:pathLst>
                <a:path w="331469" h="695325">
                  <a:moveTo>
                    <a:pt x="331392" y="0"/>
                  </a:moveTo>
                  <a:lnTo>
                    <a:pt x="0" y="0"/>
                  </a:lnTo>
                  <a:lnTo>
                    <a:pt x="0" y="695101"/>
                  </a:lnTo>
                  <a:lnTo>
                    <a:pt x="331392" y="695101"/>
                  </a:lnTo>
                  <a:lnTo>
                    <a:pt x="331392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12791617" y="2334459"/>
              <a:ext cx="331470" cy="695325"/>
            </a:xfrm>
            <a:custGeom>
              <a:avLst/>
              <a:gdLst/>
              <a:ahLst/>
              <a:cxnLst/>
              <a:rect l="l" t="t" r="r" b="b"/>
              <a:pathLst>
                <a:path w="331469" h="695325">
                  <a:moveTo>
                    <a:pt x="0" y="0"/>
                  </a:moveTo>
                  <a:lnTo>
                    <a:pt x="331392" y="0"/>
                  </a:lnTo>
                  <a:lnTo>
                    <a:pt x="331392" y="695102"/>
                  </a:lnTo>
                  <a:lnTo>
                    <a:pt x="0" y="69510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8" name="object 238"/>
          <p:cNvSpPr txBox="1"/>
          <p:nvPr/>
        </p:nvSpPr>
        <p:spPr>
          <a:xfrm>
            <a:off x="12417080" y="2630423"/>
            <a:ext cx="6934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0530">
              <a:lnSpc>
                <a:spcPct val="100000"/>
              </a:lnSpc>
              <a:spcBef>
                <a:spcPts val="100"/>
              </a:spcBef>
            </a:pP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Custom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239" name="object 239"/>
          <p:cNvGrpSpPr/>
          <p:nvPr/>
        </p:nvGrpSpPr>
        <p:grpSpPr>
          <a:xfrm>
            <a:off x="10279062" y="4902457"/>
            <a:ext cx="2895600" cy="1981200"/>
            <a:chOff x="10279062" y="4902457"/>
            <a:chExt cx="2895600" cy="1981200"/>
          </a:xfrm>
        </p:grpSpPr>
        <p:sp>
          <p:nvSpPr>
            <p:cNvPr id="240" name="object 240"/>
            <p:cNvSpPr/>
            <p:nvPr/>
          </p:nvSpPr>
          <p:spPr>
            <a:xfrm>
              <a:off x="10283327" y="4904044"/>
              <a:ext cx="2889885" cy="327660"/>
            </a:xfrm>
            <a:custGeom>
              <a:avLst/>
              <a:gdLst/>
              <a:ahLst/>
              <a:cxnLst/>
              <a:rect l="l" t="t" r="r" b="b"/>
              <a:pathLst>
                <a:path w="2889884" h="327660">
                  <a:moveTo>
                    <a:pt x="2889592" y="0"/>
                  </a:moveTo>
                  <a:lnTo>
                    <a:pt x="0" y="0"/>
                  </a:lnTo>
                  <a:lnTo>
                    <a:pt x="0" y="327168"/>
                  </a:lnTo>
                  <a:lnTo>
                    <a:pt x="2889592" y="327168"/>
                  </a:lnTo>
                  <a:lnTo>
                    <a:pt x="2889592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10283327" y="4904045"/>
              <a:ext cx="2889885" cy="327660"/>
            </a:xfrm>
            <a:custGeom>
              <a:avLst/>
              <a:gdLst/>
              <a:ahLst/>
              <a:cxnLst/>
              <a:rect l="l" t="t" r="r" b="b"/>
              <a:pathLst>
                <a:path w="2889884" h="327660">
                  <a:moveTo>
                    <a:pt x="0" y="0"/>
                  </a:moveTo>
                  <a:lnTo>
                    <a:pt x="2889593" y="0"/>
                  </a:lnTo>
                  <a:lnTo>
                    <a:pt x="2889593" y="327168"/>
                  </a:lnTo>
                  <a:lnTo>
                    <a:pt x="0" y="32716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10283327" y="6014419"/>
              <a:ext cx="2889885" cy="278765"/>
            </a:xfrm>
            <a:custGeom>
              <a:avLst/>
              <a:gdLst/>
              <a:ahLst/>
              <a:cxnLst/>
              <a:rect l="l" t="t" r="r" b="b"/>
              <a:pathLst>
                <a:path w="2889884" h="278764">
                  <a:moveTo>
                    <a:pt x="2889592" y="0"/>
                  </a:moveTo>
                  <a:lnTo>
                    <a:pt x="0" y="0"/>
                  </a:lnTo>
                  <a:lnTo>
                    <a:pt x="0" y="278260"/>
                  </a:lnTo>
                  <a:lnTo>
                    <a:pt x="2889592" y="278260"/>
                  </a:lnTo>
                  <a:lnTo>
                    <a:pt x="2889592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/>
            <p:cNvSpPr/>
            <p:nvPr/>
          </p:nvSpPr>
          <p:spPr>
            <a:xfrm>
              <a:off x="10283327" y="6014420"/>
              <a:ext cx="2889885" cy="278765"/>
            </a:xfrm>
            <a:custGeom>
              <a:avLst/>
              <a:gdLst/>
              <a:ahLst/>
              <a:cxnLst/>
              <a:rect l="l" t="t" r="r" b="b"/>
              <a:pathLst>
                <a:path w="2889884" h="278764">
                  <a:moveTo>
                    <a:pt x="0" y="0"/>
                  </a:moveTo>
                  <a:lnTo>
                    <a:pt x="2889593" y="0"/>
                  </a:lnTo>
                  <a:lnTo>
                    <a:pt x="2889593" y="278260"/>
                  </a:lnTo>
                  <a:lnTo>
                    <a:pt x="0" y="27826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10280650" y="6554109"/>
              <a:ext cx="2889885" cy="328295"/>
            </a:xfrm>
            <a:custGeom>
              <a:avLst/>
              <a:gdLst/>
              <a:ahLst/>
              <a:cxnLst/>
              <a:rect l="l" t="t" r="r" b="b"/>
              <a:pathLst>
                <a:path w="2889884" h="328295">
                  <a:moveTo>
                    <a:pt x="2889592" y="0"/>
                  </a:moveTo>
                  <a:lnTo>
                    <a:pt x="0" y="0"/>
                  </a:lnTo>
                  <a:lnTo>
                    <a:pt x="0" y="327811"/>
                  </a:lnTo>
                  <a:lnTo>
                    <a:pt x="2889592" y="327811"/>
                  </a:lnTo>
                  <a:lnTo>
                    <a:pt x="2889592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/>
            <p:cNvSpPr/>
            <p:nvPr/>
          </p:nvSpPr>
          <p:spPr>
            <a:xfrm>
              <a:off x="10280650" y="6554109"/>
              <a:ext cx="2889885" cy="328295"/>
            </a:xfrm>
            <a:custGeom>
              <a:avLst/>
              <a:gdLst/>
              <a:ahLst/>
              <a:cxnLst/>
              <a:rect l="l" t="t" r="r" b="b"/>
              <a:pathLst>
                <a:path w="2889884" h="328295">
                  <a:moveTo>
                    <a:pt x="0" y="0"/>
                  </a:moveTo>
                  <a:lnTo>
                    <a:pt x="2889593" y="0"/>
                  </a:lnTo>
                  <a:lnTo>
                    <a:pt x="2889593" y="327811"/>
                  </a:lnTo>
                  <a:lnTo>
                    <a:pt x="0" y="32781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/>
            <p:cNvSpPr/>
            <p:nvPr/>
          </p:nvSpPr>
          <p:spPr>
            <a:xfrm>
              <a:off x="10703791" y="6578146"/>
              <a:ext cx="2400935" cy="279400"/>
            </a:xfrm>
            <a:custGeom>
              <a:avLst/>
              <a:gdLst/>
              <a:ahLst/>
              <a:cxnLst/>
              <a:rect l="l" t="t" r="r" b="b"/>
              <a:pathLst>
                <a:path w="2400934" h="279400">
                  <a:moveTo>
                    <a:pt x="2400354" y="0"/>
                  </a:moveTo>
                  <a:lnTo>
                    <a:pt x="0" y="0"/>
                  </a:lnTo>
                  <a:lnTo>
                    <a:pt x="0" y="279405"/>
                  </a:lnTo>
                  <a:lnTo>
                    <a:pt x="2400354" y="279405"/>
                  </a:lnTo>
                  <a:lnTo>
                    <a:pt x="2400354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10703791" y="6578146"/>
              <a:ext cx="2400935" cy="279400"/>
            </a:xfrm>
            <a:custGeom>
              <a:avLst/>
              <a:gdLst/>
              <a:ahLst/>
              <a:cxnLst/>
              <a:rect l="l" t="t" r="r" b="b"/>
              <a:pathLst>
                <a:path w="2400934" h="279400">
                  <a:moveTo>
                    <a:pt x="0" y="0"/>
                  </a:moveTo>
                  <a:lnTo>
                    <a:pt x="2400355" y="0"/>
                  </a:lnTo>
                  <a:lnTo>
                    <a:pt x="2400355" y="279406"/>
                  </a:lnTo>
                  <a:lnTo>
                    <a:pt x="0" y="27940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8" name="object 248"/>
          <p:cNvSpPr txBox="1"/>
          <p:nvPr/>
        </p:nvSpPr>
        <p:spPr>
          <a:xfrm>
            <a:off x="10703790" y="6578147"/>
            <a:ext cx="2466975" cy="29845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Times New Roman"/>
              <a:cs typeface="Times New Roman"/>
            </a:endParaRPr>
          </a:p>
          <a:p>
            <a:pPr marL="499745">
              <a:lnSpc>
                <a:spcPct val="100000"/>
              </a:lnSpc>
              <a:spcBef>
                <a:spcPts val="5"/>
              </a:spcBef>
            </a:pP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Roles,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users,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configuration,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encryption,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SIEM,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Trebuchet MS"/>
                <a:cs typeface="Trebuchet MS"/>
              </a:rPr>
              <a:t>etc.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249" name="object 249"/>
          <p:cNvGrpSpPr/>
          <p:nvPr/>
        </p:nvGrpSpPr>
        <p:grpSpPr>
          <a:xfrm>
            <a:off x="10687525" y="6039486"/>
            <a:ext cx="794385" cy="227329"/>
            <a:chOff x="10687525" y="6039486"/>
            <a:chExt cx="794385" cy="227329"/>
          </a:xfrm>
        </p:grpSpPr>
        <p:sp>
          <p:nvSpPr>
            <p:cNvPr id="250" name="object 250"/>
            <p:cNvSpPr/>
            <p:nvPr/>
          </p:nvSpPr>
          <p:spPr>
            <a:xfrm>
              <a:off x="10692287" y="6044248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784554" y="0"/>
                  </a:moveTo>
                  <a:lnTo>
                    <a:pt x="0" y="0"/>
                  </a:lnTo>
                  <a:lnTo>
                    <a:pt x="0" y="217348"/>
                  </a:lnTo>
                  <a:lnTo>
                    <a:pt x="784554" y="217348"/>
                  </a:lnTo>
                  <a:lnTo>
                    <a:pt x="784554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/>
            <p:cNvSpPr/>
            <p:nvPr/>
          </p:nvSpPr>
          <p:spPr>
            <a:xfrm>
              <a:off x="10692287" y="6044248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0" y="0"/>
                  </a:moveTo>
                  <a:lnTo>
                    <a:pt x="784555" y="0"/>
                  </a:lnTo>
                  <a:lnTo>
                    <a:pt x="784555" y="217348"/>
                  </a:lnTo>
                  <a:lnTo>
                    <a:pt x="0" y="2173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2" name="object 252"/>
          <p:cNvSpPr txBox="1"/>
          <p:nvPr/>
        </p:nvSpPr>
        <p:spPr>
          <a:xfrm>
            <a:off x="10935340" y="6102096"/>
            <a:ext cx="31242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5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253" name="object 253"/>
          <p:cNvGrpSpPr/>
          <p:nvPr/>
        </p:nvGrpSpPr>
        <p:grpSpPr>
          <a:xfrm>
            <a:off x="11493378" y="6039486"/>
            <a:ext cx="794385" cy="227329"/>
            <a:chOff x="11493378" y="6039486"/>
            <a:chExt cx="794385" cy="227329"/>
          </a:xfrm>
        </p:grpSpPr>
        <p:sp>
          <p:nvSpPr>
            <p:cNvPr id="254" name="object 254"/>
            <p:cNvSpPr/>
            <p:nvPr/>
          </p:nvSpPr>
          <p:spPr>
            <a:xfrm>
              <a:off x="11498140" y="6044248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784554" y="0"/>
                  </a:moveTo>
                  <a:lnTo>
                    <a:pt x="0" y="0"/>
                  </a:lnTo>
                  <a:lnTo>
                    <a:pt x="0" y="217348"/>
                  </a:lnTo>
                  <a:lnTo>
                    <a:pt x="784554" y="217348"/>
                  </a:lnTo>
                  <a:lnTo>
                    <a:pt x="784554" y="0"/>
                  </a:lnTo>
                  <a:close/>
                </a:path>
              </a:pathLst>
            </a:custGeom>
            <a:solidFill>
              <a:srgbClr val="9827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/>
            <p:cNvSpPr/>
            <p:nvPr/>
          </p:nvSpPr>
          <p:spPr>
            <a:xfrm>
              <a:off x="11498140" y="6044248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0" y="0"/>
                  </a:moveTo>
                  <a:lnTo>
                    <a:pt x="784555" y="0"/>
                  </a:lnTo>
                  <a:lnTo>
                    <a:pt x="784555" y="217348"/>
                  </a:lnTo>
                  <a:lnTo>
                    <a:pt x="0" y="2173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6" name="object 256"/>
          <p:cNvSpPr txBox="1"/>
          <p:nvPr/>
        </p:nvSpPr>
        <p:spPr>
          <a:xfrm>
            <a:off x="10703790" y="6102096"/>
            <a:ext cx="15792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36955">
              <a:lnSpc>
                <a:spcPct val="100000"/>
              </a:lnSpc>
              <a:spcBef>
                <a:spcPts val="100"/>
              </a:spcBef>
            </a:pP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5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257" name="object 257"/>
          <p:cNvGrpSpPr/>
          <p:nvPr/>
        </p:nvGrpSpPr>
        <p:grpSpPr>
          <a:xfrm>
            <a:off x="12299232" y="6039486"/>
            <a:ext cx="794385" cy="227329"/>
            <a:chOff x="12299232" y="6039486"/>
            <a:chExt cx="794385" cy="227329"/>
          </a:xfrm>
        </p:grpSpPr>
        <p:sp>
          <p:nvSpPr>
            <p:cNvPr id="258" name="object 258"/>
            <p:cNvSpPr/>
            <p:nvPr/>
          </p:nvSpPr>
          <p:spPr>
            <a:xfrm>
              <a:off x="12303994" y="6044248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784554" y="0"/>
                  </a:moveTo>
                  <a:lnTo>
                    <a:pt x="0" y="0"/>
                  </a:lnTo>
                  <a:lnTo>
                    <a:pt x="0" y="217348"/>
                  </a:lnTo>
                  <a:lnTo>
                    <a:pt x="784554" y="217348"/>
                  </a:lnTo>
                  <a:lnTo>
                    <a:pt x="784554" y="0"/>
                  </a:lnTo>
                  <a:close/>
                </a:path>
              </a:pathLst>
            </a:custGeom>
            <a:solidFill>
              <a:srgbClr val="9827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12303994" y="6044248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0" y="0"/>
                  </a:moveTo>
                  <a:lnTo>
                    <a:pt x="784555" y="0"/>
                  </a:lnTo>
                  <a:lnTo>
                    <a:pt x="784555" y="217348"/>
                  </a:lnTo>
                  <a:lnTo>
                    <a:pt x="0" y="2173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0" name="object 260"/>
          <p:cNvSpPr txBox="1"/>
          <p:nvPr/>
        </p:nvSpPr>
        <p:spPr>
          <a:xfrm>
            <a:off x="11498140" y="6102096"/>
            <a:ext cx="166179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8385">
              <a:lnSpc>
                <a:spcPct val="100000"/>
              </a:lnSpc>
              <a:spcBef>
                <a:spcPts val="100"/>
              </a:spcBef>
            </a:pP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5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261" name="object 261"/>
          <p:cNvGrpSpPr/>
          <p:nvPr/>
        </p:nvGrpSpPr>
        <p:grpSpPr>
          <a:xfrm>
            <a:off x="10687525" y="4954251"/>
            <a:ext cx="386080" cy="249554"/>
            <a:chOff x="10687525" y="4954251"/>
            <a:chExt cx="386080" cy="249554"/>
          </a:xfrm>
        </p:grpSpPr>
        <p:sp>
          <p:nvSpPr>
            <p:cNvPr id="262" name="object 262"/>
            <p:cNvSpPr/>
            <p:nvPr/>
          </p:nvSpPr>
          <p:spPr>
            <a:xfrm>
              <a:off x="10692287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29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/>
            <p:cNvSpPr/>
            <p:nvPr/>
          </p:nvSpPr>
          <p:spPr>
            <a:xfrm>
              <a:off x="10692287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29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4" name="object 264"/>
          <p:cNvSpPr txBox="1"/>
          <p:nvPr/>
        </p:nvSpPr>
        <p:spPr>
          <a:xfrm>
            <a:off x="10692287" y="4959013"/>
            <a:ext cx="376555" cy="240029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</a:pP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265" name="object 265"/>
          <p:cNvGrpSpPr/>
          <p:nvPr/>
        </p:nvGrpSpPr>
        <p:grpSpPr>
          <a:xfrm>
            <a:off x="11091586" y="4954251"/>
            <a:ext cx="789940" cy="249554"/>
            <a:chOff x="11091586" y="4954251"/>
            <a:chExt cx="789940" cy="249554"/>
          </a:xfrm>
        </p:grpSpPr>
        <p:sp>
          <p:nvSpPr>
            <p:cNvPr id="266" name="object 266"/>
            <p:cNvSpPr/>
            <p:nvPr/>
          </p:nvSpPr>
          <p:spPr>
            <a:xfrm>
              <a:off x="11096349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29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/>
            <p:cNvSpPr/>
            <p:nvPr/>
          </p:nvSpPr>
          <p:spPr>
            <a:xfrm>
              <a:off x="11096349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29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11500410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29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11500410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29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0" name="object 270"/>
          <p:cNvSpPr txBox="1"/>
          <p:nvPr/>
        </p:nvSpPr>
        <p:spPr>
          <a:xfrm>
            <a:off x="11096349" y="5029200"/>
            <a:ext cx="7804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271" name="object 271"/>
          <p:cNvGrpSpPr/>
          <p:nvPr/>
        </p:nvGrpSpPr>
        <p:grpSpPr>
          <a:xfrm>
            <a:off x="11899710" y="4954251"/>
            <a:ext cx="386080" cy="249554"/>
            <a:chOff x="11899710" y="4954251"/>
            <a:chExt cx="386080" cy="249554"/>
          </a:xfrm>
        </p:grpSpPr>
        <p:sp>
          <p:nvSpPr>
            <p:cNvPr id="272" name="object 272"/>
            <p:cNvSpPr/>
            <p:nvPr/>
          </p:nvSpPr>
          <p:spPr>
            <a:xfrm>
              <a:off x="11904473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29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/>
            <p:cNvSpPr/>
            <p:nvPr/>
          </p:nvSpPr>
          <p:spPr>
            <a:xfrm>
              <a:off x="11904473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29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4" name="object 274"/>
          <p:cNvSpPr txBox="1"/>
          <p:nvPr/>
        </p:nvSpPr>
        <p:spPr>
          <a:xfrm>
            <a:off x="11500411" y="5029200"/>
            <a:ext cx="7804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6730">
              <a:lnSpc>
                <a:spcPct val="100000"/>
              </a:lnSpc>
              <a:spcBef>
                <a:spcPts val="100"/>
              </a:spcBef>
            </a:pP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275" name="object 275"/>
          <p:cNvGrpSpPr/>
          <p:nvPr/>
        </p:nvGrpSpPr>
        <p:grpSpPr>
          <a:xfrm>
            <a:off x="12303771" y="4954251"/>
            <a:ext cx="386080" cy="249554"/>
            <a:chOff x="12303771" y="4954251"/>
            <a:chExt cx="386080" cy="249554"/>
          </a:xfrm>
        </p:grpSpPr>
        <p:sp>
          <p:nvSpPr>
            <p:cNvPr id="276" name="object 276"/>
            <p:cNvSpPr/>
            <p:nvPr/>
          </p:nvSpPr>
          <p:spPr>
            <a:xfrm>
              <a:off x="12308533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29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12308533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29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8" name="object 278"/>
          <p:cNvSpPr txBox="1"/>
          <p:nvPr/>
        </p:nvSpPr>
        <p:spPr>
          <a:xfrm>
            <a:off x="11904473" y="5029200"/>
            <a:ext cx="7804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6730">
              <a:lnSpc>
                <a:spcPct val="100000"/>
              </a:lnSpc>
              <a:spcBef>
                <a:spcPts val="100"/>
              </a:spcBef>
            </a:pP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279" name="object 279"/>
          <p:cNvGrpSpPr/>
          <p:nvPr/>
        </p:nvGrpSpPr>
        <p:grpSpPr>
          <a:xfrm>
            <a:off x="12707835" y="4954251"/>
            <a:ext cx="386080" cy="249554"/>
            <a:chOff x="12707835" y="4954251"/>
            <a:chExt cx="386080" cy="249554"/>
          </a:xfrm>
        </p:grpSpPr>
        <p:sp>
          <p:nvSpPr>
            <p:cNvPr id="280" name="object 280"/>
            <p:cNvSpPr/>
            <p:nvPr/>
          </p:nvSpPr>
          <p:spPr>
            <a:xfrm>
              <a:off x="12712598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5" h="240029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/>
            <p:cNvSpPr/>
            <p:nvPr/>
          </p:nvSpPr>
          <p:spPr>
            <a:xfrm>
              <a:off x="12712598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5" h="240029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2" name="object 282"/>
          <p:cNvSpPr txBox="1"/>
          <p:nvPr/>
        </p:nvSpPr>
        <p:spPr>
          <a:xfrm>
            <a:off x="12308533" y="5029200"/>
            <a:ext cx="76644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6730">
              <a:lnSpc>
                <a:spcPct val="100000"/>
              </a:lnSpc>
              <a:spcBef>
                <a:spcPts val="100"/>
              </a:spcBef>
            </a:pP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283" name="object 283"/>
          <p:cNvGrpSpPr/>
          <p:nvPr/>
        </p:nvGrpSpPr>
        <p:grpSpPr>
          <a:xfrm>
            <a:off x="10279064" y="5246927"/>
            <a:ext cx="2895600" cy="1283335"/>
            <a:chOff x="10279064" y="5246927"/>
            <a:chExt cx="2895600" cy="1283335"/>
          </a:xfrm>
        </p:grpSpPr>
        <p:sp>
          <p:nvSpPr>
            <p:cNvPr id="284" name="object 284"/>
            <p:cNvSpPr/>
            <p:nvPr/>
          </p:nvSpPr>
          <p:spPr>
            <a:xfrm>
              <a:off x="10283327" y="5248514"/>
              <a:ext cx="2889885" cy="748665"/>
            </a:xfrm>
            <a:custGeom>
              <a:avLst/>
              <a:gdLst/>
              <a:ahLst/>
              <a:cxnLst/>
              <a:rect l="l" t="t" r="r" b="b"/>
              <a:pathLst>
                <a:path w="2889884" h="748664">
                  <a:moveTo>
                    <a:pt x="2889592" y="0"/>
                  </a:moveTo>
                  <a:lnTo>
                    <a:pt x="0" y="0"/>
                  </a:lnTo>
                  <a:lnTo>
                    <a:pt x="0" y="748603"/>
                  </a:lnTo>
                  <a:lnTo>
                    <a:pt x="2889592" y="748603"/>
                  </a:lnTo>
                  <a:lnTo>
                    <a:pt x="2889592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10283327" y="5248514"/>
              <a:ext cx="2889885" cy="748665"/>
            </a:xfrm>
            <a:custGeom>
              <a:avLst/>
              <a:gdLst/>
              <a:ahLst/>
              <a:cxnLst/>
              <a:rect l="l" t="t" r="r" b="b"/>
              <a:pathLst>
                <a:path w="2889884" h="748664">
                  <a:moveTo>
                    <a:pt x="0" y="0"/>
                  </a:moveTo>
                  <a:lnTo>
                    <a:pt x="2889593" y="0"/>
                  </a:lnTo>
                  <a:lnTo>
                    <a:pt x="2889593" y="748603"/>
                  </a:lnTo>
                  <a:lnTo>
                    <a:pt x="0" y="74860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10280651" y="6308050"/>
              <a:ext cx="2889885" cy="220979"/>
            </a:xfrm>
            <a:custGeom>
              <a:avLst/>
              <a:gdLst/>
              <a:ahLst/>
              <a:cxnLst/>
              <a:rect l="l" t="t" r="r" b="b"/>
              <a:pathLst>
                <a:path w="2889884" h="220979">
                  <a:moveTo>
                    <a:pt x="2889592" y="0"/>
                  </a:moveTo>
                  <a:lnTo>
                    <a:pt x="0" y="0"/>
                  </a:lnTo>
                  <a:lnTo>
                    <a:pt x="0" y="220466"/>
                  </a:lnTo>
                  <a:lnTo>
                    <a:pt x="2889592" y="220466"/>
                  </a:lnTo>
                  <a:lnTo>
                    <a:pt x="2889592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/>
            <p:cNvSpPr/>
            <p:nvPr/>
          </p:nvSpPr>
          <p:spPr>
            <a:xfrm>
              <a:off x="10280651" y="6308050"/>
              <a:ext cx="2889885" cy="220979"/>
            </a:xfrm>
            <a:custGeom>
              <a:avLst/>
              <a:gdLst/>
              <a:ahLst/>
              <a:cxnLst/>
              <a:rect l="l" t="t" r="r" b="b"/>
              <a:pathLst>
                <a:path w="2889884" h="220979">
                  <a:moveTo>
                    <a:pt x="0" y="0"/>
                  </a:moveTo>
                  <a:lnTo>
                    <a:pt x="2889593" y="0"/>
                  </a:lnTo>
                  <a:lnTo>
                    <a:pt x="2889593" y="220466"/>
                  </a:lnTo>
                  <a:lnTo>
                    <a:pt x="0" y="22046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8" name="object 288"/>
          <p:cNvSpPr txBox="1"/>
          <p:nvPr/>
        </p:nvSpPr>
        <p:spPr>
          <a:xfrm>
            <a:off x="10256339" y="6524960"/>
            <a:ext cx="447675" cy="351790"/>
          </a:xfrm>
          <a:prstGeom prst="rect">
            <a:avLst/>
          </a:prstGeom>
          <a:solidFill>
            <a:srgbClr val="FFFFFF">
              <a:alpha val="18818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</a:pP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10256339" y="6339285"/>
            <a:ext cx="447675" cy="186055"/>
          </a:xfrm>
          <a:prstGeom prst="rect">
            <a:avLst/>
          </a:prstGeom>
          <a:solidFill>
            <a:srgbClr val="FFFFFF">
              <a:alpha val="18818"/>
            </a:srgbClr>
          </a:solidFill>
        </p:spPr>
        <p:txBody>
          <a:bodyPr wrap="square" lIns="0" tIns="4064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320"/>
              </a:spcBef>
            </a:pP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10379972" y="6102096"/>
            <a:ext cx="2216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10371093" y="5568696"/>
            <a:ext cx="2343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10367272" y="5017008"/>
            <a:ext cx="23431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10086678" y="5248514"/>
            <a:ext cx="165100" cy="748665"/>
          </a:xfrm>
          <a:custGeom>
            <a:avLst/>
            <a:gdLst/>
            <a:ahLst/>
            <a:cxnLst/>
            <a:rect l="l" t="t" r="r" b="b"/>
            <a:pathLst>
              <a:path w="165100" h="748664">
                <a:moveTo>
                  <a:pt x="0" y="748603"/>
                </a:moveTo>
                <a:lnTo>
                  <a:pt x="0" y="0"/>
                </a:lnTo>
                <a:lnTo>
                  <a:pt x="164898" y="0"/>
                </a:lnTo>
                <a:lnTo>
                  <a:pt x="164898" y="748603"/>
                </a:lnTo>
                <a:lnTo>
                  <a:pt x="0" y="748603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 txBox="1"/>
          <p:nvPr/>
        </p:nvSpPr>
        <p:spPr>
          <a:xfrm>
            <a:off x="10127322" y="5364174"/>
            <a:ext cx="86360" cy="51943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r>
              <a:rPr dirty="0" sz="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295" name="object 295"/>
          <p:cNvSpPr/>
          <p:nvPr/>
        </p:nvSpPr>
        <p:spPr>
          <a:xfrm>
            <a:off x="10089042" y="6019471"/>
            <a:ext cx="162560" cy="506095"/>
          </a:xfrm>
          <a:custGeom>
            <a:avLst/>
            <a:gdLst/>
            <a:ahLst/>
            <a:cxnLst/>
            <a:rect l="l" t="t" r="r" b="b"/>
            <a:pathLst>
              <a:path w="162559" h="506095">
                <a:moveTo>
                  <a:pt x="0" y="505489"/>
                </a:moveTo>
                <a:lnTo>
                  <a:pt x="0" y="0"/>
                </a:lnTo>
                <a:lnTo>
                  <a:pt x="162533" y="0"/>
                </a:lnTo>
                <a:lnTo>
                  <a:pt x="162533" y="505489"/>
                </a:lnTo>
                <a:lnTo>
                  <a:pt x="0" y="50548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 txBox="1"/>
          <p:nvPr/>
        </p:nvSpPr>
        <p:spPr>
          <a:xfrm>
            <a:off x="10098023" y="6121034"/>
            <a:ext cx="149860" cy="301625"/>
          </a:xfrm>
          <a:prstGeom prst="rect">
            <a:avLst/>
          </a:prstGeom>
        </p:spPr>
        <p:txBody>
          <a:bodyPr wrap="square" lIns="0" tIns="8890" rIns="0" bIns="0" rtlCol="0" vert="vert270">
            <a:spAutoFit/>
          </a:bodyPr>
          <a:lstStyle/>
          <a:p>
            <a:pPr marL="12700" marR="5080" indent="39370">
              <a:lnSpc>
                <a:spcPct val="104200"/>
              </a:lnSpc>
              <a:spcBef>
                <a:spcPts val="70"/>
              </a:spcBef>
            </a:pPr>
            <a:r>
              <a:rPr dirty="0" sz="400" spc="5">
                <a:solidFill>
                  <a:srgbClr val="FFFFFF"/>
                </a:solidFill>
                <a:latin typeface="Trebuchet MS"/>
                <a:cs typeface="Trebuchet MS"/>
              </a:rPr>
              <a:t>Network 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297" name="object 297"/>
          <p:cNvSpPr/>
          <p:nvPr/>
        </p:nvSpPr>
        <p:spPr>
          <a:xfrm>
            <a:off x="10086678" y="4904045"/>
            <a:ext cx="165100" cy="309880"/>
          </a:xfrm>
          <a:custGeom>
            <a:avLst/>
            <a:gdLst/>
            <a:ahLst/>
            <a:cxnLst/>
            <a:rect l="l" t="t" r="r" b="b"/>
            <a:pathLst>
              <a:path w="165100" h="309879">
                <a:moveTo>
                  <a:pt x="0" y="309400"/>
                </a:moveTo>
                <a:lnTo>
                  <a:pt x="0" y="0"/>
                </a:lnTo>
                <a:lnTo>
                  <a:pt x="164897" y="0"/>
                </a:lnTo>
                <a:lnTo>
                  <a:pt x="164897" y="309400"/>
                </a:lnTo>
                <a:lnTo>
                  <a:pt x="0" y="30940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 txBox="1"/>
          <p:nvPr/>
        </p:nvSpPr>
        <p:spPr>
          <a:xfrm>
            <a:off x="10127322" y="4953975"/>
            <a:ext cx="86360" cy="20701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299" name="object 299"/>
          <p:cNvSpPr/>
          <p:nvPr/>
        </p:nvSpPr>
        <p:spPr>
          <a:xfrm>
            <a:off x="10086676" y="6560027"/>
            <a:ext cx="165100" cy="316230"/>
          </a:xfrm>
          <a:custGeom>
            <a:avLst/>
            <a:gdLst/>
            <a:ahLst/>
            <a:cxnLst/>
            <a:rect l="l" t="t" r="r" b="b"/>
            <a:pathLst>
              <a:path w="165100" h="316229">
                <a:moveTo>
                  <a:pt x="0" y="316112"/>
                </a:moveTo>
                <a:lnTo>
                  <a:pt x="0" y="0"/>
                </a:lnTo>
                <a:lnTo>
                  <a:pt x="164898" y="0"/>
                </a:lnTo>
                <a:lnTo>
                  <a:pt x="164898" y="316112"/>
                </a:lnTo>
                <a:lnTo>
                  <a:pt x="0" y="316112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 txBox="1"/>
          <p:nvPr/>
        </p:nvSpPr>
        <p:spPr>
          <a:xfrm>
            <a:off x="10096842" y="6566041"/>
            <a:ext cx="149860" cy="301625"/>
          </a:xfrm>
          <a:prstGeom prst="rect">
            <a:avLst/>
          </a:prstGeom>
        </p:spPr>
        <p:txBody>
          <a:bodyPr wrap="square" lIns="0" tIns="8890" rIns="0" bIns="0" rtlCol="0" vert="vert270">
            <a:spAutoFit/>
          </a:bodyPr>
          <a:lstStyle/>
          <a:p>
            <a:pPr marL="12700" marR="5080" indent="2540">
              <a:lnSpc>
                <a:spcPct val="104200"/>
              </a:lnSpc>
              <a:spcBef>
                <a:spcPts val="70"/>
              </a:spcBef>
            </a:pP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4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301" name="object 301"/>
          <p:cNvGrpSpPr/>
          <p:nvPr/>
        </p:nvGrpSpPr>
        <p:grpSpPr>
          <a:xfrm>
            <a:off x="10699028" y="6334522"/>
            <a:ext cx="593090" cy="173355"/>
            <a:chOff x="10699028" y="6334522"/>
            <a:chExt cx="593090" cy="173355"/>
          </a:xfrm>
        </p:grpSpPr>
        <p:sp>
          <p:nvSpPr>
            <p:cNvPr id="302" name="object 302"/>
            <p:cNvSpPr/>
            <p:nvPr/>
          </p:nvSpPr>
          <p:spPr>
            <a:xfrm>
              <a:off x="10703790" y="6339285"/>
              <a:ext cx="583565" cy="163830"/>
            </a:xfrm>
            <a:custGeom>
              <a:avLst/>
              <a:gdLst/>
              <a:ahLst/>
              <a:cxnLst/>
              <a:rect l="l" t="t" r="r" b="b"/>
              <a:pathLst>
                <a:path w="583565" h="163829">
                  <a:moveTo>
                    <a:pt x="583254" y="0"/>
                  </a:moveTo>
                  <a:lnTo>
                    <a:pt x="0" y="0"/>
                  </a:lnTo>
                  <a:lnTo>
                    <a:pt x="0" y="163214"/>
                  </a:lnTo>
                  <a:lnTo>
                    <a:pt x="583254" y="163214"/>
                  </a:lnTo>
                  <a:lnTo>
                    <a:pt x="583254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10703790" y="6339285"/>
              <a:ext cx="583565" cy="163830"/>
            </a:xfrm>
            <a:custGeom>
              <a:avLst/>
              <a:gdLst/>
              <a:ahLst/>
              <a:cxnLst/>
              <a:rect l="l" t="t" r="r" b="b"/>
              <a:pathLst>
                <a:path w="583565" h="163829">
                  <a:moveTo>
                    <a:pt x="0" y="0"/>
                  </a:moveTo>
                  <a:lnTo>
                    <a:pt x="583255" y="0"/>
                  </a:lnTo>
                  <a:lnTo>
                    <a:pt x="583255" y="163214"/>
                  </a:lnTo>
                  <a:lnTo>
                    <a:pt x="0" y="16321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4" name="object 304"/>
          <p:cNvSpPr txBox="1"/>
          <p:nvPr/>
        </p:nvSpPr>
        <p:spPr>
          <a:xfrm>
            <a:off x="10838256" y="6325108"/>
            <a:ext cx="3244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51435">
              <a:lnSpc>
                <a:spcPct val="125000"/>
              </a:lnSpc>
              <a:spcBef>
                <a:spcPts val="100"/>
              </a:spcBef>
            </a:pPr>
            <a:r>
              <a:rPr dirty="0" sz="400" spc="15">
                <a:solidFill>
                  <a:srgbClr val="FFFFFF"/>
                </a:solidFill>
                <a:latin typeface="Trebuchet MS"/>
                <a:cs typeface="Trebuchet MS"/>
              </a:rPr>
              <a:t>External </a:t>
            </a:r>
            <a:r>
              <a:rPr dirty="0" sz="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" spc="2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00" spc="4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dirty="0" sz="400" spc="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 spc="2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305" name="object 305"/>
          <p:cNvGrpSpPr/>
          <p:nvPr/>
        </p:nvGrpSpPr>
        <p:grpSpPr>
          <a:xfrm>
            <a:off x="12516129" y="6334495"/>
            <a:ext cx="593090" cy="172720"/>
            <a:chOff x="12516129" y="6334495"/>
            <a:chExt cx="593090" cy="172720"/>
          </a:xfrm>
        </p:grpSpPr>
        <p:sp>
          <p:nvSpPr>
            <p:cNvPr id="306" name="object 306"/>
            <p:cNvSpPr/>
            <p:nvPr/>
          </p:nvSpPr>
          <p:spPr>
            <a:xfrm>
              <a:off x="12520891" y="6339258"/>
              <a:ext cx="583565" cy="163195"/>
            </a:xfrm>
            <a:custGeom>
              <a:avLst/>
              <a:gdLst/>
              <a:ahLst/>
              <a:cxnLst/>
              <a:rect l="l" t="t" r="r" b="b"/>
              <a:pathLst>
                <a:path w="583565" h="163195">
                  <a:moveTo>
                    <a:pt x="583254" y="0"/>
                  </a:moveTo>
                  <a:lnTo>
                    <a:pt x="0" y="0"/>
                  </a:lnTo>
                  <a:lnTo>
                    <a:pt x="0" y="162665"/>
                  </a:lnTo>
                  <a:lnTo>
                    <a:pt x="583254" y="162665"/>
                  </a:lnTo>
                  <a:lnTo>
                    <a:pt x="583254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12520891" y="6339258"/>
              <a:ext cx="583565" cy="163195"/>
            </a:xfrm>
            <a:custGeom>
              <a:avLst/>
              <a:gdLst/>
              <a:ahLst/>
              <a:cxnLst/>
              <a:rect l="l" t="t" r="r" b="b"/>
              <a:pathLst>
                <a:path w="583565" h="163195">
                  <a:moveTo>
                    <a:pt x="0" y="0"/>
                  </a:moveTo>
                  <a:lnTo>
                    <a:pt x="583255" y="0"/>
                  </a:lnTo>
                  <a:lnTo>
                    <a:pt x="583255" y="162665"/>
                  </a:lnTo>
                  <a:lnTo>
                    <a:pt x="0" y="16266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8" name="object 308"/>
          <p:cNvSpPr txBox="1"/>
          <p:nvPr/>
        </p:nvSpPr>
        <p:spPr>
          <a:xfrm>
            <a:off x="11915192" y="6325108"/>
            <a:ext cx="12439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9775" marR="135255" indent="-50165">
              <a:lnSpc>
                <a:spcPct val="125000"/>
              </a:lnSpc>
              <a:spcBef>
                <a:spcPts val="100"/>
              </a:spcBef>
            </a:pPr>
            <a:r>
              <a:rPr dirty="0" sz="400" spc="25">
                <a:solidFill>
                  <a:srgbClr val="FFFFFF"/>
                </a:solidFill>
                <a:latin typeface="Trebuchet MS"/>
                <a:cs typeface="Trebuchet MS"/>
              </a:rPr>
              <a:t>Cloud-to</a:t>
            </a:r>
            <a:r>
              <a:rPr dirty="0" sz="4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" spc="35">
                <a:solidFill>
                  <a:srgbClr val="FFFFFF"/>
                </a:solidFill>
                <a:latin typeface="Trebuchet MS"/>
                <a:cs typeface="Trebuchet MS"/>
              </a:rPr>
              <a:t>JPMC </a:t>
            </a:r>
            <a:r>
              <a:rPr dirty="0" sz="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" spc="15">
                <a:solidFill>
                  <a:srgbClr val="FFFFFF"/>
                </a:solidFill>
                <a:latin typeface="Trebuchet MS"/>
                <a:cs typeface="Trebuchet MS"/>
              </a:rPr>
              <a:t>connectivity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309" name="object 309"/>
          <p:cNvGrpSpPr/>
          <p:nvPr/>
        </p:nvGrpSpPr>
        <p:grpSpPr>
          <a:xfrm>
            <a:off x="11910429" y="6334522"/>
            <a:ext cx="593090" cy="173355"/>
            <a:chOff x="11910429" y="6334522"/>
            <a:chExt cx="593090" cy="173355"/>
          </a:xfrm>
        </p:grpSpPr>
        <p:sp>
          <p:nvSpPr>
            <p:cNvPr id="310" name="object 310"/>
            <p:cNvSpPr/>
            <p:nvPr/>
          </p:nvSpPr>
          <p:spPr>
            <a:xfrm>
              <a:off x="11915192" y="6339285"/>
              <a:ext cx="583565" cy="163830"/>
            </a:xfrm>
            <a:custGeom>
              <a:avLst/>
              <a:gdLst/>
              <a:ahLst/>
              <a:cxnLst/>
              <a:rect l="l" t="t" r="r" b="b"/>
              <a:pathLst>
                <a:path w="583565" h="163829">
                  <a:moveTo>
                    <a:pt x="583254" y="0"/>
                  </a:moveTo>
                  <a:lnTo>
                    <a:pt x="0" y="0"/>
                  </a:lnTo>
                  <a:lnTo>
                    <a:pt x="0" y="163214"/>
                  </a:lnTo>
                  <a:lnTo>
                    <a:pt x="583254" y="163214"/>
                  </a:lnTo>
                  <a:lnTo>
                    <a:pt x="583254" y="0"/>
                  </a:lnTo>
                  <a:close/>
                </a:path>
              </a:pathLst>
            </a:custGeom>
            <a:solidFill>
              <a:srgbClr val="E888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/>
            <p:cNvSpPr/>
            <p:nvPr/>
          </p:nvSpPr>
          <p:spPr>
            <a:xfrm>
              <a:off x="11915192" y="6339285"/>
              <a:ext cx="583565" cy="163830"/>
            </a:xfrm>
            <a:custGeom>
              <a:avLst/>
              <a:gdLst/>
              <a:ahLst/>
              <a:cxnLst/>
              <a:rect l="l" t="t" r="r" b="b"/>
              <a:pathLst>
                <a:path w="583565" h="163829">
                  <a:moveTo>
                    <a:pt x="0" y="0"/>
                  </a:moveTo>
                  <a:lnTo>
                    <a:pt x="583255" y="0"/>
                  </a:lnTo>
                  <a:lnTo>
                    <a:pt x="583255" y="163214"/>
                  </a:lnTo>
                  <a:lnTo>
                    <a:pt x="0" y="16321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2" name="object 312"/>
          <p:cNvSpPr txBox="1"/>
          <p:nvPr/>
        </p:nvSpPr>
        <p:spPr>
          <a:xfrm>
            <a:off x="11309491" y="6325108"/>
            <a:ext cx="1189355" cy="1778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740410">
              <a:lnSpc>
                <a:spcPct val="100000"/>
              </a:lnSpc>
              <a:spcBef>
                <a:spcPts val="219"/>
              </a:spcBef>
            </a:pPr>
            <a:r>
              <a:rPr dirty="0" sz="400" spc="35">
                <a:solidFill>
                  <a:srgbClr val="FFFFFF"/>
                </a:solidFill>
                <a:latin typeface="Trebuchet MS"/>
                <a:cs typeface="Trebuchet MS"/>
              </a:rPr>
              <a:t>VPC-to-VPC</a:t>
            </a:r>
            <a:endParaRPr sz="400">
              <a:latin typeface="Trebuchet MS"/>
              <a:cs typeface="Trebuchet MS"/>
            </a:endParaRPr>
          </a:p>
          <a:p>
            <a:pPr marL="739775">
              <a:lnSpc>
                <a:spcPct val="100000"/>
              </a:lnSpc>
              <a:spcBef>
                <a:spcPts val="120"/>
              </a:spcBef>
            </a:pPr>
            <a:r>
              <a:rPr dirty="0" sz="400" spc="15">
                <a:solidFill>
                  <a:srgbClr val="FFFFFF"/>
                </a:solidFill>
                <a:latin typeface="Trebuchet MS"/>
                <a:cs typeface="Trebuchet MS"/>
              </a:rPr>
              <a:t>connectivity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313" name="object 313"/>
          <p:cNvGrpSpPr/>
          <p:nvPr/>
        </p:nvGrpSpPr>
        <p:grpSpPr>
          <a:xfrm>
            <a:off x="11304728" y="6334495"/>
            <a:ext cx="593090" cy="172720"/>
            <a:chOff x="11304728" y="6334495"/>
            <a:chExt cx="593090" cy="172720"/>
          </a:xfrm>
        </p:grpSpPr>
        <p:sp>
          <p:nvSpPr>
            <p:cNvPr id="314" name="object 314"/>
            <p:cNvSpPr/>
            <p:nvPr/>
          </p:nvSpPr>
          <p:spPr>
            <a:xfrm>
              <a:off x="11309491" y="6339258"/>
              <a:ext cx="583565" cy="163195"/>
            </a:xfrm>
            <a:custGeom>
              <a:avLst/>
              <a:gdLst/>
              <a:ahLst/>
              <a:cxnLst/>
              <a:rect l="l" t="t" r="r" b="b"/>
              <a:pathLst>
                <a:path w="583565" h="163195">
                  <a:moveTo>
                    <a:pt x="583254" y="0"/>
                  </a:moveTo>
                  <a:lnTo>
                    <a:pt x="0" y="0"/>
                  </a:lnTo>
                  <a:lnTo>
                    <a:pt x="0" y="162665"/>
                  </a:lnTo>
                  <a:lnTo>
                    <a:pt x="583254" y="162665"/>
                  </a:lnTo>
                  <a:lnTo>
                    <a:pt x="583254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11309491" y="6339258"/>
              <a:ext cx="583565" cy="163195"/>
            </a:xfrm>
            <a:custGeom>
              <a:avLst/>
              <a:gdLst/>
              <a:ahLst/>
              <a:cxnLst/>
              <a:rect l="l" t="t" r="r" b="b"/>
              <a:pathLst>
                <a:path w="583565" h="163195">
                  <a:moveTo>
                    <a:pt x="0" y="0"/>
                  </a:moveTo>
                  <a:lnTo>
                    <a:pt x="583255" y="0"/>
                  </a:lnTo>
                  <a:lnTo>
                    <a:pt x="583255" y="162665"/>
                  </a:lnTo>
                  <a:lnTo>
                    <a:pt x="0" y="16266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6" name="object 316"/>
          <p:cNvSpPr txBox="1"/>
          <p:nvPr/>
        </p:nvSpPr>
        <p:spPr>
          <a:xfrm>
            <a:off x="11443955" y="6325108"/>
            <a:ext cx="3244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0795">
              <a:lnSpc>
                <a:spcPct val="125000"/>
              </a:lnSpc>
              <a:spcBef>
                <a:spcPts val="100"/>
              </a:spcBef>
            </a:pPr>
            <a:r>
              <a:rPr dirty="0" sz="40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0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00" spc="2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dirty="0" sz="400" spc="2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00" spc="4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dirty="0" sz="400" spc="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 spc="2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4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317" name="object 317"/>
          <p:cNvSpPr/>
          <p:nvPr/>
        </p:nvSpPr>
        <p:spPr>
          <a:xfrm>
            <a:off x="9928310" y="4904045"/>
            <a:ext cx="119380" cy="1972310"/>
          </a:xfrm>
          <a:custGeom>
            <a:avLst/>
            <a:gdLst/>
            <a:ahLst/>
            <a:cxnLst/>
            <a:rect l="l" t="t" r="r" b="b"/>
            <a:pathLst>
              <a:path w="119379" h="1972309">
                <a:moveTo>
                  <a:pt x="0" y="1972094"/>
                </a:moveTo>
                <a:lnTo>
                  <a:pt x="0" y="0"/>
                </a:lnTo>
                <a:lnTo>
                  <a:pt x="118810" y="0"/>
                </a:lnTo>
                <a:lnTo>
                  <a:pt x="118810" y="1972094"/>
                </a:lnTo>
                <a:lnTo>
                  <a:pt x="0" y="1972094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18" name="object 318"/>
          <p:cNvGrpSpPr/>
          <p:nvPr/>
        </p:nvGrpSpPr>
        <p:grpSpPr>
          <a:xfrm>
            <a:off x="10692231" y="5269982"/>
            <a:ext cx="2408555" cy="706120"/>
            <a:chOff x="10692231" y="5269982"/>
            <a:chExt cx="2408555" cy="706120"/>
          </a:xfrm>
        </p:grpSpPr>
        <p:sp>
          <p:nvSpPr>
            <p:cNvPr id="319" name="object 319"/>
            <p:cNvSpPr/>
            <p:nvPr/>
          </p:nvSpPr>
          <p:spPr>
            <a:xfrm>
              <a:off x="11105210" y="5278419"/>
              <a:ext cx="372110" cy="127635"/>
            </a:xfrm>
            <a:custGeom>
              <a:avLst/>
              <a:gdLst/>
              <a:ahLst/>
              <a:cxnLst/>
              <a:rect l="l" t="t" r="r" b="b"/>
              <a:pathLst>
                <a:path w="372109" h="127635">
                  <a:moveTo>
                    <a:pt x="371631" y="0"/>
                  </a:moveTo>
                  <a:lnTo>
                    <a:pt x="0" y="0"/>
                  </a:lnTo>
                  <a:lnTo>
                    <a:pt x="0" y="127511"/>
                  </a:lnTo>
                  <a:lnTo>
                    <a:pt x="371631" y="127511"/>
                  </a:lnTo>
                  <a:lnTo>
                    <a:pt x="371631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/>
            <p:cNvSpPr/>
            <p:nvPr/>
          </p:nvSpPr>
          <p:spPr>
            <a:xfrm>
              <a:off x="11105210" y="5278419"/>
              <a:ext cx="372110" cy="127635"/>
            </a:xfrm>
            <a:custGeom>
              <a:avLst/>
              <a:gdLst/>
              <a:ahLst/>
              <a:cxnLst/>
              <a:rect l="l" t="t" r="r" b="b"/>
              <a:pathLst>
                <a:path w="372109" h="127635">
                  <a:moveTo>
                    <a:pt x="0" y="0"/>
                  </a:moveTo>
                  <a:lnTo>
                    <a:pt x="371632" y="0"/>
                  </a:lnTo>
                  <a:lnTo>
                    <a:pt x="371632" y="127512"/>
                  </a:lnTo>
                  <a:lnTo>
                    <a:pt x="0" y="12751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/>
            <p:cNvSpPr/>
            <p:nvPr/>
          </p:nvSpPr>
          <p:spPr>
            <a:xfrm>
              <a:off x="10696994" y="5426854"/>
              <a:ext cx="783590" cy="196215"/>
            </a:xfrm>
            <a:custGeom>
              <a:avLst/>
              <a:gdLst/>
              <a:ahLst/>
              <a:cxnLst/>
              <a:rect l="l" t="t" r="r" b="b"/>
              <a:pathLst>
                <a:path w="783590" h="196214">
                  <a:moveTo>
                    <a:pt x="783189" y="0"/>
                  </a:moveTo>
                  <a:lnTo>
                    <a:pt x="0" y="0"/>
                  </a:lnTo>
                  <a:lnTo>
                    <a:pt x="0" y="195768"/>
                  </a:lnTo>
                  <a:lnTo>
                    <a:pt x="783189" y="195768"/>
                  </a:lnTo>
                  <a:lnTo>
                    <a:pt x="783189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10696994" y="5426854"/>
              <a:ext cx="783590" cy="196215"/>
            </a:xfrm>
            <a:custGeom>
              <a:avLst/>
              <a:gdLst/>
              <a:ahLst/>
              <a:cxnLst/>
              <a:rect l="l" t="t" r="r" b="b"/>
              <a:pathLst>
                <a:path w="783590" h="196214">
                  <a:moveTo>
                    <a:pt x="0" y="0"/>
                  </a:moveTo>
                  <a:lnTo>
                    <a:pt x="783190" y="0"/>
                  </a:lnTo>
                  <a:lnTo>
                    <a:pt x="783190" y="195769"/>
                  </a:lnTo>
                  <a:lnTo>
                    <a:pt x="0" y="19576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/>
            <p:cNvSpPr/>
            <p:nvPr/>
          </p:nvSpPr>
          <p:spPr>
            <a:xfrm>
              <a:off x="11926175" y="5274746"/>
              <a:ext cx="445134" cy="695960"/>
            </a:xfrm>
            <a:custGeom>
              <a:avLst/>
              <a:gdLst/>
              <a:ahLst/>
              <a:cxnLst/>
              <a:rect l="l" t="t" r="r" b="b"/>
              <a:pathLst>
                <a:path w="445134" h="695960">
                  <a:moveTo>
                    <a:pt x="445042" y="0"/>
                  </a:moveTo>
                  <a:lnTo>
                    <a:pt x="0" y="0"/>
                  </a:lnTo>
                  <a:lnTo>
                    <a:pt x="0" y="695577"/>
                  </a:lnTo>
                  <a:lnTo>
                    <a:pt x="445042" y="695577"/>
                  </a:lnTo>
                  <a:lnTo>
                    <a:pt x="445042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11926175" y="5274746"/>
              <a:ext cx="445134" cy="695960"/>
            </a:xfrm>
            <a:custGeom>
              <a:avLst/>
              <a:gdLst/>
              <a:ahLst/>
              <a:cxnLst/>
              <a:rect l="l" t="t" r="r" b="b"/>
              <a:pathLst>
                <a:path w="445134" h="695960">
                  <a:moveTo>
                    <a:pt x="0" y="0"/>
                  </a:moveTo>
                  <a:lnTo>
                    <a:pt x="445043" y="0"/>
                  </a:lnTo>
                  <a:lnTo>
                    <a:pt x="445043" y="695578"/>
                  </a:lnTo>
                  <a:lnTo>
                    <a:pt x="0" y="69557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/>
            <p:cNvSpPr/>
            <p:nvPr/>
          </p:nvSpPr>
          <p:spPr>
            <a:xfrm>
              <a:off x="11500534" y="5274747"/>
              <a:ext cx="407034" cy="347980"/>
            </a:xfrm>
            <a:custGeom>
              <a:avLst/>
              <a:gdLst/>
              <a:ahLst/>
              <a:cxnLst/>
              <a:rect l="l" t="t" r="r" b="b"/>
              <a:pathLst>
                <a:path w="407034" h="347979">
                  <a:moveTo>
                    <a:pt x="406470" y="0"/>
                  </a:moveTo>
                  <a:lnTo>
                    <a:pt x="0" y="0"/>
                  </a:lnTo>
                  <a:lnTo>
                    <a:pt x="0" y="347878"/>
                  </a:lnTo>
                  <a:lnTo>
                    <a:pt x="406470" y="347878"/>
                  </a:lnTo>
                  <a:lnTo>
                    <a:pt x="406470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/>
            <p:cNvSpPr/>
            <p:nvPr/>
          </p:nvSpPr>
          <p:spPr>
            <a:xfrm>
              <a:off x="11500534" y="5274746"/>
              <a:ext cx="407034" cy="347980"/>
            </a:xfrm>
            <a:custGeom>
              <a:avLst/>
              <a:gdLst/>
              <a:ahLst/>
              <a:cxnLst/>
              <a:rect l="l" t="t" r="r" b="b"/>
              <a:pathLst>
                <a:path w="407034" h="347979">
                  <a:moveTo>
                    <a:pt x="0" y="0"/>
                  </a:moveTo>
                  <a:lnTo>
                    <a:pt x="406471" y="0"/>
                  </a:lnTo>
                  <a:lnTo>
                    <a:pt x="406471" y="347878"/>
                  </a:lnTo>
                  <a:lnTo>
                    <a:pt x="0" y="34787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/>
            <p:cNvSpPr/>
            <p:nvPr/>
          </p:nvSpPr>
          <p:spPr>
            <a:xfrm>
              <a:off x="10696994" y="5643909"/>
              <a:ext cx="1210945" cy="327025"/>
            </a:xfrm>
            <a:custGeom>
              <a:avLst/>
              <a:gdLst/>
              <a:ahLst/>
              <a:cxnLst/>
              <a:rect l="l" t="t" r="r" b="b"/>
              <a:pathLst>
                <a:path w="1210945" h="327025">
                  <a:moveTo>
                    <a:pt x="1210717" y="0"/>
                  </a:moveTo>
                  <a:lnTo>
                    <a:pt x="0" y="0"/>
                  </a:lnTo>
                  <a:lnTo>
                    <a:pt x="0" y="326414"/>
                  </a:lnTo>
                  <a:lnTo>
                    <a:pt x="1210717" y="326414"/>
                  </a:lnTo>
                  <a:lnTo>
                    <a:pt x="1210717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10696994" y="5643910"/>
              <a:ext cx="1210945" cy="327025"/>
            </a:xfrm>
            <a:custGeom>
              <a:avLst/>
              <a:gdLst/>
              <a:ahLst/>
              <a:cxnLst/>
              <a:rect l="l" t="t" r="r" b="b"/>
              <a:pathLst>
                <a:path w="1210945" h="327025">
                  <a:moveTo>
                    <a:pt x="0" y="0"/>
                  </a:moveTo>
                  <a:lnTo>
                    <a:pt x="1210718" y="0"/>
                  </a:lnTo>
                  <a:lnTo>
                    <a:pt x="1210718" y="326414"/>
                  </a:lnTo>
                  <a:lnTo>
                    <a:pt x="0" y="32641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/>
            <p:cNvSpPr/>
            <p:nvPr/>
          </p:nvSpPr>
          <p:spPr>
            <a:xfrm>
              <a:off x="12389744" y="5274745"/>
              <a:ext cx="349250" cy="696595"/>
            </a:xfrm>
            <a:custGeom>
              <a:avLst/>
              <a:gdLst/>
              <a:ahLst/>
              <a:cxnLst/>
              <a:rect l="l" t="t" r="r" b="b"/>
              <a:pathLst>
                <a:path w="349250" h="696595">
                  <a:moveTo>
                    <a:pt x="348870" y="0"/>
                  </a:moveTo>
                  <a:lnTo>
                    <a:pt x="0" y="0"/>
                  </a:lnTo>
                  <a:lnTo>
                    <a:pt x="0" y="696208"/>
                  </a:lnTo>
                  <a:lnTo>
                    <a:pt x="348870" y="696208"/>
                  </a:lnTo>
                  <a:lnTo>
                    <a:pt x="348870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/>
            <p:cNvSpPr/>
            <p:nvPr/>
          </p:nvSpPr>
          <p:spPr>
            <a:xfrm>
              <a:off x="12389744" y="5274745"/>
              <a:ext cx="349250" cy="696595"/>
            </a:xfrm>
            <a:custGeom>
              <a:avLst/>
              <a:gdLst/>
              <a:ahLst/>
              <a:cxnLst/>
              <a:rect l="l" t="t" r="r" b="b"/>
              <a:pathLst>
                <a:path w="349250" h="696595">
                  <a:moveTo>
                    <a:pt x="0" y="0"/>
                  </a:moveTo>
                  <a:lnTo>
                    <a:pt x="348870" y="0"/>
                  </a:lnTo>
                  <a:lnTo>
                    <a:pt x="348870" y="696209"/>
                  </a:lnTo>
                  <a:lnTo>
                    <a:pt x="0" y="69620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10696994" y="5274745"/>
              <a:ext cx="382905" cy="133350"/>
            </a:xfrm>
            <a:custGeom>
              <a:avLst/>
              <a:gdLst/>
              <a:ahLst/>
              <a:cxnLst/>
              <a:rect l="l" t="t" r="r" b="b"/>
              <a:pathLst>
                <a:path w="382904" h="133350">
                  <a:moveTo>
                    <a:pt x="382692" y="0"/>
                  </a:moveTo>
                  <a:lnTo>
                    <a:pt x="0" y="0"/>
                  </a:lnTo>
                  <a:lnTo>
                    <a:pt x="0" y="133144"/>
                  </a:lnTo>
                  <a:lnTo>
                    <a:pt x="382692" y="133144"/>
                  </a:lnTo>
                  <a:lnTo>
                    <a:pt x="382692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/>
            <p:cNvSpPr/>
            <p:nvPr/>
          </p:nvSpPr>
          <p:spPr>
            <a:xfrm>
              <a:off x="10696994" y="5274745"/>
              <a:ext cx="382905" cy="133350"/>
            </a:xfrm>
            <a:custGeom>
              <a:avLst/>
              <a:gdLst/>
              <a:ahLst/>
              <a:cxnLst/>
              <a:rect l="l" t="t" r="r" b="b"/>
              <a:pathLst>
                <a:path w="382904" h="133350">
                  <a:moveTo>
                    <a:pt x="0" y="0"/>
                  </a:moveTo>
                  <a:lnTo>
                    <a:pt x="382692" y="0"/>
                  </a:lnTo>
                  <a:lnTo>
                    <a:pt x="382692" y="133144"/>
                  </a:lnTo>
                  <a:lnTo>
                    <a:pt x="0" y="13314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/>
            <p:cNvSpPr/>
            <p:nvPr/>
          </p:nvSpPr>
          <p:spPr>
            <a:xfrm>
              <a:off x="12764287" y="5275222"/>
              <a:ext cx="331470" cy="695325"/>
            </a:xfrm>
            <a:custGeom>
              <a:avLst/>
              <a:gdLst/>
              <a:ahLst/>
              <a:cxnLst/>
              <a:rect l="l" t="t" r="r" b="b"/>
              <a:pathLst>
                <a:path w="331469" h="695325">
                  <a:moveTo>
                    <a:pt x="331392" y="0"/>
                  </a:moveTo>
                  <a:lnTo>
                    <a:pt x="0" y="0"/>
                  </a:lnTo>
                  <a:lnTo>
                    <a:pt x="0" y="695101"/>
                  </a:lnTo>
                  <a:lnTo>
                    <a:pt x="331392" y="695101"/>
                  </a:lnTo>
                  <a:lnTo>
                    <a:pt x="331392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/>
            <p:cNvSpPr/>
            <p:nvPr/>
          </p:nvSpPr>
          <p:spPr>
            <a:xfrm>
              <a:off x="12764287" y="5275222"/>
              <a:ext cx="331470" cy="695325"/>
            </a:xfrm>
            <a:custGeom>
              <a:avLst/>
              <a:gdLst/>
              <a:ahLst/>
              <a:cxnLst/>
              <a:rect l="l" t="t" r="r" b="b"/>
              <a:pathLst>
                <a:path w="331469" h="695325">
                  <a:moveTo>
                    <a:pt x="0" y="0"/>
                  </a:moveTo>
                  <a:lnTo>
                    <a:pt x="331392" y="0"/>
                  </a:lnTo>
                  <a:lnTo>
                    <a:pt x="331392" y="695102"/>
                  </a:lnTo>
                  <a:lnTo>
                    <a:pt x="0" y="69510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5" name="object 335"/>
          <p:cNvSpPr txBox="1"/>
          <p:nvPr/>
        </p:nvSpPr>
        <p:spPr>
          <a:xfrm>
            <a:off x="9938626" y="5761101"/>
            <a:ext cx="101600" cy="256540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endParaRPr sz="500">
              <a:latin typeface="Trebuchet MS"/>
              <a:cs typeface="Trebuchet MS"/>
            </a:endParaRPr>
          </a:p>
        </p:txBody>
      </p:sp>
      <p:graphicFrame>
        <p:nvGraphicFramePr>
          <p:cNvPr id="336" name="object 336"/>
          <p:cNvGraphicFramePr>
            <a:graphicFrameLocks noGrp="1"/>
          </p:cNvGraphicFramePr>
          <p:nvPr/>
        </p:nvGraphicFramePr>
        <p:xfrm>
          <a:off x="10696994" y="5275222"/>
          <a:ext cx="2399030" cy="69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605"/>
                <a:gridCol w="396239"/>
                <a:gridCol w="427990"/>
                <a:gridCol w="464184"/>
                <a:gridCol w="371475"/>
                <a:gridCol w="344805"/>
              </a:tblGrid>
              <a:tr h="141170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4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4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4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4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4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4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4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4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400">
                        <a:latin typeface="Trebuchet MS"/>
                        <a:cs typeface="Trebuchet MS"/>
                      </a:endParaRPr>
                    </a:p>
                  </a:txBody>
                  <a:tcPr marL="0" marR="0" marB="0" marT="34925"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80645" indent="6350">
                        <a:lnSpc>
                          <a:spcPct val="105000"/>
                        </a:lnSpc>
                      </a:pPr>
                      <a:r>
                        <a:rPr dirty="0" sz="4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4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4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4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  </a:t>
                      </a:r>
                      <a:r>
                        <a:rPr dirty="0" sz="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dirty="0" sz="4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4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4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4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4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62230" marR="52069" indent="84455">
                        <a:lnSpc>
                          <a:spcPct val="100000"/>
                        </a:lnSpc>
                      </a:pPr>
                      <a:r>
                        <a:rPr dirty="0" sz="5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 </a:t>
                      </a:r>
                      <a:r>
                        <a:rPr dirty="0" sz="5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5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</a:t>
                      </a:r>
                      <a:r>
                        <a:rPr dirty="0" sz="5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5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5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ss</a:t>
                      </a:r>
                      <a:r>
                        <a:rPr dirty="0" sz="5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5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5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B="0" marT="63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5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Microservices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5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WebApp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5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Custom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1687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dirty="0" sz="5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5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5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5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5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5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5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500" spc="-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5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5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5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5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5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5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5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5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3705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 marR="6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5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5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5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5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500" spc="-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5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5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50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5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0914" y="3425566"/>
            <a:ext cx="451576" cy="18856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0914" y="5037571"/>
            <a:ext cx="451576" cy="1885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0914" y="6658954"/>
            <a:ext cx="451576" cy="18856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809799" y="4123518"/>
            <a:ext cx="127000" cy="2075814"/>
          </a:xfrm>
          <a:custGeom>
            <a:avLst/>
            <a:gdLst/>
            <a:ahLst/>
            <a:cxnLst/>
            <a:rect l="l" t="t" r="r" b="b"/>
            <a:pathLst>
              <a:path w="127000" h="2075814">
                <a:moveTo>
                  <a:pt x="53975" y="1948559"/>
                </a:moveTo>
                <a:lnTo>
                  <a:pt x="0" y="1948559"/>
                </a:lnTo>
                <a:lnTo>
                  <a:pt x="63500" y="2075559"/>
                </a:lnTo>
                <a:lnTo>
                  <a:pt x="120650" y="1961259"/>
                </a:lnTo>
                <a:lnTo>
                  <a:pt x="53975" y="1961259"/>
                </a:lnTo>
                <a:lnTo>
                  <a:pt x="53975" y="1948559"/>
                </a:lnTo>
                <a:close/>
              </a:path>
              <a:path w="127000" h="2075814">
                <a:moveTo>
                  <a:pt x="53975" y="1037780"/>
                </a:moveTo>
                <a:lnTo>
                  <a:pt x="53975" y="1961259"/>
                </a:lnTo>
                <a:lnTo>
                  <a:pt x="73025" y="1961259"/>
                </a:lnTo>
                <a:lnTo>
                  <a:pt x="73025" y="1047305"/>
                </a:lnTo>
                <a:lnTo>
                  <a:pt x="63500" y="1047305"/>
                </a:lnTo>
                <a:lnTo>
                  <a:pt x="53975" y="1037780"/>
                </a:lnTo>
                <a:close/>
              </a:path>
              <a:path w="127000" h="2075814">
                <a:moveTo>
                  <a:pt x="127000" y="1948559"/>
                </a:moveTo>
                <a:lnTo>
                  <a:pt x="73025" y="1948559"/>
                </a:lnTo>
                <a:lnTo>
                  <a:pt x="73025" y="1961259"/>
                </a:lnTo>
                <a:lnTo>
                  <a:pt x="120650" y="1961259"/>
                </a:lnTo>
                <a:lnTo>
                  <a:pt x="127000" y="1948559"/>
                </a:lnTo>
                <a:close/>
              </a:path>
              <a:path w="127000" h="2075814">
                <a:moveTo>
                  <a:pt x="32351" y="0"/>
                </a:moveTo>
                <a:lnTo>
                  <a:pt x="13301" y="0"/>
                </a:lnTo>
                <a:lnTo>
                  <a:pt x="13301" y="1043040"/>
                </a:lnTo>
                <a:lnTo>
                  <a:pt x="17566" y="1047305"/>
                </a:lnTo>
                <a:lnTo>
                  <a:pt x="53975" y="1047305"/>
                </a:lnTo>
                <a:lnTo>
                  <a:pt x="53975" y="1037780"/>
                </a:lnTo>
                <a:lnTo>
                  <a:pt x="32351" y="1037780"/>
                </a:lnTo>
                <a:lnTo>
                  <a:pt x="22826" y="1028255"/>
                </a:lnTo>
                <a:lnTo>
                  <a:pt x="32351" y="1028255"/>
                </a:lnTo>
                <a:lnTo>
                  <a:pt x="32351" y="0"/>
                </a:lnTo>
                <a:close/>
              </a:path>
              <a:path w="127000" h="2075814">
                <a:moveTo>
                  <a:pt x="68761" y="1028255"/>
                </a:moveTo>
                <a:lnTo>
                  <a:pt x="32351" y="1028255"/>
                </a:lnTo>
                <a:lnTo>
                  <a:pt x="32351" y="1037780"/>
                </a:lnTo>
                <a:lnTo>
                  <a:pt x="53975" y="1037780"/>
                </a:lnTo>
                <a:lnTo>
                  <a:pt x="63500" y="1047305"/>
                </a:lnTo>
                <a:lnTo>
                  <a:pt x="73025" y="1047305"/>
                </a:lnTo>
                <a:lnTo>
                  <a:pt x="73025" y="1032518"/>
                </a:lnTo>
                <a:lnTo>
                  <a:pt x="68761" y="1028255"/>
                </a:lnTo>
                <a:close/>
              </a:path>
              <a:path w="127000" h="2075814">
                <a:moveTo>
                  <a:pt x="32351" y="1028255"/>
                </a:moveTo>
                <a:lnTo>
                  <a:pt x="22826" y="1028255"/>
                </a:lnTo>
                <a:lnTo>
                  <a:pt x="32351" y="1037780"/>
                </a:lnTo>
                <a:lnTo>
                  <a:pt x="32351" y="1028255"/>
                </a:lnTo>
                <a:close/>
              </a:path>
            </a:pathLst>
          </a:custGeom>
          <a:solidFill>
            <a:srgbClr val="F2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68135" y="3702362"/>
            <a:ext cx="1671955" cy="1597660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wrap="square" lIns="0" tIns="125095" rIns="0" bIns="0" rtlCol="0" vert="horz">
            <a:spAutoFit/>
          </a:bodyPr>
          <a:lstStyle/>
          <a:p>
            <a:pPr marL="622300" marR="266065" indent="-348615">
              <a:lnSpc>
                <a:spcPct val="107100"/>
              </a:lnSpc>
              <a:spcBef>
                <a:spcPts val="985"/>
              </a:spcBef>
            </a:pPr>
            <a:r>
              <a:rPr dirty="0" sz="1400" spc="80" b="1">
                <a:solidFill>
                  <a:srgbClr val="FFFFFF"/>
                </a:solidFill>
                <a:latin typeface="Trebuchet MS"/>
                <a:cs typeface="Trebuchet MS"/>
              </a:rPr>
              <a:t>Mi</a:t>
            </a:r>
            <a:r>
              <a:rPr dirty="0" sz="1400" spc="-5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4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4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4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vi</a:t>
            </a:r>
            <a:r>
              <a:rPr dirty="0" sz="1400" spc="-5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4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15" b="1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1400" spc="5" b="1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43103" y="4288058"/>
            <a:ext cx="1322070" cy="891540"/>
            <a:chOff x="1643103" y="4288058"/>
            <a:chExt cx="1322070" cy="8915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3103" y="4288058"/>
              <a:ext cx="1321875" cy="44563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3103" y="4733687"/>
              <a:ext cx="445630" cy="4456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1861" y="4733689"/>
              <a:ext cx="860206" cy="44563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68135" y="5909058"/>
            <a:ext cx="1671955" cy="1597660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wrap="square" lIns="0" tIns="125095" rIns="0" bIns="0" rtlCol="0" vert="horz">
            <a:spAutoFit/>
          </a:bodyPr>
          <a:lstStyle/>
          <a:p>
            <a:pPr marL="622300" marR="297815" indent="-316865">
              <a:lnSpc>
                <a:spcPct val="107100"/>
              </a:lnSpc>
              <a:spcBef>
                <a:spcPts val="985"/>
              </a:spcBef>
            </a:pPr>
            <a:r>
              <a:rPr dirty="0" sz="1400" spc="1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2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4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45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4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4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15" b="1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1400" spc="5" b="1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38508" y="6483517"/>
            <a:ext cx="1331595" cy="891540"/>
            <a:chOff x="1638508" y="6483517"/>
            <a:chExt cx="1331595" cy="89154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8508" y="6483517"/>
              <a:ext cx="1321876" cy="44563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508" y="6929146"/>
              <a:ext cx="445630" cy="44563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97266" y="6929147"/>
              <a:ext cx="872308" cy="44563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325785" y="3221735"/>
            <a:ext cx="3822065" cy="3880485"/>
            <a:chOff x="4325785" y="3221735"/>
            <a:chExt cx="3822065" cy="388048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5785" y="6406163"/>
              <a:ext cx="847165" cy="6958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71232" y="3221735"/>
              <a:ext cx="576072" cy="5760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71232" y="6470903"/>
              <a:ext cx="576072" cy="57911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471936" y="3761740"/>
            <a:ext cx="790575" cy="354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9075" marR="5080" indent="-206375">
              <a:lnSpc>
                <a:spcPct val="108000"/>
              </a:lnSpc>
              <a:spcBef>
                <a:spcPts val="100"/>
              </a:spcBef>
            </a:pPr>
            <a:r>
              <a:rPr dirty="0" sz="1000" spc="4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000" spc="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-6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00" spc="-4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00" spc="-1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000" spc="-1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0" spc="-6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0" spc="-4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00" spc="-20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000" spc="-2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-6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000" spc="-6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0" spc="10" b="1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1000" spc="-45" b="1">
                <a:solidFill>
                  <a:srgbClr val="FFFFFF"/>
                </a:solidFill>
                <a:latin typeface="Trebuchet MS"/>
                <a:cs typeface="Trebuchet MS"/>
              </a:rPr>
              <a:t>v2.0.0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71951" y="7020052"/>
            <a:ext cx="3778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9055">
              <a:lnSpc>
                <a:spcPct val="110000"/>
              </a:lnSpc>
              <a:spcBef>
                <a:spcPts val="100"/>
              </a:spcBef>
            </a:pPr>
            <a:r>
              <a:rPr dirty="0" sz="1000" b="1">
                <a:solidFill>
                  <a:srgbClr val="FFFFFF"/>
                </a:solidFill>
                <a:latin typeface="Trebuchet MS"/>
                <a:cs typeface="Trebuchet MS"/>
              </a:rPr>
              <a:t>VPC </a:t>
            </a:r>
            <a:r>
              <a:rPr dirty="0" sz="1000" spc="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25" b="1">
                <a:solidFill>
                  <a:srgbClr val="FFFFFF"/>
                </a:solidFill>
                <a:latin typeface="Trebuchet MS"/>
                <a:cs typeface="Trebuchet MS"/>
              </a:rPr>
              <a:t>v1</a:t>
            </a:r>
            <a:r>
              <a:rPr dirty="0" sz="1000" spc="-95" b="1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1000" spc="-25" b="1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1000" spc="-95" b="1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1000" b="1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37789" y="3208007"/>
            <a:ext cx="4370070" cy="3616325"/>
          </a:xfrm>
          <a:custGeom>
            <a:avLst/>
            <a:gdLst/>
            <a:ahLst/>
            <a:cxnLst/>
            <a:rect l="l" t="t" r="r" b="b"/>
            <a:pathLst>
              <a:path w="4370070" h="3616325">
                <a:moveTo>
                  <a:pt x="1187996" y="3546106"/>
                </a:moveTo>
                <a:lnTo>
                  <a:pt x="1168946" y="3536581"/>
                </a:lnTo>
                <a:lnTo>
                  <a:pt x="1060996" y="3482606"/>
                </a:lnTo>
                <a:lnTo>
                  <a:pt x="1060996" y="3536581"/>
                </a:lnTo>
                <a:lnTo>
                  <a:pt x="602005" y="3536581"/>
                </a:lnTo>
                <a:lnTo>
                  <a:pt x="599262" y="3533838"/>
                </a:lnTo>
                <a:lnTo>
                  <a:pt x="0" y="3533838"/>
                </a:lnTo>
                <a:lnTo>
                  <a:pt x="0" y="3552888"/>
                </a:lnTo>
                <a:lnTo>
                  <a:pt x="585990" y="3552888"/>
                </a:lnTo>
                <a:lnTo>
                  <a:pt x="588733" y="3555631"/>
                </a:lnTo>
                <a:lnTo>
                  <a:pt x="1060996" y="3555631"/>
                </a:lnTo>
                <a:lnTo>
                  <a:pt x="1060996" y="3609606"/>
                </a:lnTo>
                <a:lnTo>
                  <a:pt x="1168946" y="3555631"/>
                </a:lnTo>
                <a:lnTo>
                  <a:pt x="1187996" y="3546106"/>
                </a:lnTo>
                <a:close/>
              </a:path>
              <a:path w="4370070" h="3616325">
                <a:moveTo>
                  <a:pt x="1219733" y="63500"/>
                </a:moveTo>
                <a:lnTo>
                  <a:pt x="1200683" y="53975"/>
                </a:lnTo>
                <a:lnTo>
                  <a:pt x="1092733" y="0"/>
                </a:lnTo>
                <a:lnTo>
                  <a:pt x="1092733" y="53975"/>
                </a:lnTo>
                <a:lnTo>
                  <a:pt x="605688" y="53975"/>
                </a:lnTo>
                <a:lnTo>
                  <a:pt x="601421" y="58229"/>
                </a:lnTo>
                <a:lnTo>
                  <a:pt x="601421" y="1374584"/>
                </a:lnTo>
                <a:lnTo>
                  <a:pt x="2159" y="1374584"/>
                </a:lnTo>
                <a:lnTo>
                  <a:pt x="2159" y="1393634"/>
                </a:lnTo>
                <a:lnTo>
                  <a:pt x="616204" y="1393634"/>
                </a:lnTo>
                <a:lnTo>
                  <a:pt x="620471" y="1389367"/>
                </a:lnTo>
                <a:lnTo>
                  <a:pt x="620471" y="1384109"/>
                </a:lnTo>
                <a:lnTo>
                  <a:pt x="620471" y="1374584"/>
                </a:lnTo>
                <a:lnTo>
                  <a:pt x="620471" y="73025"/>
                </a:lnTo>
                <a:lnTo>
                  <a:pt x="1092733" y="73025"/>
                </a:lnTo>
                <a:lnTo>
                  <a:pt x="1092733" y="127000"/>
                </a:lnTo>
                <a:lnTo>
                  <a:pt x="1200683" y="73025"/>
                </a:lnTo>
                <a:lnTo>
                  <a:pt x="1219733" y="63500"/>
                </a:lnTo>
                <a:close/>
              </a:path>
              <a:path w="4370070" h="3616325">
                <a:moveTo>
                  <a:pt x="2582176" y="3545395"/>
                </a:moveTo>
                <a:lnTo>
                  <a:pt x="2563126" y="3535870"/>
                </a:lnTo>
                <a:lnTo>
                  <a:pt x="2455176" y="3481895"/>
                </a:lnTo>
                <a:lnTo>
                  <a:pt x="2455176" y="3535870"/>
                </a:lnTo>
                <a:lnTo>
                  <a:pt x="2316429" y="3535870"/>
                </a:lnTo>
                <a:lnTo>
                  <a:pt x="2315718" y="3536581"/>
                </a:lnTo>
                <a:lnTo>
                  <a:pt x="2188210" y="3536581"/>
                </a:lnTo>
                <a:lnTo>
                  <a:pt x="2188210" y="3482606"/>
                </a:lnTo>
                <a:lnTo>
                  <a:pt x="2061210" y="3546106"/>
                </a:lnTo>
                <a:lnTo>
                  <a:pt x="2188210" y="3609606"/>
                </a:lnTo>
                <a:lnTo>
                  <a:pt x="2188210" y="3555631"/>
                </a:lnTo>
                <a:lnTo>
                  <a:pt x="2326944" y="3555631"/>
                </a:lnTo>
                <a:lnTo>
                  <a:pt x="2327668" y="3554920"/>
                </a:lnTo>
                <a:lnTo>
                  <a:pt x="2455176" y="3554920"/>
                </a:lnTo>
                <a:lnTo>
                  <a:pt x="2455176" y="3608895"/>
                </a:lnTo>
                <a:lnTo>
                  <a:pt x="2563126" y="3554920"/>
                </a:lnTo>
                <a:lnTo>
                  <a:pt x="2582176" y="3545395"/>
                </a:lnTo>
                <a:close/>
              </a:path>
              <a:path w="4370070" h="3616325">
                <a:moveTo>
                  <a:pt x="4363136" y="3552660"/>
                </a:moveTo>
                <a:lnTo>
                  <a:pt x="4344086" y="3543135"/>
                </a:lnTo>
                <a:lnTo>
                  <a:pt x="4236136" y="3489160"/>
                </a:lnTo>
                <a:lnTo>
                  <a:pt x="4236136" y="3543135"/>
                </a:lnTo>
                <a:lnTo>
                  <a:pt x="3762768" y="3543135"/>
                </a:lnTo>
                <a:lnTo>
                  <a:pt x="3760292" y="3540658"/>
                </a:lnTo>
                <a:lnTo>
                  <a:pt x="3146920" y="3540658"/>
                </a:lnTo>
                <a:lnTo>
                  <a:pt x="3146920" y="3559708"/>
                </a:lnTo>
                <a:lnTo>
                  <a:pt x="3747287" y="3559708"/>
                </a:lnTo>
                <a:lnTo>
                  <a:pt x="3749776" y="3562185"/>
                </a:lnTo>
                <a:lnTo>
                  <a:pt x="4236136" y="3562185"/>
                </a:lnTo>
                <a:lnTo>
                  <a:pt x="4236136" y="3616160"/>
                </a:lnTo>
                <a:lnTo>
                  <a:pt x="4344086" y="3562185"/>
                </a:lnTo>
                <a:lnTo>
                  <a:pt x="4363136" y="3552660"/>
                </a:lnTo>
                <a:close/>
              </a:path>
              <a:path w="4370070" h="3616325">
                <a:moveTo>
                  <a:pt x="4370070" y="293306"/>
                </a:moveTo>
                <a:lnTo>
                  <a:pt x="4351020" y="283781"/>
                </a:lnTo>
                <a:lnTo>
                  <a:pt x="4243070" y="229806"/>
                </a:lnTo>
                <a:lnTo>
                  <a:pt x="4243070" y="283781"/>
                </a:lnTo>
                <a:lnTo>
                  <a:pt x="3768026" y="283781"/>
                </a:lnTo>
                <a:lnTo>
                  <a:pt x="3768026" y="293306"/>
                </a:lnTo>
                <a:lnTo>
                  <a:pt x="3758501" y="302831"/>
                </a:lnTo>
                <a:lnTo>
                  <a:pt x="3758920" y="302399"/>
                </a:lnTo>
                <a:lnTo>
                  <a:pt x="3768026" y="293306"/>
                </a:lnTo>
                <a:lnTo>
                  <a:pt x="3768026" y="283781"/>
                </a:lnTo>
                <a:lnTo>
                  <a:pt x="3753231" y="283781"/>
                </a:lnTo>
                <a:lnTo>
                  <a:pt x="3748976" y="288036"/>
                </a:lnTo>
                <a:lnTo>
                  <a:pt x="3748976" y="292874"/>
                </a:lnTo>
                <a:lnTo>
                  <a:pt x="3146920" y="292874"/>
                </a:lnTo>
                <a:lnTo>
                  <a:pt x="3146920" y="311924"/>
                </a:lnTo>
                <a:lnTo>
                  <a:pt x="3763759" y="311924"/>
                </a:lnTo>
                <a:lnTo>
                  <a:pt x="3768026" y="307670"/>
                </a:lnTo>
                <a:lnTo>
                  <a:pt x="3768026" y="302831"/>
                </a:lnTo>
                <a:lnTo>
                  <a:pt x="4243070" y="302831"/>
                </a:lnTo>
                <a:lnTo>
                  <a:pt x="4243070" y="356806"/>
                </a:lnTo>
                <a:lnTo>
                  <a:pt x="4351020" y="302831"/>
                </a:lnTo>
                <a:lnTo>
                  <a:pt x="4370070" y="293306"/>
                </a:lnTo>
                <a:close/>
              </a:path>
            </a:pathLst>
          </a:custGeom>
          <a:solidFill>
            <a:srgbClr val="F2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297742" y="2616708"/>
            <a:ext cx="9429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Workspace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32922" y="7114032"/>
            <a:ext cx="10274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>
                <a:solidFill>
                  <a:srgbClr val="FFFFFF"/>
                </a:solidFill>
                <a:latin typeface="Trebuchet MS"/>
                <a:cs typeface="Trebuchet MS"/>
              </a:rPr>
              <a:t>tf-network1-dev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72633" y="2184420"/>
            <a:ext cx="1111885" cy="5287645"/>
          </a:xfrm>
          <a:custGeom>
            <a:avLst/>
            <a:gdLst/>
            <a:ahLst/>
            <a:cxnLst/>
            <a:rect l="l" t="t" r="r" b="b"/>
            <a:pathLst>
              <a:path w="1111884" h="5287645">
                <a:moveTo>
                  <a:pt x="0" y="0"/>
                </a:moveTo>
                <a:lnTo>
                  <a:pt x="1111497" y="0"/>
                </a:lnTo>
                <a:lnTo>
                  <a:pt x="1111497" y="5287175"/>
                </a:lnTo>
                <a:lnTo>
                  <a:pt x="0" y="5287175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2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529076" y="2269236"/>
            <a:ext cx="668020" cy="7239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 indent="25400">
              <a:lnSpc>
                <a:spcPct val="110000"/>
              </a:lnSpc>
              <a:spcBef>
                <a:spcPts val="50"/>
              </a:spcBef>
            </a:pPr>
            <a:r>
              <a:rPr dirty="0" sz="1400" spc="-5" b="1">
                <a:solidFill>
                  <a:srgbClr val="FFFFFF"/>
                </a:solidFill>
                <a:latin typeface="Trebuchet MS"/>
                <a:cs typeface="Trebuchet MS"/>
              </a:rPr>
              <a:t>Private </a:t>
            </a:r>
            <a:r>
              <a:rPr dirty="0" sz="1400" spc="-40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5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4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3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35" b="1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1400" spc="-4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4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13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20" b="1">
                <a:solidFill>
                  <a:srgbClr val="FFFFFF"/>
                </a:solidFill>
                <a:latin typeface="Trebuchet MS"/>
                <a:cs typeface="Trebuchet MS"/>
              </a:rPr>
              <a:t>ry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98616" y="3158706"/>
            <a:ext cx="847165" cy="69588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9138028" y="2915411"/>
            <a:ext cx="9429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Workspace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5785" y="4804510"/>
            <a:ext cx="847165" cy="69588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4422627" y="5507735"/>
            <a:ext cx="6477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>
                <a:solidFill>
                  <a:srgbClr val="FFFFFF"/>
                </a:solidFill>
                <a:latin typeface="Trebuchet MS"/>
                <a:cs typeface="Trebuchet MS"/>
              </a:rPr>
              <a:t>tf-eks-dev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79402" y="3630167"/>
            <a:ext cx="12592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tf-microservices-dev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97742" y="4530852"/>
            <a:ext cx="9429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Workspace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60796" y="6143244"/>
            <a:ext cx="9429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Workspace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571231" y="4867655"/>
            <a:ext cx="576072" cy="57607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7488649" y="5410707"/>
            <a:ext cx="748030" cy="354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7485" marR="5080" indent="-185420">
              <a:lnSpc>
                <a:spcPct val="108000"/>
              </a:lnSpc>
              <a:spcBef>
                <a:spcPts val="100"/>
              </a:spcBef>
            </a:pPr>
            <a:r>
              <a:rPr dirty="0" sz="10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000" spc="-1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-60" b="1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000" spc="-1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000" spc="2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0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2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0" spc="15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000" spc="50" b="1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1000" spc="-45" b="1">
                <a:solidFill>
                  <a:srgbClr val="FFFFFF"/>
                </a:solidFill>
                <a:latin typeface="Trebuchet MS"/>
                <a:cs typeface="Trebuchet MS"/>
              </a:rPr>
              <a:t>v1.0.0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39948" y="3875519"/>
            <a:ext cx="4788535" cy="2597785"/>
          </a:xfrm>
          <a:custGeom>
            <a:avLst/>
            <a:gdLst/>
            <a:ahLst/>
            <a:cxnLst/>
            <a:rect l="l" t="t" r="r" b="b"/>
            <a:pathLst>
              <a:path w="4788534" h="2597785">
                <a:moveTo>
                  <a:pt x="1185837" y="1276934"/>
                </a:moveTo>
                <a:lnTo>
                  <a:pt x="1166787" y="1267409"/>
                </a:lnTo>
                <a:lnTo>
                  <a:pt x="1058837" y="1213434"/>
                </a:lnTo>
                <a:lnTo>
                  <a:pt x="1058837" y="1267409"/>
                </a:lnTo>
                <a:lnTo>
                  <a:pt x="623951" y="1267409"/>
                </a:lnTo>
                <a:lnTo>
                  <a:pt x="623951" y="726122"/>
                </a:lnTo>
                <a:lnTo>
                  <a:pt x="623951" y="716597"/>
                </a:lnTo>
                <a:lnTo>
                  <a:pt x="623951" y="711339"/>
                </a:lnTo>
                <a:lnTo>
                  <a:pt x="619683" y="707072"/>
                </a:lnTo>
                <a:lnTo>
                  <a:pt x="0" y="707072"/>
                </a:lnTo>
                <a:lnTo>
                  <a:pt x="0" y="726122"/>
                </a:lnTo>
                <a:lnTo>
                  <a:pt x="604901" y="726122"/>
                </a:lnTo>
                <a:lnTo>
                  <a:pt x="604901" y="1282204"/>
                </a:lnTo>
                <a:lnTo>
                  <a:pt x="609168" y="1286459"/>
                </a:lnTo>
                <a:lnTo>
                  <a:pt x="1058837" y="1286459"/>
                </a:lnTo>
                <a:lnTo>
                  <a:pt x="1058837" y="1340434"/>
                </a:lnTo>
                <a:lnTo>
                  <a:pt x="1166787" y="1286459"/>
                </a:lnTo>
                <a:lnTo>
                  <a:pt x="1185837" y="1276934"/>
                </a:lnTo>
                <a:close/>
              </a:path>
              <a:path w="4788534" h="2597785">
                <a:moveTo>
                  <a:pt x="1618945" y="2215553"/>
                </a:moveTo>
                <a:lnTo>
                  <a:pt x="1614678" y="2211286"/>
                </a:lnTo>
                <a:lnTo>
                  <a:pt x="1604149" y="2211286"/>
                </a:lnTo>
                <a:lnTo>
                  <a:pt x="1599895" y="2215553"/>
                </a:lnTo>
                <a:lnTo>
                  <a:pt x="1599895" y="2226094"/>
                </a:lnTo>
                <a:lnTo>
                  <a:pt x="1604149" y="2230348"/>
                </a:lnTo>
                <a:lnTo>
                  <a:pt x="1614678" y="2230348"/>
                </a:lnTo>
                <a:lnTo>
                  <a:pt x="1618945" y="2226094"/>
                </a:lnTo>
                <a:lnTo>
                  <a:pt x="1618945" y="2215553"/>
                </a:lnTo>
                <a:close/>
              </a:path>
              <a:path w="4788534" h="2597785">
                <a:moveTo>
                  <a:pt x="1618945" y="2177427"/>
                </a:moveTo>
                <a:lnTo>
                  <a:pt x="1614678" y="2173160"/>
                </a:lnTo>
                <a:lnTo>
                  <a:pt x="1604149" y="2173160"/>
                </a:lnTo>
                <a:lnTo>
                  <a:pt x="1599895" y="2177427"/>
                </a:lnTo>
                <a:lnTo>
                  <a:pt x="1599895" y="2187968"/>
                </a:lnTo>
                <a:lnTo>
                  <a:pt x="1604149" y="2192236"/>
                </a:lnTo>
                <a:lnTo>
                  <a:pt x="1614678" y="2192236"/>
                </a:lnTo>
                <a:lnTo>
                  <a:pt x="1618945" y="2187968"/>
                </a:lnTo>
                <a:lnTo>
                  <a:pt x="1618945" y="2177427"/>
                </a:lnTo>
                <a:close/>
              </a:path>
              <a:path w="4788534" h="2597785">
                <a:moveTo>
                  <a:pt x="1618945" y="2139315"/>
                </a:moveTo>
                <a:lnTo>
                  <a:pt x="1614678" y="2135047"/>
                </a:lnTo>
                <a:lnTo>
                  <a:pt x="1604149" y="2135047"/>
                </a:lnTo>
                <a:lnTo>
                  <a:pt x="1599895" y="2139315"/>
                </a:lnTo>
                <a:lnTo>
                  <a:pt x="1599895" y="2149856"/>
                </a:lnTo>
                <a:lnTo>
                  <a:pt x="1604149" y="2154110"/>
                </a:lnTo>
                <a:lnTo>
                  <a:pt x="1614678" y="2154110"/>
                </a:lnTo>
                <a:lnTo>
                  <a:pt x="1618945" y="2149856"/>
                </a:lnTo>
                <a:lnTo>
                  <a:pt x="1618945" y="2139315"/>
                </a:lnTo>
                <a:close/>
              </a:path>
              <a:path w="4788534" h="2597785">
                <a:moveTo>
                  <a:pt x="1618945" y="2101189"/>
                </a:moveTo>
                <a:lnTo>
                  <a:pt x="1614678" y="2096922"/>
                </a:lnTo>
                <a:lnTo>
                  <a:pt x="1604149" y="2096922"/>
                </a:lnTo>
                <a:lnTo>
                  <a:pt x="1599895" y="2101189"/>
                </a:lnTo>
                <a:lnTo>
                  <a:pt x="1599895" y="2111730"/>
                </a:lnTo>
                <a:lnTo>
                  <a:pt x="1604149" y="2115997"/>
                </a:lnTo>
                <a:lnTo>
                  <a:pt x="1614678" y="2115997"/>
                </a:lnTo>
                <a:lnTo>
                  <a:pt x="1618945" y="2111730"/>
                </a:lnTo>
                <a:lnTo>
                  <a:pt x="1618945" y="2101189"/>
                </a:lnTo>
                <a:close/>
              </a:path>
              <a:path w="4788534" h="2597785">
                <a:moveTo>
                  <a:pt x="1618945" y="2063076"/>
                </a:moveTo>
                <a:lnTo>
                  <a:pt x="1614678" y="2058809"/>
                </a:lnTo>
                <a:lnTo>
                  <a:pt x="1604149" y="2058809"/>
                </a:lnTo>
                <a:lnTo>
                  <a:pt x="1599895" y="2063076"/>
                </a:lnTo>
                <a:lnTo>
                  <a:pt x="1599895" y="2073617"/>
                </a:lnTo>
                <a:lnTo>
                  <a:pt x="1604149" y="2077872"/>
                </a:lnTo>
                <a:lnTo>
                  <a:pt x="1614678" y="2077872"/>
                </a:lnTo>
                <a:lnTo>
                  <a:pt x="1618945" y="2073617"/>
                </a:lnTo>
                <a:lnTo>
                  <a:pt x="1618945" y="2063076"/>
                </a:lnTo>
                <a:close/>
              </a:path>
              <a:path w="4788534" h="2597785">
                <a:moveTo>
                  <a:pt x="1618945" y="2024951"/>
                </a:moveTo>
                <a:lnTo>
                  <a:pt x="1614678" y="2020684"/>
                </a:lnTo>
                <a:lnTo>
                  <a:pt x="1604149" y="2020684"/>
                </a:lnTo>
                <a:lnTo>
                  <a:pt x="1599895" y="2024951"/>
                </a:lnTo>
                <a:lnTo>
                  <a:pt x="1599895" y="2035492"/>
                </a:lnTo>
                <a:lnTo>
                  <a:pt x="1604149" y="2039759"/>
                </a:lnTo>
                <a:lnTo>
                  <a:pt x="1614678" y="2039759"/>
                </a:lnTo>
                <a:lnTo>
                  <a:pt x="1618945" y="2035492"/>
                </a:lnTo>
                <a:lnTo>
                  <a:pt x="1618945" y="2024951"/>
                </a:lnTo>
                <a:close/>
              </a:path>
              <a:path w="4788534" h="2597785">
                <a:moveTo>
                  <a:pt x="1618945" y="1986838"/>
                </a:moveTo>
                <a:lnTo>
                  <a:pt x="1614678" y="1982571"/>
                </a:lnTo>
                <a:lnTo>
                  <a:pt x="1604149" y="1982571"/>
                </a:lnTo>
                <a:lnTo>
                  <a:pt x="1599895" y="1986838"/>
                </a:lnTo>
                <a:lnTo>
                  <a:pt x="1599895" y="1997379"/>
                </a:lnTo>
                <a:lnTo>
                  <a:pt x="1604149" y="2001634"/>
                </a:lnTo>
                <a:lnTo>
                  <a:pt x="1614678" y="2001634"/>
                </a:lnTo>
                <a:lnTo>
                  <a:pt x="1618945" y="1997379"/>
                </a:lnTo>
                <a:lnTo>
                  <a:pt x="1618945" y="1986838"/>
                </a:lnTo>
                <a:close/>
              </a:path>
              <a:path w="4788534" h="2597785">
                <a:moveTo>
                  <a:pt x="1618945" y="1948713"/>
                </a:moveTo>
                <a:lnTo>
                  <a:pt x="1614678" y="1944446"/>
                </a:lnTo>
                <a:lnTo>
                  <a:pt x="1604149" y="1944446"/>
                </a:lnTo>
                <a:lnTo>
                  <a:pt x="1599895" y="1948713"/>
                </a:lnTo>
                <a:lnTo>
                  <a:pt x="1599895" y="1959254"/>
                </a:lnTo>
                <a:lnTo>
                  <a:pt x="1604149" y="1963521"/>
                </a:lnTo>
                <a:lnTo>
                  <a:pt x="1614678" y="1963521"/>
                </a:lnTo>
                <a:lnTo>
                  <a:pt x="1618945" y="1959254"/>
                </a:lnTo>
                <a:lnTo>
                  <a:pt x="1618945" y="1948713"/>
                </a:lnTo>
                <a:close/>
              </a:path>
              <a:path w="4788534" h="2597785">
                <a:moveTo>
                  <a:pt x="1618945" y="1910600"/>
                </a:moveTo>
                <a:lnTo>
                  <a:pt x="1614678" y="1906333"/>
                </a:lnTo>
                <a:lnTo>
                  <a:pt x="1604149" y="1906333"/>
                </a:lnTo>
                <a:lnTo>
                  <a:pt x="1599895" y="1910600"/>
                </a:lnTo>
                <a:lnTo>
                  <a:pt x="1599895" y="1921141"/>
                </a:lnTo>
                <a:lnTo>
                  <a:pt x="1604149" y="1925396"/>
                </a:lnTo>
                <a:lnTo>
                  <a:pt x="1614678" y="1925396"/>
                </a:lnTo>
                <a:lnTo>
                  <a:pt x="1618945" y="1921141"/>
                </a:lnTo>
                <a:lnTo>
                  <a:pt x="1618945" y="1910600"/>
                </a:lnTo>
                <a:close/>
              </a:path>
              <a:path w="4788534" h="2597785">
                <a:moveTo>
                  <a:pt x="1618945" y="1872475"/>
                </a:moveTo>
                <a:lnTo>
                  <a:pt x="1614678" y="1868208"/>
                </a:lnTo>
                <a:lnTo>
                  <a:pt x="1604149" y="1868208"/>
                </a:lnTo>
                <a:lnTo>
                  <a:pt x="1599895" y="1872475"/>
                </a:lnTo>
                <a:lnTo>
                  <a:pt x="1599895" y="1883016"/>
                </a:lnTo>
                <a:lnTo>
                  <a:pt x="1604149" y="1887283"/>
                </a:lnTo>
                <a:lnTo>
                  <a:pt x="1614678" y="1887283"/>
                </a:lnTo>
                <a:lnTo>
                  <a:pt x="1618945" y="1883016"/>
                </a:lnTo>
                <a:lnTo>
                  <a:pt x="1618945" y="1872475"/>
                </a:lnTo>
                <a:close/>
              </a:path>
              <a:path w="4788534" h="2597785">
                <a:moveTo>
                  <a:pt x="1640154" y="2232469"/>
                </a:moveTo>
                <a:lnTo>
                  <a:pt x="1635899" y="2228202"/>
                </a:lnTo>
                <a:lnTo>
                  <a:pt x="1625358" y="2228202"/>
                </a:lnTo>
                <a:lnTo>
                  <a:pt x="1621091" y="2232469"/>
                </a:lnTo>
                <a:lnTo>
                  <a:pt x="1621091" y="2242985"/>
                </a:lnTo>
                <a:lnTo>
                  <a:pt x="1625358" y="2247252"/>
                </a:lnTo>
                <a:lnTo>
                  <a:pt x="1635899" y="2247252"/>
                </a:lnTo>
                <a:lnTo>
                  <a:pt x="1640154" y="2242985"/>
                </a:lnTo>
                <a:lnTo>
                  <a:pt x="1640154" y="2232469"/>
                </a:lnTo>
                <a:close/>
              </a:path>
              <a:path w="4788534" h="2597785">
                <a:moveTo>
                  <a:pt x="1667205" y="461695"/>
                </a:moveTo>
                <a:lnTo>
                  <a:pt x="1662938" y="457428"/>
                </a:lnTo>
                <a:lnTo>
                  <a:pt x="1652422" y="457428"/>
                </a:lnTo>
                <a:lnTo>
                  <a:pt x="1648155" y="461695"/>
                </a:lnTo>
                <a:lnTo>
                  <a:pt x="1648155" y="472224"/>
                </a:lnTo>
                <a:lnTo>
                  <a:pt x="1652422" y="476491"/>
                </a:lnTo>
                <a:lnTo>
                  <a:pt x="1662938" y="476491"/>
                </a:lnTo>
                <a:lnTo>
                  <a:pt x="1667205" y="472224"/>
                </a:lnTo>
                <a:lnTo>
                  <a:pt x="1667205" y="461695"/>
                </a:lnTo>
                <a:close/>
              </a:path>
              <a:path w="4788534" h="2597785">
                <a:moveTo>
                  <a:pt x="1667205" y="423570"/>
                </a:moveTo>
                <a:lnTo>
                  <a:pt x="1662938" y="419303"/>
                </a:lnTo>
                <a:lnTo>
                  <a:pt x="1652422" y="419303"/>
                </a:lnTo>
                <a:lnTo>
                  <a:pt x="1648155" y="423570"/>
                </a:lnTo>
                <a:lnTo>
                  <a:pt x="1648155" y="434111"/>
                </a:lnTo>
                <a:lnTo>
                  <a:pt x="1652422" y="438378"/>
                </a:lnTo>
                <a:lnTo>
                  <a:pt x="1662938" y="438378"/>
                </a:lnTo>
                <a:lnTo>
                  <a:pt x="1667205" y="434111"/>
                </a:lnTo>
                <a:lnTo>
                  <a:pt x="1667205" y="423570"/>
                </a:lnTo>
                <a:close/>
              </a:path>
              <a:path w="4788534" h="2597785">
                <a:moveTo>
                  <a:pt x="1667205" y="385457"/>
                </a:moveTo>
                <a:lnTo>
                  <a:pt x="1662938" y="381190"/>
                </a:lnTo>
                <a:lnTo>
                  <a:pt x="1652422" y="381190"/>
                </a:lnTo>
                <a:lnTo>
                  <a:pt x="1648155" y="385457"/>
                </a:lnTo>
                <a:lnTo>
                  <a:pt x="1648155" y="395986"/>
                </a:lnTo>
                <a:lnTo>
                  <a:pt x="1652422" y="400253"/>
                </a:lnTo>
                <a:lnTo>
                  <a:pt x="1662938" y="400253"/>
                </a:lnTo>
                <a:lnTo>
                  <a:pt x="1667205" y="395986"/>
                </a:lnTo>
                <a:lnTo>
                  <a:pt x="1667205" y="385457"/>
                </a:lnTo>
                <a:close/>
              </a:path>
              <a:path w="4788534" h="2597785">
                <a:moveTo>
                  <a:pt x="1667205" y="347332"/>
                </a:moveTo>
                <a:lnTo>
                  <a:pt x="1662938" y="343065"/>
                </a:lnTo>
                <a:lnTo>
                  <a:pt x="1652422" y="343065"/>
                </a:lnTo>
                <a:lnTo>
                  <a:pt x="1648155" y="347332"/>
                </a:lnTo>
                <a:lnTo>
                  <a:pt x="1648155" y="357873"/>
                </a:lnTo>
                <a:lnTo>
                  <a:pt x="1652422" y="362140"/>
                </a:lnTo>
                <a:lnTo>
                  <a:pt x="1662938" y="362140"/>
                </a:lnTo>
                <a:lnTo>
                  <a:pt x="1667205" y="357873"/>
                </a:lnTo>
                <a:lnTo>
                  <a:pt x="1667205" y="347332"/>
                </a:lnTo>
                <a:close/>
              </a:path>
              <a:path w="4788534" h="2597785">
                <a:moveTo>
                  <a:pt x="1667205" y="309219"/>
                </a:moveTo>
                <a:lnTo>
                  <a:pt x="1662938" y="304952"/>
                </a:lnTo>
                <a:lnTo>
                  <a:pt x="1652422" y="304952"/>
                </a:lnTo>
                <a:lnTo>
                  <a:pt x="1648155" y="309219"/>
                </a:lnTo>
                <a:lnTo>
                  <a:pt x="1648155" y="319747"/>
                </a:lnTo>
                <a:lnTo>
                  <a:pt x="1652422" y="324015"/>
                </a:lnTo>
                <a:lnTo>
                  <a:pt x="1662938" y="324015"/>
                </a:lnTo>
                <a:lnTo>
                  <a:pt x="1667205" y="319747"/>
                </a:lnTo>
                <a:lnTo>
                  <a:pt x="1667205" y="309219"/>
                </a:lnTo>
                <a:close/>
              </a:path>
              <a:path w="4788534" h="2597785">
                <a:moveTo>
                  <a:pt x="1667205" y="271094"/>
                </a:moveTo>
                <a:lnTo>
                  <a:pt x="1662938" y="266827"/>
                </a:lnTo>
                <a:lnTo>
                  <a:pt x="1652422" y="266827"/>
                </a:lnTo>
                <a:lnTo>
                  <a:pt x="1648155" y="271094"/>
                </a:lnTo>
                <a:lnTo>
                  <a:pt x="1648155" y="281635"/>
                </a:lnTo>
                <a:lnTo>
                  <a:pt x="1652422" y="285902"/>
                </a:lnTo>
                <a:lnTo>
                  <a:pt x="1662938" y="285902"/>
                </a:lnTo>
                <a:lnTo>
                  <a:pt x="1667205" y="281635"/>
                </a:lnTo>
                <a:lnTo>
                  <a:pt x="1667205" y="271094"/>
                </a:lnTo>
                <a:close/>
              </a:path>
              <a:path w="4788534" h="2597785">
                <a:moveTo>
                  <a:pt x="1667205" y="232981"/>
                </a:moveTo>
                <a:lnTo>
                  <a:pt x="1662938" y="228714"/>
                </a:lnTo>
                <a:lnTo>
                  <a:pt x="1652422" y="228714"/>
                </a:lnTo>
                <a:lnTo>
                  <a:pt x="1648155" y="232981"/>
                </a:lnTo>
                <a:lnTo>
                  <a:pt x="1648155" y="243509"/>
                </a:lnTo>
                <a:lnTo>
                  <a:pt x="1652422" y="247777"/>
                </a:lnTo>
                <a:lnTo>
                  <a:pt x="1662938" y="247777"/>
                </a:lnTo>
                <a:lnTo>
                  <a:pt x="1667205" y="243509"/>
                </a:lnTo>
                <a:lnTo>
                  <a:pt x="1667205" y="232981"/>
                </a:lnTo>
                <a:close/>
              </a:path>
              <a:path w="4788534" h="2597785">
                <a:moveTo>
                  <a:pt x="1667205" y="194856"/>
                </a:moveTo>
                <a:lnTo>
                  <a:pt x="1662938" y="190588"/>
                </a:lnTo>
                <a:lnTo>
                  <a:pt x="1652422" y="190588"/>
                </a:lnTo>
                <a:lnTo>
                  <a:pt x="1648155" y="194856"/>
                </a:lnTo>
                <a:lnTo>
                  <a:pt x="1648155" y="205397"/>
                </a:lnTo>
                <a:lnTo>
                  <a:pt x="1652422" y="209664"/>
                </a:lnTo>
                <a:lnTo>
                  <a:pt x="1662938" y="209664"/>
                </a:lnTo>
                <a:lnTo>
                  <a:pt x="1667205" y="205397"/>
                </a:lnTo>
                <a:lnTo>
                  <a:pt x="1667205" y="194856"/>
                </a:lnTo>
                <a:close/>
              </a:path>
              <a:path w="4788534" h="2597785">
                <a:moveTo>
                  <a:pt x="1667205" y="156743"/>
                </a:moveTo>
                <a:lnTo>
                  <a:pt x="1662938" y="152476"/>
                </a:lnTo>
                <a:lnTo>
                  <a:pt x="1652422" y="152476"/>
                </a:lnTo>
                <a:lnTo>
                  <a:pt x="1648155" y="156743"/>
                </a:lnTo>
                <a:lnTo>
                  <a:pt x="1648155" y="167271"/>
                </a:lnTo>
                <a:lnTo>
                  <a:pt x="1652422" y="171538"/>
                </a:lnTo>
                <a:lnTo>
                  <a:pt x="1662938" y="171538"/>
                </a:lnTo>
                <a:lnTo>
                  <a:pt x="1667205" y="167271"/>
                </a:lnTo>
                <a:lnTo>
                  <a:pt x="1667205" y="156743"/>
                </a:lnTo>
                <a:close/>
              </a:path>
              <a:path w="4788534" h="2597785">
                <a:moveTo>
                  <a:pt x="1667205" y="118618"/>
                </a:moveTo>
                <a:lnTo>
                  <a:pt x="1662938" y="114350"/>
                </a:lnTo>
                <a:lnTo>
                  <a:pt x="1652422" y="114350"/>
                </a:lnTo>
                <a:lnTo>
                  <a:pt x="1648155" y="118618"/>
                </a:lnTo>
                <a:lnTo>
                  <a:pt x="1648155" y="129159"/>
                </a:lnTo>
                <a:lnTo>
                  <a:pt x="1652422" y="133426"/>
                </a:lnTo>
                <a:lnTo>
                  <a:pt x="1662938" y="133426"/>
                </a:lnTo>
                <a:lnTo>
                  <a:pt x="1667205" y="129159"/>
                </a:lnTo>
                <a:lnTo>
                  <a:pt x="1667205" y="118618"/>
                </a:lnTo>
                <a:close/>
              </a:path>
              <a:path w="4788534" h="2597785">
                <a:moveTo>
                  <a:pt x="1667205" y="80505"/>
                </a:moveTo>
                <a:lnTo>
                  <a:pt x="1662938" y="76238"/>
                </a:lnTo>
                <a:lnTo>
                  <a:pt x="1652422" y="76238"/>
                </a:lnTo>
                <a:lnTo>
                  <a:pt x="1648155" y="80505"/>
                </a:lnTo>
                <a:lnTo>
                  <a:pt x="1648155" y="91033"/>
                </a:lnTo>
                <a:lnTo>
                  <a:pt x="1652422" y="95300"/>
                </a:lnTo>
                <a:lnTo>
                  <a:pt x="1662938" y="95300"/>
                </a:lnTo>
                <a:lnTo>
                  <a:pt x="1667205" y="91033"/>
                </a:lnTo>
                <a:lnTo>
                  <a:pt x="1667205" y="80505"/>
                </a:lnTo>
                <a:close/>
              </a:path>
              <a:path w="4788534" h="2597785">
                <a:moveTo>
                  <a:pt x="1667205" y="42379"/>
                </a:moveTo>
                <a:lnTo>
                  <a:pt x="1662938" y="38112"/>
                </a:lnTo>
                <a:lnTo>
                  <a:pt x="1652422" y="38112"/>
                </a:lnTo>
                <a:lnTo>
                  <a:pt x="1648155" y="42379"/>
                </a:lnTo>
                <a:lnTo>
                  <a:pt x="1648155" y="52920"/>
                </a:lnTo>
                <a:lnTo>
                  <a:pt x="1652422" y="57188"/>
                </a:lnTo>
                <a:lnTo>
                  <a:pt x="1662938" y="57188"/>
                </a:lnTo>
                <a:lnTo>
                  <a:pt x="1667205" y="52920"/>
                </a:lnTo>
                <a:lnTo>
                  <a:pt x="1667205" y="42379"/>
                </a:lnTo>
                <a:close/>
              </a:path>
              <a:path w="4788534" h="2597785">
                <a:moveTo>
                  <a:pt x="1667205" y="4267"/>
                </a:moveTo>
                <a:lnTo>
                  <a:pt x="1662938" y="0"/>
                </a:lnTo>
                <a:lnTo>
                  <a:pt x="1652422" y="0"/>
                </a:lnTo>
                <a:lnTo>
                  <a:pt x="1648155" y="4267"/>
                </a:lnTo>
                <a:lnTo>
                  <a:pt x="1648155" y="14795"/>
                </a:lnTo>
                <a:lnTo>
                  <a:pt x="1652422" y="19062"/>
                </a:lnTo>
                <a:lnTo>
                  <a:pt x="1662938" y="19062"/>
                </a:lnTo>
                <a:lnTo>
                  <a:pt x="1667205" y="14795"/>
                </a:lnTo>
                <a:lnTo>
                  <a:pt x="1667205" y="4267"/>
                </a:lnTo>
                <a:close/>
              </a:path>
              <a:path w="4788534" h="2597785">
                <a:moveTo>
                  <a:pt x="1671205" y="495833"/>
                </a:moveTo>
                <a:lnTo>
                  <a:pt x="1666938" y="491566"/>
                </a:lnTo>
                <a:lnTo>
                  <a:pt x="1656397" y="491566"/>
                </a:lnTo>
                <a:lnTo>
                  <a:pt x="1652130" y="495833"/>
                </a:lnTo>
                <a:lnTo>
                  <a:pt x="1652130" y="506349"/>
                </a:lnTo>
                <a:lnTo>
                  <a:pt x="1656397" y="510616"/>
                </a:lnTo>
                <a:lnTo>
                  <a:pt x="1666938" y="510616"/>
                </a:lnTo>
                <a:lnTo>
                  <a:pt x="1671205" y="506349"/>
                </a:lnTo>
                <a:lnTo>
                  <a:pt x="1671205" y="495833"/>
                </a:lnTo>
                <a:close/>
              </a:path>
              <a:path w="4788534" h="2597785">
                <a:moveTo>
                  <a:pt x="1678279" y="2232469"/>
                </a:moveTo>
                <a:lnTo>
                  <a:pt x="1674012" y="2228202"/>
                </a:lnTo>
                <a:lnTo>
                  <a:pt x="1663471" y="2228202"/>
                </a:lnTo>
                <a:lnTo>
                  <a:pt x="1659204" y="2232469"/>
                </a:lnTo>
                <a:lnTo>
                  <a:pt x="1659204" y="2242985"/>
                </a:lnTo>
                <a:lnTo>
                  <a:pt x="1663471" y="2247252"/>
                </a:lnTo>
                <a:lnTo>
                  <a:pt x="1674012" y="2247252"/>
                </a:lnTo>
                <a:lnTo>
                  <a:pt x="1678279" y="2242985"/>
                </a:lnTo>
                <a:lnTo>
                  <a:pt x="1678279" y="2232469"/>
                </a:lnTo>
                <a:close/>
              </a:path>
              <a:path w="4788534" h="2597785">
                <a:moveTo>
                  <a:pt x="1709318" y="495833"/>
                </a:moveTo>
                <a:lnTo>
                  <a:pt x="1705051" y="491566"/>
                </a:lnTo>
                <a:lnTo>
                  <a:pt x="1694510" y="491566"/>
                </a:lnTo>
                <a:lnTo>
                  <a:pt x="1690255" y="495833"/>
                </a:lnTo>
                <a:lnTo>
                  <a:pt x="1690255" y="506349"/>
                </a:lnTo>
                <a:lnTo>
                  <a:pt x="1694510" y="510616"/>
                </a:lnTo>
                <a:lnTo>
                  <a:pt x="1705051" y="510616"/>
                </a:lnTo>
                <a:lnTo>
                  <a:pt x="1709318" y="506349"/>
                </a:lnTo>
                <a:lnTo>
                  <a:pt x="1709318" y="495833"/>
                </a:lnTo>
                <a:close/>
              </a:path>
              <a:path w="4788534" h="2597785">
                <a:moveTo>
                  <a:pt x="1716392" y="2232469"/>
                </a:moveTo>
                <a:lnTo>
                  <a:pt x="1712137" y="2228202"/>
                </a:lnTo>
                <a:lnTo>
                  <a:pt x="1701596" y="2228202"/>
                </a:lnTo>
                <a:lnTo>
                  <a:pt x="1697329" y="2232469"/>
                </a:lnTo>
                <a:lnTo>
                  <a:pt x="1697329" y="2242985"/>
                </a:lnTo>
                <a:lnTo>
                  <a:pt x="1701596" y="2247252"/>
                </a:lnTo>
                <a:lnTo>
                  <a:pt x="1712137" y="2247252"/>
                </a:lnTo>
                <a:lnTo>
                  <a:pt x="1716392" y="2242985"/>
                </a:lnTo>
                <a:lnTo>
                  <a:pt x="1716392" y="2232469"/>
                </a:lnTo>
                <a:close/>
              </a:path>
              <a:path w="4788534" h="2597785">
                <a:moveTo>
                  <a:pt x="1747443" y="495833"/>
                </a:moveTo>
                <a:lnTo>
                  <a:pt x="1743176" y="491566"/>
                </a:lnTo>
                <a:lnTo>
                  <a:pt x="1732635" y="491566"/>
                </a:lnTo>
                <a:lnTo>
                  <a:pt x="1728368" y="495833"/>
                </a:lnTo>
                <a:lnTo>
                  <a:pt x="1728368" y="506349"/>
                </a:lnTo>
                <a:lnTo>
                  <a:pt x="1732635" y="510616"/>
                </a:lnTo>
                <a:lnTo>
                  <a:pt x="1743176" y="510616"/>
                </a:lnTo>
                <a:lnTo>
                  <a:pt x="1747443" y="506349"/>
                </a:lnTo>
                <a:lnTo>
                  <a:pt x="1747443" y="495833"/>
                </a:lnTo>
                <a:close/>
              </a:path>
              <a:path w="4788534" h="2597785">
                <a:moveTo>
                  <a:pt x="1754517" y="2232469"/>
                </a:moveTo>
                <a:lnTo>
                  <a:pt x="1750250" y="2228202"/>
                </a:lnTo>
                <a:lnTo>
                  <a:pt x="1739709" y="2228202"/>
                </a:lnTo>
                <a:lnTo>
                  <a:pt x="1735442" y="2232469"/>
                </a:lnTo>
                <a:lnTo>
                  <a:pt x="1735442" y="2242985"/>
                </a:lnTo>
                <a:lnTo>
                  <a:pt x="1739709" y="2247252"/>
                </a:lnTo>
                <a:lnTo>
                  <a:pt x="1750250" y="2247252"/>
                </a:lnTo>
                <a:lnTo>
                  <a:pt x="1754517" y="2242985"/>
                </a:lnTo>
                <a:lnTo>
                  <a:pt x="1754517" y="2232469"/>
                </a:lnTo>
                <a:close/>
              </a:path>
              <a:path w="4788534" h="2597785">
                <a:moveTo>
                  <a:pt x="1785556" y="495833"/>
                </a:moveTo>
                <a:lnTo>
                  <a:pt x="1781289" y="491566"/>
                </a:lnTo>
                <a:lnTo>
                  <a:pt x="1770748" y="491566"/>
                </a:lnTo>
                <a:lnTo>
                  <a:pt x="1766493" y="495833"/>
                </a:lnTo>
                <a:lnTo>
                  <a:pt x="1766493" y="506349"/>
                </a:lnTo>
                <a:lnTo>
                  <a:pt x="1770748" y="510616"/>
                </a:lnTo>
                <a:lnTo>
                  <a:pt x="1781289" y="510616"/>
                </a:lnTo>
                <a:lnTo>
                  <a:pt x="1785556" y="506349"/>
                </a:lnTo>
                <a:lnTo>
                  <a:pt x="1785556" y="495833"/>
                </a:lnTo>
                <a:close/>
              </a:path>
              <a:path w="4788534" h="2597785">
                <a:moveTo>
                  <a:pt x="1792630" y="2232469"/>
                </a:moveTo>
                <a:lnTo>
                  <a:pt x="1788375" y="2228202"/>
                </a:lnTo>
                <a:lnTo>
                  <a:pt x="1777834" y="2228202"/>
                </a:lnTo>
                <a:lnTo>
                  <a:pt x="1773567" y="2232469"/>
                </a:lnTo>
                <a:lnTo>
                  <a:pt x="1773567" y="2242985"/>
                </a:lnTo>
                <a:lnTo>
                  <a:pt x="1777834" y="2247252"/>
                </a:lnTo>
                <a:lnTo>
                  <a:pt x="1788375" y="2247252"/>
                </a:lnTo>
                <a:lnTo>
                  <a:pt x="1792630" y="2242985"/>
                </a:lnTo>
                <a:lnTo>
                  <a:pt x="1792630" y="2232469"/>
                </a:lnTo>
                <a:close/>
              </a:path>
              <a:path w="4788534" h="2597785">
                <a:moveTo>
                  <a:pt x="1823681" y="495833"/>
                </a:moveTo>
                <a:lnTo>
                  <a:pt x="1819414" y="491566"/>
                </a:lnTo>
                <a:lnTo>
                  <a:pt x="1808873" y="491566"/>
                </a:lnTo>
                <a:lnTo>
                  <a:pt x="1804606" y="495833"/>
                </a:lnTo>
                <a:lnTo>
                  <a:pt x="1804606" y="506349"/>
                </a:lnTo>
                <a:lnTo>
                  <a:pt x="1808873" y="510616"/>
                </a:lnTo>
                <a:lnTo>
                  <a:pt x="1819414" y="510616"/>
                </a:lnTo>
                <a:lnTo>
                  <a:pt x="1823681" y="506349"/>
                </a:lnTo>
                <a:lnTo>
                  <a:pt x="1823681" y="495833"/>
                </a:lnTo>
                <a:close/>
              </a:path>
              <a:path w="4788534" h="2597785">
                <a:moveTo>
                  <a:pt x="1830755" y="2232469"/>
                </a:moveTo>
                <a:lnTo>
                  <a:pt x="1826488" y="2228202"/>
                </a:lnTo>
                <a:lnTo>
                  <a:pt x="1815947" y="2228202"/>
                </a:lnTo>
                <a:lnTo>
                  <a:pt x="1811680" y="2232469"/>
                </a:lnTo>
                <a:lnTo>
                  <a:pt x="1811680" y="2242985"/>
                </a:lnTo>
                <a:lnTo>
                  <a:pt x="1815947" y="2247252"/>
                </a:lnTo>
                <a:lnTo>
                  <a:pt x="1826488" y="2247252"/>
                </a:lnTo>
                <a:lnTo>
                  <a:pt x="1830755" y="2242985"/>
                </a:lnTo>
                <a:lnTo>
                  <a:pt x="1830755" y="2232469"/>
                </a:lnTo>
                <a:close/>
              </a:path>
              <a:path w="4788534" h="2597785">
                <a:moveTo>
                  <a:pt x="1861794" y="495833"/>
                </a:moveTo>
                <a:lnTo>
                  <a:pt x="1857527" y="491566"/>
                </a:lnTo>
                <a:lnTo>
                  <a:pt x="1846986" y="491566"/>
                </a:lnTo>
                <a:lnTo>
                  <a:pt x="1842731" y="495833"/>
                </a:lnTo>
                <a:lnTo>
                  <a:pt x="1842731" y="506349"/>
                </a:lnTo>
                <a:lnTo>
                  <a:pt x="1846986" y="510616"/>
                </a:lnTo>
                <a:lnTo>
                  <a:pt x="1857527" y="510616"/>
                </a:lnTo>
                <a:lnTo>
                  <a:pt x="1861794" y="506349"/>
                </a:lnTo>
                <a:lnTo>
                  <a:pt x="1861794" y="495833"/>
                </a:lnTo>
                <a:close/>
              </a:path>
              <a:path w="4788534" h="2597785">
                <a:moveTo>
                  <a:pt x="1868868" y="2232469"/>
                </a:moveTo>
                <a:lnTo>
                  <a:pt x="1864614" y="2228202"/>
                </a:lnTo>
                <a:lnTo>
                  <a:pt x="1854073" y="2228202"/>
                </a:lnTo>
                <a:lnTo>
                  <a:pt x="1849805" y="2232469"/>
                </a:lnTo>
                <a:lnTo>
                  <a:pt x="1849805" y="2242985"/>
                </a:lnTo>
                <a:lnTo>
                  <a:pt x="1854073" y="2247252"/>
                </a:lnTo>
                <a:lnTo>
                  <a:pt x="1864614" y="2247252"/>
                </a:lnTo>
                <a:lnTo>
                  <a:pt x="1868868" y="2242985"/>
                </a:lnTo>
                <a:lnTo>
                  <a:pt x="1868868" y="2232469"/>
                </a:lnTo>
                <a:close/>
              </a:path>
              <a:path w="4788534" h="2597785">
                <a:moveTo>
                  <a:pt x="1899920" y="495833"/>
                </a:moveTo>
                <a:lnTo>
                  <a:pt x="1895652" y="491566"/>
                </a:lnTo>
                <a:lnTo>
                  <a:pt x="1885111" y="491566"/>
                </a:lnTo>
                <a:lnTo>
                  <a:pt x="1880844" y="495833"/>
                </a:lnTo>
                <a:lnTo>
                  <a:pt x="1880844" y="506349"/>
                </a:lnTo>
                <a:lnTo>
                  <a:pt x="1885111" y="510616"/>
                </a:lnTo>
                <a:lnTo>
                  <a:pt x="1895652" y="510616"/>
                </a:lnTo>
                <a:lnTo>
                  <a:pt x="1899920" y="506349"/>
                </a:lnTo>
                <a:lnTo>
                  <a:pt x="1899920" y="495833"/>
                </a:lnTo>
                <a:close/>
              </a:path>
              <a:path w="4788534" h="2597785">
                <a:moveTo>
                  <a:pt x="1906993" y="2232469"/>
                </a:moveTo>
                <a:lnTo>
                  <a:pt x="1902726" y="2228202"/>
                </a:lnTo>
                <a:lnTo>
                  <a:pt x="1892185" y="2228202"/>
                </a:lnTo>
                <a:lnTo>
                  <a:pt x="1887918" y="2232469"/>
                </a:lnTo>
                <a:lnTo>
                  <a:pt x="1887918" y="2242985"/>
                </a:lnTo>
                <a:lnTo>
                  <a:pt x="1892185" y="2247252"/>
                </a:lnTo>
                <a:lnTo>
                  <a:pt x="1902726" y="2247252"/>
                </a:lnTo>
                <a:lnTo>
                  <a:pt x="1906993" y="2242985"/>
                </a:lnTo>
                <a:lnTo>
                  <a:pt x="1906993" y="2232469"/>
                </a:lnTo>
                <a:close/>
              </a:path>
              <a:path w="4788534" h="2597785">
                <a:moveTo>
                  <a:pt x="1938032" y="495833"/>
                </a:moveTo>
                <a:lnTo>
                  <a:pt x="1933765" y="491566"/>
                </a:lnTo>
                <a:lnTo>
                  <a:pt x="1923224" y="491566"/>
                </a:lnTo>
                <a:lnTo>
                  <a:pt x="1918970" y="495833"/>
                </a:lnTo>
                <a:lnTo>
                  <a:pt x="1918970" y="506349"/>
                </a:lnTo>
                <a:lnTo>
                  <a:pt x="1923224" y="510616"/>
                </a:lnTo>
                <a:lnTo>
                  <a:pt x="1933765" y="510616"/>
                </a:lnTo>
                <a:lnTo>
                  <a:pt x="1938032" y="506349"/>
                </a:lnTo>
                <a:lnTo>
                  <a:pt x="1938032" y="495833"/>
                </a:lnTo>
                <a:close/>
              </a:path>
              <a:path w="4788534" h="2597785">
                <a:moveTo>
                  <a:pt x="1945106" y="2232469"/>
                </a:moveTo>
                <a:lnTo>
                  <a:pt x="1940852" y="2228202"/>
                </a:lnTo>
                <a:lnTo>
                  <a:pt x="1930311" y="2228202"/>
                </a:lnTo>
                <a:lnTo>
                  <a:pt x="1926043" y="2232469"/>
                </a:lnTo>
                <a:lnTo>
                  <a:pt x="1926043" y="2242985"/>
                </a:lnTo>
                <a:lnTo>
                  <a:pt x="1930311" y="2247252"/>
                </a:lnTo>
                <a:lnTo>
                  <a:pt x="1940852" y="2247252"/>
                </a:lnTo>
                <a:lnTo>
                  <a:pt x="1945106" y="2242985"/>
                </a:lnTo>
                <a:lnTo>
                  <a:pt x="1945106" y="2232469"/>
                </a:lnTo>
                <a:close/>
              </a:path>
              <a:path w="4788534" h="2597785">
                <a:moveTo>
                  <a:pt x="1976158" y="495833"/>
                </a:moveTo>
                <a:lnTo>
                  <a:pt x="1971890" y="491566"/>
                </a:lnTo>
                <a:lnTo>
                  <a:pt x="1961349" y="491566"/>
                </a:lnTo>
                <a:lnTo>
                  <a:pt x="1957082" y="495833"/>
                </a:lnTo>
                <a:lnTo>
                  <a:pt x="1957082" y="506349"/>
                </a:lnTo>
                <a:lnTo>
                  <a:pt x="1961349" y="510616"/>
                </a:lnTo>
                <a:lnTo>
                  <a:pt x="1971890" y="510616"/>
                </a:lnTo>
                <a:lnTo>
                  <a:pt x="1976158" y="506349"/>
                </a:lnTo>
                <a:lnTo>
                  <a:pt x="1976158" y="495833"/>
                </a:lnTo>
                <a:close/>
              </a:path>
              <a:path w="4788534" h="2597785">
                <a:moveTo>
                  <a:pt x="1983232" y="2232469"/>
                </a:moveTo>
                <a:lnTo>
                  <a:pt x="1978964" y="2228202"/>
                </a:lnTo>
                <a:lnTo>
                  <a:pt x="1968423" y="2228202"/>
                </a:lnTo>
                <a:lnTo>
                  <a:pt x="1964156" y="2232469"/>
                </a:lnTo>
                <a:lnTo>
                  <a:pt x="1964156" y="2242985"/>
                </a:lnTo>
                <a:lnTo>
                  <a:pt x="1968423" y="2247252"/>
                </a:lnTo>
                <a:lnTo>
                  <a:pt x="1978964" y="2247252"/>
                </a:lnTo>
                <a:lnTo>
                  <a:pt x="1983232" y="2242985"/>
                </a:lnTo>
                <a:lnTo>
                  <a:pt x="1983232" y="2232469"/>
                </a:lnTo>
                <a:close/>
              </a:path>
              <a:path w="4788534" h="2597785">
                <a:moveTo>
                  <a:pt x="2014270" y="495833"/>
                </a:moveTo>
                <a:lnTo>
                  <a:pt x="2010003" y="491566"/>
                </a:lnTo>
                <a:lnTo>
                  <a:pt x="1999462" y="491566"/>
                </a:lnTo>
                <a:lnTo>
                  <a:pt x="1995208" y="495833"/>
                </a:lnTo>
                <a:lnTo>
                  <a:pt x="1995208" y="506349"/>
                </a:lnTo>
                <a:lnTo>
                  <a:pt x="1999462" y="510616"/>
                </a:lnTo>
                <a:lnTo>
                  <a:pt x="2010003" y="510616"/>
                </a:lnTo>
                <a:lnTo>
                  <a:pt x="2014270" y="506349"/>
                </a:lnTo>
                <a:lnTo>
                  <a:pt x="2014270" y="495833"/>
                </a:lnTo>
                <a:close/>
              </a:path>
              <a:path w="4788534" h="2597785">
                <a:moveTo>
                  <a:pt x="2021344" y="2232469"/>
                </a:moveTo>
                <a:lnTo>
                  <a:pt x="2017090" y="2228202"/>
                </a:lnTo>
                <a:lnTo>
                  <a:pt x="2006549" y="2228202"/>
                </a:lnTo>
                <a:lnTo>
                  <a:pt x="2002282" y="2232469"/>
                </a:lnTo>
                <a:lnTo>
                  <a:pt x="2002282" y="2242985"/>
                </a:lnTo>
                <a:lnTo>
                  <a:pt x="2006549" y="2247252"/>
                </a:lnTo>
                <a:lnTo>
                  <a:pt x="2017090" y="2247252"/>
                </a:lnTo>
                <a:lnTo>
                  <a:pt x="2021344" y="2242985"/>
                </a:lnTo>
                <a:lnTo>
                  <a:pt x="2021344" y="2232469"/>
                </a:lnTo>
                <a:close/>
              </a:path>
              <a:path w="4788534" h="2597785">
                <a:moveTo>
                  <a:pt x="2052396" y="495833"/>
                </a:moveTo>
                <a:lnTo>
                  <a:pt x="2048129" y="491566"/>
                </a:lnTo>
                <a:lnTo>
                  <a:pt x="2037588" y="491566"/>
                </a:lnTo>
                <a:lnTo>
                  <a:pt x="2033320" y="495833"/>
                </a:lnTo>
                <a:lnTo>
                  <a:pt x="2033320" y="506349"/>
                </a:lnTo>
                <a:lnTo>
                  <a:pt x="2037588" y="510616"/>
                </a:lnTo>
                <a:lnTo>
                  <a:pt x="2048129" y="510616"/>
                </a:lnTo>
                <a:lnTo>
                  <a:pt x="2052396" y="506349"/>
                </a:lnTo>
                <a:lnTo>
                  <a:pt x="2052396" y="495833"/>
                </a:lnTo>
                <a:close/>
              </a:path>
              <a:path w="4788534" h="2597785">
                <a:moveTo>
                  <a:pt x="2059470" y="2232469"/>
                </a:moveTo>
                <a:lnTo>
                  <a:pt x="2055202" y="2228202"/>
                </a:lnTo>
                <a:lnTo>
                  <a:pt x="2044661" y="2228202"/>
                </a:lnTo>
                <a:lnTo>
                  <a:pt x="2040394" y="2232469"/>
                </a:lnTo>
                <a:lnTo>
                  <a:pt x="2040394" y="2242985"/>
                </a:lnTo>
                <a:lnTo>
                  <a:pt x="2044661" y="2247252"/>
                </a:lnTo>
                <a:lnTo>
                  <a:pt x="2055202" y="2247252"/>
                </a:lnTo>
                <a:lnTo>
                  <a:pt x="2059470" y="2242985"/>
                </a:lnTo>
                <a:lnTo>
                  <a:pt x="2059470" y="2232469"/>
                </a:lnTo>
                <a:close/>
              </a:path>
              <a:path w="4788534" h="2597785">
                <a:moveTo>
                  <a:pt x="2090508" y="495833"/>
                </a:moveTo>
                <a:lnTo>
                  <a:pt x="2086241" y="491566"/>
                </a:lnTo>
                <a:lnTo>
                  <a:pt x="2075700" y="491566"/>
                </a:lnTo>
                <a:lnTo>
                  <a:pt x="2071446" y="495833"/>
                </a:lnTo>
                <a:lnTo>
                  <a:pt x="2071446" y="506349"/>
                </a:lnTo>
                <a:lnTo>
                  <a:pt x="2075700" y="510616"/>
                </a:lnTo>
                <a:lnTo>
                  <a:pt x="2086241" y="510616"/>
                </a:lnTo>
                <a:lnTo>
                  <a:pt x="2090508" y="506349"/>
                </a:lnTo>
                <a:lnTo>
                  <a:pt x="2090508" y="495833"/>
                </a:lnTo>
                <a:close/>
              </a:path>
              <a:path w="4788534" h="2597785">
                <a:moveTo>
                  <a:pt x="2097582" y="2232469"/>
                </a:moveTo>
                <a:lnTo>
                  <a:pt x="2093328" y="2228202"/>
                </a:lnTo>
                <a:lnTo>
                  <a:pt x="2082787" y="2228202"/>
                </a:lnTo>
                <a:lnTo>
                  <a:pt x="2078520" y="2232469"/>
                </a:lnTo>
                <a:lnTo>
                  <a:pt x="2078520" y="2242985"/>
                </a:lnTo>
                <a:lnTo>
                  <a:pt x="2082787" y="2247252"/>
                </a:lnTo>
                <a:lnTo>
                  <a:pt x="2093328" y="2247252"/>
                </a:lnTo>
                <a:lnTo>
                  <a:pt x="2097582" y="2242985"/>
                </a:lnTo>
                <a:lnTo>
                  <a:pt x="2097582" y="2232469"/>
                </a:lnTo>
                <a:close/>
              </a:path>
              <a:path w="4788534" h="2597785">
                <a:moveTo>
                  <a:pt x="2128634" y="495833"/>
                </a:moveTo>
                <a:lnTo>
                  <a:pt x="2124367" y="491566"/>
                </a:lnTo>
                <a:lnTo>
                  <a:pt x="2113826" y="491566"/>
                </a:lnTo>
                <a:lnTo>
                  <a:pt x="2109559" y="495833"/>
                </a:lnTo>
                <a:lnTo>
                  <a:pt x="2109559" y="506349"/>
                </a:lnTo>
                <a:lnTo>
                  <a:pt x="2113826" y="510616"/>
                </a:lnTo>
                <a:lnTo>
                  <a:pt x="2124367" y="510616"/>
                </a:lnTo>
                <a:lnTo>
                  <a:pt x="2128634" y="506349"/>
                </a:lnTo>
                <a:lnTo>
                  <a:pt x="2128634" y="495833"/>
                </a:lnTo>
                <a:close/>
              </a:path>
              <a:path w="4788534" h="2597785">
                <a:moveTo>
                  <a:pt x="2135708" y="2232469"/>
                </a:moveTo>
                <a:lnTo>
                  <a:pt x="2131441" y="2228202"/>
                </a:lnTo>
                <a:lnTo>
                  <a:pt x="2120900" y="2228202"/>
                </a:lnTo>
                <a:lnTo>
                  <a:pt x="2116632" y="2232469"/>
                </a:lnTo>
                <a:lnTo>
                  <a:pt x="2116632" y="2242985"/>
                </a:lnTo>
                <a:lnTo>
                  <a:pt x="2120900" y="2247252"/>
                </a:lnTo>
                <a:lnTo>
                  <a:pt x="2131441" y="2247252"/>
                </a:lnTo>
                <a:lnTo>
                  <a:pt x="2135708" y="2242985"/>
                </a:lnTo>
                <a:lnTo>
                  <a:pt x="2135708" y="2232469"/>
                </a:lnTo>
                <a:close/>
              </a:path>
              <a:path w="4788534" h="2597785">
                <a:moveTo>
                  <a:pt x="2166747" y="495833"/>
                </a:moveTo>
                <a:lnTo>
                  <a:pt x="2162479" y="491566"/>
                </a:lnTo>
                <a:lnTo>
                  <a:pt x="2151938" y="491566"/>
                </a:lnTo>
                <a:lnTo>
                  <a:pt x="2147684" y="495833"/>
                </a:lnTo>
                <a:lnTo>
                  <a:pt x="2147684" y="506349"/>
                </a:lnTo>
                <a:lnTo>
                  <a:pt x="2151938" y="510616"/>
                </a:lnTo>
                <a:lnTo>
                  <a:pt x="2162479" y="510616"/>
                </a:lnTo>
                <a:lnTo>
                  <a:pt x="2166747" y="506349"/>
                </a:lnTo>
                <a:lnTo>
                  <a:pt x="2166747" y="495833"/>
                </a:lnTo>
                <a:close/>
              </a:path>
              <a:path w="4788534" h="2597785">
                <a:moveTo>
                  <a:pt x="2173821" y="2232469"/>
                </a:moveTo>
                <a:lnTo>
                  <a:pt x="2169566" y="2228202"/>
                </a:lnTo>
                <a:lnTo>
                  <a:pt x="2159025" y="2228202"/>
                </a:lnTo>
                <a:lnTo>
                  <a:pt x="2154758" y="2232469"/>
                </a:lnTo>
                <a:lnTo>
                  <a:pt x="2154758" y="2242985"/>
                </a:lnTo>
                <a:lnTo>
                  <a:pt x="2159025" y="2247252"/>
                </a:lnTo>
                <a:lnTo>
                  <a:pt x="2169566" y="2247252"/>
                </a:lnTo>
                <a:lnTo>
                  <a:pt x="2173821" y="2242985"/>
                </a:lnTo>
                <a:lnTo>
                  <a:pt x="2173821" y="2232469"/>
                </a:lnTo>
                <a:close/>
              </a:path>
              <a:path w="4788534" h="2597785">
                <a:moveTo>
                  <a:pt x="2204872" y="495833"/>
                </a:moveTo>
                <a:lnTo>
                  <a:pt x="2200605" y="491566"/>
                </a:lnTo>
                <a:lnTo>
                  <a:pt x="2190064" y="491566"/>
                </a:lnTo>
                <a:lnTo>
                  <a:pt x="2185797" y="495833"/>
                </a:lnTo>
                <a:lnTo>
                  <a:pt x="2185797" y="506349"/>
                </a:lnTo>
                <a:lnTo>
                  <a:pt x="2190064" y="510616"/>
                </a:lnTo>
                <a:lnTo>
                  <a:pt x="2200605" y="510616"/>
                </a:lnTo>
                <a:lnTo>
                  <a:pt x="2204872" y="506349"/>
                </a:lnTo>
                <a:lnTo>
                  <a:pt x="2204872" y="495833"/>
                </a:lnTo>
                <a:close/>
              </a:path>
              <a:path w="4788534" h="2597785">
                <a:moveTo>
                  <a:pt x="2211946" y="2232469"/>
                </a:moveTo>
                <a:lnTo>
                  <a:pt x="2207679" y="2228202"/>
                </a:lnTo>
                <a:lnTo>
                  <a:pt x="2197138" y="2228202"/>
                </a:lnTo>
                <a:lnTo>
                  <a:pt x="2192871" y="2232469"/>
                </a:lnTo>
                <a:lnTo>
                  <a:pt x="2192871" y="2242985"/>
                </a:lnTo>
                <a:lnTo>
                  <a:pt x="2197138" y="2247252"/>
                </a:lnTo>
                <a:lnTo>
                  <a:pt x="2207679" y="2247252"/>
                </a:lnTo>
                <a:lnTo>
                  <a:pt x="2211946" y="2242985"/>
                </a:lnTo>
                <a:lnTo>
                  <a:pt x="2211946" y="2232469"/>
                </a:lnTo>
                <a:close/>
              </a:path>
              <a:path w="4788534" h="2597785">
                <a:moveTo>
                  <a:pt x="2242985" y="495833"/>
                </a:moveTo>
                <a:lnTo>
                  <a:pt x="2238718" y="491566"/>
                </a:lnTo>
                <a:lnTo>
                  <a:pt x="2228177" y="491566"/>
                </a:lnTo>
                <a:lnTo>
                  <a:pt x="2223922" y="495833"/>
                </a:lnTo>
                <a:lnTo>
                  <a:pt x="2223922" y="506349"/>
                </a:lnTo>
                <a:lnTo>
                  <a:pt x="2228177" y="510616"/>
                </a:lnTo>
                <a:lnTo>
                  <a:pt x="2238718" y="510616"/>
                </a:lnTo>
                <a:lnTo>
                  <a:pt x="2242985" y="506349"/>
                </a:lnTo>
                <a:lnTo>
                  <a:pt x="2242985" y="495833"/>
                </a:lnTo>
                <a:close/>
              </a:path>
              <a:path w="4788534" h="2597785">
                <a:moveTo>
                  <a:pt x="2250059" y="2232469"/>
                </a:moveTo>
                <a:lnTo>
                  <a:pt x="2245804" y="2228202"/>
                </a:lnTo>
                <a:lnTo>
                  <a:pt x="2235263" y="2228202"/>
                </a:lnTo>
                <a:lnTo>
                  <a:pt x="2230996" y="2232469"/>
                </a:lnTo>
                <a:lnTo>
                  <a:pt x="2230996" y="2242985"/>
                </a:lnTo>
                <a:lnTo>
                  <a:pt x="2235263" y="2247252"/>
                </a:lnTo>
                <a:lnTo>
                  <a:pt x="2245804" y="2247252"/>
                </a:lnTo>
                <a:lnTo>
                  <a:pt x="2250059" y="2242985"/>
                </a:lnTo>
                <a:lnTo>
                  <a:pt x="2250059" y="2232469"/>
                </a:lnTo>
                <a:close/>
              </a:path>
              <a:path w="4788534" h="2597785">
                <a:moveTo>
                  <a:pt x="2281110" y="495833"/>
                </a:moveTo>
                <a:lnTo>
                  <a:pt x="2276843" y="491566"/>
                </a:lnTo>
                <a:lnTo>
                  <a:pt x="2266302" y="491566"/>
                </a:lnTo>
                <a:lnTo>
                  <a:pt x="2262035" y="495833"/>
                </a:lnTo>
                <a:lnTo>
                  <a:pt x="2262035" y="506349"/>
                </a:lnTo>
                <a:lnTo>
                  <a:pt x="2266302" y="510616"/>
                </a:lnTo>
                <a:lnTo>
                  <a:pt x="2276843" y="510616"/>
                </a:lnTo>
                <a:lnTo>
                  <a:pt x="2281110" y="506349"/>
                </a:lnTo>
                <a:lnTo>
                  <a:pt x="2281110" y="495833"/>
                </a:lnTo>
                <a:close/>
              </a:path>
              <a:path w="4788534" h="2597785">
                <a:moveTo>
                  <a:pt x="2288184" y="2232469"/>
                </a:moveTo>
                <a:lnTo>
                  <a:pt x="2283917" y="2228202"/>
                </a:lnTo>
                <a:lnTo>
                  <a:pt x="2273376" y="2228202"/>
                </a:lnTo>
                <a:lnTo>
                  <a:pt x="2269109" y="2232469"/>
                </a:lnTo>
                <a:lnTo>
                  <a:pt x="2269109" y="2242985"/>
                </a:lnTo>
                <a:lnTo>
                  <a:pt x="2273376" y="2247252"/>
                </a:lnTo>
                <a:lnTo>
                  <a:pt x="2283917" y="2247252"/>
                </a:lnTo>
                <a:lnTo>
                  <a:pt x="2288184" y="2242985"/>
                </a:lnTo>
                <a:lnTo>
                  <a:pt x="2288184" y="2232469"/>
                </a:lnTo>
                <a:close/>
              </a:path>
              <a:path w="4788534" h="2597785">
                <a:moveTo>
                  <a:pt x="2319223" y="495833"/>
                </a:moveTo>
                <a:lnTo>
                  <a:pt x="2314956" y="491566"/>
                </a:lnTo>
                <a:lnTo>
                  <a:pt x="2304415" y="491566"/>
                </a:lnTo>
                <a:lnTo>
                  <a:pt x="2300160" y="495833"/>
                </a:lnTo>
                <a:lnTo>
                  <a:pt x="2300160" y="506349"/>
                </a:lnTo>
                <a:lnTo>
                  <a:pt x="2304415" y="510616"/>
                </a:lnTo>
                <a:lnTo>
                  <a:pt x="2314956" y="510616"/>
                </a:lnTo>
                <a:lnTo>
                  <a:pt x="2319223" y="506349"/>
                </a:lnTo>
                <a:lnTo>
                  <a:pt x="2319223" y="495833"/>
                </a:lnTo>
                <a:close/>
              </a:path>
              <a:path w="4788534" h="2597785">
                <a:moveTo>
                  <a:pt x="2326297" y="2232469"/>
                </a:moveTo>
                <a:lnTo>
                  <a:pt x="2322042" y="2228202"/>
                </a:lnTo>
                <a:lnTo>
                  <a:pt x="2311501" y="2228202"/>
                </a:lnTo>
                <a:lnTo>
                  <a:pt x="2307234" y="2232469"/>
                </a:lnTo>
                <a:lnTo>
                  <a:pt x="2307234" y="2242985"/>
                </a:lnTo>
                <a:lnTo>
                  <a:pt x="2311501" y="2247252"/>
                </a:lnTo>
                <a:lnTo>
                  <a:pt x="2322042" y="2247252"/>
                </a:lnTo>
                <a:lnTo>
                  <a:pt x="2326297" y="2242985"/>
                </a:lnTo>
                <a:lnTo>
                  <a:pt x="2326297" y="2232469"/>
                </a:lnTo>
                <a:close/>
              </a:path>
              <a:path w="4788534" h="2597785">
                <a:moveTo>
                  <a:pt x="2357348" y="495833"/>
                </a:moveTo>
                <a:lnTo>
                  <a:pt x="2353081" y="491566"/>
                </a:lnTo>
                <a:lnTo>
                  <a:pt x="2342540" y="491566"/>
                </a:lnTo>
                <a:lnTo>
                  <a:pt x="2338273" y="495833"/>
                </a:lnTo>
                <a:lnTo>
                  <a:pt x="2338273" y="506349"/>
                </a:lnTo>
                <a:lnTo>
                  <a:pt x="2342540" y="510616"/>
                </a:lnTo>
                <a:lnTo>
                  <a:pt x="2353081" y="510616"/>
                </a:lnTo>
                <a:lnTo>
                  <a:pt x="2357348" y="506349"/>
                </a:lnTo>
                <a:lnTo>
                  <a:pt x="2357348" y="495833"/>
                </a:lnTo>
                <a:close/>
              </a:path>
              <a:path w="4788534" h="2597785">
                <a:moveTo>
                  <a:pt x="2364422" y="2232469"/>
                </a:moveTo>
                <a:lnTo>
                  <a:pt x="2360155" y="2228202"/>
                </a:lnTo>
                <a:lnTo>
                  <a:pt x="2349614" y="2228202"/>
                </a:lnTo>
                <a:lnTo>
                  <a:pt x="2345347" y="2232469"/>
                </a:lnTo>
                <a:lnTo>
                  <a:pt x="2345347" y="2242985"/>
                </a:lnTo>
                <a:lnTo>
                  <a:pt x="2349614" y="2247252"/>
                </a:lnTo>
                <a:lnTo>
                  <a:pt x="2360155" y="2247252"/>
                </a:lnTo>
                <a:lnTo>
                  <a:pt x="2364422" y="2242985"/>
                </a:lnTo>
                <a:lnTo>
                  <a:pt x="2364422" y="2232469"/>
                </a:lnTo>
                <a:close/>
              </a:path>
              <a:path w="4788534" h="2597785">
                <a:moveTo>
                  <a:pt x="2395461" y="495833"/>
                </a:moveTo>
                <a:lnTo>
                  <a:pt x="2391194" y="491566"/>
                </a:lnTo>
                <a:lnTo>
                  <a:pt x="2380653" y="491566"/>
                </a:lnTo>
                <a:lnTo>
                  <a:pt x="2376398" y="495833"/>
                </a:lnTo>
                <a:lnTo>
                  <a:pt x="2376398" y="506349"/>
                </a:lnTo>
                <a:lnTo>
                  <a:pt x="2380653" y="510616"/>
                </a:lnTo>
                <a:lnTo>
                  <a:pt x="2391194" y="510616"/>
                </a:lnTo>
                <a:lnTo>
                  <a:pt x="2395461" y="506349"/>
                </a:lnTo>
                <a:lnTo>
                  <a:pt x="2395461" y="495833"/>
                </a:lnTo>
                <a:close/>
              </a:path>
              <a:path w="4788534" h="2597785">
                <a:moveTo>
                  <a:pt x="2402535" y="2232469"/>
                </a:moveTo>
                <a:lnTo>
                  <a:pt x="2398280" y="2228202"/>
                </a:lnTo>
                <a:lnTo>
                  <a:pt x="2387739" y="2228202"/>
                </a:lnTo>
                <a:lnTo>
                  <a:pt x="2383472" y="2232469"/>
                </a:lnTo>
                <a:lnTo>
                  <a:pt x="2383472" y="2242985"/>
                </a:lnTo>
                <a:lnTo>
                  <a:pt x="2387739" y="2247252"/>
                </a:lnTo>
                <a:lnTo>
                  <a:pt x="2398280" y="2247252"/>
                </a:lnTo>
                <a:lnTo>
                  <a:pt x="2402535" y="2242985"/>
                </a:lnTo>
                <a:lnTo>
                  <a:pt x="2402535" y="2232469"/>
                </a:lnTo>
                <a:close/>
              </a:path>
              <a:path w="4788534" h="2597785">
                <a:moveTo>
                  <a:pt x="2433586" y="495833"/>
                </a:moveTo>
                <a:lnTo>
                  <a:pt x="2429319" y="491566"/>
                </a:lnTo>
                <a:lnTo>
                  <a:pt x="2418778" y="491566"/>
                </a:lnTo>
                <a:lnTo>
                  <a:pt x="2414511" y="495833"/>
                </a:lnTo>
                <a:lnTo>
                  <a:pt x="2414511" y="506349"/>
                </a:lnTo>
                <a:lnTo>
                  <a:pt x="2418778" y="510616"/>
                </a:lnTo>
                <a:lnTo>
                  <a:pt x="2429319" y="510616"/>
                </a:lnTo>
                <a:lnTo>
                  <a:pt x="2433586" y="506349"/>
                </a:lnTo>
                <a:lnTo>
                  <a:pt x="2433586" y="495833"/>
                </a:lnTo>
                <a:close/>
              </a:path>
              <a:path w="4788534" h="2597785">
                <a:moveTo>
                  <a:pt x="2440660" y="2232469"/>
                </a:moveTo>
                <a:lnTo>
                  <a:pt x="2436393" y="2228202"/>
                </a:lnTo>
                <a:lnTo>
                  <a:pt x="2425852" y="2228202"/>
                </a:lnTo>
                <a:lnTo>
                  <a:pt x="2421585" y="2232469"/>
                </a:lnTo>
                <a:lnTo>
                  <a:pt x="2421585" y="2242985"/>
                </a:lnTo>
                <a:lnTo>
                  <a:pt x="2425852" y="2247252"/>
                </a:lnTo>
                <a:lnTo>
                  <a:pt x="2436393" y="2247252"/>
                </a:lnTo>
                <a:lnTo>
                  <a:pt x="2440660" y="2242985"/>
                </a:lnTo>
                <a:lnTo>
                  <a:pt x="2440660" y="2232469"/>
                </a:lnTo>
                <a:close/>
              </a:path>
              <a:path w="4788534" h="2597785">
                <a:moveTo>
                  <a:pt x="2471699" y="495833"/>
                </a:moveTo>
                <a:lnTo>
                  <a:pt x="2467432" y="491566"/>
                </a:lnTo>
                <a:lnTo>
                  <a:pt x="2456891" y="491566"/>
                </a:lnTo>
                <a:lnTo>
                  <a:pt x="2452636" y="495833"/>
                </a:lnTo>
                <a:lnTo>
                  <a:pt x="2452636" y="506349"/>
                </a:lnTo>
                <a:lnTo>
                  <a:pt x="2456891" y="510616"/>
                </a:lnTo>
                <a:lnTo>
                  <a:pt x="2467432" y="510616"/>
                </a:lnTo>
                <a:lnTo>
                  <a:pt x="2471699" y="506349"/>
                </a:lnTo>
                <a:lnTo>
                  <a:pt x="2471699" y="495833"/>
                </a:lnTo>
                <a:close/>
              </a:path>
              <a:path w="4788534" h="2597785">
                <a:moveTo>
                  <a:pt x="2478773" y="2232469"/>
                </a:moveTo>
                <a:lnTo>
                  <a:pt x="2474518" y="2228202"/>
                </a:lnTo>
                <a:lnTo>
                  <a:pt x="2463977" y="2228202"/>
                </a:lnTo>
                <a:lnTo>
                  <a:pt x="2459710" y="2232469"/>
                </a:lnTo>
                <a:lnTo>
                  <a:pt x="2459710" y="2242985"/>
                </a:lnTo>
                <a:lnTo>
                  <a:pt x="2463977" y="2247252"/>
                </a:lnTo>
                <a:lnTo>
                  <a:pt x="2474518" y="2247252"/>
                </a:lnTo>
                <a:lnTo>
                  <a:pt x="2478773" y="2242985"/>
                </a:lnTo>
                <a:lnTo>
                  <a:pt x="2478773" y="2232469"/>
                </a:lnTo>
                <a:close/>
              </a:path>
              <a:path w="4788534" h="2597785">
                <a:moveTo>
                  <a:pt x="2509824" y="495833"/>
                </a:moveTo>
                <a:lnTo>
                  <a:pt x="2505557" y="491566"/>
                </a:lnTo>
                <a:lnTo>
                  <a:pt x="2495016" y="491566"/>
                </a:lnTo>
                <a:lnTo>
                  <a:pt x="2490749" y="495833"/>
                </a:lnTo>
                <a:lnTo>
                  <a:pt x="2490749" y="506349"/>
                </a:lnTo>
                <a:lnTo>
                  <a:pt x="2495016" y="510616"/>
                </a:lnTo>
                <a:lnTo>
                  <a:pt x="2505557" y="510616"/>
                </a:lnTo>
                <a:lnTo>
                  <a:pt x="2509824" y="506349"/>
                </a:lnTo>
                <a:lnTo>
                  <a:pt x="2509824" y="495833"/>
                </a:lnTo>
                <a:close/>
              </a:path>
              <a:path w="4788534" h="2597785">
                <a:moveTo>
                  <a:pt x="2516898" y="2232469"/>
                </a:moveTo>
                <a:lnTo>
                  <a:pt x="2512631" y="2228202"/>
                </a:lnTo>
                <a:lnTo>
                  <a:pt x="2502090" y="2228202"/>
                </a:lnTo>
                <a:lnTo>
                  <a:pt x="2497823" y="2232469"/>
                </a:lnTo>
                <a:lnTo>
                  <a:pt x="2497823" y="2242985"/>
                </a:lnTo>
                <a:lnTo>
                  <a:pt x="2502090" y="2247252"/>
                </a:lnTo>
                <a:lnTo>
                  <a:pt x="2512631" y="2247252"/>
                </a:lnTo>
                <a:lnTo>
                  <a:pt x="2516898" y="2242985"/>
                </a:lnTo>
                <a:lnTo>
                  <a:pt x="2516898" y="2232469"/>
                </a:lnTo>
                <a:close/>
              </a:path>
              <a:path w="4788534" h="2597785">
                <a:moveTo>
                  <a:pt x="2547937" y="495833"/>
                </a:moveTo>
                <a:lnTo>
                  <a:pt x="2543670" y="491566"/>
                </a:lnTo>
                <a:lnTo>
                  <a:pt x="2533129" y="491566"/>
                </a:lnTo>
                <a:lnTo>
                  <a:pt x="2528874" y="495833"/>
                </a:lnTo>
                <a:lnTo>
                  <a:pt x="2528874" y="506349"/>
                </a:lnTo>
                <a:lnTo>
                  <a:pt x="2533129" y="510616"/>
                </a:lnTo>
                <a:lnTo>
                  <a:pt x="2543670" y="510616"/>
                </a:lnTo>
                <a:lnTo>
                  <a:pt x="2547937" y="506349"/>
                </a:lnTo>
                <a:lnTo>
                  <a:pt x="2547937" y="495833"/>
                </a:lnTo>
                <a:close/>
              </a:path>
              <a:path w="4788534" h="2597785">
                <a:moveTo>
                  <a:pt x="2555011" y="2232469"/>
                </a:moveTo>
                <a:lnTo>
                  <a:pt x="2550757" y="2228202"/>
                </a:lnTo>
                <a:lnTo>
                  <a:pt x="2540216" y="2228202"/>
                </a:lnTo>
                <a:lnTo>
                  <a:pt x="2535948" y="2232469"/>
                </a:lnTo>
                <a:lnTo>
                  <a:pt x="2535948" y="2242985"/>
                </a:lnTo>
                <a:lnTo>
                  <a:pt x="2540216" y="2247252"/>
                </a:lnTo>
                <a:lnTo>
                  <a:pt x="2550757" y="2247252"/>
                </a:lnTo>
                <a:lnTo>
                  <a:pt x="2555011" y="2242985"/>
                </a:lnTo>
                <a:lnTo>
                  <a:pt x="2555011" y="2232469"/>
                </a:lnTo>
                <a:close/>
              </a:path>
              <a:path w="4788534" h="2597785">
                <a:moveTo>
                  <a:pt x="2586063" y="495833"/>
                </a:moveTo>
                <a:lnTo>
                  <a:pt x="2581795" y="491566"/>
                </a:lnTo>
                <a:lnTo>
                  <a:pt x="2571254" y="491566"/>
                </a:lnTo>
                <a:lnTo>
                  <a:pt x="2566987" y="495833"/>
                </a:lnTo>
                <a:lnTo>
                  <a:pt x="2566987" y="506349"/>
                </a:lnTo>
                <a:lnTo>
                  <a:pt x="2571254" y="510616"/>
                </a:lnTo>
                <a:lnTo>
                  <a:pt x="2581795" y="510616"/>
                </a:lnTo>
                <a:lnTo>
                  <a:pt x="2586063" y="506349"/>
                </a:lnTo>
                <a:lnTo>
                  <a:pt x="2586063" y="495833"/>
                </a:lnTo>
                <a:close/>
              </a:path>
              <a:path w="4788534" h="2597785">
                <a:moveTo>
                  <a:pt x="2593136" y="2232469"/>
                </a:moveTo>
                <a:lnTo>
                  <a:pt x="2588869" y="2228202"/>
                </a:lnTo>
                <a:lnTo>
                  <a:pt x="2578328" y="2228202"/>
                </a:lnTo>
                <a:lnTo>
                  <a:pt x="2574061" y="2232469"/>
                </a:lnTo>
                <a:lnTo>
                  <a:pt x="2574061" y="2242985"/>
                </a:lnTo>
                <a:lnTo>
                  <a:pt x="2578328" y="2247252"/>
                </a:lnTo>
                <a:lnTo>
                  <a:pt x="2588869" y="2247252"/>
                </a:lnTo>
                <a:lnTo>
                  <a:pt x="2593136" y="2242985"/>
                </a:lnTo>
                <a:lnTo>
                  <a:pt x="2593136" y="2232469"/>
                </a:lnTo>
                <a:close/>
              </a:path>
              <a:path w="4788534" h="2597785">
                <a:moveTo>
                  <a:pt x="2624175" y="495833"/>
                </a:moveTo>
                <a:lnTo>
                  <a:pt x="2619908" y="491566"/>
                </a:lnTo>
                <a:lnTo>
                  <a:pt x="2609367" y="491566"/>
                </a:lnTo>
                <a:lnTo>
                  <a:pt x="2605113" y="495833"/>
                </a:lnTo>
                <a:lnTo>
                  <a:pt x="2605113" y="506349"/>
                </a:lnTo>
                <a:lnTo>
                  <a:pt x="2609367" y="510616"/>
                </a:lnTo>
                <a:lnTo>
                  <a:pt x="2619908" y="510616"/>
                </a:lnTo>
                <a:lnTo>
                  <a:pt x="2624175" y="506349"/>
                </a:lnTo>
                <a:lnTo>
                  <a:pt x="2624175" y="495833"/>
                </a:lnTo>
                <a:close/>
              </a:path>
              <a:path w="4788534" h="2597785">
                <a:moveTo>
                  <a:pt x="2631249" y="2232469"/>
                </a:moveTo>
                <a:lnTo>
                  <a:pt x="2626995" y="2228202"/>
                </a:lnTo>
                <a:lnTo>
                  <a:pt x="2616454" y="2228202"/>
                </a:lnTo>
                <a:lnTo>
                  <a:pt x="2612186" y="2232469"/>
                </a:lnTo>
                <a:lnTo>
                  <a:pt x="2612186" y="2242985"/>
                </a:lnTo>
                <a:lnTo>
                  <a:pt x="2616454" y="2247252"/>
                </a:lnTo>
                <a:lnTo>
                  <a:pt x="2626995" y="2247252"/>
                </a:lnTo>
                <a:lnTo>
                  <a:pt x="2631249" y="2242985"/>
                </a:lnTo>
                <a:lnTo>
                  <a:pt x="2631249" y="2232469"/>
                </a:lnTo>
                <a:close/>
              </a:path>
              <a:path w="4788534" h="2597785">
                <a:moveTo>
                  <a:pt x="2662301" y="495833"/>
                </a:moveTo>
                <a:lnTo>
                  <a:pt x="2658033" y="491566"/>
                </a:lnTo>
                <a:lnTo>
                  <a:pt x="2647492" y="491566"/>
                </a:lnTo>
                <a:lnTo>
                  <a:pt x="2643225" y="495833"/>
                </a:lnTo>
                <a:lnTo>
                  <a:pt x="2643225" y="506349"/>
                </a:lnTo>
                <a:lnTo>
                  <a:pt x="2647492" y="510616"/>
                </a:lnTo>
                <a:lnTo>
                  <a:pt x="2658033" y="510616"/>
                </a:lnTo>
                <a:lnTo>
                  <a:pt x="2662301" y="506349"/>
                </a:lnTo>
                <a:lnTo>
                  <a:pt x="2662301" y="495833"/>
                </a:lnTo>
                <a:close/>
              </a:path>
              <a:path w="4788534" h="2597785">
                <a:moveTo>
                  <a:pt x="2669375" y="2232469"/>
                </a:moveTo>
                <a:lnTo>
                  <a:pt x="2665107" y="2228202"/>
                </a:lnTo>
                <a:lnTo>
                  <a:pt x="2654566" y="2228202"/>
                </a:lnTo>
                <a:lnTo>
                  <a:pt x="2650299" y="2232469"/>
                </a:lnTo>
                <a:lnTo>
                  <a:pt x="2650299" y="2242985"/>
                </a:lnTo>
                <a:lnTo>
                  <a:pt x="2654566" y="2247252"/>
                </a:lnTo>
                <a:lnTo>
                  <a:pt x="2665107" y="2247252"/>
                </a:lnTo>
                <a:lnTo>
                  <a:pt x="2669375" y="2242985"/>
                </a:lnTo>
                <a:lnTo>
                  <a:pt x="2669375" y="2232469"/>
                </a:lnTo>
                <a:close/>
              </a:path>
              <a:path w="4788534" h="2597785">
                <a:moveTo>
                  <a:pt x="2700413" y="495833"/>
                </a:moveTo>
                <a:lnTo>
                  <a:pt x="2696146" y="491566"/>
                </a:lnTo>
                <a:lnTo>
                  <a:pt x="2685605" y="491566"/>
                </a:lnTo>
                <a:lnTo>
                  <a:pt x="2681351" y="495833"/>
                </a:lnTo>
                <a:lnTo>
                  <a:pt x="2681351" y="506349"/>
                </a:lnTo>
                <a:lnTo>
                  <a:pt x="2685605" y="510616"/>
                </a:lnTo>
                <a:lnTo>
                  <a:pt x="2696146" y="510616"/>
                </a:lnTo>
                <a:lnTo>
                  <a:pt x="2700413" y="506349"/>
                </a:lnTo>
                <a:lnTo>
                  <a:pt x="2700413" y="495833"/>
                </a:lnTo>
                <a:close/>
              </a:path>
              <a:path w="4788534" h="2597785">
                <a:moveTo>
                  <a:pt x="2707487" y="2232469"/>
                </a:moveTo>
                <a:lnTo>
                  <a:pt x="2703233" y="2228202"/>
                </a:lnTo>
                <a:lnTo>
                  <a:pt x="2692692" y="2228202"/>
                </a:lnTo>
                <a:lnTo>
                  <a:pt x="2688425" y="2232469"/>
                </a:lnTo>
                <a:lnTo>
                  <a:pt x="2688425" y="2242985"/>
                </a:lnTo>
                <a:lnTo>
                  <a:pt x="2692692" y="2247252"/>
                </a:lnTo>
                <a:lnTo>
                  <a:pt x="2703233" y="2247252"/>
                </a:lnTo>
                <a:lnTo>
                  <a:pt x="2707487" y="2242985"/>
                </a:lnTo>
                <a:lnTo>
                  <a:pt x="2707487" y="2232469"/>
                </a:lnTo>
                <a:close/>
              </a:path>
              <a:path w="4788534" h="2597785">
                <a:moveTo>
                  <a:pt x="2738539" y="495833"/>
                </a:moveTo>
                <a:lnTo>
                  <a:pt x="2734272" y="491566"/>
                </a:lnTo>
                <a:lnTo>
                  <a:pt x="2723731" y="491566"/>
                </a:lnTo>
                <a:lnTo>
                  <a:pt x="2719463" y="495833"/>
                </a:lnTo>
                <a:lnTo>
                  <a:pt x="2719463" y="506349"/>
                </a:lnTo>
                <a:lnTo>
                  <a:pt x="2723731" y="510616"/>
                </a:lnTo>
                <a:lnTo>
                  <a:pt x="2734272" y="510616"/>
                </a:lnTo>
                <a:lnTo>
                  <a:pt x="2738539" y="506349"/>
                </a:lnTo>
                <a:lnTo>
                  <a:pt x="2738539" y="495833"/>
                </a:lnTo>
                <a:close/>
              </a:path>
              <a:path w="4788534" h="2597785">
                <a:moveTo>
                  <a:pt x="2745613" y="2232469"/>
                </a:moveTo>
                <a:lnTo>
                  <a:pt x="2741345" y="2228202"/>
                </a:lnTo>
                <a:lnTo>
                  <a:pt x="2730804" y="2228202"/>
                </a:lnTo>
                <a:lnTo>
                  <a:pt x="2726537" y="2232469"/>
                </a:lnTo>
                <a:lnTo>
                  <a:pt x="2726537" y="2242985"/>
                </a:lnTo>
                <a:lnTo>
                  <a:pt x="2730804" y="2247252"/>
                </a:lnTo>
                <a:lnTo>
                  <a:pt x="2741345" y="2247252"/>
                </a:lnTo>
                <a:lnTo>
                  <a:pt x="2745613" y="2242985"/>
                </a:lnTo>
                <a:lnTo>
                  <a:pt x="2745613" y="2232469"/>
                </a:lnTo>
                <a:close/>
              </a:path>
              <a:path w="4788534" h="2597785">
                <a:moveTo>
                  <a:pt x="2776651" y="495833"/>
                </a:moveTo>
                <a:lnTo>
                  <a:pt x="2772384" y="491566"/>
                </a:lnTo>
                <a:lnTo>
                  <a:pt x="2761843" y="491566"/>
                </a:lnTo>
                <a:lnTo>
                  <a:pt x="2757589" y="495833"/>
                </a:lnTo>
                <a:lnTo>
                  <a:pt x="2757589" y="506349"/>
                </a:lnTo>
                <a:lnTo>
                  <a:pt x="2761843" y="510616"/>
                </a:lnTo>
                <a:lnTo>
                  <a:pt x="2772384" y="510616"/>
                </a:lnTo>
                <a:lnTo>
                  <a:pt x="2776651" y="506349"/>
                </a:lnTo>
                <a:lnTo>
                  <a:pt x="2776651" y="495833"/>
                </a:lnTo>
                <a:close/>
              </a:path>
              <a:path w="4788534" h="2597785">
                <a:moveTo>
                  <a:pt x="2783725" y="2232469"/>
                </a:moveTo>
                <a:lnTo>
                  <a:pt x="2779458" y="2228202"/>
                </a:lnTo>
                <a:lnTo>
                  <a:pt x="2768930" y="2228202"/>
                </a:lnTo>
                <a:lnTo>
                  <a:pt x="2764663" y="2232469"/>
                </a:lnTo>
                <a:lnTo>
                  <a:pt x="2764663" y="2242985"/>
                </a:lnTo>
                <a:lnTo>
                  <a:pt x="2768930" y="2247252"/>
                </a:lnTo>
                <a:lnTo>
                  <a:pt x="2779458" y="2247252"/>
                </a:lnTo>
                <a:lnTo>
                  <a:pt x="2783725" y="2242985"/>
                </a:lnTo>
                <a:lnTo>
                  <a:pt x="2783725" y="2232469"/>
                </a:lnTo>
                <a:close/>
              </a:path>
              <a:path w="4788534" h="2597785">
                <a:moveTo>
                  <a:pt x="2814777" y="495833"/>
                </a:moveTo>
                <a:lnTo>
                  <a:pt x="2810510" y="491566"/>
                </a:lnTo>
                <a:lnTo>
                  <a:pt x="2799969" y="491566"/>
                </a:lnTo>
                <a:lnTo>
                  <a:pt x="2795701" y="495833"/>
                </a:lnTo>
                <a:lnTo>
                  <a:pt x="2795701" y="506349"/>
                </a:lnTo>
                <a:lnTo>
                  <a:pt x="2799969" y="510616"/>
                </a:lnTo>
                <a:lnTo>
                  <a:pt x="2810510" y="510616"/>
                </a:lnTo>
                <a:lnTo>
                  <a:pt x="2814777" y="506349"/>
                </a:lnTo>
                <a:lnTo>
                  <a:pt x="2814777" y="495833"/>
                </a:lnTo>
                <a:close/>
              </a:path>
              <a:path w="4788534" h="2597785">
                <a:moveTo>
                  <a:pt x="2821851" y="2232469"/>
                </a:moveTo>
                <a:lnTo>
                  <a:pt x="2817584" y="2228202"/>
                </a:lnTo>
                <a:lnTo>
                  <a:pt x="2807043" y="2228202"/>
                </a:lnTo>
                <a:lnTo>
                  <a:pt x="2802775" y="2232469"/>
                </a:lnTo>
                <a:lnTo>
                  <a:pt x="2802775" y="2242985"/>
                </a:lnTo>
                <a:lnTo>
                  <a:pt x="2807043" y="2247252"/>
                </a:lnTo>
                <a:lnTo>
                  <a:pt x="2817584" y="2247252"/>
                </a:lnTo>
                <a:lnTo>
                  <a:pt x="2821851" y="2242985"/>
                </a:lnTo>
                <a:lnTo>
                  <a:pt x="2821851" y="2232469"/>
                </a:lnTo>
                <a:close/>
              </a:path>
              <a:path w="4788534" h="2597785">
                <a:moveTo>
                  <a:pt x="2852890" y="495833"/>
                </a:moveTo>
                <a:lnTo>
                  <a:pt x="2848622" y="491566"/>
                </a:lnTo>
                <a:lnTo>
                  <a:pt x="2838081" y="491566"/>
                </a:lnTo>
                <a:lnTo>
                  <a:pt x="2833827" y="495833"/>
                </a:lnTo>
                <a:lnTo>
                  <a:pt x="2833827" y="506349"/>
                </a:lnTo>
                <a:lnTo>
                  <a:pt x="2838081" y="510616"/>
                </a:lnTo>
                <a:lnTo>
                  <a:pt x="2848622" y="510616"/>
                </a:lnTo>
                <a:lnTo>
                  <a:pt x="2852890" y="506349"/>
                </a:lnTo>
                <a:lnTo>
                  <a:pt x="2852890" y="495833"/>
                </a:lnTo>
                <a:close/>
              </a:path>
              <a:path w="4788534" h="2597785">
                <a:moveTo>
                  <a:pt x="2859963" y="2232469"/>
                </a:moveTo>
                <a:lnTo>
                  <a:pt x="2855696" y="2228202"/>
                </a:lnTo>
                <a:lnTo>
                  <a:pt x="2845168" y="2228202"/>
                </a:lnTo>
                <a:lnTo>
                  <a:pt x="2840901" y="2232469"/>
                </a:lnTo>
                <a:lnTo>
                  <a:pt x="2840901" y="2242985"/>
                </a:lnTo>
                <a:lnTo>
                  <a:pt x="2845168" y="2247252"/>
                </a:lnTo>
                <a:lnTo>
                  <a:pt x="2855696" y="2247252"/>
                </a:lnTo>
                <a:lnTo>
                  <a:pt x="2859963" y="2242985"/>
                </a:lnTo>
                <a:lnTo>
                  <a:pt x="2859963" y="2232469"/>
                </a:lnTo>
                <a:close/>
              </a:path>
              <a:path w="4788534" h="2597785">
                <a:moveTo>
                  <a:pt x="2891015" y="495833"/>
                </a:moveTo>
                <a:lnTo>
                  <a:pt x="2886748" y="491566"/>
                </a:lnTo>
                <a:lnTo>
                  <a:pt x="2876207" y="491566"/>
                </a:lnTo>
                <a:lnTo>
                  <a:pt x="2871940" y="495833"/>
                </a:lnTo>
                <a:lnTo>
                  <a:pt x="2871940" y="506349"/>
                </a:lnTo>
                <a:lnTo>
                  <a:pt x="2876207" y="510616"/>
                </a:lnTo>
                <a:lnTo>
                  <a:pt x="2886748" y="510616"/>
                </a:lnTo>
                <a:lnTo>
                  <a:pt x="2891015" y="506349"/>
                </a:lnTo>
                <a:lnTo>
                  <a:pt x="2891015" y="495833"/>
                </a:lnTo>
                <a:close/>
              </a:path>
              <a:path w="4788534" h="2597785">
                <a:moveTo>
                  <a:pt x="2898089" y="2232469"/>
                </a:moveTo>
                <a:lnTo>
                  <a:pt x="2893822" y="2228202"/>
                </a:lnTo>
                <a:lnTo>
                  <a:pt x="2883281" y="2228202"/>
                </a:lnTo>
                <a:lnTo>
                  <a:pt x="2879013" y="2232469"/>
                </a:lnTo>
                <a:lnTo>
                  <a:pt x="2879013" y="2242985"/>
                </a:lnTo>
                <a:lnTo>
                  <a:pt x="2883281" y="2247252"/>
                </a:lnTo>
                <a:lnTo>
                  <a:pt x="2893822" y="2247252"/>
                </a:lnTo>
                <a:lnTo>
                  <a:pt x="2898089" y="2242985"/>
                </a:lnTo>
                <a:lnTo>
                  <a:pt x="2898089" y="2232469"/>
                </a:lnTo>
                <a:close/>
              </a:path>
              <a:path w="4788534" h="2597785">
                <a:moveTo>
                  <a:pt x="2929128" y="495833"/>
                </a:moveTo>
                <a:lnTo>
                  <a:pt x="2924860" y="491566"/>
                </a:lnTo>
                <a:lnTo>
                  <a:pt x="2914319" y="491566"/>
                </a:lnTo>
                <a:lnTo>
                  <a:pt x="2910065" y="495833"/>
                </a:lnTo>
                <a:lnTo>
                  <a:pt x="2910065" y="506349"/>
                </a:lnTo>
                <a:lnTo>
                  <a:pt x="2914319" y="510616"/>
                </a:lnTo>
                <a:lnTo>
                  <a:pt x="2924860" y="510616"/>
                </a:lnTo>
                <a:lnTo>
                  <a:pt x="2929128" y="506349"/>
                </a:lnTo>
                <a:lnTo>
                  <a:pt x="2929128" y="495833"/>
                </a:lnTo>
                <a:close/>
              </a:path>
              <a:path w="4788534" h="2597785">
                <a:moveTo>
                  <a:pt x="2936202" y="2232469"/>
                </a:moveTo>
                <a:lnTo>
                  <a:pt x="2931934" y="2228202"/>
                </a:lnTo>
                <a:lnTo>
                  <a:pt x="2921406" y="2228202"/>
                </a:lnTo>
                <a:lnTo>
                  <a:pt x="2917139" y="2232469"/>
                </a:lnTo>
                <a:lnTo>
                  <a:pt x="2917139" y="2242985"/>
                </a:lnTo>
                <a:lnTo>
                  <a:pt x="2921406" y="2247252"/>
                </a:lnTo>
                <a:lnTo>
                  <a:pt x="2931934" y="2247252"/>
                </a:lnTo>
                <a:lnTo>
                  <a:pt x="2936202" y="2242985"/>
                </a:lnTo>
                <a:lnTo>
                  <a:pt x="2936202" y="2232469"/>
                </a:lnTo>
                <a:close/>
              </a:path>
              <a:path w="4788534" h="2597785">
                <a:moveTo>
                  <a:pt x="2967253" y="495833"/>
                </a:moveTo>
                <a:lnTo>
                  <a:pt x="2962986" y="491566"/>
                </a:lnTo>
                <a:lnTo>
                  <a:pt x="2952445" y="491566"/>
                </a:lnTo>
                <a:lnTo>
                  <a:pt x="2948178" y="495833"/>
                </a:lnTo>
                <a:lnTo>
                  <a:pt x="2948178" y="506349"/>
                </a:lnTo>
                <a:lnTo>
                  <a:pt x="2952445" y="510616"/>
                </a:lnTo>
                <a:lnTo>
                  <a:pt x="2962986" y="510616"/>
                </a:lnTo>
                <a:lnTo>
                  <a:pt x="2967253" y="506349"/>
                </a:lnTo>
                <a:lnTo>
                  <a:pt x="2967253" y="495833"/>
                </a:lnTo>
                <a:close/>
              </a:path>
              <a:path w="4788534" h="2597785">
                <a:moveTo>
                  <a:pt x="2974327" y="2232469"/>
                </a:moveTo>
                <a:lnTo>
                  <a:pt x="2970060" y="2228202"/>
                </a:lnTo>
                <a:lnTo>
                  <a:pt x="2959519" y="2228202"/>
                </a:lnTo>
                <a:lnTo>
                  <a:pt x="2955252" y="2232469"/>
                </a:lnTo>
                <a:lnTo>
                  <a:pt x="2955252" y="2242985"/>
                </a:lnTo>
                <a:lnTo>
                  <a:pt x="2959519" y="2247252"/>
                </a:lnTo>
                <a:lnTo>
                  <a:pt x="2970060" y="2247252"/>
                </a:lnTo>
                <a:lnTo>
                  <a:pt x="2974327" y="2242985"/>
                </a:lnTo>
                <a:lnTo>
                  <a:pt x="2974327" y="2232469"/>
                </a:lnTo>
                <a:close/>
              </a:path>
              <a:path w="4788534" h="2597785">
                <a:moveTo>
                  <a:pt x="3005366" y="495833"/>
                </a:moveTo>
                <a:lnTo>
                  <a:pt x="3001099" y="491566"/>
                </a:lnTo>
                <a:lnTo>
                  <a:pt x="2990558" y="491566"/>
                </a:lnTo>
                <a:lnTo>
                  <a:pt x="2986303" y="495833"/>
                </a:lnTo>
                <a:lnTo>
                  <a:pt x="2986303" y="506349"/>
                </a:lnTo>
                <a:lnTo>
                  <a:pt x="2990558" y="510616"/>
                </a:lnTo>
                <a:lnTo>
                  <a:pt x="3001099" y="510616"/>
                </a:lnTo>
                <a:lnTo>
                  <a:pt x="3005366" y="506349"/>
                </a:lnTo>
                <a:lnTo>
                  <a:pt x="3005366" y="495833"/>
                </a:lnTo>
                <a:close/>
              </a:path>
              <a:path w="4788534" h="2597785">
                <a:moveTo>
                  <a:pt x="3012440" y="2232469"/>
                </a:moveTo>
                <a:lnTo>
                  <a:pt x="3008172" y="2228202"/>
                </a:lnTo>
                <a:lnTo>
                  <a:pt x="2997644" y="2228202"/>
                </a:lnTo>
                <a:lnTo>
                  <a:pt x="2993377" y="2232469"/>
                </a:lnTo>
                <a:lnTo>
                  <a:pt x="2993377" y="2242985"/>
                </a:lnTo>
                <a:lnTo>
                  <a:pt x="2997644" y="2247252"/>
                </a:lnTo>
                <a:lnTo>
                  <a:pt x="3008172" y="2247252"/>
                </a:lnTo>
                <a:lnTo>
                  <a:pt x="3012440" y="2242985"/>
                </a:lnTo>
                <a:lnTo>
                  <a:pt x="3012440" y="2232469"/>
                </a:lnTo>
                <a:close/>
              </a:path>
              <a:path w="4788534" h="2597785">
                <a:moveTo>
                  <a:pt x="3043491" y="495833"/>
                </a:moveTo>
                <a:lnTo>
                  <a:pt x="3039224" y="491566"/>
                </a:lnTo>
                <a:lnTo>
                  <a:pt x="3028683" y="491566"/>
                </a:lnTo>
                <a:lnTo>
                  <a:pt x="3024416" y="495833"/>
                </a:lnTo>
                <a:lnTo>
                  <a:pt x="3024416" y="506349"/>
                </a:lnTo>
                <a:lnTo>
                  <a:pt x="3028683" y="510616"/>
                </a:lnTo>
                <a:lnTo>
                  <a:pt x="3039224" y="510616"/>
                </a:lnTo>
                <a:lnTo>
                  <a:pt x="3043491" y="506349"/>
                </a:lnTo>
                <a:lnTo>
                  <a:pt x="3043491" y="495833"/>
                </a:lnTo>
                <a:close/>
              </a:path>
              <a:path w="4788534" h="2597785">
                <a:moveTo>
                  <a:pt x="3050565" y="2232469"/>
                </a:moveTo>
                <a:lnTo>
                  <a:pt x="3046298" y="2228202"/>
                </a:lnTo>
                <a:lnTo>
                  <a:pt x="3035757" y="2228202"/>
                </a:lnTo>
                <a:lnTo>
                  <a:pt x="3031490" y="2232469"/>
                </a:lnTo>
                <a:lnTo>
                  <a:pt x="3031490" y="2242985"/>
                </a:lnTo>
                <a:lnTo>
                  <a:pt x="3035757" y="2247252"/>
                </a:lnTo>
                <a:lnTo>
                  <a:pt x="3046298" y="2247252"/>
                </a:lnTo>
                <a:lnTo>
                  <a:pt x="3050565" y="2242985"/>
                </a:lnTo>
                <a:lnTo>
                  <a:pt x="3050565" y="2232469"/>
                </a:lnTo>
                <a:close/>
              </a:path>
              <a:path w="4788534" h="2597785">
                <a:moveTo>
                  <a:pt x="3081604" y="495833"/>
                </a:moveTo>
                <a:lnTo>
                  <a:pt x="3077337" y="491566"/>
                </a:lnTo>
                <a:lnTo>
                  <a:pt x="3066796" y="491566"/>
                </a:lnTo>
                <a:lnTo>
                  <a:pt x="3062541" y="495833"/>
                </a:lnTo>
                <a:lnTo>
                  <a:pt x="3062541" y="506349"/>
                </a:lnTo>
                <a:lnTo>
                  <a:pt x="3066796" y="510616"/>
                </a:lnTo>
                <a:lnTo>
                  <a:pt x="3077337" y="510616"/>
                </a:lnTo>
                <a:lnTo>
                  <a:pt x="3081604" y="506349"/>
                </a:lnTo>
                <a:lnTo>
                  <a:pt x="3081604" y="495833"/>
                </a:lnTo>
                <a:close/>
              </a:path>
              <a:path w="4788534" h="2597785">
                <a:moveTo>
                  <a:pt x="3088678" y="2232469"/>
                </a:moveTo>
                <a:lnTo>
                  <a:pt x="3084411" y="2228202"/>
                </a:lnTo>
                <a:lnTo>
                  <a:pt x="3073882" y="2228202"/>
                </a:lnTo>
                <a:lnTo>
                  <a:pt x="3069615" y="2232469"/>
                </a:lnTo>
                <a:lnTo>
                  <a:pt x="3069615" y="2242985"/>
                </a:lnTo>
                <a:lnTo>
                  <a:pt x="3073882" y="2247252"/>
                </a:lnTo>
                <a:lnTo>
                  <a:pt x="3084411" y="2247252"/>
                </a:lnTo>
                <a:lnTo>
                  <a:pt x="3088678" y="2242985"/>
                </a:lnTo>
                <a:lnTo>
                  <a:pt x="3088678" y="2232469"/>
                </a:lnTo>
                <a:close/>
              </a:path>
              <a:path w="4788534" h="2597785">
                <a:moveTo>
                  <a:pt x="3119729" y="495833"/>
                </a:moveTo>
                <a:lnTo>
                  <a:pt x="3115462" y="491566"/>
                </a:lnTo>
                <a:lnTo>
                  <a:pt x="3104921" y="491566"/>
                </a:lnTo>
                <a:lnTo>
                  <a:pt x="3100654" y="495833"/>
                </a:lnTo>
                <a:lnTo>
                  <a:pt x="3100654" y="506349"/>
                </a:lnTo>
                <a:lnTo>
                  <a:pt x="3104921" y="510616"/>
                </a:lnTo>
                <a:lnTo>
                  <a:pt x="3115462" y="510616"/>
                </a:lnTo>
                <a:lnTo>
                  <a:pt x="3119729" y="506349"/>
                </a:lnTo>
                <a:lnTo>
                  <a:pt x="3119729" y="495833"/>
                </a:lnTo>
                <a:close/>
              </a:path>
              <a:path w="4788534" h="2597785">
                <a:moveTo>
                  <a:pt x="3126803" y="2232469"/>
                </a:moveTo>
                <a:lnTo>
                  <a:pt x="3122536" y="2228202"/>
                </a:lnTo>
                <a:lnTo>
                  <a:pt x="3111995" y="2228202"/>
                </a:lnTo>
                <a:lnTo>
                  <a:pt x="3107728" y="2232469"/>
                </a:lnTo>
                <a:lnTo>
                  <a:pt x="3107728" y="2242985"/>
                </a:lnTo>
                <a:lnTo>
                  <a:pt x="3111995" y="2247252"/>
                </a:lnTo>
                <a:lnTo>
                  <a:pt x="3122536" y="2247252"/>
                </a:lnTo>
                <a:lnTo>
                  <a:pt x="3126803" y="2242985"/>
                </a:lnTo>
                <a:lnTo>
                  <a:pt x="3126803" y="2232469"/>
                </a:lnTo>
                <a:close/>
              </a:path>
              <a:path w="4788534" h="2597785">
                <a:moveTo>
                  <a:pt x="3157842" y="495833"/>
                </a:moveTo>
                <a:lnTo>
                  <a:pt x="3153575" y="491566"/>
                </a:lnTo>
                <a:lnTo>
                  <a:pt x="3143034" y="491566"/>
                </a:lnTo>
                <a:lnTo>
                  <a:pt x="3138779" y="495833"/>
                </a:lnTo>
                <a:lnTo>
                  <a:pt x="3138779" y="506349"/>
                </a:lnTo>
                <a:lnTo>
                  <a:pt x="3143034" y="510616"/>
                </a:lnTo>
                <a:lnTo>
                  <a:pt x="3153575" y="510616"/>
                </a:lnTo>
                <a:lnTo>
                  <a:pt x="3157842" y="506349"/>
                </a:lnTo>
                <a:lnTo>
                  <a:pt x="3157842" y="495833"/>
                </a:lnTo>
                <a:close/>
              </a:path>
              <a:path w="4788534" h="2597785">
                <a:moveTo>
                  <a:pt x="3164916" y="2232469"/>
                </a:moveTo>
                <a:lnTo>
                  <a:pt x="3160649" y="2228202"/>
                </a:lnTo>
                <a:lnTo>
                  <a:pt x="3150120" y="2228202"/>
                </a:lnTo>
                <a:lnTo>
                  <a:pt x="3145853" y="2232469"/>
                </a:lnTo>
                <a:lnTo>
                  <a:pt x="3145853" y="2242985"/>
                </a:lnTo>
                <a:lnTo>
                  <a:pt x="3150120" y="2247252"/>
                </a:lnTo>
                <a:lnTo>
                  <a:pt x="3160649" y="2247252"/>
                </a:lnTo>
                <a:lnTo>
                  <a:pt x="3164916" y="2242985"/>
                </a:lnTo>
                <a:lnTo>
                  <a:pt x="3164916" y="2232469"/>
                </a:lnTo>
                <a:close/>
              </a:path>
              <a:path w="4788534" h="2597785">
                <a:moveTo>
                  <a:pt x="3195967" y="495833"/>
                </a:moveTo>
                <a:lnTo>
                  <a:pt x="3191700" y="491566"/>
                </a:lnTo>
                <a:lnTo>
                  <a:pt x="3181159" y="491566"/>
                </a:lnTo>
                <a:lnTo>
                  <a:pt x="3176892" y="495833"/>
                </a:lnTo>
                <a:lnTo>
                  <a:pt x="3176892" y="506349"/>
                </a:lnTo>
                <a:lnTo>
                  <a:pt x="3181159" y="510616"/>
                </a:lnTo>
                <a:lnTo>
                  <a:pt x="3191700" y="510616"/>
                </a:lnTo>
                <a:lnTo>
                  <a:pt x="3195967" y="506349"/>
                </a:lnTo>
                <a:lnTo>
                  <a:pt x="3195967" y="495833"/>
                </a:lnTo>
                <a:close/>
              </a:path>
              <a:path w="4788534" h="2597785">
                <a:moveTo>
                  <a:pt x="3203041" y="2232469"/>
                </a:moveTo>
                <a:lnTo>
                  <a:pt x="3198774" y="2228202"/>
                </a:lnTo>
                <a:lnTo>
                  <a:pt x="3188233" y="2228202"/>
                </a:lnTo>
                <a:lnTo>
                  <a:pt x="3183966" y="2232469"/>
                </a:lnTo>
                <a:lnTo>
                  <a:pt x="3183966" y="2242985"/>
                </a:lnTo>
                <a:lnTo>
                  <a:pt x="3188233" y="2247252"/>
                </a:lnTo>
                <a:lnTo>
                  <a:pt x="3198774" y="2247252"/>
                </a:lnTo>
                <a:lnTo>
                  <a:pt x="3203041" y="2242985"/>
                </a:lnTo>
                <a:lnTo>
                  <a:pt x="3203041" y="2232469"/>
                </a:lnTo>
                <a:close/>
              </a:path>
              <a:path w="4788534" h="2597785">
                <a:moveTo>
                  <a:pt x="3234080" y="495833"/>
                </a:moveTo>
                <a:lnTo>
                  <a:pt x="3229813" y="491566"/>
                </a:lnTo>
                <a:lnTo>
                  <a:pt x="3219272" y="491566"/>
                </a:lnTo>
                <a:lnTo>
                  <a:pt x="3215017" y="495833"/>
                </a:lnTo>
                <a:lnTo>
                  <a:pt x="3215017" y="506349"/>
                </a:lnTo>
                <a:lnTo>
                  <a:pt x="3219272" y="510616"/>
                </a:lnTo>
                <a:lnTo>
                  <a:pt x="3229813" y="510616"/>
                </a:lnTo>
                <a:lnTo>
                  <a:pt x="3234080" y="506349"/>
                </a:lnTo>
                <a:lnTo>
                  <a:pt x="3234080" y="495833"/>
                </a:lnTo>
                <a:close/>
              </a:path>
              <a:path w="4788534" h="2597785">
                <a:moveTo>
                  <a:pt x="3241154" y="2232469"/>
                </a:moveTo>
                <a:lnTo>
                  <a:pt x="3236887" y="2228202"/>
                </a:lnTo>
                <a:lnTo>
                  <a:pt x="3226358" y="2228202"/>
                </a:lnTo>
                <a:lnTo>
                  <a:pt x="3222091" y="2232469"/>
                </a:lnTo>
                <a:lnTo>
                  <a:pt x="3222091" y="2242985"/>
                </a:lnTo>
                <a:lnTo>
                  <a:pt x="3226358" y="2247252"/>
                </a:lnTo>
                <a:lnTo>
                  <a:pt x="3236887" y="2247252"/>
                </a:lnTo>
                <a:lnTo>
                  <a:pt x="3241154" y="2242985"/>
                </a:lnTo>
                <a:lnTo>
                  <a:pt x="3241154" y="2232469"/>
                </a:lnTo>
                <a:close/>
              </a:path>
              <a:path w="4788534" h="2597785">
                <a:moveTo>
                  <a:pt x="3272205" y="495833"/>
                </a:moveTo>
                <a:lnTo>
                  <a:pt x="3267938" y="491566"/>
                </a:lnTo>
                <a:lnTo>
                  <a:pt x="3257397" y="491566"/>
                </a:lnTo>
                <a:lnTo>
                  <a:pt x="3253130" y="495833"/>
                </a:lnTo>
                <a:lnTo>
                  <a:pt x="3253130" y="506349"/>
                </a:lnTo>
                <a:lnTo>
                  <a:pt x="3257397" y="510616"/>
                </a:lnTo>
                <a:lnTo>
                  <a:pt x="3267938" y="510616"/>
                </a:lnTo>
                <a:lnTo>
                  <a:pt x="3272205" y="506349"/>
                </a:lnTo>
                <a:lnTo>
                  <a:pt x="3272205" y="495833"/>
                </a:lnTo>
                <a:close/>
              </a:path>
              <a:path w="4788534" h="2597785">
                <a:moveTo>
                  <a:pt x="3279279" y="2232469"/>
                </a:moveTo>
                <a:lnTo>
                  <a:pt x="3275012" y="2228202"/>
                </a:lnTo>
                <a:lnTo>
                  <a:pt x="3264471" y="2228202"/>
                </a:lnTo>
                <a:lnTo>
                  <a:pt x="3260204" y="2232469"/>
                </a:lnTo>
                <a:lnTo>
                  <a:pt x="3260204" y="2242985"/>
                </a:lnTo>
                <a:lnTo>
                  <a:pt x="3264471" y="2247252"/>
                </a:lnTo>
                <a:lnTo>
                  <a:pt x="3275012" y="2247252"/>
                </a:lnTo>
                <a:lnTo>
                  <a:pt x="3279279" y="2242985"/>
                </a:lnTo>
                <a:lnTo>
                  <a:pt x="3279279" y="2232469"/>
                </a:lnTo>
                <a:close/>
              </a:path>
              <a:path w="4788534" h="2597785">
                <a:moveTo>
                  <a:pt x="3310318" y="495833"/>
                </a:moveTo>
                <a:lnTo>
                  <a:pt x="3306051" y="491566"/>
                </a:lnTo>
                <a:lnTo>
                  <a:pt x="3295510" y="491566"/>
                </a:lnTo>
                <a:lnTo>
                  <a:pt x="3291255" y="495833"/>
                </a:lnTo>
                <a:lnTo>
                  <a:pt x="3291255" y="506349"/>
                </a:lnTo>
                <a:lnTo>
                  <a:pt x="3295510" y="510616"/>
                </a:lnTo>
                <a:lnTo>
                  <a:pt x="3306051" y="510616"/>
                </a:lnTo>
                <a:lnTo>
                  <a:pt x="3310318" y="506349"/>
                </a:lnTo>
                <a:lnTo>
                  <a:pt x="3310318" y="495833"/>
                </a:lnTo>
                <a:close/>
              </a:path>
              <a:path w="4788534" h="2597785">
                <a:moveTo>
                  <a:pt x="3317392" y="2232469"/>
                </a:moveTo>
                <a:lnTo>
                  <a:pt x="3313125" y="2228202"/>
                </a:lnTo>
                <a:lnTo>
                  <a:pt x="3302597" y="2228202"/>
                </a:lnTo>
                <a:lnTo>
                  <a:pt x="3298329" y="2232469"/>
                </a:lnTo>
                <a:lnTo>
                  <a:pt x="3298329" y="2242985"/>
                </a:lnTo>
                <a:lnTo>
                  <a:pt x="3302597" y="2247252"/>
                </a:lnTo>
                <a:lnTo>
                  <a:pt x="3313125" y="2247252"/>
                </a:lnTo>
                <a:lnTo>
                  <a:pt x="3317392" y="2242985"/>
                </a:lnTo>
                <a:lnTo>
                  <a:pt x="3317392" y="2232469"/>
                </a:lnTo>
                <a:close/>
              </a:path>
              <a:path w="4788534" h="2597785">
                <a:moveTo>
                  <a:pt x="3348444" y="495833"/>
                </a:moveTo>
                <a:lnTo>
                  <a:pt x="3344176" y="491566"/>
                </a:lnTo>
                <a:lnTo>
                  <a:pt x="3333635" y="491566"/>
                </a:lnTo>
                <a:lnTo>
                  <a:pt x="3329368" y="495833"/>
                </a:lnTo>
                <a:lnTo>
                  <a:pt x="3329368" y="506349"/>
                </a:lnTo>
                <a:lnTo>
                  <a:pt x="3333635" y="510616"/>
                </a:lnTo>
                <a:lnTo>
                  <a:pt x="3344176" y="510616"/>
                </a:lnTo>
                <a:lnTo>
                  <a:pt x="3348444" y="506349"/>
                </a:lnTo>
                <a:lnTo>
                  <a:pt x="3348444" y="495833"/>
                </a:lnTo>
                <a:close/>
              </a:path>
              <a:path w="4788534" h="2597785">
                <a:moveTo>
                  <a:pt x="3355517" y="2232469"/>
                </a:moveTo>
                <a:lnTo>
                  <a:pt x="3351250" y="2228202"/>
                </a:lnTo>
                <a:lnTo>
                  <a:pt x="3340709" y="2228202"/>
                </a:lnTo>
                <a:lnTo>
                  <a:pt x="3336442" y="2232469"/>
                </a:lnTo>
                <a:lnTo>
                  <a:pt x="3336442" y="2242985"/>
                </a:lnTo>
                <a:lnTo>
                  <a:pt x="3340709" y="2247252"/>
                </a:lnTo>
                <a:lnTo>
                  <a:pt x="3351250" y="2247252"/>
                </a:lnTo>
                <a:lnTo>
                  <a:pt x="3355517" y="2242985"/>
                </a:lnTo>
                <a:lnTo>
                  <a:pt x="3355517" y="2232469"/>
                </a:lnTo>
                <a:close/>
              </a:path>
              <a:path w="4788534" h="2597785">
                <a:moveTo>
                  <a:pt x="3386556" y="495833"/>
                </a:moveTo>
                <a:lnTo>
                  <a:pt x="3382289" y="491566"/>
                </a:lnTo>
                <a:lnTo>
                  <a:pt x="3371748" y="491566"/>
                </a:lnTo>
                <a:lnTo>
                  <a:pt x="3367494" y="495833"/>
                </a:lnTo>
                <a:lnTo>
                  <a:pt x="3367494" y="506349"/>
                </a:lnTo>
                <a:lnTo>
                  <a:pt x="3371748" y="510616"/>
                </a:lnTo>
                <a:lnTo>
                  <a:pt x="3382289" y="510616"/>
                </a:lnTo>
                <a:lnTo>
                  <a:pt x="3386556" y="506349"/>
                </a:lnTo>
                <a:lnTo>
                  <a:pt x="3386556" y="495833"/>
                </a:lnTo>
                <a:close/>
              </a:path>
              <a:path w="4788534" h="2597785">
                <a:moveTo>
                  <a:pt x="3393630" y="2232469"/>
                </a:moveTo>
                <a:lnTo>
                  <a:pt x="3389363" y="2228202"/>
                </a:lnTo>
                <a:lnTo>
                  <a:pt x="3378822" y="2228202"/>
                </a:lnTo>
                <a:lnTo>
                  <a:pt x="3374567" y="2232469"/>
                </a:lnTo>
                <a:lnTo>
                  <a:pt x="3374567" y="2242985"/>
                </a:lnTo>
                <a:lnTo>
                  <a:pt x="3378822" y="2247252"/>
                </a:lnTo>
                <a:lnTo>
                  <a:pt x="3389363" y="2247252"/>
                </a:lnTo>
                <a:lnTo>
                  <a:pt x="3393630" y="2242985"/>
                </a:lnTo>
                <a:lnTo>
                  <a:pt x="3393630" y="2232469"/>
                </a:lnTo>
                <a:close/>
              </a:path>
              <a:path w="4788534" h="2597785">
                <a:moveTo>
                  <a:pt x="3424682" y="495833"/>
                </a:moveTo>
                <a:lnTo>
                  <a:pt x="3420414" y="491566"/>
                </a:lnTo>
                <a:lnTo>
                  <a:pt x="3409873" y="491566"/>
                </a:lnTo>
                <a:lnTo>
                  <a:pt x="3405606" y="495833"/>
                </a:lnTo>
                <a:lnTo>
                  <a:pt x="3405606" y="506349"/>
                </a:lnTo>
                <a:lnTo>
                  <a:pt x="3409873" y="510616"/>
                </a:lnTo>
                <a:lnTo>
                  <a:pt x="3420414" y="510616"/>
                </a:lnTo>
                <a:lnTo>
                  <a:pt x="3424682" y="506349"/>
                </a:lnTo>
                <a:lnTo>
                  <a:pt x="3424682" y="495833"/>
                </a:lnTo>
                <a:close/>
              </a:path>
              <a:path w="4788534" h="2597785">
                <a:moveTo>
                  <a:pt x="3431756" y="2232469"/>
                </a:moveTo>
                <a:lnTo>
                  <a:pt x="3427488" y="2228202"/>
                </a:lnTo>
                <a:lnTo>
                  <a:pt x="3416947" y="2228202"/>
                </a:lnTo>
                <a:lnTo>
                  <a:pt x="3412680" y="2232469"/>
                </a:lnTo>
                <a:lnTo>
                  <a:pt x="3412680" y="2242985"/>
                </a:lnTo>
                <a:lnTo>
                  <a:pt x="3416947" y="2247252"/>
                </a:lnTo>
                <a:lnTo>
                  <a:pt x="3427488" y="2247252"/>
                </a:lnTo>
                <a:lnTo>
                  <a:pt x="3431756" y="2242985"/>
                </a:lnTo>
                <a:lnTo>
                  <a:pt x="3431756" y="2232469"/>
                </a:lnTo>
                <a:close/>
              </a:path>
              <a:path w="4788534" h="2597785">
                <a:moveTo>
                  <a:pt x="3462794" y="495833"/>
                </a:moveTo>
                <a:lnTo>
                  <a:pt x="3458527" y="491566"/>
                </a:lnTo>
                <a:lnTo>
                  <a:pt x="3447986" y="491566"/>
                </a:lnTo>
                <a:lnTo>
                  <a:pt x="3443732" y="495833"/>
                </a:lnTo>
                <a:lnTo>
                  <a:pt x="3443732" y="506349"/>
                </a:lnTo>
                <a:lnTo>
                  <a:pt x="3447986" y="510616"/>
                </a:lnTo>
                <a:lnTo>
                  <a:pt x="3458527" y="510616"/>
                </a:lnTo>
                <a:lnTo>
                  <a:pt x="3462794" y="506349"/>
                </a:lnTo>
                <a:lnTo>
                  <a:pt x="3462794" y="495833"/>
                </a:lnTo>
                <a:close/>
              </a:path>
              <a:path w="4788534" h="2597785">
                <a:moveTo>
                  <a:pt x="3469868" y="2232469"/>
                </a:moveTo>
                <a:lnTo>
                  <a:pt x="3465601" y="2228202"/>
                </a:lnTo>
                <a:lnTo>
                  <a:pt x="3455073" y="2228202"/>
                </a:lnTo>
                <a:lnTo>
                  <a:pt x="3450806" y="2232469"/>
                </a:lnTo>
                <a:lnTo>
                  <a:pt x="3450806" y="2242985"/>
                </a:lnTo>
                <a:lnTo>
                  <a:pt x="3455073" y="2247252"/>
                </a:lnTo>
                <a:lnTo>
                  <a:pt x="3465601" y="2247252"/>
                </a:lnTo>
                <a:lnTo>
                  <a:pt x="3469868" y="2242985"/>
                </a:lnTo>
                <a:lnTo>
                  <a:pt x="3469868" y="2232469"/>
                </a:lnTo>
                <a:close/>
              </a:path>
              <a:path w="4788534" h="2597785">
                <a:moveTo>
                  <a:pt x="3500920" y="495833"/>
                </a:moveTo>
                <a:lnTo>
                  <a:pt x="3496653" y="491566"/>
                </a:lnTo>
                <a:lnTo>
                  <a:pt x="3486112" y="491566"/>
                </a:lnTo>
                <a:lnTo>
                  <a:pt x="3481844" y="495833"/>
                </a:lnTo>
                <a:lnTo>
                  <a:pt x="3481844" y="506349"/>
                </a:lnTo>
                <a:lnTo>
                  <a:pt x="3486112" y="510616"/>
                </a:lnTo>
                <a:lnTo>
                  <a:pt x="3496653" y="510616"/>
                </a:lnTo>
                <a:lnTo>
                  <a:pt x="3500920" y="506349"/>
                </a:lnTo>
                <a:lnTo>
                  <a:pt x="3500920" y="495833"/>
                </a:lnTo>
                <a:close/>
              </a:path>
              <a:path w="4788534" h="2597785">
                <a:moveTo>
                  <a:pt x="3507994" y="2232469"/>
                </a:moveTo>
                <a:lnTo>
                  <a:pt x="3503726" y="2228202"/>
                </a:lnTo>
                <a:lnTo>
                  <a:pt x="3493185" y="2228202"/>
                </a:lnTo>
                <a:lnTo>
                  <a:pt x="3488918" y="2232469"/>
                </a:lnTo>
                <a:lnTo>
                  <a:pt x="3488918" y="2242985"/>
                </a:lnTo>
                <a:lnTo>
                  <a:pt x="3493185" y="2247252"/>
                </a:lnTo>
                <a:lnTo>
                  <a:pt x="3503726" y="2247252"/>
                </a:lnTo>
                <a:lnTo>
                  <a:pt x="3507994" y="2242985"/>
                </a:lnTo>
                <a:lnTo>
                  <a:pt x="3507994" y="2232469"/>
                </a:lnTo>
                <a:close/>
              </a:path>
              <a:path w="4788534" h="2597785">
                <a:moveTo>
                  <a:pt x="3539032" y="495833"/>
                </a:moveTo>
                <a:lnTo>
                  <a:pt x="3534765" y="491566"/>
                </a:lnTo>
                <a:lnTo>
                  <a:pt x="3524224" y="491566"/>
                </a:lnTo>
                <a:lnTo>
                  <a:pt x="3519970" y="495833"/>
                </a:lnTo>
                <a:lnTo>
                  <a:pt x="3519970" y="506349"/>
                </a:lnTo>
                <a:lnTo>
                  <a:pt x="3524224" y="510616"/>
                </a:lnTo>
                <a:lnTo>
                  <a:pt x="3534765" y="510616"/>
                </a:lnTo>
                <a:lnTo>
                  <a:pt x="3539032" y="506349"/>
                </a:lnTo>
                <a:lnTo>
                  <a:pt x="3539032" y="495833"/>
                </a:lnTo>
                <a:close/>
              </a:path>
              <a:path w="4788534" h="2597785">
                <a:moveTo>
                  <a:pt x="3546106" y="2232469"/>
                </a:moveTo>
                <a:lnTo>
                  <a:pt x="3541839" y="2228202"/>
                </a:lnTo>
                <a:lnTo>
                  <a:pt x="3531298" y="2228202"/>
                </a:lnTo>
                <a:lnTo>
                  <a:pt x="3527044" y="2232469"/>
                </a:lnTo>
                <a:lnTo>
                  <a:pt x="3527044" y="2242985"/>
                </a:lnTo>
                <a:lnTo>
                  <a:pt x="3531298" y="2247252"/>
                </a:lnTo>
                <a:lnTo>
                  <a:pt x="3541839" y="2247252"/>
                </a:lnTo>
                <a:lnTo>
                  <a:pt x="3546106" y="2242985"/>
                </a:lnTo>
                <a:lnTo>
                  <a:pt x="3546106" y="2232469"/>
                </a:lnTo>
                <a:close/>
              </a:path>
              <a:path w="4788534" h="2597785">
                <a:moveTo>
                  <a:pt x="3577158" y="495833"/>
                </a:moveTo>
                <a:lnTo>
                  <a:pt x="3572891" y="491566"/>
                </a:lnTo>
                <a:lnTo>
                  <a:pt x="3562350" y="491566"/>
                </a:lnTo>
                <a:lnTo>
                  <a:pt x="3558082" y="495833"/>
                </a:lnTo>
                <a:lnTo>
                  <a:pt x="3558082" y="506349"/>
                </a:lnTo>
                <a:lnTo>
                  <a:pt x="3562350" y="510616"/>
                </a:lnTo>
                <a:lnTo>
                  <a:pt x="3572891" y="510616"/>
                </a:lnTo>
                <a:lnTo>
                  <a:pt x="3577158" y="506349"/>
                </a:lnTo>
                <a:lnTo>
                  <a:pt x="3577158" y="495833"/>
                </a:lnTo>
                <a:close/>
              </a:path>
              <a:path w="4788534" h="2597785">
                <a:moveTo>
                  <a:pt x="3584232" y="2232469"/>
                </a:moveTo>
                <a:lnTo>
                  <a:pt x="3579965" y="2228202"/>
                </a:lnTo>
                <a:lnTo>
                  <a:pt x="3569424" y="2228202"/>
                </a:lnTo>
                <a:lnTo>
                  <a:pt x="3565156" y="2232469"/>
                </a:lnTo>
                <a:lnTo>
                  <a:pt x="3565156" y="2242985"/>
                </a:lnTo>
                <a:lnTo>
                  <a:pt x="3569424" y="2247252"/>
                </a:lnTo>
                <a:lnTo>
                  <a:pt x="3579965" y="2247252"/>
                </a:lnTo>
                <a:lnTo>
                  <a:pt x="3584232" y="2242985"/>
                </a:lnTo>
                <a:lnTo>
                  <a:pt x="3584232" y="2232469"/>
                </a:lnTo>
                <a:close/>
              </a:path>
              <a:path w="4788534" h="2597785">
                <a:moveTo>
                  <a:pt x="3615271" y="495833"/>
                </a:moveTo>
                <a:lnTo>
                  <a:pt x="3611003" y="491566"/>
                </a:lnTo>
                <a:lnTo>
                  <a:pt x="3600462" y="491566"/>
                </a:lnTo>
                <a:lnTo>
                  <a:pt x="3596208" y="495833"/>
                </a:lnTo>
                <a:lnTo>
                  <a:pt x="3596208" y="506349"/>
                </a:lnTo>
                <a:lnTo>
                  <a:pt x="3600462" y="510616"/>
                </a:lnTo>
                <a:lnTo>
                  <a:pt x="3611003" y="510616"/>
                </a:lnTo>
                <a:lnTo>
                  <a:pt x="3615271" y="506349"/>
                </a:lnTo>
                <a:lnTo>
                  <a:pt x="3615271" y="495833"/>
                </a:lnTo>
                <a:close/>
              </a:path>
              <a:path w="4788534" h="2597785">
                <a:moveTo>
                  <a:pt x="3622344" y="2232469"/>
                </a:moveTo>
                <a:lnTo>
                  <a:pt x="3618077" y="2228202"/>
                </a:lnTo>
                <a:lnTo>
                  <a:pt x="3607536" y="2228202"/>
                </a:lnTo>
                <a:lnTo>
                  <a:pt x="3603282" y="2232469"/>
                </a:lnTo>
                <a:lnTo>
                  <a:pt x="3603282" y="2242985"/>
                </a:lnTo>
                <a:lnTo>
                  <a:pt x="3607536" y="2247252"/>
                </a:lnTo>
                <a:lnTo>
                  <a:pt x="3618077" y="2247252"/>
                </a:lnTo>
                <a:lnTo>
                  <a:pt x="3622344" y="2242985"/>
                </a:lnTo>
                <a:lnTo>
                  <a:pt x="3622344" y="2232469"/>
                </a:lnTo>
                <a:close/>
              </a:path>
              <a:path w="4788534" h="2597785">
                <a:moveTo>
                  <a:pt x="3653396" y="495833"/>
                </a:moveTo>
                <a:lnTo>
                  <a:pt x="3649129" y="491566"/>
                </a:lnTo>
                <a:lnTo>
                  <a:pt x="3638588" y="491566"/>
                </a:lnTo>
                <a:lnTo>
                  <a:pt x="3634321" y="495833"/>
                </a:lnTo>
                <a:lnTo>
                  <a:pt x="3634321" y="506349"/>
                </a:lnTo>
                <a:lnTo>
                  <a:pt x="3638588" y="510616"/>
                </a:lnTo>
                <a:lnTo>
                  <a:pt x="3649129" y="510616"/>
                </a:lnTo>
                <a:lnTo>
                  <a:pt x="3653396" y="506349"/>
                </a:lnTo>
                <a:lnTo>
                  <a:pt x="3653396" y="495833"/>
                </a:lnTo>
                <a:close/>
              </a:path>
              <a:path w="4788534" h="2597785">
                <a:moveTo>
                  <a:pt x="3660470" y="2232469"/>
                </a:moveTo>
                <a:lnTo>
                  <a:pt x="3656203" y="2228202"/>
                </a:lnTo>
                <a:lnTo>
                  <a:pt x="3645662" y="2228202"/>
                </a:lnTo>
                <a:lnTo>
                  <a:pt x="3641394" y="2232469"/>
                </a:lnTo>
                <a:lnTo>
                  <a:pt x="3641394" y="2242985"/>
                </a:lnTo>
                <a:lnTo>
                  <a:pt x="3645662" y="2247252"/>
                </a:lnTo>
                <a:lnTo>
                  <a:pt x="3656203" y="2247252"/>
                </a:lnTo>
                <a:lnTo>
                  <a:pt x="3660470" y="2242985"/>
                </a:lnTo>
                <a:lnTo>
                  <a:pt x="3660470" y="2232469"/>
                </a:lnTo>
                <a:close/>
              </a:path>
              <a:path w="4788534" h="2597785">
                <a:moveTo>
                  <a:pt x="3691509" y="495833"/>
                </a:moveTo>
                <a:lnTo>
                  <a:pt x="3687241" y="491566"/>
                </a:lnTo>
                <a:lnTo>
                  <a:pt x="3676700" y="491566"/>
                </a:lnTo>
                <a:lnTo>
                  <a:pt x="3672446" y="495833"/>
                </a:lnTo>
                <a:lnTo>
                  <a:pt x="3672446" y="506349"/>
                </a:lnTo>
                <a:lnTo>
                  <a:pt x="3676700" y="510616"/>
                </a:lnTo>
                <a:lnTo>
                  <a:pt x="3687241" y="510616"/>
                </a:lnTo>
                <a:lnTo>
                  <a:pt x="3691509" y="506349"/>
                </a:lnTo>
                <a:lnTo>
                  <a:pt x="3691509" y="495833"/>
                </a:lnTo>
                <a:close/>
              </a:path>
              <a:path w="4788534" h="2597785">
                <a:moveTo>
                  <a:pt x="3698583" y="2232469"/>
                </a:moveTo>
                <a:lnTo>
                  <a:pt x="3694315" y="2228202"/>
                </a:lnTo>
                <a:lnTo>
                  <a:pt x="3683774" y="2228202"/>
                </a:lnTo>
                <a:lnTo>
                  <a:pt x="3679520" y="2232469"/>
                </a:lnTo>
                <a:lnTo>
                  <a:pt x="3679520" y="2242985"/>
                </a:lnTo>
                <a:lnTo>
                  <a:pt x="3683774" y="2247252"/>
                </a:lnTo>
                <a:lnTo>
                  <a:pt x="3694315" y="2247252"/>
                </a:lnTo>
                <a:lnTo>
                  <a:pt x="3698583" y="2242985"/>
                </a:lnTo>
                <a:lnTo>
                  <a:pt x="3698583" y="2232469"/>
                </a:lnTo>
                <a:close/>
              </a:path>
              <a:path w="4788534" h="2597785">
                <a:moveTo>
                  <a:pt x="3729634" y="495833"/>
                </a:moveTo>
                <a:lnTo>
                  <a:pt x="3725367" y="491566"/>
                </a:lnTo>
                <a:lnTo>
                  <a:pt x="3714826" y="491566"/>
                </a:lnTo>
                <a:lnTo>
                  <a:pt x="3710559" y="495833"/>
                </a:lnTo>
                <a:lnTo>
                  <a:pt x="3710559" y="506349"/>
                </a:lnTo>
                <a:lnTo>
                  <a:pt x="3714826" y="510616"/>
                </a:lnTo>
                <a:lnTo>
                  <a:pt x="3725367" y="510616"/>
                </a:lnTo>
                <a:lnTo>
                  <a:pt x="3729634" y="506349"/>
                </a:lnTo>
                <a:lnTo>
                  <a:pt x="3729634" y="495833"/>
                </a:lnTo>
                <a:close/>
              </a:path>
              <a:path w="4788534" h="2597785">
                <a:moveTo>
                  <a:pt x="3736708" y="2232469"/>
                </a:moveTo>
                <a:lnTo>
                  <a:pt x="3732441" y="2228202"/>
                </a:lnTo>
                <a:lnTo>
                  <a:pt x="3721900" y="2228202"/>
                </a:lnTo>
                <a:lnTo>
                  <a:pt x="3717633" y="2232469"/>
                </a:lnTo>
                <a:lnTo>
                  <a:pt x="3717633" y="2242985"/>
                </a:lnTo>
                <a:lnTo>
                  <a:pt x="3721900" y="2247252"/>
                </a:lnTo>
                <a:lnTo>
                  <a:pt x="3732441" y="2247252"/>
                </a:lnTo>
                <a:lnTo>
                  <a:pt x="3736708" y="2242985"/>
                </a:lnTo>
                <a:lnTo>
                  <a:pt x="3736708" y="2232469"/>
                </a:lnTo>
                <a:close/>
              </a:path>
              <a:path w="4788534" h="2597785">
                <a:moveTo>
                  <a:pt x="3767747" y="495833"/>
                </a:moveTo>
                <a:lnTo>
                  <a:pt x="3763480" y="491566"/>
                </a:lnTo>
                <a:lnTo>
                  <a:pt x="3752939" y="491566"/>
                </a:lnTo>
                <a:lnTo>
                  <a:pt x="3748684" y="495833"/>
                </a:lnTo>
                <a:lnTo>
                  <a:pt x="3748684" y="506349"/>
                </a:lnTo>
                <a:lnTo>
                  <a:pt x="3752939" y="510616"/>
                </a:lnTo>
                <a:lnTo>
                  <a:pt x="3763480" y="510616"/>
                </a:lnTo>
                <a:lnTo>
                  <a:pt x="3767747" y="506349"/>
                </a:lnTo>
                <a:lnTo>
                  <a:pt x="3767747" y="495833"/>
                </a:lnTo>
                <a:close/>
              </a:path>
              <a:path w="4788534" h="2597785">
                <a:moveTo>
                  <a:pt x="3774821" y="2232469"/>
                </a:moveTo>
                <a:lnTo>
                  <a:pt x="3770553" y="2228202"/>
                </a:lnTo>
                <a:lnTo>
                  <a:pt x="3760012" y="2228202"/>
                </a:lnTo>
                <a:lnTo>
                  <a:pt x="3755758" y="2232469"/>
                </a:lnTo>
                <a:lnTo>
                  <a:pt x="3755758" y="2242985"/>
                </a:lnTo>
                <a:lnTo>
                  <a:pt x="3760012" y="2247252"/>
                </a:lnTo>
                <a:lnTo>
                  <a:pt x="3770553" y="2247252"/>
                </a:lnTo>
                <a:lnTo>
                  <a:pt x="3774821" y="2242985"/>
                </a:lnTo>
                <a:lnTo>
                  <a:pt x="3774821" y="2232469"/>
                </a:lnTo>
                <a:close/>
              </a:path>
              <a:path w="4788534" h="2597785">
                <a:moveTo>
                  <a:pt x="3805872" y="495833"/>
                </a:moveTo>
                <a:lnTo>
                  <a:pt x="3801605" y="491566"/>
                </a:lnTo>
                <a:lnTo>
                  <a:pt x="3791064" y="491566"/>
                </a:lnTo>
                <a:lnTo>
                  <a:pt x="3786797" y="495833"/>
                </a:lnTo>
                <a:lnTo>
                  <a:pt x="3786797" y="506349"/>
                </a:lnTo>
                <a:lnTo>
                  <a:pt x="3791064" y="510616"/>
                </a:lnTo>
                <a:lnTo>
                  <a:pt x="3801605" y="510616"/>
                </a:lnTo>
                <a:lnTo>
                  <a:pt x="3805872" y="506349"/>
                </a:lnTo>
                <a:lnTo>
                  <a:pt x="3805872" y="495833"/>
                </a:lnTo>
                <a:close/>
              </a:path>
              <a:path w="4788534" h="2597785">
                <a:moveTo>
                  <a:pt x="3812946" y="2232469"/>
                </a:moveTo>
                <a:lnTo>
                  <a:pt x="3808679" y="2228202"/>
                </a:lnTo>
                <a:lnTo>
                  <a:pt x="3798138" y="2228202"/>
                </a:lnTo>
                <a:lnTo>
                  <a:pt x="3793871" y="2232469"/>
                </a:lnTo>
                <a:lnTo>
                  <a:pt x="3793871" y="2242985"/>
                </a:lnTo>
                <a:lnTo>
                  <a:pt x="3798138" y="2247252"/>
                </a:lnTo>
                <a:lnTo>
                  <a:pt x="3808679" y="2247252"/>
                </a:lnTo>
                <a:lnTo>
                  <a:pt x="3812946" y="2242985"/>
                </a:lnTo>
                <a:lnTo>
                  <a:pt x="3812946" y="2232469"/>
                </a:lnTo>
                <a:close/>
              </a:path>
              <a:path w="4788534" h="2597785">
                <a:moveTo>
                  <a:pt x="3843985" y="495833"/>
                </a:moveTo>
                <a:lnTo>
                  <a:pt x="3839718" y="491566"/>
                </a:lnTo>
                <a:lnTo>
                  <a:pt x="3829177" y="491566"/>
                </a:lnTo>
                <a:lnTo>
                  <a:pt x="3824922" y="495833"/>
                </a:lnTo>
                <a:lnTo>
                  <a:pt x="3824922" y="506349"/>
                </a:lnTo>
                <a:lnTo>
                  <a:pt x="3829177" y="510616"/>
                </a:lnTo>
                <a:lnTo>
                  <a:pt x="3839718" y="510616"/>
                </a:lnTo>
                <a:lnTo>
                  <a:pt x="3843985" y="506349"/>
                </a:lnTo>
                <a:lnTo>
                  <a:pt x="3843985" y="495833"/>
                </a:lnTo>
                <a:close/>
              </a:path>
              <a:path w="4788534" h="2597785">
                <a:moveTo>
                  <a:pt x="3851059" y="2232469"/>
                </a:moveTo>
                <a:lnTo>
                  <a:pt x="3846792" y="2228202"/>
                </a:lnTo>
                <a:lnTo>
                  <a:pt x="3836251" y="2228202"/>
                </a:lnTo>
                <a:lnTo>
                  <a:pt x="3831996" y="2232469"/>
                </a:lnTo>
                <a:lnTo>
                  <a:pt x="3831996" y="2242985"/>
                </a:lnTo>
                <a:lnTo>
                  <a:pt x="3836251" y="2247252"/>
                </a:lnTo>
                <a:lnTo>
                  <a:pt x="3846792" y="2247252"/>
                </a:lnTo>
                <a:lnTo>
                  <a:pt x="3851059" y="2242985"/>
                </a:lnTo>
                <a:lnTo>
                  <a:pt x="3851059" y="2232469"/>
                </a:lnTo>
                <a:close/>
              </a:path>
              <a:path w="4788534" h="2597785">
                <a:moveTo>
                  <a:pt x="3882110" y="495833"/>
                </a:moveTo>
                <a:lnTo>
                  <a:pt x="3877843" y="491566"/>
                </a:lnTo>
                <a:lnTo>
                  <a:pt x="3867302" y="491566"/>
                </a:lnTo>
                <a:lnTo>
                  <a:pt x="3863035" y="495833"/>
                </a:lnTo>
                <a:lnTo>
                  <a:pt x="3863035" y="506349"/>
                </a:lnTo>
                <a:lnTo>
                  <a:pt x="3867302" y="510616"/>
                </a:lnTo>
                <a:lnTo>
                  <a:pt x="3877843" y="510616"/>
                </a:lnTo>
                <a:lnTo>
                  <a:pt x="3882110" y="506349"/>
                </a:lnTo>
                <a:lnTo>
                  <a:pt x="3882110" y="495833"/>
                </a:lnTo>
                <a:close/>
              </a:path>
              <a:path w="4788534" h="2597785">
                <a:moveTo>
                  <a:pt x="3889184" y="2232469"/>
                </a:moveTo>
                <a:lnTo>
                  <a:pt x="3884917" y="2228202"/>
                </a:lnTo>
                <a:lnTo>
                  <a:pt x="3874376" y="2228202"/>
                </a:lnTo>
                <a:lnTo>
                  <a:pt x="3870109" y="2232469"/>
                </a:lnTo>
                <a:lnTo>
                  <a:pt x="3870109" y="2242985"/>
                </a:lnTo>
                <a:lnTo>
                  <a:pt x="3874376" y="2247252"/>
                </a:lnTo>
                <a:lnTo>
                  <a:pt x="3884917" y="2247252"/>
                </a:lnTo>
                <a:lnTo>
                  <a:pt x="3889184" y="2242985"/>
                </a:lnTo>
                <a:lnTo>
                  <a:pt x="3889184" y="2232469"/>
                </a:lnTo>
                <a:close/>
              </a:path>
              <a:path w="4788534" h="2597785">
                <a:moveTo>
                  <a:pt x="3920223" y="495833"/>
                </a:moveTo>
                <a:lnTo>
                  <a:pt x="3915956" y="491566"/>
                </a:lnTo>
                <a:lnTo>
                  <a:pt x="3905415" y="491566"/>
                </a:lnTo>
                <a:lnTo>
                  <a:pt x="3901160" y="495833"/>
                </a:lnTo>
                <a:lnTo>
                  <a:pt x="3901160" y="506349"/>
                </a:lnTo>
                <a:lnTo>
                  <a:pt x="3905415" y="510616"/>
                </a:lnTo>
                <a:lnTo>
                  <a:pt x="3915956" y="510616"/>
                </a:lnTo>
                <a:lnTo>
                  <a:pt x="3920223" y="506349"/>
                </a:lnTo>
                <a:lnTo>
                  <a:pt x="3920223" y="495833"/>
                </a:lnTo>
                <a:close/>
              </a:path>
              <a:path w="4788534" h="2597785">
                <a:moveTo>
                  <a:pt x="3927297" y="2232469"/>
                </a:moveTo>
                <a:lnTo>
                  <a:pt x="3923030" y="2228202"/>
                </a:lnTo>
                <a:lnTo>
                  <a:pt x="3912489" y="2228202"/>
                </a:lnTo>
                <a:lnTo>
                  <a:pt x="3908234" y="2232469"/>
                </a:lnTo>
                <a:lnTo>
                  <a:pt x="3908234" y="2242985"/>
                </a:lnTo>
                <a:lnTo>
                  <a:pt x="3912489" y="2247252"/>
                </a:lnTo>
                <a:lnTo>
                  <a:pt x="3923030" y="2247252"/>
                </a:lnTo>
                <a:lnTo>
                  <a:pt x="3927297" y="2242985"/>
                </a:lnTo>
                <a:lnTo>
                  <a:pt x="3927297" y="2232469"/>
                </a:lnTo>
                <a:close/>
              </a:path>
              <a:path w="4788534" h="2597785">
                <a:moveTo>
                  <a:pt x="3958348" y="495833"/>
                </a:moveTo>
                <a:lnTo>
                  <a:pt x="3954081" y="491566"/>
                </a:lnTo>
                <a:lnTo>
                  <a:pt x="3943540" y="491566"/>
                </a:lnTo>
                <a:lnTo>
                  <a:pt x="3939273" y="495833"/>
                </a:lnTo>
                <a:lnTo>
                  <a:pt x="3939273" y="506349"/>
                </a:lnTo>
                <a:lnTo>
                  <a:pt x="3943540" y="510616"/>
                </a:lnTo>
                <a:lnTo>
                  <a:pt x="3954081" y="510616"/>
                </a:lnTo>
                <a:lnTo>
                  <a:pt x="3958348" y="506349"/>
                </a:lnTo>
                <a:lnTo>
                  <a:pt x="3958348" y="495833"/>
                </a:lnTo>
                <a:close/>
              </a:path>
              <a:path w="4788534" h="2597785">
                <a:moveTo>
                  <a:pt x="3965422" y="2232469"/>
                </a:moveTo>
                <a:lnTo>
                  <a:pt x="3961155" y="2228202"/>
                </a:lnTo>
                <a:lnTo>
                  <a:pt x="3950614" y="2228202"/>
                </a:lnTo>
                <a:lnTo>
                  <a:pt x="3946347" y="2232469"/>
                </a:lnTo>
                <a:lnTo>
                  <a:pt x="3946347" y="2242985"/>
                </a:lnTo>
                <a:lnTo>
                  <a:pt x="3950614" y="2247252"/>
                </a:lnTo>
                <a:lnTo>
                  <a:pt x="3961155" y="2247252"/>
                </a:lnTo>
                <a:lnTo>
                  <a:pt x="3965422" y="2242985"/>
                </a:lnTo>
                <a:lnTo>
                  <a:pt x="3965422" y="2232469"/>
                </a:lnTo>
                <a:close/>
              </a:path>
              <a:path w="4788534" h="2597785">
                <a:moveTo>
                  <a:pt x="3996461" y="495833"/>
                </a:moveTo>
                <a:lnTo>
                  <a:pt x="3992194" y="491566"/>
                </a:lnTo>
                <a:lnTo>
                  <a:pt x="3981653" y="491566"/>
                </a:lnTo>
                <a:lnTo>
                  <a:pt x="3977398" y="495833"/>
                </a:lnTo>
                <a:lnTo>
                  <a:pt x="3977398" y="506349"/>
                </a:lnTo>
                <a:lnTo>
                  <a:pt x="3981653" y="510616"/>
                </a:lnTo>
                <a:lnTo>
                  <a:pt x="3992194" y="510616"/>
                </a:lnTo>
                <a:lnTo>
                  <a:pt x="3996461" y="506349"/>
                </a:lnTo>
                <a:lnTo>
                  <a:pt x="3996461" y="495833"/>
                </a:lnTo>
                <a:close/>
              </a:path>
              <a:path w="4788534" h="2597785">
                <a:moveTo>
                  <a:pt x="4003535" y="2232469"/>
                </a:moveTo>
                <a:lnTo>
                  <a:pt x="3999268" y="2228202"/>
                </a:lnTo>
                <a:lnTo>
                  <a:pt x="3988727" y="2228202"/>
                </a:lnTo>
                <a:lnTo>
                  <a:pt x="3984472" y="2232469"/>
                </a:lnTo>
                <a:lnTo>
                  <a:pt x="3984472" y="2242985"/>
                </a:lnTo>
                <a:lnTo>
                  <a:pt x="3988727" y="2247252"/>
                </a:lnTo>
                <a:lnTo>
                  <a:pt x="3999268" y="2247252"/>
                </a:lnTo>
                <a:lnTo>
                  <a:pt x="4003535" y="2242985"/>
                </a:lnTo>
                <a:lnTo>
                  <a:pt x="4003535" y="2232469"/>
                </a:lnTo>
                <a:close/>
              </a:path>
              <a:path w="4788534" h="2597785">
                <a:moveTo>
                  <a:pt x="4034586" y="495833"/>
                </a:moveTo>
                <a:lnTo>
                  <a:pt x="4030319" y="491566"/>
                </a:lnTo>
                <a:lnTo>
                  <a:pt x="4019778" y="491566"/>
                </a:lnTo>
                <a:lnTo>
                  <a:pt x="4015511" y="495833"/>
                </a:lnTo>
                <a:lnTo>
                  <a:pt x="4015511" y="506349"/>
                </a:lnTo>
                <a:lnTo>
                  <a:pt x="4019778" y="510616"/>
                </a:lnTo>
                <a:lnTo>
                  <a:pt x="4030319" y="510616"/>
                </a:lnTo>
                <a:lnTo>
                  <a:pt x="4034586" y="506349"/>
                </a:lnTo>
                <a:lnTo>
                  <a:pt x="4034586" y="495833"/>
                </a:lnTo>
                <a:close/>
              </a:path>
              <a:path w="4788534" h="2597785">
                <a:moveTo>
                  <a:pt x="4041660" y="2232469"/>
                </a:moveTo>
                <a:lnTo>
                  <a:pt x="4037393" y="2228202"/>
                </a:lnTo>
                <a:lnTo>
                  <a:pt x="4026852" y="2228202"/>
                </a:lnTo>
                <a:lnTo>
                  <a:pt x="4022585" y="2232469"/>
                </a:lnTo>
                <a:lnTo>
                  <a:pt x="4022585" y="2242985"/>
                </a:lnTo>
                <a:lnTo>
                  <a:pt x="4026852" y="2247252"/>
                </a:lnTo>
                <a:lnTo>
                  <a:pt x="4037393" y="2247252"/>
                </a:lnTo>
                <a:lnTo>
                  <a:pt x="4041660" y="2242985"/>
                </a:lnTo>
                <a:lnTo>
                  <a:pt x="4041660" y="2232469"/>
                </a:lnTo>
                <a:close/>
              </a:path>
              <a:path w="4788534" h="2597785">
                <a:moveTo>
                  <a:pt x="4072699" y="495833"/>
                </a:moveTo>
                <a:lnTo>
                  <a:pt x="4068432" y="491566"/>
                </a:lnTo>
                <a:lnTo>
                  <a:pt x="4057891" y="491566"/>
                </a:lnTo>
                <a:lnTo>
                  <a:pt x="4053636" y="495833"/>
                </a:lnTo>
                <a:lnTo>
                  <a:pt x="4053636" y="506349"/>
                </a:lnTo>
                <a:lnTo>
                  <a:pt x="4057891" y="510616"/>
                </a:lnTo>
                <a:lnTo>
                  <a:pt x="4068432" y="510616"/>
                </a:lnTo>
                <a:lnTo>
                  <a:pt x="4072699" y="506349"/>
                </a:lnTo>
                <a:lnTo>
                  <a:pt x="4072699" y="495833"/>
                </a:lnTo>
                <a:close/>
              </a:path>
              <a:path w="4788534" h="2597785">
                <a:moveTo>
                  <a:pt x="4079773" y="2232469"/>
                </a:moveTo>
                <a:lnTo>
                  <a:pt x="4075506" y="2228202"/>
                </a:lnTo>
                <a:lnTo>
                  <a:pt x="4064965" y="2228202"/>
                </a:lnTo>
                <a:lnTo>
                  <a:pt x="4060710" y="2232469"/>
                </a:lnTo>
                <a:lnTo>
                  <a:pt x="4060710" y="2242985"/>
                </a:lnTo>
                <a:lnTo>
                  <a:pt x="4064965" y="2247252"/>
                </a:lnTo>
                <a:lnTo>
                  <a:pt x="4075506" y="2247252"/>
                </a:lnTo>
                <a:lnTo>
                  <a:pt x="4079773" y="2242985"/>
                </a:lnTo>
                <a:lnTo>
                  <a:pt x="4079773" y="2232469"/>
                </a:lnTo>
                <a:close/>
              </a:path>
              <a:path w="4788534" h="2597785">
                <a:moveTo>
                  <a:pt x="4110825" y="495833"/>
                </a:moveTo>
                <a:lnTo>
                  <a:pt x="4106557" y="491566"/>
                </a:lnTo>
                <a:lnTo>
                  <a:pt x="4096016" y="491566"/>
                </a:lnTo>
                <a:lnTo>
                  <a:pt x="4091749" y="495833"/>
                </a:lnTo>
                <a:lnTo>
                  <a:pt x="4091749" y="506349"/>
                </a:lnTo>
                <a:lnTo>
                  <a:pt x="4096016" y="510616"/>
                </a:lnTo>
                <a:lnTo>
                  <a:pt x="4106557" y="510616"/>
                </a:lnTo>
                <a:lnTo>
                  <a:pt x="4110825" y="506349"/>
                </a:lnTo>
                <a:lnTo>
                  <a:pt x="4110825" y="495833"/>
                </a:lnTo>
                <a:close/>
              </a:path>
              <a:path w="4788534" h="2597785">
                <a:moveTo>
                  <a:pt x="4117898" y="2232469"/>
                </a:moveTo>
                <a:lnTo>
                  <a:pt x="4113631" y="2228202"/>
                </a:lnTo>
                <a:lnTo>
                  <a:pt x="4103090" y="2228202"/>
                </a:lnTo>
                <a:lnTo>
                  <a:pt x="4098823" y="2232469"/>
                </a:lnTo>
                <a:lnTo>
                  <a:pt x="4098823" y="2242985"/>
                </a:lnTo>
                <a:lnTo>
                  <a:pt x="4103090" y="2247252"/>
                </a:lnTo>
                <a:lnTo>
                  <a:pt x="4113631" y="2247252"/>
                </a:lnTo>
                <a:lnTo>
                  <a:pt x="4117898" y="2242985"/>
                </a:lnTo>
                <a:lnTo>
                  <a:pt x="4117898" y="2232469"/>
                </a:lnTo>
                <a:close/>
              </a:path>
              <a:path w="4788534" h="2597785">
                <a:moveTo>
                  <a:pt x="4148937" y="495833"/>
                </a:moveTo>
                <a:lnTo>
                  <a:pt x="4144670" y="491566"/>
                </a:lnTo>
                <a:lnTo>
                  <a:pt x="4134129" y="491566"/>
                </a:lnTo>
                <a:lnTo>
                  <a:pt x="4129875" y="495833"/>
                </a:lnTo>
                <a:lnTo>
                  <a:pt x="4129875" y="506349"/>
                </a:lnTo>
                <a:lnTo>
                  <a:pt x="4134129" y="510616"/>
                </a:lnTo>
                <a:lnTo>
                  <a:pt x="4144670" y="510616"/>
                </a:lnTo>
                <a:lnTo>
                  <a:pt x="4148937" y="506349"/>
                </a:lnTo>
                <a:lnTo>
                  <a:pt x="4148937" y="495833"/>
                </a:lnTo>
                <a:close/>
              </a:path>
              <a:path w="4788534" h="2597785">
                <a:moveTo>
                  <a:pt x="4156011" y="2232469"/>
                </a:moveTo>
                <a:lnTo>
                  <a:pt x="4151744" y="2228202"/>
                </a:lnTo>
                <a:lnTo>
                  <a:pt x="4141203" y="2228202"/>
                </a:lnTo>
                <a:lnTo>
                  <a:pt x="4136948" y="2232469"/>
                </a:lnTo>
                <a:lnTo>
                  <a:pt x="4136948" y="2242985"/>
                </a:lnTo>
                <a:lnTo>
                  <a:pt x="4141203" y="2247252"/>
                </a:lnTo>
                <a:lnTo>
                  <a:pt x="4151744" y="2247252"/>
                </a:lnTo>
                <a:lnTo>
                  <a:pt x="4156011" y="2242985"/>
                </a:lnTo>
                <a:lnTo>
                  <a:pt x="4156011" y="2232469"/>
                </a:lnTo>
                <a:close/>
              </a:path>
              <a:path w="4788534" h="2597785">
                <a:moveTo>
                  <a:pt x="4187063" y="495833"/>
                </a:moveTo>
                <a:lnTo>
                  <a:pt x="4182795" y="491566"/>
                </a:lnTo>
                <a:lnTo>
                  <a:pt x="4172254" y="491566"/>
                </a:lnTo>
                <a:lnTo>
                  <a:pt x="4167987" y="495833"/>
                </a:lnTo>
                <a:lnTo>
                  <a:pt x="4167987" y="506349"/>
                </a:lnTo>
                <a:lnTo>
                  <a:pt x="4172254" y="510616"/>
                </a:lnTo>
                <a:lnTo>
                  <a:pt x="4182795" y="510616"/>
                </a:lnTo>
                <a:lnTo>
                  <a:pt x="4187063" y="506349"/>
                </a:lnTo>
                <a:lnTo>
                  <a:pt x="4187063" y="495833"/>
                </a:lnTo>
                <a:close/>
              </a:path>
              <a:path w="4788534" h="2597785">
                <a:moveTo>
                  <a:pt x="4194137" y="2232469"/>
                </a:moveTo>
                <a:lnTo>
                  <a:pt x="4189869" y="2228202"/>
                </a:lnTo>
                <a:lnTo>
                  <a:pt x="4179328" y="2228202"/>
                </a:lnTo>
                <a:lnTo>
                  <a:pt x="4175061" y="2232469"/>
                </a:lnTo>
                <a:lnTo>
                  <a:pt x="4175061" y="2242985"/>
                </a:lnTo>
                <a:lnTo>
                  <a:pt x="4179328" y="2247252"/>
                </a:lnTo>
                <a:lnTo>
                  <a:pt x="4189869" y="2247252"/>
                </a:lnTo>
                <a:lnTo>
                  <a:pt x="4194137" y="2242985"/>
                </a:lnTo>
                <a:lnTo>
                  <a:pt x="4194137" y="2232469"/>
                </a:lnTo>
                <a:close/>
              </a:path>
              <a:path w="4788534" h="2597785">
                <a:moveTo>
                  <a:pt x="4225175" y="495833"/>
                </a:moveTo>
                <a:lnTo>
                  <a:pt x="4220908" y="491566"/>
                </a:lnTo>
                <a:lnTo>
                  <a:pt x="4210367" y="491566"/>
                </a:lnTo>
                <a:lnTo>
                  <a:pt x="4206113" y="495833"/>
                </a:lnTo>
                <a:lnTo>
                  <a:pt x="4206113" y="506349"/>
                </a:lnTo>
                <a:lnTo>
                  <a:pt x="4210367" y="510616"/>
                </a:lnTo>
                <a:lnTo>
                  <a:pt x="4220908" y="510616"/>
                </a:lnTo>
                <a:lnTo>
                  <a:pt x="4225175" y="506349"/>
                </a:lnTo>
                <a:lnTo>
                  <a:pt x="4225175" y="495833"/>
                </a:lnTo>
                <a:close/>
              </a:path>
              <a:path w="4788534" h="2597785">
                <a:moveTo>
                  <a:pt x="4232249" y="2232469"/>
                </a:moveTo>
                <a:lnTo>
                  <a:pt x="4227982" y="2228202"/>
                </a:lnTo>
                <a:lnTo>
                  <a:pt x="4217441" y="2228202"/>
                </a:lnTo>
                <a:lnTo>
                  <a:pt x="4213187" y="2232469"/>
                </a:lnTo>
                <a:lnTo>
                  <a:pt x="4213187" y="2242985"/>
                </a:lnTo>
                <a:lnTo>
                  <a:pt x="4217441" y="2247252"/>
                </a:lnTo>
                <a:lnTo>
                  <a:pt x="4227982" y="2247252"/>
                </a:lnTo>
                <a:lnTo>
                  <a:pt x="4232249" y="2242985"/>
                </a:lnTo>
                <a:lnTo>
                  <a:pt x="4232249" y="2232469"/>
                </a:lnTo>
                <a:close/>
              </a:path>
              <a:path w="4788534" h="2597785">
                <a:moveTo>
                  <a:pt x="4263301" y="495833"/>
                </a:moveTo>
                <a:lnTo>
                  <a:pt x="4259034" y="491566"/>
                </a:lnTo>
                <a:lnTo>
                  <a:pt x="4248493" y="491566"/>
                </a:lnTo>
                <a:lnTo>
                  <a:pt x="4244225" y="495833"/>
                </a:lnTo>
                <a:lnTo>
                  <a:pt x="4244225" y="506349"/>
                </a:lnTo>
                <a:lnTo>
                  <a:pt x="4248493" y="510616"/>
                </a:lnTo>
                <a:lnTo>
                  <a:pt x="4259034" y="510616"/>
                </a:lnTo>
                <a:lnTo>
                  <a:pt x="4263301" y="506349"/>
                </a:lnTo>
                <a:lnTo>
                  <a:pt x="4263301" y="495833"/>
                </a:lnTo>
                <a:close/>
              </a:path>
              <a:path w="4788534" h="2597785">
                <a:moveTo>
                  <a:pt x="4270375" y="2232469"/>
                </a:moveTo>
                <a:lnTo>
                  <a:pt x="4266108" y="2228202"/>
                </a:lnTo>
                <a:lnTo>
                  <a:pt x="4255567" y="2228202"/>
                </a:lnTo>
                <a:lnTo>
                  <a:pt x="4251299" y="2232469"/>
                </a:lnTo>
                <a:lnTo>
                  <a:pt x="4251299" y="2242985"/>
                </a:lnTo>
                <a:lnTo>
                  <a:pt x="4255567" y="2247252"/>
                </a:lnTo>
                <a:lnTo>
                  <a:pt x="4266108" y="2247252"/>
                </a:lnTo>
                <a:lnTo>
                  <a:pt x="4270375" y="2242985"/>
                </a:lnTo>
                <a:lnTo>
                  <a:pt x="4270375" y="2232469"/>
                </a:lnTo>
                <a:close/>
              </a:path>
              <a:path w="4788534" h="2597785">
                <a:moveTo>
                  <a:pt x="4301414" y="495833"/>
                </a:moveTo>
                <a:lnTo>
                  <a:pt x="4297146" y="491566"/>
                </a:lnTo>
                <a:lnTo>
                  <a:pt x="4286605" y="491566"/>
                </a:lnTo>
                <a:lnTo>
                  <a:pt x="4282351" y="495833"/>
                </a:lnTo>
                <a:lnTo>
                  <a:pt x="4282351" y="506349"/>
                </a:lnTo>
                <a:lnTo>
                  <a:pt x="4286605" y="510616"/>
                </a:lnTo>
                <a:lnTo>
                  <a:pt x="4297146" y="510616"/>
                </a:lnTo>
                <a:lnTo>
                  <a:pt x="4301414" y="506349"/>
                </a:lnTo>
                <a:lnTo>
                  <a:pt x="4301414" y="495833"/>
                </a:lnTo>
                <a:close/>
              </a:path>
              <a:path w="4788534" h="2597785">
                <a:moveTo>
                  <a:pt x="4308487" y="2232469"/>
                </a:moveTo>
                <a:lnTo>
                  <a:pt x="4304220" y="2228202"/>
                </a:lnTo>
                <a:lnTo>
                  <a:pt x="4293679" y="2228202"/>
                </a:lnTo>
                <a:lnTo>
                  <a:pt x="4289425" y="2232469"/>
                </a:lnTo>
                <a:lnTo>
                  <a:pt x="4289425" y="2242985"/>
                </a:lnTo>
                <a:lnTo>
                  <a:pt x="4293679" y="2247252"/>
                </a:lnTo>
                <a:lnTo>
                  <a:pt x="4304220" y="2247252"/>
                </a:lnTo>
                <a:lnTo>
                  <a:pt x="4308487" y="2242985"/>
                </a:lnTo>
                <a:lnTo>
                  <a:pt x="4308487" y="2232469"/>
                </a:lnTo>
                <a:close/>
              </a:path>
              <a:path w="4788534" h="2597785">
                <a:moveTo>
                  <a:pt x="4339539" y="495833"/>
                </a:moveTo>
                <a:lnTo>
                  <a:pt x="4335272" y="491566"/>
                </a:lnTo>
                <a:lnTo>
                  <a:pt x="4324731" y="491566"/>
                </a:lnTo>
                <a:lnTo>
                  <a:pt x="4320464" y="495833"/>
                </a:lnTo>
                <a:lnTo>
                  <a:pt x="4320464" y="506349"/>
                </a:lnTo>
                <a:lnTo>
                  <a:pt x="4324731" y="510616"/>
                </a:lnTo>
                <a:lnTo>
                  <a:pt x="4335272" y="510616"/>
                </a:lnTo>
                <a:lnTo>
                  <a:pt x="4339539" y="506349"/>
                </a:lnTo>
                <a:lnTo>
                  <a:pt x="4339539" y="495833"/>
                </a:lnTo>
                <a:close/>
              </a:path>
              <a:path w="4788534" h="2597785">
                <a:moveTo>
                  <a:pt x="4346613" y="2232469"/>
                </a:moveTo>
                <a:lnTo>
                  <a:pt x="4342346" y="2228202"/>
                </a:lnTo>
                <a:lnTo>
                  <a:pt x="4331805" y="2228202"/>
                </a:lnTo>
                <a:lnTo>
                  <a:pt x="4327537" y="2232469"/>
                </a:lnTo>
                <a:lnTo>
                  <a:pt x="4327537" y="2242985"/>
                </a:lnTo>
                <a:lnTo>
                  <a:pt x="4331805" y="2247252"/>
                </a:lnTo>
                <a:lnTo>
                  <a:pt x="4342346" y="2247252"/>
                </a:lnTo>
                <a:lnTo>
                  <a:pt x="4346613" y="2242985"/>
                </a:lnTo>
                <a:lnTo>
                  <a:pt x="4346613" y="2232469"/>
                </a:lnTo>
                <a:close/>
              </a:path>
              <a:path w="4788534" h="2597785">
                <a:moveTo>
                  <a:pt x="4377652" y="495833"/>
                </a:moveTo>
                <a:lnTo>
                  <a:pt x="4373384" y="491566"/>
                </a:lnTo>
                <a:lnTo>
                  <a:pt x="4362843" y="491566"/>
                </a:lnTo>
                <a:lnTo>
                  <a:pt x="4358589" y="495833"/>
                </a:lnTo>
                <a:lnTo>
                  <a:pt x="4358589" y="506349"/>
                </a:lnTo>
                <a:lnTo>
                  <a:pt x="4362843" y="510616"/>
                </a:lnTo>
                <a:lnTo>
                  <a:pt x="4373384" y="510616"/>
                </a:lnTo>
                <a:lnTo>
                  <a:pt x="4377652" y="506349"/>
                </a:lnTo>
                <a:lnTo>
                  <a:pt x="4377652" y="495833"/>
                </a:lnTo>
                <a:close/>
              </a:path>
              <a:path w="4788534" h="2597785">
                <a:moveTo>
                  <a:pt x="4384726" y="2232469"/>
                </a:moveTo>
                <a:lnTo>
                  <a:pt x="4380458" y="2228202"/>
                </a:lnTo>
                <a:lnTo>
                  <a:pt x="4369917" y="2228202"/>
                </a:lnTo>
                <a:lnTo>
                  <a:pt x="4365663" y="2232469"/>
                </a:lnTo>
                <a:lnTo>
                  <a:pt x="4365663" y="2242985"/>
                </a:lnTo>
                <a:lnTo>
                  <a:pt x="4369917" y="2247252"/>
                </a:lnTo>
                <a:lnTo>
                  <a:pt x="4380458" y="2247252"/>
                </a:lnTo>
                <a:lnTo>
                  <a:pt x="4384726" y="2242985"/>
                </a:lnTo>
                <a:lnTo>
                  <a:pt x="4384726" y="2232469"/>
                </a:lnTo>
                <a:close/>
              </a:path>
              <a:path w="4788534" h="2597785">
                <a:moveTo>
                  <a:pt x="4415764" y="495833"/>
                </a:moveTo>
                <a:lnTo>
                  <a:pt x="4411510" y="491566"/>
                </a:lnTo>
                <a:lnTo>
                  <a:pt x="4400969" y="491566"/>
                </a:lnTo>
                <a:lnTo>
                  <a:pt x="4396702" y="495833"/>
                </a:lnTo>
                <a:lnTo>
                  <a:pt x="4396702" y="506349"/>
                </a:lnTo>
                <a:lnTo>
                  <a:pt x="4400969" y="510616"/>
                </a:lnTo>
                <a:lnTo>
                  <a:pt x="4411510" y="510616"/>
                </a:lnTo>
                <a:lnTo>
                  <a:pt x="4415764" y="506349"/>
                </a:lnTo>
                <a:lnTo>
                  <a:pt x="4415764" y="495833"/>
                </a:lnTo>
                <a:close/>
              </a:path>
              <a:path w="4788534" h="2597785">
                <a:moveTo>
                  <a:pt x="4422851" y="2232469"/>
                </a:moveTo>
                <a:lnTo>
                  <a:pt x="4418584" y="2228202"/>
                </a:lnTo>
                <a:lnTo>
                  <a:pt x="4408043" y="2228202"/>
                </a:lnTo>
                <a:lnTo>
                  <a:pt x="4403776" y="2232469"/>
                </a:lnTo>
                <a:lnTo>
                  <a:pt x="4403776" y="2242985"/>
                </a:lnTo>
                <a:lnTo>
                  <a:pt x="4408043" y="2247252"/>
                </a:lnTo>
                <a:lnTo>
                  <a:pt x="4418584" y="2247252"/>
                </a:lnTo>
                <a:lnTo>
                  <a:pt x="4422851" y="2242985"/>
                </a:lnTo>
                <a:lnTo>
                  <a:pt x="4422851" y="2232469"/>
                </a:lnTo>
                <a:close/>
              </a:path>
              <a:path w="4788534" h="2597785">
                <a:moveTo>
                  <a:pt x="4453890" y="495833"/>
                </a:moveTo>
                <a:lnTo>
                  <a:pt x="4449623" y="491566"/>
                </a:lnTo>
                <a:lnTo>
                  <a:pt x="4439082" y="491566"/>
                </a:lnTo>
                <a:lnTo>
                  <a:pt x="4434814" y="495833"/>
                </a:lnTo>
                <a:lnTo>
                  <a:pt x="4434814" y="506349"/>
                </a:lnTo>
                <a:lnTo>
                  <a:pt x="4439082" y="510616"/>
                </a:lnTo>
                <a:lnTo>
                  <a:pt x="4449623" y="510616"/>
                </a:lnTo>
                <a:lnTo>
                  <a:pt x="4453890" y="506349"/>
                </a:lnTo>
                <a:lnTo>
                  <a:pt x="4453890" y="495833"/>
                </a:lnTo>
                <a:close/>
              </a:path>
              <a:path w="4788534" h="2597785">
                <a:moveTo>
                  <a:pt x="4460964" y="2232469"/>
                </a:moveTo>
                <a:lnTo>
                  <a:pt x="4456696" y="2228202"/>
                </a:lnTo>
                <a:lnTo>
                  <a:pt x="4446155" y="2228202"/>
                </a:lnTo>
                <a:lnTo>
                  <a:pt x="4441901" y="2232469"/>
                </a:lnTo>
                <a:lnTo>
                  <a:pt x="4441901" y="2242985"/>
                </a:lnTo>
                <a:lnTo>
                  <a:pt x="4446155" y="2247252"/>
                </a:lnTo>
                <a:lnTo>
                  <a:pt x="4456696" y="2247252"/>
                </a:lnTo>
                <a:lnTo>
                  <a:pt x="4460964" y="2242985"/>
                </a:lnTo>
                <a:lnTo>
                  <a:pt x="4460964" y="2232469"/>
                </a:lnTo>
                <a:close/>
              </a:path>
              <a:path w="4788534" h="2597785">
                <a:moveTo>
                  <a:pt x="4492002" y="495833"/>
                </a:moveTo>
                <a:lnTo>
                  <a:pt x="4487748" y="491566"/>
                </a:lnTo>
                <a:lnTo>
                  <a:pt x="4477207" y="491566"/>
                </a:lnTo>
                <a:lnTo>
                  <a:pt x="4472940" y="495833"/>
                </a:lnTo>
                <a:lnTo>
                  <a:pt x="4472940" y="506349"/>
                </a:lnTo>
                <a:lnTo>
                  <a:pt x="4477207" y="510616"/>
                </a:lnTo>
                <a:lnTo>
                  <a:pt x="4487748" y="510616"/>
                </a:lnTo>
                <a:lnTo>
                  <a:pt x="4492002" y="506349"/>
                </a:lnTo>
                <a:lnTo>
                  <a:pt x="4492002" y="495833"/>
                </a:lnTo>
                <a:close/>
              </a:path>
              <a:path w="4788534" h="2597785">
                <a:moveTo>
                  <a:pt x="4499089" y="2232469"/>
                </a:moveTo>
                <a:lnTo>
                  <a:pt x="4494822" y="2228202"/>
                </a:lnTo>
                <a:lnTo>
                  <a:pt x="4484281" y="2228202"/>
                </a:lnTo>
                <a:lnTo>
                  <a:pt x="4480014" y="2232469"/>
                </a:lnTo>
                <a:lnTo>
                  <a:pt x="4480014" y="2242985"/>
                </a:lnTo>
                <a:lnTo>
                  <a:pt x="4484281" y="2247252"/>
                </a:lnTo>
                <a:lnTo>
                  <a:pt x="4494822" y="2247252"/>
                </a:lnTo>
                <a:lnTo>
                  <a:pt x="4499089" y="2242985"/>
                </a:lnTo>
                <a:lnTo>
                  <a:pt x="4499089" y="2232469"/>
                </a:lnTo>
                <a:close/>
              </a:path>
              <a:path w="4788534" h="2597785">
                <a:moveTo>
                  <a:pt x="4530128" y="495833"/>
                </a:moveTo>
                <a:lnTo>
                  <a:pt x="4525861" y="491566"/>
                </a:lnTo>
                <a:lnTo>
                  <a:pt x="4515320" y="491566"/>
                </a:lnTo>
                <a:lnTo>
                  <a:pt x="4511052" y="495833"/>
                </a:lnTo>
                <a:lnTo>
                  <a:pt x="4511052" y="506349"/>
                </a:lnTo>
                <a:lnTo>
                  <a:pt x="4515320" y="510616"/>
                </a:lnTo>
                <a:lnTo>
                  <a:pt x="4525861" y="510616"/>
                </a:lnTo>
                <a:lnTo>
                  <a:pt x="4530128" y="506349"/>
                </a:lnTo>
                <a:lnTo>
                  <a:pt x="4530128" y="495833"/>
                </a:lnTo>
                <a:close/>
              </a:path>
              <a:path w="4788534" h="2597785">
                <a:moveTo>
                  <a:pt x="4537202" y="2232469"/>
                </a:moveTo>
                <a:lnTo>
                  <a:pt x="4532935" y="2228202"/>
                </a:lnTo>
                <a:lnTo>
                  <a:pt x="4522394" y="2228202"/>
                </a:lnTo>
                <a:lnTo>
                  <a:pt x="4518139" y="2232469"/>
                </a:lnTo>
                <a:lnTo>
                  <a:pt x="4518139" y="2242985"/>
                </a:lnTo>
                <a:lnTo>
                  <a:pt x="4522394" y="2247252"/>
                </a:lnTo>
                <a:lnTo>
                  <a:pt x="4532935" y="2247252"/>
                </a:lnTo>
                <a:lnTo>
                  <a:pt x="4537202" y="2242985"/>
                </a:lnTo>
                <a:lnTo>
                  <a:pt x="4537202" y="2232469"/>
                </a:lnTo>
                <a:close/>
              </a:path>
              <a:path w="4788534" h="2597785">
                <a:moveTo>
                  <a:pt x="4568241" y="495833"/>
                </a:moveTo>
                <a:lnTo>
                  <a:pt x="4563986" y="491566"/>
                </a:lnTo>
                <a:lnTo>
                  <a:pt x="4553445" y="491566"/>
                </a:lnTo>
                <a:lnTo>
                  <a:pt x="4549178" y="495833"/>
                </a:lnTo>
                <a:lnTo>
                  <a:pt x="4549178" y="506349"/>
                </a:lnTo>
                <a:lnTo>
                  <a:pt x="4553445" y="510616"/>
                </a:lnTo>
                <a:lnTo>
                  <a:pt x="4563986" y="510616"/>
                </a:lnTo>
                <a:lnTo>
                  <a:pt x="4568241" y="506349"/>
                </a:lnTo>
                <a:lnTo>
                  <a:pt x="4568241" y="495833"/>
                </a:lnTo>
                <a:close/>
              </a:path>
              <a:path w="4788534" h="2597785">
                <a:moveTo>
                  <a:pt x="4575327" y="2232469"/>
                </a:moveTo>
                <a:lnTo>
                  <a:pt x="4571060" y="2228202"/>
                </a:lnTo>
                <a:lnTo>
                  <a:pt x="4560519" y="2228202"/>
                </a:lnTo>
                <a:lnTo>
                  <a:pt x="4556252" y="2232469"/>
                </a:lnTo>
                <a:lnTo>
                  <a:pt x="4556252" y="2242985"/>
                </a:lnTo>
                <a:lnTo>
                  <a:pt x="4560519" y="2247252"/>
                </a:lnTo>
                <a:lnTo>
                  <a:pt x="4571060" y="2247252"/>
                </a:lnTo>
                <a:lnTo>
                  <a:pt x="4575327" y="2242985"/>
                </a:lnTo>
                <a:lnTo>
                  <a:pt x="4575327" y="2232469"/>
                </a:lnTo>
                <a:close/>
              </a:path>
              <a:path w="4788534" h="2597785">
                <a:moveTo>
                  <a:pt x="4606366" y="495833"/>
                </a:moveTo>
                <a:lnTo>
                  <a:pt x="4602099" y="491566"/>
                </a:lnTo>
                <a:lnTo>
                  <a:pt x="4591558" y="491566"/>
                </a:lnTo>
                <a:lnTo>
                  <a:pt x="4587291" y="495833"/>
                </a:lnTo>
                <a:lnTo>
                  <a:pt x="4587291" y="506349"/>
                </a:lnTo>
                <a:lnTo>
                  <a:pt x="4591558" y="510616"/>
                </a:lnTo>
                <a:lnTo>
                  <a:pt x="4602099" y="510616"/>
                </a:lnTo>
                <a:lnTo>
                  <a:pt x="4606366" y="506349"/>
                </a:lnTo>
                <a:lnTo>
                  <a:pt x="4606366" y="495833"/>
                </a:lnTo>
                <a:close/>
              </a:path>
              <a:path w="4788534" h="2597785">
                <a:moveTo>
                  <a:pt x="4613440" y="2232469"/>
                </a:moveTo>
                <a:lnTo>
                  <a:pt x="4609173" y="2228202"/>
                </a:lnTo>
                <a:lnTo>
                  <a:pt x="4598632" y="2228202"/>
                </a:lnTo>
                <a:lnTo>
                  <a:pt x="4594377" y="2232469"/>
                </a:lnTo>
                <a:lnTo>
                  <a:pt x="4594377" y="2242985"/>
                </a:lnTo>
                <a:lnTo>
                  <a:pt x="4598632" y="2247252"/>
                </a:lnTo>
                <a:lnTo>
                  <a:pt x="4609173" y="2247252"/>
                </a:lnTo>
                <a:lnTo>
                  <a:pt x="4613440" y="2242985"/>
                </a:lnTo>
                <a:lnTo>
                  <a:pt x="4613440" y="2232469"/>
                </a:lnTo>
                <a:close/>
              </a:path>
              <a:path w="4788534" h="2597785">
                <a:moveTo>
                  <a:pt x="4644479" y="495833"/>
                </a:moveTo>
                <a:lnTo>
                  <a:pt x="4640224" y="491566"/>
                </a:lnTo>
                <a:lnTo>
                  <a:pt x="4629683" y="491566"/>
                </a:lnTo>
                <a:lnTo>
                  <a:pt x="4625416" y="495833"/>
                </a:lnTo>
                <a:lnTo>
                  <a:pt x="4625416" y="506349"/>
                </a:lnTo>
                <a:lnTo>
                  <a:pt x="4629683" y="510616"/>
                </a:lnTo>
                <a:lnTo>
                  <a:pt x="4640224" y="510616"/>
                </a:lnTo>
                <a:lnTo>
                  <a:pt x="4644479" y="506349"/>
                </a:lnTo>
                <a:lnTo>
                  <a:pt x="4644479" y="495833"/>
                </a:lnTo>
                <a:close/>
              </a:path>
              <a:path w="4788534" h="2597785">
                <a:moveTo>
                  <a:pt x="4651565" y="2232469"/>
                </a:moveTo>
                <a:lnTo>
                  <a:pt x="4647298" y="2228202"/>
                </a:lnTo>
                <a:lnTo>
                  <a:pt x="4636757" y="2228202"/>
                </a:lnTo>
                <a:lnTo>
                  <a:pt x="4632490" y="2232469"/>
                </a:lnTo>
                <a:lnTo>
                  <a:pt x="4632490" y="2242985"/>
                </a:lnTo>
                <a:lnTo>
                  <a:pt x="4636757" y="2247252"/>
                </a:lnTo>
                <a:lnTo>
                  <a:pt x="4647298" y="2247252"/>
                </a:lnTo>
                <a:lnTo>
                  <a:pt x="4651565" y="2242985"/>
                </a:lnTo>
                <a:lnTo>
                  <a:pt x="4651565" y="2232469"/>
                </a:lnTo>
                <a:close/>
              </a:path>
              <a:path w="4788534" h="2597785">
                <a:moveTo>
                  <a:pt x="4682604" y="495833"/>
                </a:moveTo>
                <a:lnTo>
                  <a:pt x="4678337" y="491566"/>
                </a:lnTo>
                <a:lnTo>
                  <a:pt x="4667796" y="491566"/>
                </a:lnTo>
                <a:lnTo>
                  <a:pt x="4663529" y="495833"/>
                </a:lnTo>
                <a:lnTo>
                  <a:pt x="4663529" y="506349"/>
                </a:lnTo>
                <a:lnTo>
                  <a:pt x="4667796" y="510616"/>
                </a:lnTo>
                <a:lnTo>
                  <a:pt x="4678337" y="510616"/>
                </a:lnTo>
                <a:lnTo>
                  <a:pt x="4682604" y="506349"/>
                </a:lnTo>
                <a:lnTo>
                  <a:pt x="4682604" y="495833"/>
                </a:lnTo>
                <a:close/>
              </a:path>
              <a:path w="4788534" h="2597785">
                <a:moveTo>
                  <a:pt x="4689678" y="2232469"/>
                </a:moveTo>
                <a:lnTo>
                  <a:pt x="4685411" y="2228202"/>
                </a:lnTo>
                <a:lnTo>
                  <a:pt x="4674870" y="2228202"/>
                </a:lnTo>
                <a:lnTo>
                  <a:pt x="4670615" y="2232469"/>
                </a:lnTo>
                <a:lnTo>
                  <a:pt x="4670615" y="2242985"/>
                </a:lnTo>
                <a:lnTo>
                  <a:pt x="4674870" y="2247252"/>
                </a:lnTo>
                <a:lnTo>
                  <a:pt x="4685411" y="2247252"/>
                </a:lnTo>
                <a:lnTo>
                  <a:pt x="4689678" y="2242985"/>
                </a:lnTo>
                <a:lnTo>
                  <a:pt x="4689678" y="2232469"/>
                </a:lnTo>
                <a:close/>
              </a:path>
              <a:path w="4788534" h="2597785">
                <a:moveTo>
                  <a:pt x="4720717" y="495833"/>
                </a:moveTo>
                <a:lnTo>
                  <a:pt x="4716462" y="491566"/>
                </a:lnTo>
                <a:lnTo>
                  <a:pt x="4705921" y="491566"/>
                </a:lnTo>
                <a:lnTo>
                  <a:pt x="4701654" y="495833"/>
                </a:lnTo>
                <a:lnTo>
                  <a:pt x="4701654" y="506349"/>
                </a:lnTo>
                <a:lnTo>
                  <a:pt x="4705921" y="510616"/>
                </a:lnTo>
                <a:lnTo>
                  <a:pt x="4716462" y="510616"/>
                </a:lnTo>
                <a:lnTo>
                  <a:pt x="4720717" y="506349"/>
                </a:lnTo>
                <a:lnTo>
                  <a:pt x="4720717" y="495833"/>
                </a:lnTo>
                <a:close/>
              </a:path>
              <a:path w="4788534" h="2597785">
                <a:moveTo>
                  <a:pt x="4727803" y="2232469"/>
                </a:moveTo>
                <a:lnTo>
                  <a:pt x="4723536" y="2228202"/>
                </a:lnTo>
                <a:lnTo>
                  <a:pt x="4712995" y="2228202"/>
                </a:lnTo>
                <a:lnTo>
                  <a:pt x="4708728" y="2232469"/>
                </a:lnTo>
                <a:lnTo>
                  <a:pt x="4708728" y="2242985"/>
                </a:lnTo>
                <a:lnTo>
                  <a:pt x="4712995" y="2247252"/>
                </a:lnTo>
                <a:lnTo>
                  <a:pt x="4723536" y="2247252"/>
                </a:lnTo>
                <a:lnTo>
                  <a:pt x="4727803" y="2242985"/>
                </a:lnTo>
                <a:lnTo>
                  <a:pt x="4727803" y="2232469"/>
                </a:lnTo>
                <a:close/>
              </a:path>
              <a:path w="4788534" h="2597785">
                <a:moveTo>
                  <a:pt x="4730470" y="2420378"/>
                </a:moveTo>
                <a:lnTo>
                  <a:pt x="4726203" y="2416111"/>
                </a:lnTo>
                <a:lnTo>
                  <a:pt x="4715688" y="2416111"/>
                </a:lnTo>
                <a:lnTo>
                  <a:pt x="4711420" y="2420378"/>
                </a:lnTo>
                <a:lnTo>
                  <a:pt x="4711420" y="2430919"/>
                </a:lnTo>
                <a:lnTo>
                  <a:pt x="4715688" y="2435174"/>
                </a:lnTo>
                <a:lnTo>
                  <a:pt x="4726203" y="2435174"/>
                </a:lnTo>
                <a:lnTo>
                  <a:pt x="4730470" y="2430919"/>
                </a:lnTo>
                <a:lnTo>
                  <a:pt x="4730470" y="2420378"/>
                </a:lnTo>
                <a:close/>
              </a:path>
              <a:path w="4788534" h="2597785">
                <a:moveTo>
                  <a:pt x="4730470" y="2382253"/>
                </a:moveTo>
                <a:lnTo>
                  <a:pt x="4726203" y="2377986"/>
                </a:lnTo>
                <a:lnTo>
                  <a:pt x="4715688" y="2377986"/>
                </a:lnTo>
                <a:lnTo>
                  <a:pt x="4711420" y="2382253"/>
                </a:lnTo>
                <a:lnTo>
                  <a:pt x="4711420" y="2392794"/>
                </a:lnTo>
                <a:lnTo>
                  <a:pt x="4715688" y="2397061"/>
                </a:lnTo>
                <a:lnTo>
                  <a:pt x="4726203" y="2397061"/>
                </a:lnTo>
                <a:lnTo>
                  <a:pt x="4730470" y="2392794"/>
                </a:lnTo>
                <a:lnTo>
                  <a:pt x="4730470" y="2382253"/>
                </a:lnTo>
                <a:close/>
              </a:path>
              <a:path w="4788534" h="2597785">
                <a:moveTo>
                  <a:pt x="4730470" y="2344140"/>
                </a:moveTo>
                <a:lnTo>
                  <a:pt x="4726203" y="2339873"/>
                </a:lnTo>
                <a:lnTo>
                  <a:pt x="4715688" y="2339873"/>
                </a:lnTo>
                <a:lnTo>
                  <a:pt x="4711420" y="2344140"/>
                </a:lnTo>
                <a:lnTo>
                  <a:pt x="4711420" y="2354681"/>
                </a:lnTo>
                <a:lnTo>
                  <a:pt x="4715688" y="2358936"/>
                </a:lnTo>
                <a:lnTo>
                  <a:pt x="4726203" y="2358936"/>
                </a:lnTo>
                <a:lnTo>
                  <a:pt x="4730470" y="2354681"/>
                </a:lnTo>
                <a:lnTo>
                  <a:pt x="4730470" y="2344140"/>
                </a:lnTo>
                <a:close/>
              </a:path>
              <a:path w="4788534" h="2597785">
                <a:moveTo>
                  <a:pt x="4730470" y="2306015"/>
                </a:moveTo>
                <a:lnTo>
                  <a:pt x="4726203" y="2301748"/>
                </a:lnTo>
                <a:lnTo>
                  <a:pt x="4715688" y="2301748"/>
                </a:lnTo>
                <a:lnTo>
                  <a:pt x="4711420" y="2306015"/>
                </a:lnTo>
                <a:lnTo>
                  <a:pt x="4711420" y="2316556"/>
                </a:lnTo>
                <a:lnTo>
                  <a:pt x="4715688" y="2320823"/>
                </a:lnTo>
                <a:lnTo>
                  <a:pt x="4726203" y="2320823"/>
                </a:lnTo>
                <a:lnTo>
                  <a:pt x="4730470" y="2316556"/>
                </a:lnTo>
                <a:lnTo>
                  <a:pt x="4730470" y="2306015"/>
                </a:lnTo>
                <a:close/>
              </a:path>
              <a:path w="4788534" h="2597785">
                <a:moveTo>
                  <a:pt x="4730470" y="2267902"/>
                </a:moveTo>
                <a:lnTo>
                  <a:pt x="4726203" y="2263635"/>
                </a:lnTo>
                <a:lnTo>
                  <a:pt x="4715688" y="2263635"/>
                </a:lnTo>
                <a:lnTo>
                  <a:pt x="4711420" y="2267902"/>
                </a:lnTo>
                <a:lnTo>
                  <a:pt x="4711420" y="2278443"/>
                </a:lnTo>
                <a:lnTo>
                  <a:pt x="4715688" y="2282698"/>
                </a:lnTo>
                <a:lnTo>
                  <a:pt x="4726203" y="2282698"/>
                </a:lnTo>
                <a:lnTo>
                  <a:pt x="4730470" y="2278443"/>
                </a:lnTo>
                <a:lnTo>
                  <a:pt x="4730470" y="2267902"/>
                </a:lnTo>
                <a:close/>
              </a:path>
              <a:path w="4788534" h="2597785">
                <a:moveTo>
                  <a:pt x="4734026" y="825576"/>
                </a:moveTo>
                <a:lnTo>
                  <a:pt x="4729759" y="821309"/>
                </a:lnTo>
                <a:lnTo>
                  <a:pt x="4719244" y="821309"/>
                </a:lnTo>
                <a:lnTo>
                  <a:pt x="4714976" y="825576"/>
                </a:lnTo>
                <a:lnTo>
                  <a:pt x="4714976" y="836117"/>
                </a:lnTo>
                <a:lnTo>
                  <a:pt x="4719244" y="840384"/>
                </a:lnTo>
                <a:lnTo>
                  <a:pt x="4729759" y="840384"/>
                </a:lnTo>
                <a:lnTo>
                  <a:pt x="4734026" y="836117"/>
                </a:lnTo>
                <a:lnTo>
                  <a:pt x="4734026" y="825576"/>
                </a:lnTo>
                <a:close/>
              </a:path>
              <a:path w="4788534" h="2597785">
                <a:moveTo>
                  <a:pt x="4734026" y="787463"/>
                </a:moveTo>
                <a:lnTo>
                  <a:pt x="4729759" y="783196"/>
                </a:lnTo>
                <a:lnTo>
                  <a:pt x="4719244" y="783196"/>
                </a:lnTo>
                <a:lnTo>
                  <a:pt x="4714976" y="787463"/>
                </a:lnTo>
                <a:lnTo>
                  <a:pt x="4714976" y="798004"/>
                </a:lnTo>
                <a:lnTo>
                  <a:pt x="4719244" y="802259"/>
                </a:lnTo>
                <a:lnTo>
                  <a:pt x="4729759" y="802259"/>
                </a:lnTo>
                <a:lnTo>
                  <a:pt x="4734026" y="798004"/>
                </a:lnTo>
                <a:lnTo>
                  <a:pt x="4734026" y="787463"/>
                </a:lnTo>
                <a:close/>
              </a:path>
              <a:path w="4788534" h="2597785">
                <a:moveTo>
                  <a:pt x="4734026" y="749338"/>
                </a:moveTo>
                <a:lnTo>
                  <a:pt x="4729759" y="745070"/>
                </a:lnTo>
                <a:lnTo>
                  <a:pt x="4719244" y="745070"/>
                </a:lnTo>
                <a:lnTo>
                  <a:pt x="4714976" y="749338"/>
                </a:lnTo>
                <a:lnTo>
                  <a:pt x="4714976" y="759879"/>
                </a:lnTo>
                <a:lnTo>
                  <a:pt x="4719244" y="764146"/>
                </a:lnTo>
                <a:lnTo>
                  <a:pt x="4729759" y="764146"/>
                </a:lnTo>
                <a:lnTo>
                  <a:pt x="4734026" y="759879"/>
                </a:lnTo>
                <a:lnTo>
                  <a:pt x="4734026" y="749338"/>
                </a:lnTo>
                <a:close/>
              </a:path>
              <a:path w="4788534" h="2597785">
                <a:moveTo>
                  <a:pt x="4734026" y="711225"/>
                </a:moveTo>
                <a:lnTo>
                  <a:pt x="4729759" y="706958"/>
                </a:lnTo>
                <a:lnTo>
                  <a:pt x="4719244" y="706958"/>
                </a:lnTo>
                <a:lnTo>
                  <a:pt x="4714976" y="711225"/>
                </a:lnTo>
                <a:lnTo>
                  <a:pt x="4714976" y="721766"/>
                </a:lnTo>
                <a:lnTo>
                  <a:pt x="4719244" y="726020"/>
                </a:lnTo>
                <a:lnTo>
                  <a:pt x="4729759" y="726020"/>
                </a:lnTo>
                <a:lnTo>
                  <a:pt x="4734026" y="721766"/>
                </a:lnTo>
                <a:lnTo>
                  <a:pt x="4734026" y="711225"/>
                </a:lnTo>
                <a:close/>
              </a:path>
              <a:path w="4788534" h="2597785">
                <a:moveTo>
                  <a:pt x="4734026" y="673100"/>
                </a:moveTo>
                <a:lnTo>
                  <a:pt x="4729759" y="668832"/>
                </a:lnTo>
                <a:lnTo>
                  <a:pt x="4719244" y="668832"/>
                </a:lnTo>
                <a:lnTo>
                  <a:pt x="4714976" y="673100"/>
                </a:lnTo>
                <a:lnTo>
                  <a:pt x="4714976" y="683641"/>
                </a:lnTo>
                <a:lnTo>
                  <a:pt x="4719244" y="687908"/>
                </a:lnTo>
                <a:lnTo>
                  <a:pt x="4729759" y="687908"/>
                </a:lnTo>
                <a:lnTo>
                  <a:pt x="4734026" y="683641"/>
                </a:lnTo>
                <a:lnTo>
                  <a:pt x="4734026" y="673100"/>
                </a:lnTo>
                <a:close/>
              </a:path>
              <a:path w="4788534" h="2597785">
                <a:moveTo>
                  <a:pt x="4734026" y="634987"/>
                </a:moveTo>
                <a:lnTo>
                  <a:pt x="4729759" y="630720"/>
                </a:lnTo>
                <a:lnTo>
                  <a:pt x="4719244" y="630720"/>
                </a:lnTo>
                <a:lnTo>
                  <a:pt x="4714976" y="634987"/>
                </a:lnTo>
                <a:lnTo>
                  <a:pt x="4714976" y="645528"/>
                </a:lnTo>
                <a:lnTo>
                  <a:pt x="4719244" y="649782"/>
                </a:lnTo>
                <a:lnTo>
                  <a:pt x="4729759" y="649782"/>
                </a:lnTo>
                <a:lnTo>
                  <a:pt x="4734026" y="645528"/>
                </a:lnTo>
                <a:lnTo>
                  <a:pt x="4734026" y="634987"/>
                </a:lnTo>
                <a:close/>
              </a:path>
              <a:path w="4788534" h="2597785">
                <a:moveTo>
                  <a:pt x="4734026" y="596861"/>
                </a:moveTo>
                <a:lnTo>
                  <a:pt x="4729759" y="592594"/>
                </a:lnTo>
                <a:lnTo>
                  <a:pt x="4719244" y="592594"/>
                </a:lnTo>
                <a:lnTo>
                  <a:pt x="4714976" y="596861"/>
                </a:lnTo>
                <a:lnTo>
                  <a:pt x="4714976" y="607402"/>
                </a:lnTo>
                <a:lnTo>
                  <a:pt x="4719244" y="611670"/>
                </a:lnTo>
                <a:lnTo>
                  <a:pt x="4729759" y="611670"/>
                </a:lnTo>
                <a:lnTo>
                  <a:pt x="4734026" y="607402"/>
                </a:lnTo>
                <a:lnTo>
                  <a:pt x="4734026" y="596861"/>
                </a:lnTo>
                <a:close/>
              </a:path>
              <a:path w="4788534" h="2597785">
                <a:moveTo>
                  <a:pt x="4734026" y="558749"/>
                </a:moveTo>
                <a:lnTo>
                  <a:pt x="4729759" y="554482"/>
                </a:lnTo>
                <a:lnTo>
                  <a:pt x="4719244" y="554482"/>
                </a:lnTo>
                <a:lnTo>
                  <a:pt x="4714976" y="558749"/>
                </a:lnTo>
                <a:lnTo>
                  <a:pt x="4714976" y="569290"/>
                </a:lnTo>
                <a:lnTo>
                  <a:pt x="4719244" y="573544"/>
                </a:lnTo>
                <a:lnTo>
                  <a:pt x="4729759" y="573544"/>
                </a:lnTo>
                <a:lnTo>
                  <a:pt x="4734026" y="569290"/>
                </a:lnTo>
                <a:lnTo>
                  <a:pt x="4734026" y="558749"/>
                </a:lnTo>
                <a:close/>
              </a:path>
              <a:path w="4788534" h="2597785">
                <a:moveTo>
                  <a:pt x="4734026" y="520623"/>
                </a:moveTo>
                <a:lnTo>
                  <a:pt x="4729759" y="516356"/>
                </a:lnTo>
                <a:lnTo>
                  <a:pt x="4719244" y="516356"/>
                </a:lnTo>
                <a:lnTo>
                  <a:pt x="4714976" y="520623"/>
                </a:lnTo>
                <a:lnTo>
                  <a:pt x="4714976" y="531164"/>
                </a:lnTo>
                <a:lnTo>
                  <a:pt x="4719244" y="535432"/>
                </a:lnTo>
                <a:lnTo>
                  <a:pt x="4729759" y="535432"/>
                </a:lnTo>
                <a:lnTo>
                  <a:pt x="4734026" y="531164"/>
                </a:lnTo>
                <a:lnTo>
                  <a:pt x="4734026" y="520623"/>
                </a:lnTo>
                <a:close/>
              </a:path>
              <a:path w="4788534" h="2597785">
                <a:moveTo>
                  <a:pt x="4784445" y="2470721"/>
                </a:moveTo>
                <a:lnTo>
                  <a:pt x="4728781" y="2470721"/>
                </a:lnTo>
                <a:lnTo>
                  <a:pt x="4730470" y="2469032"/>
                </a:lnTo>
                <a:lnTo>
                  <a:pt x="4730470" y="2458491"/>
                </a:lnTo>
                <a:lnTo>
                  <a:pt x="4726203" y="2454224"/>
                </a:lnTo>
                <a:lnTo>
                  <a:pt x="4715688" y="2454224"/>
                </a:lnTo>
                <a:lnTo>
                  <a:pt x="4711420" y="2458491"/>
                </a:lnTo>
                <a:lnTo>
                  <a:pt x="4711420" y="2469032"/>
                </a:lnTo>
                <a:lnTo>
                  <a:pt x="4713109" y="2470721"/>
                </a:lnTo>
                <a:lnTo>
                  <a:pt x="4657445" y="2470721"/>
                </a:lnTo>
                <a:lnTo>
                  <a:pt x="4720945" y="2597721"/>
                </a:lnTo>
                <a:lnTo>
                  <a:pt x="4783150" y="2473299"/>
                </a:lnTo>
                <a:lnTo>
                  <a:pt x="4784445" y="2470721"/>
                </a:lnTo>
                <a:close/>
              </a:path>
              <a:path w="4788534" h="2597785">
                <a:moveTo>
                  <a:pt x="4788001" y="865657"/>
                </a:moveTo>
                <a:lnTo>
                  <a:pt x="4734026" y="865657"/>
                </a:lnTo>
                <a:lnTo>
                  <a:pt x="4734026" y="863701"/>
                </a:lnTo>
                <a:lnTo>
                  <a:pt x="4729759" y="859434"/>
                </a:lnTo>
                <a:lnTo>
                  <a:pt x="4719244" y="859434"/>
                </a:lnTo>
                <a:lnTo>
                  <a:pt x="4714976" y="863701"/>
                </a:lnTo>
                <a:lnTo>
                  <a:pt x="4714976" y="865657"/>
                </a:lnTo>
                <a:lnTo>
                  <a:pt x="4661001" y="865657"/>
                </a:lnTo>
                <a:lnTo>
                  <a:pt x="4724501" y="992657"/>
                </a:lnTo>
                <a:lnTo>
                  <a:pt x="4781575" y="878497"/>
                </a:lnTo>
                <a:lnTo>
                  <a:pt x="4788001" y="865657"/>
                </a:lnTo>
                <a:close/>
              </a:path>
            </a:pathLst>
          </a:custGeom>
          <a:solidFill>
            <a:srgbClr val="F2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704908" y="4223994"/>
            <a:ext cx="843280" cy="3238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48260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380"/>
              </a:spcBef>
            </a:pPr>
            <a:r>
              <a:rPr dirty="0" sz="1400" spc="-20" i="1">
                <a:solidFill>
                  <a:srgbClr val="FFFFFF"/>
                </a:solidFill>
                <a:latin typeface="Trebuchet MS"/>
                <a:cs typeface="Trebuchet MS"/>
              </a:rPr>
              <a:t>depends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04908" y="5944337"/>
            <a:ext cx="843280" cy="3238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46990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370"/>
              </a:spcBef>
            </a:pPr>
            <a:r>
              <a:rPr dirty="0" sz="1400" spc="-20" i="1">
                <a:solidFill>
                  <a:srgbClr val="FFFFFF"/>
                </a:solidFill>
                <a:latin typeface="Trebuchet MS"/>
                <a:cs typeface="Trebuchet MS"/>
              </a:rPr>
              <a:t>depends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41792" y="3445903"/>
            <a:ext cx="1508125" cy="1263650"/>
          </a:xfrm>
          <a:custGeom>
            <a:avLst/>
            <a:gdLst/>
            <a:ahLst/>
            <a:cxnLst/>
            <a:rect l="l" t="t" r="r" b="b"/>
            <a:pathLst>
              <a:path w="1508125" h="1263650">
                <a:moveTo>
                  <a:pt x="1056817" y="51231"/>
                </a:moveTo>
                <a:lnTo>
                  <a:pt x="523151" y="51231"/>
                </a:lnTo>
                <a:lnTo>
                  <a:pt x="520407" y="53975"/>
                </a:lnTo>
                <a:lnTo>
                  <a:pt x="127000" y="53975"/>
                </a:lnTo>
                <a:lnTo>
                  <a:pt x="127000" y="0"/>
                </a:lnTo>
                <a:lnTo>
                  <a:pt x="0" y="63500"/>
                </a:lnTo>
                <a:lnTo>
                  <a:pt x="127000" y="127000"/>
                </a:lnTo>
                <a:lnTo>
                  <a:pt x="127000" y="73025"/>
                </a:lnTo>
                <a:lnTo>
                  <a:pt x="533666" y="73025"/>
                </a:lnTo>
                <a:lnTo>
                  <a:pt x="536409" y="70281"/>
                </a:lnTo>
                <a:lnTo>
                  <a:pt x="1056817" y="70281"/>
                </a:lnTo>
                <a:lnTo>
                  <a:pt x="1056817" y="60756"/>
                </a:lnTo>
                <a:lnTo>
                  <a:pt x="1056817" y="53975"/>
                </a:lnTo>
                <a:lnTo>
                  <a:pt x="1056817" y="51231"/>
                </a:lnTo>
                <a:close/>
              </a:path>
              <a:path w="1508125" h="1263650">
                <a:moveTo>
                  <a:pt x="1507502" y="637908"/>
                </a:moveTo>
                <a:lnTo>
                  <a:pt x="1488452" y="637908"/>
                </a:lnTo>
                <a:lnTo>
                  <a:pt x="1488452" y="738949"/>
                </a:lnTo>
                <a:lnTo>
                  <a:pt x="659790" y="738949"/>
                </a:lnTo>
                <a:lnTo>
                  <a:pt x="655523" y="743216"/>
                </a:lnTo>
                <a:lnTo>
                  <a:pt x="655523" y="1136637"/>
                </a:lnTo>
                <a:lnTo>
                  <a:pt x="601548" y="1136637"/>
                </a:lnTo>
                <a:lnTo>
                  <a:pt x="665048" y="1263637"/>
                </a:lnTo>
                <a:lnTo>
                  <a:pt x="722198" y="1149337"/>
                </a:lnTo>
                <a:lnTo>
                  <a:pt x="728548" y="1136637"/>
                </a:lnTo>
                <a:lnTo>
                  <a:pt x="674573" y="1136637"/>
                </a:lnTo>
                <a:lnTo>
                  <a:pt x="674573" y="757999"/>
                </a:lnTo>
                <a:lnTo>
                  <a:pt x="1503248" y="757999"/>
                </a:lnTo>
                <a:lnTo>
                  <a:pt x="1507502" y="753732"/>
                </a:lnTo>
                <a:lnTo>
                  <a:pt x="1507502" y="738949"/>
                </a:lnTo>
                <a:lnTo>
                  <a:pt x="1507502" y="637908"/>
                </a:lnTo>
                <a:close/>
              </a:path>
            </a:pathLst>
          </a:custGeom>
          <a:solidFill>
            <a:srgbClr val="F2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131650" y="3847084"/>
            <a:ext cx="10191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FFFFFF"/>
                </a:solidFill>
                <a:latin typeface="Trebuchet MS"/>
                <a:cs typeface="Trebuchet MS"/>
              </a:rPr>
              <a:t>tf-application-dev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045782" y="3443150"/>
            <a:ext cx="1411605" cy="127000"/>
          </a:xfrm>
          <a:custGeom>
            <a:avLst/>
            <a:gdLst/>
            <a:ahLst/>
            <a:cxnLst/>
            <a:rect l="l" t="t" r="r" b="b"/>
            <a:pathLst>
              <a:path w="1411604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025"/>
                </a:lnTo>
                <a:lnTo>
                  <a:pt x="114300" y="73025"/>
                </a:lnTo>
                <a:lnTo>
                  <a:pt x="114300" y="53975"/>
                </a:lnTo>
                <a:lnTo>
                  <a:pt x="127000" y="53975"/>
                </a:lnTo>
                <a:lnTo>
                  <a:pt x="127000" y="0"/>
                </a:lnTo>
                <a:close/>
              </a:path>
              <a:path w="1411604" h="127000">
                <a:moveTo>
                  <a:pt x="696271" y="63500"/>
                </a:moveTo>
                <a:lnTo>
                  <a:pt x="696271" y="68873"/>
                </a:lnTo>
                <a:lnTo>
                  <a:pt x="700535" y="73138"/>
                </a:lnTo>
                <a:lnTo>
                  <a:pt x="1411593" y="73138"/>
                </a:lnTo>
                <a:lnTo>
                  <a:pt x="705796" y="73025"/>
                </a:lnTo>
                <a:lnTo>
                  <a:pt x="696271" y="63500"/>
                </a:lnTo>
                <a:close/>
              </a:path>
              <a:path w="1411604" h="127000">
                <a:moveTo>
                  <a:pt x="127000" y="53975"/>
                </a:moveTo>
                <a:lnTo>
                  <a:pt x="114300" y="53975"/>
                </a:lnTo>
                <a:lnTo>
                  <a:pt x="114300" y="73025"/>
                </a:lnTo>
                <a:lnTo>
                  <a:pt x="127000" y="73025"/>
                </a:lnTo>
                <a:lnTo>
                  <a:pt x="127000" y="53975"/>
                </a:lnTo>
                <a:close/>
              </a:path>
              <a:path w="1411604" h="127000">
                <a:moveTo>
                  <a:pt x="711056" y="53975"/>
                </a:moveTo>
                <a:lnTo>
                  <a:pt x="127000" y="53975"/>
                </a:lnTo>
                <a:lnTo>
                  <a:pt x="127000" y="73025"/>
                </a:lnTo>
                <a:lnTo>
                  <a:pt x="700422" y="73025"/>
                </a:lnTo>
                <a:lnTo>
                  <a:pt x="696271" y="68873"/>
                </a:lnTo>
                <a:lnTo>
                  <a:pt x="696271" y="63500"/>
                </a:lnTo>
                <a:lnTo>
                  <a:pt x="715208" y="63500"/>
                </a:lnTo>
                <a:lnTo>
                  <a:pt x="705796" y="54088"/>
                </a:lnTo>
                <a:lnTo>
                  <a:pt x="711169" y="54088"/>
                </a:lnTo>
                <a:close/>
              </a:path>
              <a:path w="1411604" h="127000">
                <a:moveTo>
                  <a:pt x="715208" y="63500"/>
                </a:moveTo>
                <a:lnTo>
                  <a:pt x="696271" y="63500"/>
                </a:lnTo>
                <a:lnTo>
                  <a:pt x="705796" y="73025"/>
                </a:lnTo>
                <a:lnTo>
                  <a:pt x="1411593" y="73025"/>
                </a:lnTo>
                <a:lnTo>
                  <a:pt x="1411593" y="63613"/>
                </a:lnTo>
                <a:lnTo>
                  <a:pt x="715321" y="63613"/>
                </a:lnTo>
                <a:close/>
              </a:path>
              <a:path w="1411604" h="127000">
                <a:moveTo>
                  <a:pt x="711169" y="54088"/>
                </a:moveTo>
                <a:lnTo>
                  <a:pt x="705796" y="54088"/>
                </a:lnTo>
                <a:lnTo>
                  <a:pt x="715321" y="63613"/>
                </a:lnTo>
                <a:lnTo>
                  <a:pt x="715321" y="58239"/>
                </a:lnTo>
                <a:lnTo>
                  <a:pt x="711169" y="54088"/>
                </a:lnTo>
                <a:close/>
              </a:path>
              <a:path w="1411604" h="127000">
                <a:moveTo>
                  <a:pt x="1411593" y="54088"/>
                </a:moveTo>
                <a:lnTo>
                  <a:pt x="711169" y="54088"/>
                </a:lnTo>
                <a:lnTo>
                  <a:pt x="715321" y="58239"/>
                </a:lnTo>
                <a:lnTo>
                  <a:pt x="715321" y="63613"/>
                </a:lnTo>
                <a:lnTo>
                  <a:pt x="1411593" y="63613"/>
                </a:lnTo>
                <a:lnTo>
                  <a:pt x="1411593" y="54088"/>
                </a:lnTo>
                <a:close/>
              </a:path>
            </a:pathLst>
          </a:custGeom>
          <a:solidFill>
            <a:srgbClr val="F2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1696519" y="5737860"/>
            <a:ext cx="11880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F2F4F4"/>
                </a:solidFill>
                <a:latin typeface="Trebuchet MS"/>
                <a:cs typeface="Trebuchet MS"/>
              </a:rPr>
              <a:t>C</a:t>
            </a:r>
            <a:r>
              <a:rPr dirty="0" sz="1400" spc="-5">
                <a:solidFill>
                  <a:srgbClr val="F2F4F4"/>
                </a:solidFill>
                <a:latin typeface="Trebuchet MS"/>
                <a:cs typeface="Trebuchet MS"/>
              </a:rPr>
              <a:t>I</a:t>
            </a:r>
            <a:r>
              <a:rPr dirty="0" sz="1400" spc="-75">
                <a:solidFill>
                  <a:srgbClr val="F2F4F4"/>
                </a:solidFill>
                <a:latin typeface="Trebuchet MS"/>
                <a:cs typeface="Trebuchet MS"/>
              </a:rPr>
              <a:t>/</a:t>
            </a:r>
            <a:r>
              <a:rPr dirty="0" sz="1400" spc="55">
                <a:solidFill>
                  <a:srgbClr val="F2F4F4"/>
                </a:solidFill>
                <a:latin typeface="Trebuchet MS"/>
                <a:cs typeface="Trebuchet MS"/>
              </a:rPr>
              <a:t>CD</a:t>
            </a:r>
            <a:r>
              <a:rPr dirty="0" sz="1400" spc="-6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2F4F4"/>
                </a:solidFill>
                <a:latin typeface="Trebuchet MS"/>
                <a:cs typeface="Trebuchet MS"/>
              </a:rPr>
              <a:t>p</a:t>
            </a:r>
            <a:r>
              <a:rPr dirty="0" sz="1400" spc="-40">
                <a:solidFill>
                  <a:srgbClr val="F2F4F4"/>
                </a:solidFill>
                <a:latin typeface="Trebuchet MS"/>
                <a:cs typeface="Trebuchet MS"/>
              </a:rPr>
              <a:t>i</a:t>
            </a:r>
            <a:r>
              <a:rPr dirty="0" sz="1400" spc="40">
                <a:solidFill>
                  <a:srgbClr val="F2F4F4"/>
                </a:solidFill>
                <a:latin typeface="Trebuchet MS"/>
                <a:cs typeface="Trebuchet MS"/>
              </a:rPr>
              <a:t>p</a:t>
            </a:r>
            <a:r>
              <a:rPr dirty="0" sz="1400" spc="-30">
                <a:solidFill>
                  <a:srgbClr val="F2F4F4"/>
                </a:solidFill>
                <a:latin typeface="Trebuchet MS"/>
                <a:cs typeface="Trebuchet MS"/>
              </a:rPr>
              <a:t>e</a:t>
            </a:r>
            <a:r>
              <a:rPr dirty="0" sz="1400" spc="-15">
                <a:solidFill>
                  <a:srgbClr val="F2F4F4"/>
                </a:solidFill>
                <a:latin typeface="Trebuchet MS"/>
                <a:cs typeface="Trebuchet MS"/>
              </a:rPr>
              <a:t>l</a:t>
            </a:r>
            <a:r>
              <a:rPr dirty="0" sz="1400" spc="-40">
                <a:solidFill>
                  <a:srgbClr val="F2F4F4"/>
                </a:solidFill>
                <a:latin typeface="Trebuchet MS"/>
                <a:cs typeface="Trebuchet MS"/>
              </a:rPr>
              <a:t>i</a:t>
            </a:r>
            <a:r>
              <a:rPr dirty="0" sz="1400" spc="55">
                <a:solidFill>
                  <a:srgbClr val="F2F4F4"/>
                </a:solidFill>
                <a:latin typeface="Trebuchet MS"/>
                <a:cs typeface="Trebuchet MS"/>
              </a:rPr>
              <a:t>n</a:t>
            </a:r>
            <a:r>
              <a:rPr dirty="0" sz="1400" spc="-25">
                <a:solidFill>
                  <a:srgbClr val="F2F4F4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221872" y="4665979"/>
            <a:ext cx="208279" cy="1223645"/>
          </a:xfrm>
          <a:prstGeom prst="rect">
            <a:avLst/>
          </a:prstGeom>
        </p:spPr>
        <p:txBody>
          <a:bodyPr wrap="square" lIns="0" tIns="825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200" spc="-5" b="1">
                <a:solidFill>
                  <a:srgbClr val="9994C4"/>
                </a:solidFill>
                <a:latin typeface="Trebuchet MS"/>
                <a:cs typeface="Trebuchet MS"/>
              </a:rPr>
              <a:t>R</a:t>
            </a:r>
            <a:r>
              <a:rPr dirty="0" sz="1200" b="1">
                <a:solidFill>
                  <a:srgbClr val="9994C4"/>
                </a:solidFill>
                <a:latin typeface="Trebuchet MS"/>
                <a:cs typeface="Trebuchet MS"/>
              </a:rPr>
              <a:t>e</a:t>
            </a:r>
            <a:r>
              <a:rPr dirty="0" sz="1200" spc="-5" b="1">
                <a:solidFill>
                  <a:srgbClr val="9994C4"/>
                </a:solidFill>
                <a:latin typeface="Trebuchet MS"/>
                <a:cs typeface="Trebuchet MS"/>
              </a:rPr>
              <a:t>m</a:t>
            </a:r>
            <a:r>
              <a:rPr dirty="0" sz="1200" spc="-5" b="1">
                <a:solidFill>
                  <a:srgbClr val="9994C4"/>
                </a:solidFill>
                <a:latin typeface="Trebuchet MS"/>
                <a:cs typeface="Trebuchet MS"/>
              </a:rPr>
              <a:t>o</a:t>
            </a:r>
            <a:r>
              <a:rPr dirty="0" sz="1200" b="1">
                <a:solidFill>
                  <a:srgbClr val="9994C4"/>
                </a:solidFill>
                <a:latin typeface="Trebuchet MS"/>
                <a:cs typeface="Trebuchet MS"/>
              </a:rPr>
              <a:t>t</a:t>
            </a:r>
            <a:r>
              <a:rPr dirty="0" sz="1200" b="1">
                <a:solidFill>
                  <a:srgbClr val="9994C4"/>
                </a:solidFill>
                <a:latin typeface="Trebuchet MS"/>
                <a:cs typeface="Trebuchet MS"/>
              </a:rPr>
              <a:t>e</a:t>
            </a:r>
            <a:r>
              <a:rPr dirty="0" sz="1200" spc="-50" b="1">
                <a:solidFill>
                  <a:srgbClr val="9994C4"/>
                </a:solidFill>
                <a:latin typeface="Trebuchet MS"/>
                <a:cs typeface="Trebuchet MS"/>
              </a:rPr>
              <a:t> </a:t>
            </a:r>
            <a:r>
              <a:rPr dirty="0" sz="1200" spc="-5" b="1">
                <a:solidFill>
                  <a:srgbClr val="9994C4"/>
                </a:solidFill>
                <a:latin typeface="Trebuchet MS"/>
                <a:cs typeface="Trebuchet MS"/>
              </a:rPr>
              <a:t>b</a:t>
            </a:r>
            <a:r>
              <a:rPr dirty="0" sz="1200" spc="-10" b="1">
                <a:solidFill>
                  <a:srgbClr val="9994C4"/>
                </a:solidFill>
                <a:latin typeface="Trebuchet MS"/>
                <a:cs typeface="Trebuchet MS"/>
              </a:rPr>
              <a:t>a</a:t>
            </a:r>
            <a:r>
              <a:rPr dirty="0" sz="1200" spc="-10" b="1">
                <a:solidFill>
                  <a:srgbClr val="9994C4"/>
                </a:solidFill>
                <a:latin typeface="Trebuchet MS"/>
                <a:cs typeface="Trebuchet MS"/>
              </a:rPr>
              <a:t>c</a:t>
            </a:r>
            <a:r>
              <a:rPr dirty="0" sz="1200" b="1">
                <a:solidFill>
                  <a:srgbClr val="9994C4"/>
                </a:solidFill>
                <a:latin typeface="Trebuchet MS"/>
                <a:cs typeface="Trebuchet MS"/>
              </a:rPr>
              <a:t>k</a:t>
            </a:r>
            <a:r>
              <a:rPr dirty="0" sz="1200" b="1">
                <a:solidFill>
                  <a:srgbClr val="9994C4"/>
                </a:solidFill>
                <a:latin typeface="Trebuchet MS"/>
                <a:cs typeface="Trebuchet MS"/>
              </a:rPr>
              <a:t>e</a:t>
            </a:r>
            <a:r>
              <a:rPr dirty="0" sz="1200" b="1">
                <a:solidFill>
                  <a:srgbClr val="9994C4"/>
                </a:solidFill>
                <a:latin typeface="Trebuchet MS"/>
                <a:cs typeface="Trebuchet MS"/>
              </a:rPr>
              <a:t>n</a:t>
            </a:r>
            <a:r>
              <a:rPr dirty="0" sz="1200" b="1">
                <a:solidFill>
                  <a:srgbClr val="9994C4"/>
                </a:solidFill>
                <a:latin typeface="Trebuchet MS"/>
                <a:cs typeface="Trebuchet MS"/>
              </a:rPr>
              <a:t>d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194306" y="2813845"/>
            <a:ext cx="2869565" cy="3667125"/>
            <a:chOff x="5194306" y="2813845"/>
            <a:chExt cx="2869565" cy="3667125"/>
          </a:xfrm>
        </p:grpSpPr>
        <p:sp>
          <p:nvSpPr>
            <p:cNvPr id="45" name="object 45"/>
            <p:cNvSpPr/>
            <p:nvPr/>
          </p:nvSpPr>
          <p:spPr>
            <a:xfrm>
              <a:off x="5194300" y="2813849"/>
              <a:ext cx="2869565" cy="3667125"/>
            </a:xfrm>
            <a:custGeom>
              <a:avLst/>
              <a:gdLst/>
              <a:ahLst/>
              <a:cxnLst/>
              <a:rect l="l" t="t" r="r" b="b"/>
              <a:pathLst>
                <a:path w="2869565" h="3667125">
                  <a:moveTo>
                    <a:pt x="1529740" y="132321"/>
                  </a:moveTo>
                  <a:lnTo>
                    <a:pt x="1523390" y="119621"/>
                  </a:lnTo>
                  <a:lnTo>
                    <a:pt x="1466240" y="5321"/>
                  </a:lnTo>
                  <a:lnTo>
                    <a:pt x="1402740" y="132321"/>
                  </a:lnTo>
                  <a:lnTo>
                    <a:pt x="1456715" y="132321"/>
                  </a:lnTo>
                  <a:lnTo>
                    <a:pt x="1456715" y="203885"/>
                  </a:lnTo>
                  <a:lnTo>
                    <a:pt x="705180" y="203885"/>
                  </a:lnTo>
                  <a:lnTo>
                    <a:pt x="705180" y="198399"/>
                  </a:lnTo>
                  <a:lnTo>
                    <a:pt x="705180" y="127000"/>
                  </a:lnTo>
                  <a:lnTo>
                    <a:pt x="759155" y="127000"/>
                  </a:lnTo>
                  <a:lnTo>
                    <a:pt x="752805" y="114300"/>
                  </a:lnTo>
                  <a:lnTo>
                    <a:pt x="695655" y="0"/>
                  </a:lnTo>
                  <a:lnTo>
                    <a:pt x="632155" y="127000"/>
                  </a:lnTo>
                  <a:lnTo>
                    <a:pt x="686130" y="127000"/>
                  </a:lnTo>
                  <a:lnTo>
                    <a:pt x="686130" y="198399"/>
                  </a:lnTo>
                  <a:lnTo>
                    <a:pt x="8216" y="198399"/>
                  </a:lnTo>
                  <a:lnTo>
                    <a:pt x="8216" y="203885"/>
                  </a:lnTo>
                  <a:lnTo>
                    <a:pt x="0" y="203885"/>
                  </a:lnTo>
                  <a:lnTo>
                    <a:pt x="0" y="222935"/>
                  </a:lnTo>
                  <a:lnTo>
                    <a:pt x="1471510" y="222935"/>
                  </a:lnTo>
                  <a:lnTo>
                    <a:pt x="1475765" y="218668"/>
                  </a:lnTo>
                  <a:lnTo>
                    <a:pt x="1475765" y="213410"/>
                  </a:lnTo>
                  <a:lnTo>
                    <a:pt x="1475765" y="203885"/>
                  </a:lnTo>
                  <a:lnTo>
                    <a:pt x="1475765" y="132321"/>
                  </a:lnTo>
                  <a:lnTo>
                    <a:pt x="1529740" y="132321"/>
                  </a:lnTo>
                  <a:close/>
                </a:path>
                <a:path w="2869565" h="3667125">
                  <a:moveTo>
                    <a:pt x="2312378" y="2341765"/>
                  </a:moveTo>
                  <a:lnTo>
                    <a:pt x="2293328" y="2332240"/>
                  </a:lnTo>
                  <a:lnTo>
                    <a:pt x="2185378" y="2278265"/>
                  </a:lnTo>
                  <a:lnTo>
                    <a:pt x="2185378" y="2332240"/>
                  </a:lnTo>
                  <a:lnTo>
                    <a:pt x="1709813" y="2332240"/>
                  </a:lnTo>
                  <a:lnTo>
                    <a:pt x="1706651" y="2329078"/>
                  </a:lnTo>
                  <a:lnTo>
                    <a:pt x="1090409" y="2329078"/>
                  </a:lnTo>
                  <a:lnTo>
                    <a:pt x="1090409" y="2348128"/>
                  </a:lnTo>
                  <a:lnTo>
                    <a:pt x="1692973" y="2348128"/>
                  </a:lnTo>
                  <a:lnTo>
                    <a:pt x="1696135" y="2351290"/>
                  </a:lnTo>
                  <a:lnTo>
                    <a:pt x="2185378" y="2351290"/>
                  </a:lnTo>
                  <a:lnTo>
                    <a:pt x="2185378" y="2405265"/>
                  </a:lnTo>
                  <a:lnTo>
                    <a:pt x="2293328" y="2351290"/>
                  </a:lnTo>
                  <a:lnTo>
                    <a:pt x="2312378" y="2341765"/>
                  </a:lnTo>
                  <a:close/>
                </a:path>
                <a:path w="2869565" h="3667125">
                  <a:moveTo>
                    <a:pt x="2793441" y="1883029"/>
                  </a:moveTo>
                  <a:lnTo>
                    <a:pt x="2789174" y="1878761"/>
                  </a:lnTo>
                  <a:lnTo>
                    <a:pt x="2778645" y="1878761"/>
                  </a:lnTo>
                  <a:lnTo>
                    <a:pt x="2774391" y="1883029"/>
                  </a:lnTo>
                  <a:lnTo>
                    <a:pt x="2774391" y="1893570"/>
                  </a:lnTo>
                  <a:lnTo>
                    <a:pt x="2778645" y="1897824"/>
                  </a:lnTo>
                  <a:lnTo>
                    <a:pt x="2789174" y="1897824"/>
                  </a:lnTo>
                  <a:lnTo>
                    <a:pt x="2793441" y="1893570"/>
                  </a:lnTo>
                  <a:lnTo>
                    <a:pt x="2793441" y="1883029"/>
                  </a:lnTo>
                  <a:close/>
                </a:path>
                <a:path w="2869565" h="3667125">
                  <a:moveTo>
                    <a:pt x="2793441" y="1844903"/>
                  </a:moveTo>
                  <a:lnTo>
                    <a:pt x="2789174" y="1840636"/>
                  </a:lnTo>
                  <a:lnTo>
                    <a:pt x="2778645" y="1840636"/>
                  </a:lnTo>
                  <a:lnTo>
                    <a:pt x="2774391" y="1844903"/>
                  </a:lnTo>
                  <a:lnTo>
                    <a:pt x="2774391" y="1855444"/>
                  </a:lnTo>
                  <a:lnTo>
                    <a:pt x="2778645" y="1859711"/>
                  </a:lnTo>
                  <a:lnTo>
                    <a:pt x="2789174" y="1859711"/>
                  </a:lnTo>
                  <a:lnTo>
                    <a:pt x="2793441" y="1855444"/>
                  </a:lnTo>
                  <a:lnTo>
                    <a:pt x="2793441" y="1844903"/>
                  </a:lnTo>
                  <a:close/>
                </a:path>
                <a:path w="2869565" h="3667125">
                  <a:moveTo>
                    <a:pt x="2793441" y="1806790"/>
                  </a:moveTo>
                  <a:lnTo>
                    <a:pt x="2789174" y="1802523"/>
                  </a:lnTo>
                  <a:lnTo>
                    <a:pt x="2778645" y="1802523"/>
                  </a:lnTo>
                  <a:lnTo>
                    <a:pt x="2774391" y="1806790"/>
                  </a:lnTo>
                  <a:lnTo>
                    <a:pt x="2774391" y="1817331"/>
                  </a:lnTo>
                  <a:lnTo>
                    <a:pt x="2778645" y="1821586"/>
                  </a:lnTo>
                  <a:lnTo>
                    <a:pt x="2789174" y="1821586"/>
                  </a:lnTo>
                  <a:lnTo>
                    <a:pt x="2793441" y="1817331"/>
                  </a:lnTo>
                  <a:lnTo>
                    <a:pt x="2793441" y="1806790"/>
                  </a:lnTo>
                  <a:close/>
                </a:path>
                <a:path w="2869565" h="3667125">
                  <a:moveTo>
                    <a:pt x="2793441" y="1768665"/>
                  </a:moveTo>
                  <a:lnTo>
                    <a:pt x="2789174" y="1764398"/>
                  </a:lnTo>
                  <a:lnTo>
                    <a:pt x="2778645" y="1764398"/>
                  </a:lnTo>
                  <a:lnTo>
                    <a:pt x="2774391" y="1768665"/>
                  </a:lnTo>
                  <a:lnTo>
                    <a:pt x="2774391" y="1779206"/>
                  </a:lnTo>
                  <a:lnTo>
                    <a:pt x="2778645" y="1783473"/>
                  </a:lnTo>
                  <a:lnTo>
                    <a:pt x="2789174" y="1783473"/>
                  </a:lnTo>
                  <a:lnTo>
                    <a:pt x="2793441" y="1779206"/>
                  </a:lnTo>
                  <a:lnTo>
                    <a:pt x="2793441" y="1768665"/>
                  </a:lnTo>
                  <a:close/>
                </a:path>
                <a:path w="2869565" h="3667125">
                  <a:moveTo>
                    <a:pt x="2793441" y="1730552"/>
                  </a:moveTo>
                  <a:lnTo>
                    <a:pt x="2789174" y="1726285"/>
                  </a:lnTo>
                  <a:lnTo>
                    <a:pt x="2778645" y="1726285"/>
                  </a:lnTo>
                  <a:lnTo>
                    <a:pt x="2774391" y="1730552"/>
                  </a:lnTo>
                  <a:lnTo>
                    <a:pt x="2774391" y="1741093"/>
                  </a:lnTo>
                  <a:lnTo>
                    <a:pt x="2778645" y="1745348"/>
                  </a:lnTo>
                  <a:lnTo>
                    <a:pt x="2789174" y="1745348"/>
                  </a:lnTo>
                  <a:lnTo>
                    <a:pt x="2793441" y="1741093"/>
                  </a:lnTo>
                  <a:lnTo>
                    <a:pt x="2793441" y="1730552"/>
                  </a:lnTo>
                  <a:close/>
                </a:path>
                <a:path w="2869565" h="3667125">
                  <a:moveTo>
                    <a:pt x="2793441" y="1692427"/>
                  </a:moveTo>
                  <a:lnTo>
                    <a:pt x="2789174" y="1688160"/>
                  </a:lnTo>
                  <a:lnTo>
                    <a:pt x="2778645" y="1688160"/>
                  </a:lnTo>
                  <a:lnTo>
                    <a:pt x="2774391" y="1692427"/>
                  </a:lnTo>
                  <a:lnTo>
                    <a:pt x="2774391" y="1702968"/>
                  </a:lnTo>
                  <a:lnTo>
                    <a:pt x="2778645" y="1707235"/>
                  </a:lnTo>
                  <a:lnTo>
                    <a:pt x="2789174" y="1707235"/>
                  </a:lnTo>
                  <a:lnTo>
                    <a:pt x="2793441" y="1702968"/>
                  </a:lnTo>
                  <a:lnTo>
                    <a:pt x="2793441" y="1692427"/>
                  </a:lnTo>
                  <a:close/>
                </a:path>
                <a:path w="2869565" h="3667125">
                  <a:moveTo>
                    <a:pt x="2795803" y="1656676"/>
                  </a:moveTo>
                  <a:lnTo>
                    <a:pt x="2791536" y="1652409"/>
                  </a:lnTo>
                  <a:lnTo>
                    <a:pt x="2781020" y="1652409"/>
                  </a:lnTo>
                  <a:lnTo>
                    <a:pt x="2776753" y="1656676"/>
                  </a:lnTo>
                  <a:lnTo>
                    <a:pt x="2776753" y="1667217"/>
                  </a:lnTo>
                  <a:lnTo>
                    <a:pt x="2781020" y="1671485"/>
                  </a:lnTo>
                  <a:lnTo>
                    <a:pt x="2791536" y="1671485"/>
                  </a:lnTo>
                  <a:lnTo>
                    <a:pt x="2795803" y="1667217"/>
                  </a:lnTo>
                  <a:lnTo>
                    <a:pt x="2795803" y="1656676"/>
                  </a:lnTo>
                  <a:close/>
                </a:path>
                <a:path w="2869565" h="3667125">
                  <a:moveTo>
                    <a:pt x="2795803" y="1618551"/>
                  </a:moveTo>
                  <a:lnTo>
                    <a:pt x="2791536" y="1614297"/>
                  </a:lnTo>
                  <a:lnTo>
                    <a:pt x="2781020" y="1614297"/>
                  </a:lnTo>
                  <a:lnTo>
                    <a:pt x="2776753" y="1618551"/>
                  </a:lnTo>
                  <a:lnTo>
                    <a:pt x="2776753" y="1629092"/>
                  </a:lnTo>
                  <a:lnTo>
                    <a:pt x="2781020" y="1633359"/>
                  </a:lnTo>
                  <a:lnTo>
                    <a:pt x="2791536" y="1633359"/>
                  </a:lnTo>
                  <a:lnTo>
                    <a:pt x="2795803" y="1629092"/>
                  </a:lnTo>
                  <a:lnTo>
                    <a:pt x="2795803" y="1618551"/>
                  </a:lnTo>
                  <a:close/>
                </a:path>
                <a:path w="2869565" h="3667125">
                  <a:moveTo>
                    <a:pt x="2795803" y="1580438"/>
                  </a:moveTo>
                  <a:lnTo>
                    <a:pt x="2791536" y="1576171"/>
                  </a:lnTo>
                  <a:lnTo>
                    <a:pt x="2781020" y="1576171"/>
                  </a:lnTo>
                  <a:lnTo>
                    <a:pt x="2776753" y="1580438"/>
                  </a:lnTo>
                  <a:lnTo>
                    <a:pt x="2776753" y="1590979"/>
                  </a:lnTo>
                  <a:lnTo>
                    <a:pt x="2781020" y="1595247"/>
                  </a:lnTo>
                  <a:lnTo>
                    <a:pt x="2791536" y="1595247"/>
                  </a:lnTo>
                  <a:lnTo>
                    <a:pt x="2795803" y="1590979"/>
                  </a:lnTo>
                  <a:lnTo>
                    <a:pt x="2795803" y="1580438"/>
                  </a:lnTo>
                  <a:close/>
                </a:path>
                <a:path w="2869565" h="3667125">
                  <a:moveTo>
                    <a:pt x="2795803" y="1542313"/>
                  </a:moveTo>
                  <a:lnTo>
                    <a:pt x="2791536" y="1538058"/>
                  </a:lnTo>
                  <a:lnTo>
                    <a:pt x="2781020" y="1538058"/>
                  </a:lnTo>
                  <a:lnTo>
                    <a:pt x="2776753" y="1542313"/>
                  </a:lnTo>
                  <a:lnTo>
                    <a:pt x="2776753" y="1552854"/>
                  </a:lnTo>
                  <a:lnTo>
                    <a:pt x="2781020" y="1557121"/>
                  </a:lnTo>
                  <a:lnTo>
                    <a:pt x="2791536" y="1557121"/>
                  </a:lnTo>
                  <a:lnTo>
                    <a:pt x="2795803" y="1552854"/>
                  </a:lnTo>
                  <a:lnTo>
                    <a:pt x="2795803" y="1542313"/>
                  </a:lnTo>
                  <a:close/>
                </a:path>
                <a:path w="2869565" h="3667125">
                  <a:moveTo>
                    <a:pt x="2795803" y="1504200"/>
                  </a:moveTo>
                  <a:lnTo>
                    <a:pt x="2791536" y="1499933"/>
                  </a:lnTo>
                  <a:lnTo>
                    <a:pt x="2781020" y="1499933"/>
                  </a:lnTo>
                  <a:lnTo>
                    <a:pt x="2776753" y="1504200"/>
                  </a:lnTo>
                  <a:lnTo>
                    <a:pt x="2776753" y="1514741"/>
                  </a:lnTo>
                  <a:lnTo>
                    <a:pt x="2781020" y="1519008"/>
                  </a:lnTo>
                  <a:lnTo>
                    <a:pt x="2791536" y="1519008"/>
                  </a:lnTo>
                  <a:lnTo>
                    <a:pt x="2795803" y="1514741"/>
                  </a:lnTo>
                  <a:lnTo>
                    <a:pt x="2795803" y="1504200"/>
                  </a:lnTo>
                  <a:close/>
                </a:path>
                <a:path w="2869565" h="3667125">
                  <a:moveTo>
                    <a:pt x="2795803" y="1466075"/>
                  </a:moveTo>
                  <a:lnTo>
                    <a:pt x="2791536" y="1461820"/>
                  </a:lnTo>
                  <a:lnTo>
                    <a:pt x="2781020" y="1461820"/>
                  </a:lnTo>
                  <a:lnTo>
                    <a:pt x="2776753" y="1466075"/>
                  </a:lnTo>
                  <a:lnTo>
                    <a:pt x="2776753" y="1476616"/>
                  </a:lnTo>
                  <a:lnTo>
                    <a:pt x="2781020" y="1480883"/>
                  </a:lnTo>
                  <a:lnTo>
                    <a:pt x="2791536" y="1480883"/>
                  </a:lnTo>
                  <a:lnTo>
                    <a:pt x="2795803" y="1476616"/>
                  </a:lnTo>
                  <a:lnTo>
                    <a:pt x="2795803" y="1466075"/>
                  </a:lnTo>
                  <a:close/>
                </a:path>
                <a:path w="2869565" h="3667125">
                  <a:moveTo>
                    <a:pt x="2795803" y="1427962"/>
                  </a:moveTo>
                  <a:lnTo>
                    <a:pt x="2791536" y="1423695"/>
                  </a:lnTo>
                  <a:lnTo>
                    <a:pt x="2781020" y="1423695"/>
                  </a:lnTo>
                  <a:lnTo>
                    <a:pt x="2776753" y="1427962"/>
                  </a:lnTo>
                  <a:lnTo>
                    <a:pt x="2776753" y="1438503"/>
                  </a:lnTo>
                  <a:lnTo>
                    <a:pt x="2781020" y="1442770"/>
                  </a:lnTo>
                  <a:lnTo>
                    <a:pt x="2791536" y="1442770"/>
                  </a:lnTo>
                  <a:lnTo>
                    <a:pt x="2795803" y="1438503"/>
                  </a:lnTo>
                  <a:lnTo>
                    <a:pt x="2795803" y="1427962"/>
                  </a:lnTo>
                  <a:close/>
                </a:path>
                <a:path w="2869565" h="3667125">
                  <a:moveTo>
                    <a:pt x="2795803" y="1389837"/>
                  </a:moveTo>
                  <a:lnTo>
                    <a:pt x="2791536" y="1385582"/>
                  </a:lnTo>
                  <a:lnTo>
                    <a:pt x="2781020" y="1385582"/>
                  </a:lnTo>
                  <a:lnTo>
                    <a:pt x="2776753" y="1389837"/>
                  </a:lnTo>
                  <a:lnTo>
                    <a:pt x="2776753" y="1400378"/>
                  </a:lnTo>
                  <a:lnTo>
                    <a:pt x="2781020" y="1404645"/>
                  </a:lnTo>
                  <a:lnTo>
                    <a:pt x="2791536" y="1404645"/>
                  </a:lnTo>
                  <a:lnTo>
                    <a:pt x="2795803" y="1400378"/>
                  </a:lnTo>
                  <a:lnTo>
                    <a:pt x="2795803" y="1389837"/>
                  </a:lnTo>
                  <a:close/>
                </a:path>
                <a:path w="2869565" h="3667125">
                  <a:moveTo>
                    <a:pt x="2795803" y="1351724"/>
                  </a:moveTo>
                  <a:lnTo>
                    <a:pt x="2791536" y="1347457"/>
                  </a:lnTo>
                  <a:lnTo>
                    <a:pt x="2781020" y="1347457"/>
                  </a:lnTo>
                  <a:lnTo>
                    <a:pt x="2776753" y="1351724"/>
                  </a:lnTo>
                  <a:lnTo>
                    <a:pt x="2776753" y="1362265"/>
                  </a:lnTo>
                  <a:lnTo>
                    <a:pt x="2781020" y="1366532"/>
                  </a:lnTo>
                  <a:lnTo>
                    <a:pt x="2791536" y="1366532"/>
                  </a:lnTo>
                  <a:lnTo>
                    <a:pt x="2795803" y="1362265"/>
                  </a:lnTo>
                  <a:lnTo>
                    <a:pt x="2795803" y="1351724"/>
                  </a:lnTo>
                  <a:close/>
                </a:path>
                <a:path w="2869565" h="3667125">
                  <a:moveTo>
                    <a:pt x="2795803" y="1313599"/>
                  </a:moveTo>
                  <a:lnTo>
                    <a:pt x="2791536" y="1309344"/>
                  </a:lnTo>
                  <a:lnTo>
                    <a:pt x="2781020" y="1309344"/>
                  </a:lnTo>
                  <a:lnTo>
                    <a:pt x="2776753" y="1313599"/>
                  </a:lnTo>
                  <a:lnTo>
                    <a:pt x="2776753" y="1324140"/>
                  </a:lnTo>
                  <a:lnTo>
                    <a:pt x="2781020" y="1328407"/>
                  </a:lnTo>
                  <a:lnTo>
                    <a:pt x="2791536" y="1328407"/>
                  </a:lnTo>
                  <a:lnTo>
                    <a:pt x="2795803" y="1324140"/>
                  </a:lnTo>
                  <a:lnTo>
                    <a:pt x="2795803" y="1313599"/>
                  </a:lnTo>
                  <a:close/>
                </a:path>
                <a:path w="2869565" h="3667125">
                  <a:moveTo>
                    <a:pt x="2812719" y="3172180"/>
                  </a:moveTo>
                  <a:lnTo>
                    <a:pt x="2808452" y="3167913"/>
                  </a:lnTo>
                  <a:lnTo>
                    <a:pt x="2797924" y="3167913"/>
                  </a:lnTo>
                  <a:lnTo>
                    <a:pt x="2793669" y="3172180"/>
                  </a:lnTo>
                  <a:lnTo>
                    <a:pt x="2793669" y="3182721"/>
                  </a:lnTo>
                  <a:lnTo>
                    <a:pt x="2797924" y="3186988"/>
                  </a:lnTo>
                  <a:lnTo>
                    <a:pt x="2808452" y="3186988"/>
                  </a:lnTo>
                  <a:lnTo>
                    <a:pt x="2812719" y="3182721"/>
                  </a:lnTo>
                  <a:lnTo>
                    <a:pt x="2812719" y="3172180"/>
                  </a:lnTo>
                  <a:close/>
                </a:path>
                <a:path w="2869565" h="3667125">
                  <a:moveTo>
                    <a:pt x="2812719" y="3134068"/>
                  </a:moveTo>
                  <a:lnTo>
                    <a:pt x="2808452" y="3129800"/>
                  </a:lnTo>
                  <a:lnTo>
                    <a:pt x="2797924" y="3129800"/>
                  </a:lnTo>
                  <a:lnTo>
                    <a:pt x="2793669" y="3134068"/>
                  </a:lnTo>
                  <a:lnTo>
                    <a:pt x="2793669" y="3144609"/>
                  </a:lnTo>
                  <a:lnTo>
                    <a:pt x="2797924" y="3148863"/>
                  </a:lnTo>
                  <a:lnTo>
                    <a:pt x="2808452" y="3148863"/>
                  </a:lnTo>
                  <a:lnTo>
                    <a:pt x="2812719" y="3144609"/>
                  </a:lnTo>
                  <a:lnTo>
                    <a:pt x="2812719" y="3134068"/>
                  </a:lnTo>
                  <a:close/>
                </a:path>
                <a:path w="2869565" h="3667125">
                  <a:moveTo>
                    <a:pt x="2812719" y="3095942"/>
                  </a:moveTo>
                  <a:lnTo>
                    <a:pt x="2808452" y="3091675"/>
                  </a:lnTo>
                  <a:lnTo>
                    <a:pt x="2797924" y="3091675"/>
                  </a:lnTo>
                  <a:lnTo>
                    <a:pt x="2793669" y="3095942"/>
                  </a:lnTo>
                  <a:lnTo>
                    <a:pt x="2793669" y="3106483"/>
                  </a:lnTo>
                  <a:lnTo>
                    <a:pt x="2797924" y="3110750"/>
                  </a:lnTo>
                  <a:lnTo>
                    <a:pt x="2808452" y="3110750"/>
                  </a:lnTo>
                  <a:lnTo>
                    <a:pt x="2812719" y="3106483"/>
                  </a:lnTo>
                  <a:lnTo>
                    <a:pt x="2812719" y="3095942"/>
                  </a:lnTo>
                  <a:close/>
                </a:path>
                <a:path w="2869565" h="3667125">
                  <a:moveTo>
                    <a:pt x="2812719" y="3057829"/>
                  </a:moveTo>
                  <a:lnTo>
                    <a:pt x="2808452" y="3053562"/>
                  </a:lnTo>
                  <a:lnTo>
                    <a:pt x="2797924" y="3053562"/>
                  </a:lnTo>
                  <a:lnTo>
                    <a:pt x="2793669" y="3057829"/>
                  </a:lnTo>
                  <a:lnTo>
                    <a:pt x="2793669" y="3068370"/>
                  </a:lnTo>
                  <a:lnTo>
                    <a:pt x="2797924" y="3072625"/>
                  </a:lnTo>
                  <a:lnTo>
                    <a:pt x="2808452" y="3072625"/>
                  </a:lnTo>
                  <a:lnTo>
                    <a:pt x="2812719" y="3068370"/>
                  </a:lnTo>
                  <a:lnTo>
                    <a:pt x="2812719" y="3057829"/>
                  </a:lnTo>
                  <a:close/>
                </a:path>
                <a:path w="2869565" h="3667125">
                  <a:moveTo>
                    <a:pt x="2812719" y="3019704"/>
                  </a:moveTo>
                  <a:lnTo>
                    <a:pt x="2808452" y="3015437"/>
                  </a:lnTo>
                  <a:lnTo>
                    <a:pt x="2797924" y="3015437"/>
                  </a:lnTo>
                  <a:lnTo>
                    <a:pt x="2793669" y="3019704"/>
                  </a:lnTo>
                  <a:lnTo>
                    <a:pt x="2793669" y="3030245"/>
                  </a:lnTo>
                  <a:lnTo>
                    <a:pt x="2797924" y="3034512"/>
                  </a:lnTo>
                  <a:lnTo>
                    <a:pt x="2808452" y="3034512"/>
                  </a:lnTo>
                  <a:lnTo>
                    <a:pt x="2812719" y="3030245"/>
                  </a:lnTo>
                  <a:lnTo>
                    <a:pt x="2812719" y="3019704"/>
                  </a:lnTo>
                  <a:close/>
                </a:path>
                <a:path w="2869565" h="3667125">
                  <a:moveTo>
                    <a:pt x="2812719" y="2981591"/>
                  </a:moveTo>
                  <a:lnTo>
                    <a:pt x="2808452" y="2977324"/>
                  </a:lnTo>
                  <a:lnTo>
                    <a:pt x="2797924" y="2977324"/>
                  </a:lnTo>
                  <a:lnTo>
                    <a:pt x="2793669" y="2981591"/>
                  </a:lnTo>
                  <a:lnTo>
                    <a:pt x="2793669" y="2992132"/>
                  </a:lnTo>
                  <a:lnTo>
                    <a:pt x="2797924" y="2996387"/>
                  </a:lnTo>
                  <a:lnTo>
                    <a:pt x="2808452" y="2996387"/>
                  </a:lnTo>
                  <a:lnTo>
                    <a:pt x="2812719" y="2992132"/>
                  </a:lnTo>
                  <a:lnTo>
                    <a:pt x="2812719" y="2981591"/>
                  </a:lnTo>
                  <a:close/>
                </a:path>
                <a:path w="2869565" h="3667125">
                  <a:moveTo>
                    <a:pt x="2812719" y="2943466"/>
                  </a:moveTo>
                  <a:lnTo>
                    <a:pt x="2808452" y="2939199"/>
                  </a:lnTo>
                  <a:lnTo>
                    <a:pt x="2797924" y="2939199"/>
                  </a:lnTo>
                  <a:lnTo>
                    <a:pt x="2793669" y="2943466"/>
                  </a:lnTo>
                  <a:lnTo>
                    <a:pt x="2793669" y="2954007"/>
                  </a:lnTo>
                  <a:lnTo>
                    <a:pt x="2797924" y="2958274"/>
                  </a:lnTo>
                  <a:lnTo>
                    <a:pt x="2808452" y="2958274"/>
                  </a:lnTo>
                  <a:lnTo>
                    <a:pt x="2812719" y="2954007"/>
                  </a:lnTo>
                  <a:lnTo>
                    <a:pt x="2812719" y="2943466"/>
                  </a:lnTo>
                  <a:close/>
                </a:path>
                <a:path w="2869565" h="3667125">
                  <a:moveTo>
                    <a:pt x="2812719" y="2905353"/>
                  </a:moveTo>
                  <a:lnTo>
                    <a:pt x="2808452" y="2901086"/>
                  </a:lnTo>
                  <a:lnTo>
                    <a:pt x="2797924" y="2901086"/>
                  </a:lnTo>
                  <a:lnTo>
                    <a:pt x="2793669" y="2905353"/>
                  </a:lnTo>
                  <a:lnTo>
                    <a:pt x="2793669" y="2915894"/>
                  </a:lnTo>
                  <a:lnTo>
                    <a:pt x="2797924" y="2920149"/>
                  </a:lnTo>
                  <a:lnTo>
                    <a:pt x="2808452" y="2920149"/>
                  </a:lnTo>
                  <a:lnTo>
                    <a:pt x="2812719" y="2915894"/>
                  </a:lnTo>
                  <a:lnTo>
                    <a:pt x="2812719" y="2905353"/>
                  </a:lnTo>
                  <a:close/>
                </a:path>
                <a:path w="2869565" h="3667125">
                  <a:moveTo>
                    <a:pt x="2812719" y="2867228"/>
                  </a:moveTo>
                  <a:lnTo>
                    <a:pt x="2808452" y="2862961"/>
                  </a:lnTo>
                  <a:lnTo>
                    <a:pt x="2797924" y="2862961"/>
                  </a:lnTo>
                  <a:lnTo>
                    <a:pt x="2793669" y="2867228"/>
                  </a:lnTo>
                  <a:lnTo>
                    <a:pt x="2793669" y="2877769"/>
                  </a:lnTo>
                  <a:lnTo>
                    <a:pt x="2797924" y="2882036"/>
                  </a:lnTo>
                  <a:lnTo>
                    <a:pt x="2808452" y="2882036"/>
                  </a:lnTo>
                  <a:lnTo>
                    <a:pt x="2812719" y="2877769"/>
                  </a:lnTo>
                  <a:lnTo>
                    <a:pt x="2812719" y="2867228"/>
                  </a:lnTo>
                  <a:close/>
                </a:path>
                <a:path w="2869565" h="3667125">
                  <a:moveTo>
                    <a:pt x="2812719" y="2829115"/>
                  </a:moveTo>
                  <a:lnTo>
                    <a:pt x="2808452" y="2824848"/>
                  </a:lnTo>
                  <a:lnTo>
                    <a:pt x="2797924" y="2824848"/>
                  </a:lnTo>
                  <a:lnTo>
                    <a:pt x="2793669" y="2829115"/>
                  </a:lnTo>
                  <a:lnTo>
                    <a:pt x="2793669" y="2839656"/>
                  </a:lnTo>
                  <a:lnTo>
                    <a:pt x="2797924" y="2843911"/>
                  </a:lnTo>
                  <a:lnTo>
                    <a:pt x="2808452" y="2843911"/>
                  </a:lnTo>
                  <a:lnTo>
                    <a:pt x="2812719" y="2839656"/>
                  </a:lnTo>
                  <a:lnTo>
                    <a:pt x="2812719" y="2829115"/>
                  </a:lnTo>
                  <a:close/>
                </a:path>
                <a:path w="2869565" h="3667125">
                  <a:moveTo>
                    <a:pt x="2812719" y="2790990"/>
                  </a:moveTo>
                  <a:lnTo>
                    <a:pt x="2808452" y="2786723"/>
                  </a:lnTo>
                  <a:lnTo>
                    <a:pt x="2797924" y="2786723"/>
                  </a:lnTo>
                  <a:lnTo>
                    <a:pt x="2793669" y="2790990"/>
                  </a:lnTo>
                  <a:lnTo>
                    <a:pt x="2793669" y="2801531"/>
                  </a:lnTo>
                  <a:lnTo>
                    <a:pt x="2797924" y="2805798"/>
                  </a:lnTo>
                  <a:lnTo>
                    <a:pt x="2808452" y="2805798"/>
                  </a:lnTo>
                  <a:lnTo>
                    <a:pt x="2812719" y="2801531"/>
                  </a:lnTo>
                  <a:lnTo>
                    <a:pt x="2812719" y="2790990"/>
                  </a:lnTo>
                  <a:close/>
                </a:path>
                <a:path w="2869565" h="3667125">
                  <a:moveTo>
                    <a:pt x="2812719" y="2752877"/>
                  </a:moveTo>
                  <a:lnTo>
                    <a:pt x="2808452" y="2748610"/>
                  </a:lnTo>
                  <a:lnTo>
                    <a:pt x="2797924" y="2748610"/>
                  </a:lnTo>
                  <a:lnTo>
                    <a:pt x="2793669" y="2752877"/>
                  </a:lnTo>
                  <a:lnTo>
                    <a:pt x="2793669" y="2763418"/>
                  </a:lnTo>
                  <a:lnTo>
                    <a:pt x="2797924" y="2767673"/>
                  </a:lnTo>
                  <a:lnTo>
                    <a:pt x="2808452" y="2767673"/>
                  </a:lnTo>
                  <a:lnTo>
                    <a:pt x="2812719" y="2763418"/>
                  </a:lnTo>
                  <a:lnTo>
                    <a:pt x="2812719" y="2752877"/>
                  </a:lnTo>
                  <a:close/>
                </a:path>
                <a:path w="2869565" h="3667125">
                  <a:moveTo>
                    <a:pt x="2815082" y="3512883"/>
                  </a:moveTo>
                  <a:lnTo>
                    <a:pt x="2810827" y="3508616"/>
                  </a:lnTo>
                  <a:lnTo>
                    <a:pt x="2800299" y="3508616"/>
                  </a:lnTo>
                  <a:lnTo>
                    <a:pt x="2796032" y="3512883"/>
                  </a:lnTo>
                  <a:lnTo>
                    <a:pt x="2796032" y="3523424"/>
                  </a:lnTo>
                  <a:lnTo>
                    <a:pt x="2800299" y="3527691"/>
                  </a:lnTo>
                  <a:lnTo>
                    <a:pt x="2810827" y="3527691"/>
                  </a:lnTo>
                  <a:lnTo>
                    <a:pt x="2815082" y="3523424"/>
                  </a:lnTo>
                  <a:lnTo>
                    <a:pt x="2815082" y="3512883"/>
                  </a:lnTo>
                  <a:close/>
                </a:path>
                <a:path w="2869565" h="3667125">
                  <a:moveTo>
                    <a:pt x="2815082" y="3474758"/>
                  </a:moveTo>
                  <a:lnTo>
                    <a:pt x="2810827" y="3470503"/>
                  </a:lnTo>
                  <a:lnTo>
                    <a:pt x="2800299" y="3470503"/>
                  </a:lnTo>
                  <a:lnTo>
                    <a:pt x="2796032" y="3474758"/>
                  </a:lnTo>
                  <a:lnTo>
                    <a:pt x="2796032" y="3485299"/>
                  </a:lnTo>
                  <a:lnTo>
                    <a:pt x="2800299" y="3489566"/>
                  </a:lnTo>
                  <a:lnTo>
                    <a:pt x="2810827" y="3489566"/>
                  </a:lnTo>
                  <a:lnTo>
                    <a:pt x="2815082" y="3485299"/>
                  </a:lnTo>
                  <a:lnTo>
                    <a:pt x="2815082" y="3474758"/>
                  </a:lnTo>
                  <a:close/>
                </a:path>
                <a:path w="2869565" h="3667125">
                  <a:moveTo>
                    <a:pt x="2815082" y="3436645"/>
                  </a:moveTo>
                  <a:lnTo>
                    <a:pt x="2810827" y="3432378"/>
                  </a:lnTo>
                  <a:lnTo>
                    <a:pt x="2800299" y="3432378"/>
                  </a:lnTo>
                  <a:lnTo>
                    <a:pt x="2796032" y="3436645"/>
                  </a:lnTo>
                  <a:lnTo>
                    <a:pt x="2796032" y="3447186"/>
                  </a:lnTo>
                  <a:lnTo>
                    <a:pt x="2800299" y="3451453"/>
                  </a:lnTo>
                  <a:lnTo>
                    <a:pt x="2810827" y="3451453"/>
                  </a:lnTo>
                  <a:lnTo>
                    <a:pt x="2815082" y="3447186"/>
                  </a:lnTo>
                  <a:lnTo>
                    <a:pt x="2815082" y="3436645"/>
                  </a:lnTo>
                  <a:close/>
                </a:path>
                <a:path w="2869565" h="3667125">
                  <a:moveTo>
                    <a:pt x="2815082" y="3398520"/>
                  </a:moveTo>
                  <a:lnTo>
                    <a:pt x="2810827" y="3394265"/>
                  </a:lnTo>
                  <a:lnTo>
                    <a:pt x="2800299" y="3394265"/>
                  </a:lnTo>
                  <a:lnTo>
                    <a:pt x="2796032" y="3398520"/>
                  </a:lnTo>
                  <a:lnTo>
                    <a:pt x="2796032" y="3409061"/>
                  </a:lnTo>
                  <a:lnTo>
                    <a:pt x="2800299" y="3413328"/>
                  </a:lnTo>
                  <a:lnTo>
                    <a:pt x="2810827" y="3413328"/>
                  </a:lnTo>
                  <a:lnTo>
                    <a:pt x="2815082" y="3409061"/>
                  </a:lnTo>
                  <a:lnTo>
                    <a:pt x="2815082" y="3398520"/>
                  </a:lnTo>
                  <a:close/>
                </a:path>
                <a:path w="2869565" h="3667125">
                  <a:moveTo>
                    <a:pt x="2815082" y="3360407"/>
                  </a:moveTo>
                  <a:lnTo>
                    <a:pt x="2810827" y="3356140"/>
                  </a:lnTo>
                  <a:lnTo>
                    <a:pt x="2800299" y="3356140"/>
                  </a:lnTo>
                  <a:lnTo>
                    <a:pt x="2796032" y="3360407"/>
                  </a:lnTo>
                  <a:lnTo>
                    <a:pt x="2796032" y="3370948"/>
                  </a:lnTo>
                  <a:lnTo>
                    <a:pt x="2800299" y="3375215"/>
                  </a:lnTo>
                  <a:lnTo>
                    <a:pt x="2810827" y="3375215"/>
                  </a:lnTo>
                  <a:lnTo>
                    <a:pt x="2815082" y="3370948"/>
                  </a:lnTo>
                  <a:lnTo>
                    <a:pt x="2815082" y="3360407"/>
                  </a:lnTo>
                  <a:close/>
                </a:path>
                <a:path w="2869565" h="3667125">
                  <a:moveTo>
                    <a:pt x="2815082" y="3322282"/>
                  </a:moveTo>
                  <a:lnTo>
                    <a:pt x="2810827" y="3318027"/>
                  </a:lnTo>
                  <a:lnTo>
                    <a:pt x="2800299" y="3318027"/>
                  </a:lnTo>
                  <a:lnTo>
                    <a:pt x="2796032" y="3322282"/>
                  </a:lnTo>
                  <a:lnTo>
                    <a:pt x="2796032" y="3332823"/>
                  </a:lnTo>
                  <a:lnTo>
                    <a:pt x="2800299" y="3337090"/>
                  </a:lnTo>
                  <a:lnTo>
                    <a:pt x="2810827" y="3337090"/>
                  </a:lnTo>
                  <a:lnTo>
                    <a:pt x="2815082" y="3332823"/>
                  </a:lnTo>
                  <a:lnTo>
                    <a:pt x="2815082" y="3322282"/>
                  </a:lnTo>
                  <a:close/>
                </a:path>
                <a:path w="2869565" h="3667125">
                  <a:moveTo>
                    <a:pt x="2815082" y="3284169"/>
                  </a:moveTo>
                  <a:lnTo>
                    <a:pt x="2810827" y="3279902"/>
                  </a:lnTo>
                  <a:lnTo>
                    <a:pt x="2800299" y="3279902"/>
                  </a:lnTo>
                  <a:lnTo>
                    <a:pt x="2796032" y="3284169"/>
                  </a:lnTo>
                  <a:lnTo>
                    <a:pt x="2796032" y="3294710"/>
                  </a:lnTo>
                  <a:lnTo>
                    <a:pt x="2800299" y="3298977"/>
                  </a:lnTo>
                  <a:lnTo>
                    <a:pt x="2810827" y="3298977"/>
                  </a:lnTo>
                  <a:lnTo>
                    <a:pt x="2815082" y="3294710"/>
                  </a:lnTo>
                  <a:lnTo>
                    <a:pt x="2815082" y="3284169"/>
                  </a:lnTo>
                  <a:close/>
                </a:path>
                <a:path w="2869565" h="3667125">
                  <a:moveTo>
                    <a:pt x="2815082" y="3246043"/>
                  </a:moveTo>
                  <a:lnTo>
                    <a:pt x="2810827" y="3241789"/>
                  </a:lnTo>
                  <a:lnTo>
                    <a:pt x="2800299" y="3241789"/>
                  </a:lnTo>
                  <a:lnTo>
                    <a:pt x="2796032" y="3246043"/>
                  </a:lnTo>
                  <a:lnTo>
                    <a:pt x="2796032" y="3256584"/>
                  </a:lnTo>
                  <a:lnTo>
                    <a:pt x="2800299" y="3260852"/>
                  </a:lnTo>
                  <a:lnTo>
                    <a:pt x="2810827" y="3260852"/>
                  </a:lnTo>
                  <a:lnTo>
                    <a:pt x="2815082" y="3256584"/>
                  </a:lnTo>
                  <a:lnTo>
                    <a:pt x="2815082" y="3246043"/>
                  </a:lnTo>
                  <a:close/>
                </a:path>
                <a:path w="2869565" h="3667125">
                  <a:moveTo>
                    <a:pt x="2815082" y="3207931"/>
                  </a:moveTo>
                  <a:lnTo>
                    <a:pt x="2810827" y="3203664"/>
                  </a:lnTo>
                  <a:lnTo>
                    <a:pt x="2800299" y="3203664"/>
                  </a:lnTo>
                  <a:lnTo>
                    <a:pt x="2796032" y="3207931"/>
                  </a:lnTo>
                  <a:lnTo>
                    <a:pt x="2796032" y="3218472"/>
                  </a:lnTo>
                  <a:lnTo>
                    <a:pt x="2800299" y="3222739"/>
                  </a:lnTo>
                  <a:lnTo>
                    <a:pt x="2810827" y="3222739"/>
                  </a:lnTo>
                  <a:lnTo>
                    <a:pt x="2815082" y="3218472"/>
                  </a:lnTo>
                  <a:lnTo>
                    <a:pt x="2815082" y="3207931"/>
                  </a:lnTo>
                  <a:close/>
                </a:path>
                <a:path w="2869565" h="3667125">
                  <a:moveTo>
                    <a:pt x="2847416" y="1917166"/>
                  </a:moveTo>
                  <a:lnTo>
                    <a:pt x="2789466" y="1917166"/>
                  </a:lnTo>
                  <a:lnTo>
                    <a:pt x="2789174" y="1916874"/>
                  </a:lnTo>
                  <a:lnTo>
                    <a:pt x="2778645" y="1916874"/>
                  </a:lnTo>
                  <a:lnTo>
                    <a:pt x="2778353" y="1917166"/>
                  </a:lnTo>
                  <a:lnTo>
                    <a:pt x="2720416" y="1917166"/>
                  </a:lnTo>
                  <a:lnTo>
                    <a:pt x="2783916" y="2044166"/>
                  </a:lnTo>
                  <a:lnTo>
                    <a:pt x="2838018" y="1935949"/>
                  </a:lnTo>
                  <a:lnTo>
                    <a:pt x="2847416" y="1917166"/>
                  </a:lnTo>
                  <a:close/>
                </a:path>
                <a:path w="2869565" h="3667125">
                  <a:moveTo>
                    <a:pt x="2869057" y="3539604"/>
                  </a:moveTo>
                  <a:lnTo>
                    <a:pt x="2742057" y="3539604"/>
                  </a:lnTo>
                  <a:lnTo>
                    <a:pt x="2805557" y="3666604"/>
                  </a:lnTo>
                  <a:lnTo>
                    <a:pt x="2869057" y="3539604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523381" y="3354858"/>
              <a:ext cx="689610" cy="292100"/>
            </a:xfrm>
            <a:custGeom>
              <a:avLst/>
              <a:gdLst/>
              <a:ahLst/>
              <a:cxnLst/>
              <a:rect l="l" t="t" r="r" b="b"/>
              <a:pathLst>
                <a:path w="689609" h="292100">
                  <a:moveTo>
                    <a:pt x="689254" y="0"/>
                  </a:moveTo>
                  <a:lnTo>
                    <a:pt x="0" y="0"/>
                  </a:lnTo>
                  <a:lnTo>
                    <a:pt x="0" y="291533"/>
                  </a:lnTo>
                  <a:lnTo>
                    <a:pt x="689254" y="291533"/>
                  </a:lnTo>
                  <a:lnTo>
                    <a:pt x="689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6607501" y="3391915"/>
            <a:ext cx="5137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i="1">
                <a:solidFill>
                  <a:srgbClr val="FFFFFF"/>
                </a:solidFill>
                <a:latin typeface="Trebuchet MS"/>
                <a:cs typeface="Trebuchet MS"/>
              </a:rPr>
              <a:t>publish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522439" y="4742766"/>
            <a:ext cx="673100" cy="268605"/>
          </a:xfrm>
          <a:custGeom>
            <a:avLst/>
            <a:gdLst/>
            <a:ahLst/>
            <a:cxnLst/>
            <a:rect l="l" t="t" r="r" b="b"/>
            <a:pathLst>
              <a:path w="673100" h="268604">
                <a:moveTo>
                  <a:pt x="672555" y="0"/>
                </a:moveTo>
                <a:lnTo>
                  <a:pt x="0" y="0"/>
                </a:lnTo>
                <a:lnTo>
                  <a:pt x="0" y="268579"/>
                </a:lnTo>
                <a:lnTo>
                  <a:pt x="672555" y="268579"/>
                </a:lnTo>
                <a:lnTo>
                  <a:pt x="672555" y="0"/>
                </a:lnTo>
                <a:close/>
              </a:path>
            </a:pathLst>
          </a:custGeom>
          <a:solidFill>
            <a:srgbClr val="988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9522439" y="4779771"/>
            <a:ext cx="6731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8915">
              <a:lnSpc>
                <a:spcPct val="100000"/>
              </a:lnSpc>
              <a:spcBef>
                <a:spcPts val="100"/>
              </a:spcBef>
            </a:pPr>
            <a:r>
              <a:rPr dirty="0" sz="1000" spc="15">
                <a:latin typeface="Trebuchet MS"/>
                <a:cs typeface="Trebuchet MS"/>
              </a:rPr>
              <a:t>Plan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522439" y="4421908"/>
            <a:ext cx="673735" cy="267335"/>
          </a:xfrm>
          <a:custGeom>
            <a:avLst/>
            <a:gdLst/>
            <a:ahLst/>
            <a:cxnLst/>
            <a:rect l="l" t="t" r="r" b="b"/>
            <a:pathLst>
              <a:path w="673734" h="267335">
                <a:moveTo>
                  <a:pt x="673461" y="0"/>
                </a:moveTo>
                <a:lnTo>
                  <a:pt x="0" y="0"/>
                </a:lnTo>
                <a:lnTo>
                  <a:pt x="0" y="267172"/>
                </a:lnTo>
                <a:lnTo>
                  <a:pt x="673461" y="267172"/>
                </a:lnTo>
                <a:lnTo>
                  <a:pt x="673461" y="0"/>
                </a:lnTo>
                <a:close/>
              </a:path>
            </a:pathLst>
          </a:custGeom>
          <a:solidFill>
            <a:srgbClr val="988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9522439" y="4456684"/>
            <a:ext cx="6731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rebuchet MS"/>
                <a:cs typeface="Trebuchet MS"/>
              </a:rPr>
              <a:t>Init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523345" y="5055525"/>
            <a:ext cx="673100" cy="598170"/>
          </a:xfrm>
          <a:custGeom>
            <a:avLst/>
            <a:gdLst/>
            <a:ahLst/>
            <a:cxnLst/>
            <a:rect l="l" t="t" r="r" b="b"/>
            <a:pathLst>
              <a:path w="673100" h="598170">
                <a:moveTo>
                  <a:pt x="672555" y="0"/>
                </a:moveTo>
                <a:lnTo>
                  <a:pt x="0" y="0"/>
                </a:lnTo>
                <a:lnTo>
                  <a:pt x="0" y="597771"/>
                </a:lnTo>
                <a:lnTo>
                  <a:pt x="672555" y="597771"/>
                </a:lnTo>
                <a:lnTo>
                  <a:pt x="672555" y="0"/>
                </a:lnTo>
                <a:close/>
              </a:path>
            </a:pathLst>
          </a:custGeom>
          <a:solidFill>
            <a:srgbClr val="988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9534541" y="5078475"/>
            <a:ext cx="660400" cy="5226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88265" marR="90805">
              <a:lnSpc>
                <a:spcPct val="109000"/>
              </a:lnSpc>
              <a:spcBef>
                <a:spcPts val="85"/>
              </a:spcBef>
            </a:pPr>
            <a:r>
              <a:rPr dirty="0" sz="1000" spc="35">
                <a:latin typeface="Trebuchet MS"/>
                <a:cs typeface="Trebuchet MS"/>
              </a:rPr>
              <a:t>S</a:t>
            </a:r>
            <a:r>
              <a:rPr dirty="0" sz="1000" spc="30">
                <a:latin typeface="Trebuchet MS"/>
                <a:cs typeface="Trebuchet MS"/>
              </a:rPr>
              <a:t>e</a:t>
            </a:r>
            <a:r>
              <a:rPr dirty="0" sz="1000" spc="35">
                <a:latin typeface="Trebuchet MS"/>
                <a:cs typeface="Trebuchet MS"/>
              </a:rPr>
              <a:t>n</a:t>
            </a:r>
            <a:r>
              <a:rPr dirty="0" sz="1000" spc="-15">
                <a:latin typeface="Trebuchet MS"/>
                <a:cs typeface="Trebuchet MS"/>
              </a:rPr>
              <a:t>t</a:t>
            </a:r>
            <a:r>
              <a:rPr dirty="0" sz="1000" spc="-40">
                <a:latin typeface="Trebuchet MS"/>
                <a:cs typeface="Trebuchet MS"/>
              </a:rPr>
              <a:t>i</a:t>
            </a:r>
            <a:r>
              <a:rPr dirty="0" sz="1000" spc="35">
                <a:latin typeface="Trebuchet MS"/>
                <a:cs typeface="Trebuchet MS"/>
              </a:rPr>
              <a:t>n</a:t>
            </a:r>
            <a:r>
              <a:rPr dirty="0" sz="1000" spc="-25">
                <a:latin typeface="Trebuchet MS"/>
                <a:cs typeface="Trebuchet MS"/>
              </a:rPr>
              <a:t>e</a:t>
            </a:r>
            <a:r>
              <a:rPr dirty="0" sz="1000" spc="-15">
                <a:latin typeface="Trebuchet MS"/>
                <a:cs typeface="Trebuchet MS"/>
              </a:rPr>
              <a:t>l  </a:t>
            </a:r>
            <a:r>
              <a:rPr dirty="0" sz="1000" spc="-5">
                <a:latin typeface="Trebuchet MS"/>
                <a:cs typeface="Trebuchet MS"/>
              </a:rPr>
              <a:t>policy 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5">
                <a:latin typeface="Trebuchet MS"/>
                <a:cs typeface="Trebuchet MS"/>
              </a:rPr>
              <a:t>checks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534541" y="5696828"/>
            <a:ext cx="660400" cy="268605"/>
          </a:xfrm>
          <a:custGeom>
            <a:avLst/>
            <a:gdLst/>
            <a:ahLst/>
            <a:cxnLst/>
            <a:rect l="l" t="t" r="r" b="b"/>
            <a:pathLst>
              <a:path w="660400" h="268604">
                <a:moveTo>
                  <a:pt x="659932" y="0"/>
                </a:moveTo>
                <a:lnTo>
                  <a:pt x="0" y="0"/>
                </a:lnTo>
                <a:lnTo>
                  <a:pt x="0" y="268579"/>
                </a:lnTo>
                <a:lnTo>
                  <a:pt x="659932" y="268579"/>
                </a:lnTo>
                <a:lnTo>
                  <a:pt x="659932" y="0"/>
                </a:lnTo>
                <a:close/>
              </a:path>
            </a:pathLst>
          </a:custGeom>
          <a:solidFill>
            <a:srgbClr val="988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9534541" y="5733796"/>
            <a:ext cx="6604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3830">
              <a:lnSpc>
                <a:spcPct val="100000"/>
              </a:lnSpc>
              <a:spcBef>
                <a:spcPts val="100"/>
              </a:spcBef>
            </a:pPr>
            <a:r>
              <a:rPr dirty="0" sz="1000" spc="20">
                <a:latin typeface="Trebuchet MS"/>
                <a:cs typeface="Trebuchet MS"/>
              </a:rPr>
              <a:t>Apply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116022" y="4309338"/>
            <a:ext cx="3196590" cy="1257935"/>
          </a:xfrm>
          <a:custGeom>
            <a:avLst/>
            <a:gdLst/>
            <a:ahLst/>
            <a:cxnLst/>
            <a:rect l="l" t="t" r="r" b="b"/>
            <a:pathLst>
              <a:path w="3196590" h="1257935">
                <a:moveTo>
                  <a:pt x="406412" y="236639"/>
                </a:moveTo>
                <a:lnTo>
                  <a:pt x="197954" y="236639"/>
                </a:lnTo>
                <a:lnTo>
                  <a:pt x="193687" y="240906"/>
                </a:lnTo>
                <a:lnTo>
                  <a:pt x="193687" y="516597"/>
                </a:lnTo>
                <a:lnTo>
                  <a:pt x="127000" y="516597"/>
                </a:lnTo>
                <a:lnTo>
                  <a:pt x="127000" y="462622"/>
                </a:lnTo>
                <a:lnTo>
                  <a:pt x="0" y="526122"/>
                </a:lnTo>
                <a:lnTo>
                  <a:pt x="127000" y="589622"/>
                </a:lnTo>
                <a:lnTo>
                  <a:pt x="127000" y="535647"/>
                </a:lnTo>
                <a:lnTo>
                  <a:pt x="208470" y="535647"/>
                </a:lnTo>
                <a:lnTo>
                  <a:pt x="212737" y="531380"/>
                </a:lnTo>
                <a:lnTo>
                  <a:pt x="212737" y="526122"/>
                </a:lnTo>
                <a:lnTo>
                  <a:pt x="212737" y="516597"/>
                </a:lnTo>
                <a:lnTo>
                  <a:pt x="212737" y="255689"/>
                </a:lnTo>
                <a:lnTo>
                  <a:pt x="406412" y="255689"/>
                </a:lnTo>
                <a:lnTo>
                  <a:pt x="406412" y="246164"/>
                </a:lnTo>
                <a:lnTo>
                  <a:pt x="406412" y="236639"/>
                </a:lnTo>
                <a:close/>
              </a:path>
              <a:path w="3196590" h="1257935">
                <a:moveTo>
                  <a:pt x="2913011" y="1238554"/>
                </a:moveTo>
                <a:lnTo>
                  <a:pt x="2137105" y="1238554"/>
                </a:lnTo>
                <a:lnTo>
                  <a:pt x="2137105" y="880008"/>
                </a:lnTo>
                <a:lnTo>
                  <a:pt x="2137105" y="870483"/>
                </a:lnTo>
                <a:lnTo>
                  <a:pt x="2137105" y="865225"/>
                </a:lnTo>
                <a:lnTo>
                  <a:pt x="2132838" y="860958"/>
                </a:lnTo>
                <a:lnTo>
                  <a:pt x="1469136" y="860958"/>
                </a:lnTo>
                <a:lnTo>
                  <a:pt x="1469136" y="806983"/>
                </a:lnTo>
                <a:lnTo>
                  <a:pt x="1342136" y="870483"/>
                </a:lnTo>
                <a:lnTo>
                  <a:pt x="1469136" y="933983"/>
                </a:lnTo>
                <a:lnTo>
                  <a:pt x="1469136" y="880008"/>
                </a:lnTo>
                <a:lnTo>
                  <a:pt x="2118055" y="880008"/>
                </a:lnTo>
                <a:lnTo>
                  <a:pt x="2118055" y="1253350"/>
                </a:lnTo>
                <a:lnTo>
                  <a:pt x="2122322" y="1257604"/>
                </a:lnTo>
                <a:lnTo>
                  <a:pt x="2913011" y="1257604"/>
                </a:lnTo>
                <a:lnTo>
                  <a:pt x="2913011" y="1248079"/>
                </a:lnTo>
                <a:lnTo>
                  <a:pt x="2913011" y="1238554"/>
                </a:lnTo>
                <a:close/>
              </a:path>
              <a:path w="3196590" h="1257935">
                <a:moveTo>
                  <a:pt x="3196272" y="619290"/>
                </a:moveTo>
                <a:lnTo>
                  <a:pt x="3142297" y="619290"/>
                </a:lnTo>
                <a:lnTo>
                  <a:pt x="3142297" y="382663"/>
                </a:lnTo>
                <a:lnTo>
                  <a:pt x="3142297" y="379818"/>
                </a:lnTo>
                <a:lnTo>
                  <a:pt x="3143707" y="378396"/>
                </a:lnTo>
                <a:lnTo>
                  <a:pt x="3143707" y="363613"/>
                </a:lnTo>
                <a:lnTo>
                  <a:pt x="3143707" y="0"/>
                </a:lnTo>
                <a:lnTo>
                  <a:pt x="3124657" y="0"/>
                </a:lnTo>
                <a:lnTo>
                  <a:pt x="3124657" y="366471"/>
                </a:lnTo>
                <a:lnTo>
                  <a:pt x="3123247" y="367880"/>
                </a:lnTo>
                <a:lnTo>
                  <a:pt x="3123247" y="619290"/>
                </a:lnTo>
                <a:lnTo>
                  <a:pt x="3069272" y="619290"/>
                </a:lnTo>
                <a:lnTo>
                  <a:pt x="3132772" y="746290"/>
                </a:lnTo>
                <a:lnTo>
                  <a:pt x="3189922" y="631990"/>
                </a:lnTo>
                <a:lnTo>
                  <a:pt x="3196272" y="619290"/>
                </a:lnTo>
                <a:close/>
              </a:path>
            </a:pathLst>
          </a:custGeom>
          <a:solidFill>
            <a:srgbClr val="F2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720289" y="2362200"/>
            <a:ext cx="3702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4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100" spc="4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1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444300" y="2362200"/>
            <a:ext cx="4178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100" spc="1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2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1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585066" y="7599393"/>
            <a:ext cx="7080884" cy="393700"/>
          </a:xfrm>
          <a:prstGeom prst="rect">
            <a:avLst/>
          </a:prstGeom>
          <a:ln w="19050">
            <a:solidFill>
              <a:srgbClr val="F2F4F4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 marL="514350">
              <a:lnSpc>
                <a:spcPct val="100000"/>
              </a:lnSpc>
              <a:spcBef>
                <a:spcPts val="455"/>
              </a:spcBef>
            </a:pP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Policies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code </a:t>
            </a:r>
            <a:r>
              <a:rPr dirty="0" sz="1600" spc="21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6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versioned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codification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controls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60" name="object 6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74615" y="7649322"/>
            <a:ext cx="297399" cy="297399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9427219" y="7733400"/>
            <a:ext cx="501015" cy="127000"/>
          </a:xfrm>
          <a:custGeom>
            <a:avLst/>
            <a:gdLst/>
            <a:ahLst/>
            <a:cxnLst/>
            <a:rect l="l" t="t" r="r" b="b"/>
            <a:pathLst>
              <a:path w="501015" h="127000">
                <a:moveTo>
                  <a:pt x="373602" y="0"/>
                </a:moveTo>
                <a:lnTo>
                  <a:pt x="373602" y="127000"/>
                </a:lnTo>
                <a:lnTo>
                  <a:pt x="481552" y="73025"/>
                </a:lnTo>
                <a:lnTo>
                  <a:pt x="386302" y="73025"/>
                </a:lnTo>
                <a:lnTo>
                  <a:pt x="386302" y="53975"/>
                </a:lnTo>
                <a:lnTo>
                  <a:pt x="481552" y="53975"/>
                </a:lnTo>
                <a:lnTo>
                  <a:pt x="373602" y="0"/>
                </a:lnTo>
                <a:close/>
              </a:path>
              <a:path w="501015" h="127000">
                <a:moveTo>
                  <a:pt x="240776" y="60710"/>
                </a:moveTo>
                <a:lnTo>
                  <a:pt x="240776" y="68760"/>
                </a:lnTo>
                <a:lnTo>
                  <a:pt x="245040" y="73025"/>
                </a:lnTo>
                <a:lnTo>
                  <a:pt x="373602" y="73025"/>
                </a:lnTo>
                <a:lnTo>
                  <a:pt x="373602" y="70235"/>
                </a:lnTo>
                <a:lnTo>
                  <a:pt x="250301" y="70235"/>
                </a:lnTo>
                <a:lnTo>
                  <a:pt x="240776" y="60710"/>
                </a:lnTo>
                <a:close/>
              </a:path>
              <a:path w="501015" h="127000">
                <a:moveTo>
                  <a:pt x="481552" y="53975"/>
                </a:moveTo>
                <a:lnTo>
                  <a:pt x="386302" y="53975"/>
                </a:lnTo>
                <a:lnTo>
                  <a:pt x="386302" y="73025"/>
                </a:lnTo>
                <a:lnTo>
                  <a:pt x="481552" y="73025"/>
                </a:lnTo>
                <a:lnTo>
                  <a:pt x="500602" y="63500"/>
                </a:lnTo>
                <a:lnTo>
                  <a:pt x="481552" y="53975"/>
                </a:lnTo>
                <a:close/>
              </a:path>
              <a:path w="501015" h="127000">
                <a:moveTo>
                  <a:pt x="255562" y="51185"/>
                </a:moveTo>
                <a:lnTo>
                  <a:pt x="0" y="51185"/>
                </a:lnTo>
                <a:lnTo>
                  <a:pt x="0" y="70235"/>
                </a:lnTo>
                <a:lnTo>
                  <a:pt x="242250" y="70235"/>
                </a:lnTo>
                <a:lnTo>
                  <a:pt x="240776" y="68760"/>
                </a:lnTo>
                <a:lnTo>
                  <a:pt x="240776" y="60710"/>
                </a:lnTo>
                <a:lnTo>
                  <a:pt x="257036" y="60710"/>
                </a:lnTo>
                <a:lnTo>
                  <a:pt x="250301" y="53975"/>
                </a:lnTo>
                <a:lnTo>
                  <a:pt x="258352" y="53975"/>
                </a:lnTo>
                <a:lnTo>
                  <a:pt x="255562" y="51185"/>
                </a:lnTo>
                <a:close/>
              </a:path>
              <a:path w="501015" h="127000">
                <a:moveTo>
                  <a:pt x="257036" y="60710"/>
                </a:moveTo>
                <a:lnTo>
                  <a:pt x="240776" y="60710"/>
                </a:lnTo>
                <a:lnTo>
                  <a:pt x="250301" y="70235"/>
                </a:lnTo>
                <a:lnTo>
                  <a:pt x="373602" y="70235"/>
                </a:lnTo>
                <a:lnTo>
                  <a:pt x="373602" y="63500"/>
                </a:lnTo>
                <a:lnTo>
                  <a:pt x="259826" y="63500"/>
                </a:lnTo>
                <a:lnTo>
                  <a:pt x="257036" y="60710"/>
                </a:lnTo>
                <a:close/>
              </a:path>
              <a:path w="501015" h="127000">
                <a:moveTo>
                  <a:pt x="258352" y="53975"/>
                </a:moveTo>
                <a:lnTo>
                  <a:pt x="250301" y="53975"/>
                </a:lnTo>
                <a:lnTo>
                  <a:pt x="259826" y="63500"/>
                </a:lnTo>
                <a:lnTo>
                  <a:pt x="259826" y="55449"/>
                </a:lnTo>
                <a:lnTo>
                  <a:pt x="258352" y="53975"/>
                </a:lnTo>
                <a:close/>
              </a:path>
              <a:path w="501015" h="127000">
                <a:moveTo>
                  <a:pt x="373602" y="53975"/>
                </a:moveTo>
                <a:lnTo>
                  <a:pt x="258352" y="53975"/>
                </a:lnTo>
                <a:lnTo>
                  <a:pt x="259826" y="55449"/>
                </a:lnTo>
                <a:lnTo>
                  <a:pt x="259826" y="63500"/>
                </a:lnTo>
                <a:lnTo>
                  <a:pt x="373602" y="63500"/>
                </a:lnTo>
                <a:lnTo>
                  <a:pt x="373602" y="53975"/>
                </a:lnTo>
                <a:close/>
              </a:path>
            </a:pathLst>
          </a:custGeom>
          <a:solidFill>
            <a:srgbClr val="F2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195780" y="3024123"/>
            <a:ext cx="1271905" cy="354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dirty="0" sz="1000" spc="-3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00" spc="-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0" spc="-30" b="1">
                <a:solidFill>
                  <a:srgbClr val="FFFFFF"/>
                </a:solidFill>
                <a:latin typeface="Trebuchet MS"/>
                <a:cs typeface="Trebuchet MS"/>
              </a:rPr>
              <a:t>rr</a:t>
            </a:r>
            <a:r>
              <a:rPr dirty="0" sz="1000" spc="1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5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000" spc="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000" spc="-3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00" spc="5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0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2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000" spc="-3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00" spc="3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000" spc="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0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3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00" spc="-4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00" spc="-2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114" b="1">
                <a:solidFill>
                  <a:srgbClr val="FFFFFF"/>
                </a:solidFill>
                <a:latin typeface="Trebuchet MS"/>
                <a:cs typeface="Trebuchet MS"/>
              </a:rPr>
              <a:t>–  </a:t>
            </a:r>
            <a:r>
              <a:rPr dirty="0" sz="1000" spc="25" b="1">
                <a:solidFill>
                  <a:srgbClr val="FFFFFF"/>
                </a:solidFill>
                <a:latin typeface="Trebuchet MS"/>
                <a:cs typeface="Trebuchet MS"/>
              </a:rPr>
              <a:t>Helm</a:t>
            </a:r>
            <a:r>
              <a:rPr dirty="0" sz="10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30" b="1">
                <a:solidFill>
                  <a:srgbClr val="FFFFFF"/>
                </a:solidFill>
                <a:latin typeface="Trebuchet MS"/>
                <a:cs typeface="Trebuchet MS"/>
              </a:rPr>
              <a:t>plugin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457375" y="2708006"/>
            <a:ext cx="1534795" cy="1597660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345440" marR="287020" indent="-71120">
              <a:lnSpc>
                <a:spcPct val="107100"/>
              </a:lnSpc>
              <a:spcBef>
                <a:spcPts val="630"/>
              </a:spcBef>
            </a:pPr>
            <a:r>
              <a:rPr dirty="0" sz="1400" spc="3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4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3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5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1400" spc="50" b="1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r>
              <a:rPr dirty="0" sz="14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501289" y="3354675"/>
            <a:ext cx="2030095" cy="4040504"/>
            <a:chOff x="8501289" y="3354675"/>
            <a:chExt cx="2030095" cy="4040504"/>
          </a:xfrm>
        </p:grpSpPr>
        <p:pic>
          <p:nvPicPr>
            <p:cNvPr id="65" name="object 6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96222" y="6221895"/>
              <a:ext cx="1234655" cy="1173158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8501289" y="3354675"/>
              <a:ext cx="594995" cy="292100"/>
            </a:xfrm>
            <a:custGeom>
              <a:avLst/>
              <a:gdLst/>
              <a:ahLst/>
              <a:cxnLst/>
              <a:rect l="l" t="t" r="r" b="b"/>
              <a:pathLst>
                <a:path w="594995" h="292100">
                  <a:moveTo>
                    <a:pt x="594777" y="0"/>
                  </a:moveTo>
                  <a:lnTo>
                    <a:pt x="0" y="0"/>
                  </a:lnTo>
                  <a:lnTo>
                    <a:pt x="0" y="291533"/>
                  </a:lnTo>
                  <a:lnTo>
                    <a:pt x="594777" y="291533"/>
                  </a:lnTo>
                  <a:lnTo>
                    <a:pt x="5947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8506877" y="3388867"/>
            <a:ext cx="579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i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 spc="-45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10" i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-75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15" i="1">
                <a:solidFill>
                  <a:srgbClr val="FFFFFF"/>
                </a:solidFill>
                <a:latin typeface="Trebuchet MS"/>
                <a:cs typeface="Trebuchet MS"/>
              </a:rPr>
              <a:t>nds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1869705" y="4500213"/>
            <a:ext cx="758190" cy="323850"/>
          </a:xfrm>
          <a:custGeom>
            <a:avLst/>
            <a:gdLst/>
            <a:ahLst/>
            <a:cxnLst/>
            <a:rect l="l" t="t" r="r" b="b"/>
            <a:pathLst>
              <a:path w="758190" h="323850">
                <a:moveTo>
                  <a:pt x="758184" y="0"/>
                </a:moveTo>
                <a:lnTo>
                  <a:pt x="0" y="0"/>
                </a:lnTo>
                <a:lnTo>
                  <a:pt x="0" y="323851"/>
                </a:lnTo>
                <a:lnTo>
                  <a:pt x="758184" y="323851"/>
                </a:lnTo>
                <a:lnTo>
                  <a:pt x="758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1953823" y="4536947"/>
            <a:ext cx="5829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 i="1">
                <a:solidFill>
                  <a:srgbClr val="FFFFFF"/>
                </a:solidFill>
                <a:latin typeface="Trebuchet MS"/>
                <a:cs typeface="Trebuchet MS"/>
              </a:rPr>
              <a:t>cr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25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35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0856305" y="5315732"/>
            <a:ext cx="922019" cy="323850"/>
          </a:xfrm>
          <a:custGeom>
            <a:avLst/>
            <a:gdLst/>
            <a:ahLst/>
            <a:cxnLst/>
            <a:rect l="l" t="t" r="r" b="b"/>
            <a:pathLst>
              <a:path w="922020" h="323850">
                <a:moveTo>
                  <a:pt x="922021" y="0"/>
                </a:moveTo>
                <a:lnTo>
                  <a:pt x="0" y="0"/>
                </a:lnTo>
                <a:lnTo>
                  <a:pt x="0" y="323851"/>
                </a:lnTo>
                <a:lnTo>
                  <a:pt x="922021" y="323851"/>
                </a:lnTo>
                <a:lnTo>
                  <a:pt x="922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10940425" y="5350764"/>
            <a:ext cx="6908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0" i="1">
                <a:solidFill>
                  <a:srgbClr val="FFFFFF"/>
                </a:solidFill>
                <a:latin typeface="Trebuchet MS"/>
                <a:cs typeface="Trebuchet MS"/>
              </a:rPr>
              <a:t>ex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50" i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5" i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25" i="1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0731629" y="3345647"/>
            <a:ext cx="671830" cy="323850"/>
          </a:xfrm>
          <a:custGeom>
            <a:avLst/>
            <a:gdLst/>
            <a:ahLst/>
            <a:cxnLst/>
            <a:rect l="l" t="t" r="r" b="b"/>
            <a:pathLst>
              <a:path w="671829" h="323850">
                <a:moveTo>
                  <a:pt x="671620" y="0"/>
                </a:moveTo>
                <a:lnTo>
                  <a:pt x="0" y="0"/>
                </a:lnTo>
                <a:lnTo>
                  <a:pt x="0" y="323851"/>
                </a:lnTo>
                <a:lnTo>
                  <a:pt x="671620" y="323851"/>
                </a:lnTo>
                <a:lnTo>
                  <a:pt x="671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10815749" y="3381755"/>
            <a:ext cx="4972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 i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400" spc="-35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85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25" i="1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486098" y="53338"/>
            <a:ext cx="13354685" cy="1709420"/>
          </a:xfrm>
          <a:prstGeom prst="rect"/>
        </p:spPr>
        <p:txBody>
          <a:bodyPr wrap="square" lIns="0" tIns="32131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2530"/>
              </a:spcBef>
            </a:pPr>
            <a:r>
              <a:rPr dirty="0" sz="4800" spc="140"/>
              <a:t>Blueprints</a:t>
            </a:r>
            <a:r>
              <a:rPr dirty="0" sz="4800" spc="-500"/>
              <a:t> </a:t>
            </a:r>
            <a:r>
              <a:rPr dirty="0" sz="4800" spc="165"/>
              <a:t>as</a:t>
            </a:r>
            <a:r>
              <a:rPr dirty="0" sz="4800" spc="-500"/>
              <a:t> </a:t>
            </a:r>
            <a:r>
              <a:rPr dirty="0" sz="4800" spc="135"/>
              <a:t>products</a:t>
            </a:r>
            <a:r>
              <a:rPr dirty="0" sz="4800" spc="-480"/>
              <a:t> </a:t>
            </a:r>
            <a:r>
              <a:rPr dirty="0" sz="4800" spc="635"/>
              <a:t>–</a:t>
            </a:r>
            <a:r>
              <a:rPr dirty="0" sz="4800" spc="-495"/>
              <a:t> </a:t>
            </a:r>
            <a:r>
              <a:rPr dirty="0" sz="4800" spc="204"/>
              <a:t>Enabling</a:t>
            </a:r>
            <a:r>
              <a:rPr dirty="0" sz="4800" spc="-490"/>
              <a:t> </a:t>
            </a:r>
            <a:r>
              <a:rPr dirty="0" sz="4800" spc="160"/>
              <a:t>for</a:t>
            </a:r>
            <a:r>
              <a:rPr dirty="0" sz="4800" spc="-495"/>
              <a:t> </a:t>
            </a:r>
            <a:r>
              <a:rPr dirty="0" sz="4800" spc="90"/>
              <a:t>the</a:t>
            </a:r>
            <a:r>
              <a:rPr dirty="0" sz="4800" spc="-484"/>
              <a:t> </a:t>
            </a:r>
            <a:r>
              <a:rPr dirty="0" sz="4800" spc="100"/>
              <a:t>future</a:t>
            </a:r>
            <a:endParaRPr sz="4800"/>
          </a:p>
          <a:p>
            <a:pPr marL="12700" marR="1282065">
              <a:lnSpc>
                <a:spcPts val="2020"/>
              </a:lnSpc>
              <a:spcBef>
                <a:spcPts val="1095"/>
              </a:spcBef>
            </a:pPr>
            <a:r>
              <a:rPr dirty="0" sz="1700" spc="25">
                <a:solidFill>
                  <a:srgbClr val="F2F4F4"/>
                </a:solidFill>
              </a:rPr>
              <a:t>Leveraging </a:t>
            </a:r>
            <a:r>
              <a:rPr dirty="0" sz="1700" spc="40" b="1">
                <a:solidFill>
                  <a:srgbClr val="FAE232"/>
                </a:solidFill>
                <a:latin typeface="Trebuchet MS"/>
                <a:cs typeface="Trebuchet MS"/>
              </a:rPr>
              <a:t>GitOps </a:t>
            </a:r>
            <a:r>
              <a:rPr dirty="0" sz="1700" spc="-5" b="1">
                <a:solidFill>
                  <a:srgbClr val="FAE232"/>
                </a:solidFill>
                <a:latin typeface="Trebuchet MS"/>
                <a:cs typeface="Trebuchet MS"/>
              </a:rPr>
              <a:t>principles </a:t>
            </a:r>
            <a:r>
              <a:rPr dirty="0" sz="1800" spc="235"/>
              <a:t>– </a:t>
            </a:r>
            <a:r>
              <a:rPr dirty="0" sz="1700" spc="5">
                <a:solidFill>
                  <a:srgbClr val="F2F4F4"/>
                </a:solidFill>
              </a:rPr>
              <a:t>establish </a:t>
            </a:r>
            <a:r>
              <a:rPr dirty="0" sz="1700" spc="5" b="1">
                <a:solidFill>
                  <a:srgbClr val="FAE232"/>
                </a:solidFill>
                <a:latin typeface="Trebuchet MS"/>
                <a:cs typeface="Trebuchet MS"/>
              </a:rPr>
              <a:t>operational </a:t>
            </a:r>
            <a:r>
              <a:rPr dirty="0" sz="1700" spc="10" b="1">
                <a:solidFill>
                  <a:srgbClr val="FAE232"/>
                </a:solidFill>
                <a:latin typeface="Trebuchet MS"/>
                <a:cs typeface="Trebuchet MS"/>
              </a:rPr>
              <a:t>framework </a:t>
            </a:r>
            <a:r>
              <a:rPr dirty="0" sz="1700">
                <a:solidFill>
                  <a:srgbClr val="F2F4F4"/>
                </a:solidFill>
              </a:rPr>
              <a:t>that takes </a:t>
            </a:r>
            <a:r>
              <a:rPr dirty="0" sz="1700" spc="40" b="1">
                <a:solidFill>
                  <a:srgbClr val="FAE232"/>
                </a:solidFill>
                <a:latin typeface="Trebuchet MS"/>
                <a:cs typeface="Trebuchet MS"/>
              </a:rPr>
              <a:t>DevOps </a:t>
            </a:r>
            <a:r>
              <a:rPr dirty="0" sz="1700" spc="-5" b="1">
                <a:solidFill>
                  <a:srgbClr val="FAE232"/>
                </a:solidFill>
                <a:latin typeface="Trebuchet MS"/>
                <a:cs typeface="Trebuchet MS"/>
              </a:rPr>
              <a:t>best </a:t>
            </a:r>
            <a:r>
              <a:rPr dirty="0" sz="1700" spc="-25" b="1">
                <a:solidFill>
                  <a:srgbClr val="FAE232"/>
                </a:solidFill>
                <a:latin typeface="Trebuchet MS"/>
                <a:cs typeface="Trebuchet MS"/>
              </a:rPr>
              <a:t>practices </a:t>
            </a:r>
            <a:r>
              <a:rPr dirty="0" sz="1700" spc="25">
                <a:solidFill>
                  <a:srgbClr val="F2F4F4"/>
                </a:solidFill>
              </a:rPr>
              <a:t>used </a:t>
            </a:r>
            <a:r>
              <a:rPr dirty="0" sz="1700" spc="15">
                <a:solidFill>
                  <a:srgbClr val="F2F4F4"/>
                </a:solidFill>
              </a:rPr>
              <a:t>for </a:t>
            </a:r>
            <a:r>
              <a:rPr dirty="0" sz="1700">
                <a:solidFill>
                  <a:srgbClr val="F2F4F4"/>
                </a:solidFill>
              </a:rPr>
              <a:t>application </a:t>
            </a:r>
            <a:r>
              <a:rPr dirty="0" sz="1700" spc="5">
                <a:solidFill>
                  <a:srgbClr val="F2F4F4"/>
                </a:solidFill>
              </a:rPr>
              <a:t> </a:t>
            </a:r>
            <a:r>
              <a:rPr dirty="0" sz="1700" spc="20">
                <a:solidFill>
                  <a:srgbClr val="F2F4F4"/>
                </a:solidFill>
              </a:rPr>
              <a:t>development</a:t>
            </a:r>
            <a:r>
              <a:rPr dirty="0" sz="1700" spc="-60">
                <a:solidFill>
                  <a:srgbClr val="F2F4F4"/>
                </a:solidFill>
              </a:rPr>
              <a:t> </a:t>
            </a:r>
            <a:r>
              <a:rPr dirty="0" sz="1700" spc="20">
                <a:solidFill>
                  <a:srgbClr val="F2F4F4"/>
                </a:solidFill>
              </a:rPr>
              <a:t>such</a:t>
            </a:r>
            <a:r>
              <a:rPr dirty="0" sz="1700" spc="-60">
                <a:solidFill>
                  <a:srgbClr val="F2F4F4"/>
                </a:solidFill>
              </a:rPr>
              <a:t> </a:t>
            </a:r>
            <a:r>
              <a:rPr dirty="0" sz="1700" spc="15">
                <a:solidFill>
                  <a:srgbClr val="F2F4F4"/>
                </a:solidFill>
              </a:rPr>
              <a:t>as</a:t>
            </a:r>
            <a:r>
              <a:rPr dirty="0" sz="1700" spc="-55">
                <a:solidFill>
                  <a:srgbClr val="F2F4F4"/>
                </a:solidFill>
              </a:rPr>
              <a:t> </a:t>
            </a:r>
            <a:r>
              <a:rPr dirty="0" sz="1700" spc="-5" b="1">
                <a:solidFill>
                  <a:srgbClr val="FAE232"/>
                </a:solidFill>
                <a:latin typeface="Trebuchet MS"/>
                <a:cs typeface="Trebuchet MS"/>
              </a:rPr>
              <a:t>version</a:t>
            </a:r>
            <a:r>
              <a:rPr dirty="0" sz="1700" spc="-65" b="1">
                <a:solidFill>
                  <a:srgbClr val="FAE232"/>
                </a:solidFill>
                <a:latin typeface="Trebuchet MS"/>
                <a:cs typeface="Trebuchet MS"/>
              </a:rPr>
              <a:t> </a:t>
            </a:r>
            <a:r>
              <a:rPr dirty="0" sz="1700" spc="-15" b="1">
                <a:solidFill>
                  <a:srgbClr val="FAE232"/>
                </a:solidFill>
                <a:latin typeface="Trebuchet MS"/>
                <a:cs typeface="Trebuchet MS"/>
              </a:rPr>
              <a:t>control,</a:t>
            </a:r>
            <a:r>
              <a:rPr dirty="0" sz="1700" spc="-70" b="1">
                <a:solidFill>
                  <a:srgbClr val="FAE232"/>
                </a:solidFill>
                <a:latin typeface="Trebuchet MS"/>
                <a:cs typeface="Trebuchet MS"/>
              </a:rPr>
              <a:t> </a:t>
            </a:r>
            <a:r>
              <a:rPr dirty="0" sz="1700" b="1">
                <a:solidFill>
                  <a:srgbClr val="FAE232"/>
                </a:solidFill>
                <a:latin typeface="Trebuchet MS"/>
                <a:cs typeface="Trebuchet MS"/>
              </a:rPr>
              <a:t>collaboration,</a:t>
            </a:r>
            <a:r>
              <a:rPr dirty="0" sz="1700" spc="-70" b="1">
                <a:solidFill>
                  <a:srgbClr val="FAE232"/>
                </a:solidFill>
                <a:latin typeface="Trebuchet MS"/>
                <a:cs typeface="Trebuchet MS"/>
              </a:rPr>
              <a:t> </a:t>
            </a:r>
            <a:r>
              <a:rPr dirty="0" sz="1700" spc="5" b="1">
                <a:solidFill>
                  <a:srgbClr val="FAE232"/>
                </a:solidFill>
                <a:latin typeface="Trebuchet MS"/>
                <a:cs typeface="Trebuchet MS"/>
              </a:rPr>
              <a:t>compliance</a:t>
            </a:r>
            <a:r>
              <a:rPr dirty="0" sz="1700" spc="-60" b="1">
                <a:solidFill>
                  <a:srgbClr val="FAE232"/>
                </a:solidFill>
                <a:latin typeface="Trebuchet MS"/>
                <a:cs typeface="Trebuchet MS"/>
              </a:rPr>
              <a:t> </a:t>
            </a:r>
            <a:r>
              <a:rPr dirty="0" sz="1700" spc="35">
                <a:solidFill>
                  <a:srgbClr val="F2F4F4"/>
                </a:solidFill>
              </a:rPr>
              <a:t>and</a:t>
            </a:r>
            <a:r>
              <a:rPr dirty="0" sz="1700" spc="-60">
                <a:solidFill>
                  <a:srgbClr val="F2F4F4"/>
                </a:solidFill>
              </a:rPr>
              <a:t> </a:t>
            </a:r>
            <a:r>
              <a:rPr dirty="0" sz="1700" spc="75" b="1">
                <a:solidFill>
                  <a:srgbClr val="FAE232"/>
                </a:solidFill>
                <a:latin typeface="Trebuchet MS"/>
                <a:cs typeface="Trebuchet MS"/>
              </a:rPr>
              <a:t>CI/CD</a:t>
            </a:r>
            <a:r>
              <a:rPr dirty="0" sz="1700" spc="-70" b="1">
                <a:solidFill>
                  <a:srgbClr val="FAE232"/>
                </a:solidFill>
                <a:latin typeface="Trebuchet MS"/>
                <a:cs typeface="Trebuchet MS"/>
              </a:rPr>
              <a:t> </a:t>
            </a:r>
            <a:r>
              <a:rPr dirty="0" sz="1700" spc="35">
                <a:solidFill>
                  <a:srgbClr val="F2F4F4"/>
                </a:solidFill>
              </a:rPr>
              <a:t>and</a:t>
            </a:r>
            <a:r>
              <a:rPr dirty="0" sz="1700" spc="-55">
                <a:solidFill>
                  <a:srgbClr val="F2F4F4"/>
                </a:solidFill>
              </a:rPr>
              <a:t> </a:t>
            </a:r>
            <a:r>
              <a:rPr dirty="0" sz="1700" spc="30" b="1">
                <a:solidFill>
                  <a:srgbClr val="FFC000"/>
                </a:solidFill>
                <a:latin typeface="Trebuchet MS"/>
                <a:cs typeface="Trebuchet MS"/>
              </a:rPr>
              <a:t>a</a:t>
            </a:r>
            <a:r>
              <a:rPr dirty="0" sz="1700" spc="30" b="1">
                <a:solidFill>
                  <a:srgbClr val="FAE232"/>
                </a:solidFill>
                <a:latin typeface="Trebuchet MS"/>
                <a:cs typeface="Trebuchet MS"/>
              </a:rPr>
              <a:t>pply</a:t>
            </a:r>
            <a:r>
              <a:rPr dirty="0" sz="1700" spc="-60" b="1">
                <a:solidFill>
                  <a:srgbClr val="FAE232"/>
                </a:solidFill>
                <a:latin typeface="Trebuchet MS"/>
                <a:cs typeface="Trebuchet MS"/>
              </a:rPr>
              <a:t> </a:t>
            </a:r>
            <a:r>
              <a:rPr dirty="0" sz="1700" spc="10" b="1">
                <a:solidFill>
                  <a:srgbClr val="FAE232"/>
                </a:solidFill>
                <a:latin typeface="Trebuchet MS"/>
                <a:cs typeface="Trebuchet MS"/>
              </a:rPr>
              <a:t>them</a:t>
            </a:r>
            <a:r>
              <a:rPr dirty="0" sz="1700" spc="-70" b="1">
                <a:solidFill>
                  <a:srgbClr val="FAE232"/>
                </a:solidFill>
                <a:latin typeface="Trebuchet MS"/>
                <a:cs typeface="Trebuchet MS"/>
              </a:rPr>
              <a:t> </a:t>
            </a:r>
            <a:r>
              <a:rPr dirty="0" sz="1700" spc="15" b="1">
                <a:solidFill>
                  <a:srgbClr val="FAE232"/>
                </a:solidFill>
                <a:latin typeface="Trebuchet MS"/>
                <a:cs typeface="Trebuchet MS"/>
              </a:rPr>
              <a:t>to</a:t>
            </a:r>
            <a:r>
              <a:rPr dirty="0" sz="1700" spc="-65" b="1">
                <a:solidFill>
                  <a:srgbClr val="FAE232"/>
                </a:solidFill>
                <a:latin typeface="Trebuchet MS"/>
                <a:cs typeface="Trebuchet MS"/>
              </a:rPr>
              <a:t> </a:t>
            </a:r>
            <a:r>
              <a:rPr dirty="0" sz="1700" spc="-15" b="1">
                <a:solidFill>
                  <a:srgbClr val="FAE232"/>
                </a:solidFill>
                <a:latin typeface="Trebuchet MS"/>
                <a:cs typeface="Trebuchet MS"/>
              </a:rPr>
              <a:t>infrastructure</a:t>
            </a:r>
            <a:r>
              <a:rPr dirty="0" sz="1700" spc="-65" b="1">
                <a:solidFill>
                  <a:srgbClr val="FAE232"/>
                </a:solidFill>
                <a:latin typeface="Trebuchet MS"/>
                <a:cs typeface="Trebuchet MS"/>
              </a:rPr>
              <a:t> </a:t>
            </a:r>
            <a:r>
              <a:rPr dirty="0" sz="1700" spc="20" b="1">
                <a:solidFill>
                  <a:srgbClr val="FAE232"/>
                </a:solidFill>
                <a:latin typeface="Trebuchet MS"/>
                <a:cs typeface="Trebuchet MS"/>
              </a:rPr>
              <a:t>automation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575541" y="1922181"/>
            <a:ext cx="9354185" cy="5687060"/>
            <a:chOff x="3575541" y="1922181"/>
            <a:chExt cx="9354185" cy="5687060"/>
          </a:xfrm>
        </p:grpSpPr>
        <p:pic>
          <p:nvPicPr>
            <p:cNvPr id="76" name="object 7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17001" y="2153157"/>
              <a:ext cx="176464" cy="17646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64824" y="2153157"/>
              <a:ext cx="176464" cy="176464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41817" y="2048256"/>
              <a:ext cx="1080118" cy="539496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8423" y="3318370"/>
              <a:ext cx="1321876" cy="44563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98423" y="3763999"/>
              <a:ext cx="445630" cy="44563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57183" y="3764000"/>
              <a:ext cx="872306" cy="445630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3585066" y="1931706"/>
              <a:ext cx="7080884" cy="5668010"/>
            </a:xfrm>
            <a:custGeom>
              <a:avLst/>
              <a:gdLst/>
              <a:ahLst/>
              <a:cxnLst/>
              <a:rect l="l" t="t" r="r" b="b"/>
              <a:pathLst>
                <a:path w="7080884" h="5668009">
                  <a:moveTo>
                    <a:pt x="0" y="0"/>
                  </a:moveTo>
                  <a:lnTo>
                    <a:pt x="7080724" y="0"/>
                  </a:lnTo>
                  <a:lnTo>
                    <a:pt x="7080724" y="5667687"/>
                  </a:lnTo>
                  <a:lnTo>
                    <a:pt x="0" y="566768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2F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994540" y="5100061"/>
              <a:ext cx="529560" cy="58251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9444" y="2565404"/>
              <a:ext cx="451576" cy="18856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7267" y="2596170"/>
              <a:ext cx="451576" cy="188569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198999" y="3460229"/>
              <a:ext cx="521334" cy="1738630"/>
            </a:xfrm>
            <a:custGeom>
              <a:avLst/>
              <a:gdLst/>
              <a:ahLst/>
              <a:cxnLst/>
              <a:rect l="l" t="t" r="r" b="b"/>
              <a:pathLst>
                <a:path w="521335" h="1738629">
                  <a:moveTo>
                    <a:pt x="520966" y="1673936"/>
                  </a:moveTo>
                  <a:lnTo>
                    <a:pt x="501916" y="1664411"/>
                  </a:lnTo>
                  <a:lnTo>
                    <a:pt x="393966" y="1610436"/>
                  </a:lnTo>
                  <a:lnTo>
                    <a:pt x="393966" y="1664411"/>
                  </a:lnTo>
                  <a:lnTo>
                    <a:pt x="255219" y="1664411"/>
                  </a:lnTo>
                  <a:lnTo>
                    <a:pt x="254508" y="1665122"/>
                  </a:lnTo>
                  <a:lnTo>
                    <a:pt x="127000" y="1665122"/>
                  </a:lnTo>
                  <a:lnTo>
                    <a:pt x="127000" y="1611147"/>
                  </a:lnTo>
                  <a:lnTo>
                    <a:pt x="0" y="1674647"/>
                  </a:lnTo>
                  <a:lnTo>
                    <a:pt x="127000" y="1738147"/>
                  </a:lnTo>
                  <a:lnTo>
                    <a:pt x="127000" y="1684172"/>
                  </a:lnTo>
                  <a:lnTo>
                    <a:pt x="265734" y="1684172"/>
                  </a:lnTo>
                  <a:lnTo>
                    <a:pt x="266458" y="1683461"/>
                  </a:lnTo>
                  <a:lnTo>
                    <a:pt x="393966" y="1683461"/>
                  </a:lnTo>
                  <a:lnTo>
                    <a:pt x="393966" y="1737436"/>
                  </a:lnTo>
                  <a:lnTo>
                    <a:pt x="501916" y="1683461"/>
                  </a:lnTo>
                  <a:lnTo>
                    <a:pt x="520966" y="1673936"/>
                  </a:lnTo>
                  <a:close/>
                </a:path>
                <a:path w="521335" h="1738629">
                  <a:moveTo>
                    <a:pt x="520966" y="63500"/>
                  </a:moveTo>
                  <a:lnTo>
                    <a:pt x="501916" y="53975"/>
                  </a:lnTo>
                  <a:lnTo>
                    <a:pt x="393966" y="0"/>
                  </a:lnTo>
                  <a:lnTo>
                    <a:pt x="393966" y="53975"/>
                  </a:lnTo>
                  <a:lnTo>
                    <a:pt x="255219" y="53975"/>
                  </a:lnTo>
                  <a:lnTo>
                    <a:pt x="254508" y="54686"/>
                  </a:lnTo>
                  <a:lnTo>
                    <a:pt x="127000" y="54686"/>
                  </a:lnTo>
                  <a:lnTo>
                    <a:pt x="127000" y="711"/>
                  </a:lnTo>
                  <a:lnTo>
                    <a:pt x="0" y="64211"/>
                  </a:lnTo>
                  <a:lnTo>
                    <a:pt x="127000" y="127711"/>
                  </a:lnTo>
                  <a:lnTo>
                    <a:pt x="127000" y="73736"/>
                  </a:lnTo>
                  <a:lnTo>
                    <a:pt x="265734" y="73736"/>
                  </a:lnTo>
                  <a:lnTo>
                    <a:pt x="266458" y="73025"/>
                  </a:lnTo>
                  <a:lnTo>
                    <a:pt x="393966" y="73025"/>
                  </a:lnTo>
                  <a:lnTo>
                    <a:pt x="393966" y="127000"/>
                  </a:lnTo>
                  <a:lnTo>
                    <a:pt x="501916" y="73025"/>
                  </a:lnTo>
                  <a:lnTo>
                    <a:pt x="520966" y="63500"/>
                  </a:lnTo>
                  <a:close/>
                </a:path>
              </a:pathLst>
            </a:custGeom>
            <a:solidFill>
              <a:srgbClr val="F2F4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5785" y="2923554"/>
              <a:ext cx="847165" cy="695884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6523381" y="4988907"/>
              <a:ext cx="689610" cy="292100"/>
            </a:xfrm>
            <a:custGeom>
              <a:avLst/>
              <a:gdLst/>
              <a:ahLst/>
              <a:cxnLst/>
              <a:rect l="l" t="t" r="r" b="b"/>
              <a:pathLst>
                <a:path w="689609" h="292100">
                  <a:moveTo>
                    <a:pt x="689254" y="0"/>
                  </a:moveTo>
                  <a:lnTo>
                    <a:pt x="0" y="0"/>
                  </a:lnTo>
                  <a:lnTo>
                    <a:pt x="0" y="291533"/>
                  </a:lnTo>
                  <a:lnTo>
                    <a:pt x="689254" y="291533"/>
                  </a:lnTo>
                  <a:lnTo>
                    <a:pt x="689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6607501" y="5025644"/>
            <a:ext cx="5137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i="1">
                <a:solidFill>
                  <a:srgbClr val="FFFFFF"/>
                </a:solidFill>
                <a:latin typeface="Trebuchet MS"/>
                <a:cs typeface="Trebuchet MS"/>
              </a:rPr>
              <a:t>publish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523381" y="6600344"/>
            <a:ext cx="689610" cy="292100"/>
          </a:xfrm>
          <a:custGeom>
            <a:avLst/>
            <a:gdLst/>
            <a:ahLst/>
            <a:cxnLst/>
            <a:rect l="l" t="t" r="r" b="b"/>
            <a:pathLst>
              <a:path w="689609" h="292100">
                <a:moveTo>
                  <a:pt x="689254" y="0"/>
                </a:moveTo>
                <a:lnTo>
                  <a:pt x="0" y="0"/>
                </a:lnTo>
                <a:lnTo>
                  <a:pt x="0" y="291533"/>
                </a:lnTo>
                <a:lnTo>
                  <a:pt x="689254" y="291533"/>
                </a:lnTo>
                <a:lnTo>
                  <a:pt x="689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6607501" y="6634988"/>
            <a:ext cx="5137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i="1">
                <a:solidFill>
                  <a:srgbClr val="FFFFFF"/>
                </a:solidFill>
                <a:latin typeface="Trebuchet MS"/>
                <a:cs typeface="Trebuchet MS"/>
              </a:rPr>
              <a:t>publish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8641981" y="4743764"/>
            <a:ext cx="1825625" cy="3150870"/>
            <a:chOff x="8641981" y="4743764"/>
            <a:chExt cx="1825625" cy="3150870"/>
          </a:xfrm>
        </p:grpSpPr>
        <p:pic>
          <p:nvPicPr>
            <p:cNvPr id="93" name="object 9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1981" y="4743764"/>
              <a:ext cx="451576" cy="188569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6029" y="7706068"/>
              <a:ext cx="451576" cy="1885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7214870" marR="579120" indent="-457200">
              <a:lnSpc>
                <a:spcPts val="2590"/>
              </a:lnSpc>
              <a:spcBef>
                <a:spcPts val="425"/>
              </a:spcBef>
              <a:buClr>
                <a:srgbClr val="FFFFFF"/>
              </a:buClr>
              <a:buSzPct val="91666"/>
              <a:buChar char="•"/>
              <a:tabLst>
                <a:tab pos="7214234" algn="l"/>
                <a:tab pos="7214870" algn="l"/>
              </a:tabLst>
            </a:pPr>
            <a:r>
              <a:rPr dirty="0" spc="35"/>
              <a:t>Enabled</a:t>
            </a:r>
            <a:r>
              <a:rPr dirty="0" spc="-105"/>
              <a:t> </a:t>
            </a:r>
            <a:r>
              <a:rPr dirty="0" spc="-15"/>
              <a:t>ability</a:t>
            </a:r>
            <a:r>
              <a:rPr dirty="0" spc="-95"/>
              <a:t> </a:t>
            </a:r>
            <a:r>
              <a:rPr dirty="0" spc="35"/>
              <a:t>to</a:t>
            </a:r>
            <a:r>
              <a:rPr dirty="0" spc="-105"/>
              <a:t> </a:t>
            </a:r>
            <a:r>
              <a:rPr dirty="0" spc="20"/>
              <a:t>migrate</a:t>
            </a:r>
            <a:r>
              <a:rPr dirty="0" spc="-95"/>
              <a:t> </a:t>
            </a:r>
            <a:r>
              <a:rPr dirty="0" spc="10"/>
              <a:t>applications </a:t>
            </a:r>
            <a:r>
              <a:rPr dirty="0" spc="-710"/>
              <a:t> </a:t>
            </a:r>
            <a:r>
              <a:rPr dirty="0" spc="-20"/>
              <a:t>at</a:t>
            </a:r>
            <a:r>
              <a:rPr dirty="0" spc="-100"/>
              <a:t> </a:t>
            </a:r>
            <a:r>
              <a:rPr dirty="0" spc="-20"/>
              <a:t>scale</a:t>
            </a:r>
          </a:p>
          <a:p>
            <a:pPr marL="7214870" marR="5080" indent="-457200">
              <a:lnSpc>
                <a:spcPts val="2620"/>
              </a:lnSpc>
              <a:spcBef>
                <a:spcPts val="580"/>
              </a:spcBef>
              <a:buClr>
                <a:srgbClr val="FFFFFF"/>
              </a:buClr>
              <a:buSzPct val="91666"/>
              <a:buChar char="•"/>
              <a:tabLst>
                <a:tab pos="7214234" algn="l"/>
                <a:tab pos="7214870" algn="l"/>
              </a:tabLst>
            </a:pPr>
            <a:r>
              <a:rPr dirty="0" spc="25"/>
              <a:t>Standardized </a:t>
            </a:r>
            <a:r>
              <a:rPr dirty="0" spc="55"/>
              <a:t>and </a:t>
            </a:r>
            <a:r>
              <a:rPr dirty="0" spc="30"/>
              <a:t>automated governance </a:t>
            </a:r>
            <a:r>
              <a:rPr dirty="0" spc="35"/>
              <a:t> </a:t>
            </a:r>
            <a:r>
              <a:rPr dirty="0" spc="15"/>
              <a:t>across</a:t>
            </a:r>
            <a:r>
              <a:rPr dirty="0" spc="-90"/>
              <a:t> </a:t>
            </a:r>
            <a:r>
              <a:rPr dirty="0" spc="30"/>
              <a:t>opinionated</a:t>
            </a:r>
            <a:r>
              <a:rPr dirty="0" spc="-95"/>
              <a:t> </a:t>
            </a:r>
            <a:r>
              <a:rPr dirty="0" spc="-25"/>
              <a:t>architectural</a:t>
            </a:r>
            <a:r>
              <a:rPr dirty="0" spc="-85"/>
              <a:t> </a:t>
            </a:r>
            <a:r>
              <a:rPr dirty="0" spc="15"/>
              <a:t>blueprints</a:t>
            </a:r>
          </a:p>
          <a:p>
            <a:pPr marL="7214870" marR="955675" indent="-457200">
              <a:lnSpc>
                <a:spcPts val="2590"/>
              </a:lnSpc>
              <a:spcBef>
                <a:spcPts val="595"/>
              </a:spcBef>
              <a:buClr>
                <a:srgbClr val="FFFFFF"/>
              </a:buClr>
              <a:buSzPct val="91666"/>
              <a:buChar char="•"/>
              <a:tabLst>
                <a:tab pos="7214234" algn="l"/>
                <a:tab pos="7214870" algn="l"/>
              </a:tabLst>
            </a:pPr>
            <a:r>
              <a:rPr dirty="0" spc="40"/>
              <a:t>Automated</a:t>
            </a:r>
            <a:r>
              <a:rPr dirty="0" spc="-100"/>
              <a:t> </a:t>
            </a:r>
            <a:r>
              <a:rPr dirty="0" spc="10"/>
              <a:t>compliance</a:t>
            </a:r>
            <a:r>
              <a:rPr dirty="0" spc="-90"/>
              <a:t> </a:t>
            </a:r>
            <a:r>
              <a:rPr dirty="0" spc="55"/>
              <a:t>and</a:t>
            </a:r>
            <a:r>
              <a:rPr dirty="0" spc="-100"/>
              <a:t> </a:t>
            </a:r>
            <a:r>
              <a:rPr dirty="0" spc="-15"/>
              <a:t>security </a:t>
            </a:r>
            <a:r>
              <a:rPr dirty="0" spc="-710"/>
              <a:t> </a:t>
            </a:r>
            <a:r>
              <a:rPr dirty="0" spc="20"/>
              <a:t>controls</a:t>
            </a:r>
            <a:r>
              <a:rPr dirty="0" spc="-105"/>
              <a:t> </a:t>
            </a:r>
            <a:r>
              <a:rPr dirty="0" spc="30"/>
              <a:t>as</a:t>
            </a:r>
            <a:r>
              <a:rPr dirty="0" spc="-105"/>
              <a:t> </a:t>
            </a:r>
            <a:r>
              <a:rPr dirty="0"/>
              <a:t>part</a:t>
            </a:r>
            <a:r>
              <a:rPr dirty="0" spc="-95"/>
              <a:t> </a:t>
            </a:r>
            <a:r>
              <a:rPr dirty="0" spc="50"/>
              <a:t>of</a:t>
            </a:r>
            <a:r>
              <a:rPr dirty="0" spc="-100"/>
              <a:t> </a:t>
            </a:r>
            <a:r>
              <a:rPr dirty="0" spc="10"/>
              <a:t>the</a:t>
            </a:r>
            <a:r>
              <a:rPr dirty="0" spc="-100"/>
              <a:t> </a:t>
            </a:r>
            <a:r>
              <a:rPr dirty="0" spc="20"/>
              <a:t>blueprints</a:t>
            </a:r>
          </a:p>
          <a:p>
            <a:pPr marL="7214870" marR="977265" indent="-457200">
              <a:lnSpc>
                <a:spcPts val="2590"/>
              </a:lnSpc>
              <a:spcBef>
                <a:spcPts val="625"/>
              </a:spcBef>
              <a:buClr>
                <a:srgbClr val="FFFFFF"/>
              </a:buClr>
              <a:buSzPct val="91666"/>
              <a:buChar char="•"/>
              <a:tabLst>
                <a:tab pos="7214234" algn="l"/>
                <a:tab pos="7214870" algn="l"/>
              </a:tabLst>
            </a:pPr>
            <a:r>
              <a:rPr dirty="0" spc="-5"/>
              <a:t>Created</a:t>
            </a:r>
            <a:r>
              <a:rPr dirty="0" spc="-114"/>
              <a:t> </a:t>
            </a:r>
            <a:r>
              <a:rPr dirty="0" spc="50"/>
              <a:t>tooling</a:t>
            </a:r>
            <a:r>
              <a:rPr dirty="0" spc="-110"/>
              <a:t> </a:t>
            </a:r>
            <a:r>
              <a:rPr dirty="0" spc="55"/>
              <a:t>and</a:t>
            </a:r>
            <a:r>
              <a:rPr dirty="0" spc="-114"/>
              <a:t> </a:t>
            </a:r>
            <a:r>
              <a:rPr dirty="0" spc="30"/>
              <a:t>documentation </a:t>
            </a:r>
            <a:r>
              <a:rPr dirty="0" spc="-710"/>
              <a:t> </a:t>
            </a:r>
            <a:r>
              <a:rPr dirty="0" spc="35"/>
              <a:t>to </a:t>
            </a:r>
            <a:r>
              <a:rPr dirty="0" spc="20"/>
              <a:t>provide </a:t>
            </a:r>
            <a:r>
              <a:rPr dirty="0" spc="-10"/>
              <a:t>self-service </a:t>
            </a:r>
            <a:r>
              <a:rPr dirty="0" spc="-15"/>
              <a:t>capabilities </a:t>
            </a:r>
            <a:r>
              <a:rPr dirty="0" spc="-10"/>
              <a:t> </a:t>
            </a:r>
            <a:r>
              <a:rPr dirty="0" spc="35"/>
              <a:t>to</a:t>
            </a:r>
            <a:r>
              <a:rPr dirty="0" spc="-110"/>
              <a:t> </a:t>
            </a:r>
            <a:r>
              <a:rPr dirty="0" spc="20"/>
              <a:t>developers</a:t>
            </a:r>
          </a:p>
          <a:p>
            <a:pPr marL="7214870" marR="31115" indent="-457200">
              <a:lnSpc>
                <a:spcPts val="2590"/>
              </a:lnSpc>
              <a:spcBef>
                <a:spcPts val="630"/>
              </a:spcBef>
              <a:buClr>
                <a:srgbClr val="FFFFFF"/>
              </a:buClr>
              <a:buSzPct val="91666"/>
              <a:buChar char="•"/>
              <a:tabLst>
                <a:tab pos="7214234" algn="l"/>
                <a:tab pos="7214870" algn="l"/>
              </a:tabLst>
            </a:pPr>
            <a:r>
              <a:rPr dirty="0" spc="25"/>
              <a:t>Streamlined</a:t>
            </a:r>
            <a:r>
              <a:rPr dirty="0" spc="-105"/>
              <a:t> </a:t>
            </a:r>
            <a:r>
              <a:rPr dirty="0"/>
              <a:t>a</a:t>
            </a:r>
            <a:r>
              <a:rPr dirty="0" spc="-105"/>
              <a:t> </a:t>
            </a:r>
            <a:r>
              <a:rPr dirty="0" spc="20"/>
              <a:t>process</a:t>
            </a:r>
            <a:r>
              <a:rPr dirty="0" spc="-100"/>
              <a:t> </a:t>
            </a:r>
            <a:r>
              <a:rPr dirty="0" spc="35"/>
              <a:t>to</a:t>
            </a:r>
            <a:r>
              <a:rPr dirty="0" spc="-105"/>
              <a:t> </a:t>
            </a:r>
            <a:r>
              <a:rPr dirty="0" spc="35"/>
              <a:t>get</a:t>
            </a:r>
            <a:r>
              <a:rPr dirty="0" spc="-90"/>
              <a:t> </a:t>
            </a:r>
            <a:r>
              <a:rPr dirty="0" spc="5"/>
              <a:t>feedback</a:t>
            </a:r>
            <a:r>
              <a:rPr dirty="0" spc="-100"/>
              <a:t> </a:t>
            </a:r>
            <a:r>
              <a:rPr dirty="0" spc="55"/>
              <a:t>and </a:t>
            </a:r>
            <a:r>
              <a:rPr dirty="0" spc="-710"/>
              <a:t> </a:t>
            </a:r>
            <a:r>
              <a:rPr dirty="0" spc="-35"/>
              <a:t>iterate </a:t>
            </a:r>
            <a:r>
              <a:rPr dirty="0" spc="95"/>
              <a:t>on </a:t>
            </a:r>
            <a:r>
              <a:rPr dirty="0" spc="10"/>
              <a:t>the </a:t>
            </a:r>
            <a:r>
              <a:rPr dirty="0" spc="20"/>
              <a:t>blueprints </a:t>
            </a:r>
            <a:r>
              <a:rPr dirty="0" spc="315"/>
              <a:t>– </a:t>
            </a:r>
            <a:r>
              <a:rPr dirty="0" spc="25"/>
              <a:t>use </a:t>
            </a:r>
            <a:r>
              <a:rPr dirty="0"/>
              <a:t>cases </a:t>
            </a:r>
            <a:r>
              <a:rPr dirty="0" spc="55"/>
              <a:t>and </a:t>
            </a:r>
            <a:r>
              <a:rPr dirty="0" spc="60"/>
              <a:t> </a:t>
            </a:r>
            <a:r>
              <a:rPr dirty="0" spc="-25"/>
              <a:t>reference</a:t>
            </a:r>
            <a:r>
              <a:rPr dirty="0" spc="-100"/>
              <a:t> </a:t>
            </a:r>
            <a:r>
              <a:rPr dirty="0" spc="-20"/>
              <a:t>architectures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380" y="3026155"/>
            <a:ext cx="6437630" cy="46431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469900" marR="830580" indent="-457200">
              <a:lnSpc>
                <a:spcPts val="2590"/>
              </a:lnSpc>
              <a:spcBef>
                <a:spcPts val="425"/>
              </a:spcBef>
              <a:buClr>
                <a:srgbClr val="FFFFFF"/>
              </a:buClr>
              <a:buSzPct val="91666"/>
              <a:buChar char="•"/>
              <a:tabLst>
                <a:tab pos="469265" algn="l"/>
                <a:tab pos="469900" algn="l"/>
              </a:tabLst>
            </a:pPr>
            <a:r>
              <a:rPr dirty="0" sz="2400" spc="50">
                <a:solidFill>
                  <a:srgbClr val="F2F4F4"/>
                </a:solidFill>
                <a:latin typeface="Trebuchet MS"/>
                <a:cs typeface="Trebuchet MS"/>
              </a:rPr>
              <a:t>Avoid </a:t>
            </a:r>
            <a:r>
              <a:rPr dirty="0" sz="2400" spc="-25">
                <a:solidFill>
                  <a:srgbClr val="F2F4F4"/>
                </a:solidFill>
                <a:latin typeface="Trebuchet MS"/>
                <a:cs typeface="Trebuchet MS"/>
              </a:rPr>
              <a:t>“death </a:t>
            </a:r>
            <a:r>
              <a:rPr dirty="0" sz="2400" spc="60">
                <a:solidFill>
                  <a:srgbClr val="F2F4F4"/>
                </a:solidFill>
                <a:latin typeface="Trebuchet MS"/>
                <a:cs typeface="Trebuchet MS"/>
              </a:rPr>
              <a:t>by </a:t>
            </a:r>
            <a:r>
              <a:rPr dirty="0" sz="2400">
                <a:solidFill>
                  <a:srgbClr val="F2F4F4"/>
                </a:solidFill>
                <a:latin typeface="Trebuchet MS"/>
                <a:cs typeface="Trebuchet MS"/>
              </a:rPr>
              <a:t>a </a:t>
            </a:r>
            <a:r>
              <a:rPr dirty="0" sz="2400" spc="55">
                <a:solidFill>
                  <a:srgbClr val="F2F4F4"/>
                </a:solidFill>
                <a:latin typeface="Trebuchet MS"/>
                <a:cs typeface="Trebuchet MS"/>
              </a:rPr>
              <a:t>thousand </a:t>
            </a:r>
            <a:r>
              <a:rPr dirty="0" sz="2400" spc="-85">
                <a:solidFill>
                  <a:srgbClr val="F2F4F4"/>
                </a:solidFill>
                <a:latin typeface="Trebuchet MS"/>
                <a:cs typeface="Trebuchet MS"/>
              </a:rPr>
              <a:t>cuts,” </a:t>
            </a:r>
            <a:r>
              <a:rPr dirty="0" sz="2400" spc="-8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2F4F4"/>
                </a:solidFill>
                <a:latin typeface="Trebuchet MS"/>
                <a:cs typeface="Trebuchet MS"/>
              </a:rPr>
              <a:t>which</a:t>
            </a:r>
            <a:r>
              <a:rPr dirty="0" sz="2400" spc="-10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F2F4F4"/>
                </a:solidFill>
                <a:latin typeface="Trebuchet MS"/>
                <a:cs typeface="Trebuchet MS"/>
              </a:rPr>
              <a:t>are</a:t>
            </a:r>
            <a:r>
              <a:rPr dirty="0" sz="2400" spc="-9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2F4F4"/>
                </a:solidFill>
                <a:latin typeface="Trebuchet MS"/>
                <a:cs typeface="Trebuchet MS"/>
              </a:rPr>
              <a:t>not</a:t>
            </a:r>
            <a:r>
              <a:rPr dirty="0" sz="2400" spc="-10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2F4F4"/>
                </a:solidFill>
                <a:latin typeface="Trebuchet MS"/>
                <a:cs typeface="Trebuchet MS"/>
              </a:rPr>
              <a:t>fatal</a:t>
            </a:r>
            <a:r>
              <a:rPr dirty="0" sz="2400" spc="-9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2F4F4"/>
                </a:solidFill>
                <a:latin typeface="Trebuchet MS"/>
                <a:cs typeface="Trebuchet MS"/>
              </a:rPr>
              <a:t>in</a:t>
            </a:r>
            <a:r>
              <a:rPr dirty="0" sz="2400" spc="-10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2F4F4"/>
                </a:solidFill>
                <a:latin typeface="Trebuchet MS"/>
                <a:cs typeface="Trebuchet MS"/>
              </a:rPr>
              <a:t>themselves</a:t>
            </a:r>
            <a:r>
              <a:rPr dirty="0" sz="2400" spc="-10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2F4F4"/>
                </a:solidFill>
                <a:latin typeface="Trebuchet MS"/>
                <a:cs typeface="Trebuchet MS"/>
              </a:rPr>
              <a:t>but </a:t>
            </a:r>
            <a:r>
              <a:rPr dirty="0" sz="2400" spc="-71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2F4F4"/>
                </a:solidFill>
                <a:latin typeface="Trebuchet MS"/>
                <a:cs typeface="Trebuchet MS"/>
              </a:rPr>
              <a:t>impede</a:t>
            </a:r>
            <a:r>
              <a:rPr dirty="0" sz="2400" spc="-10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2F4F4"/>
                </a:solidFill>
                <a:latin typeface="Trebuchet MS"/>
                <a:cs typeface="Trebuchet MS"/>
              </a:rPr>
              <a:t>progress</a:t>
            </a:r>
            <a:endParaRPr sz="2400">
              <a:latin typeface="Trebuchet MS"/>
              <a:cs typeface="Trebuchet MS"/>
            </a:endParaRPr>
          </a:p>
          <a:p>
            <a:pPr marL="469900" marR="368300" indent="-457200">
              <a:lnSpc>
                <a:spcPts val="2590"/>
              </a:lnSpc>
              <a:spcBef>
                <a:spcPts val="630"/>
              </a:spcBef>
              <a:buClr>
                <a:srgbClr val="FFFFFF"/>
              </a:buClr>
              <a:buSzPct val="91666"/>
              <a:buChar char="•"/>
              <a:tabLst>
                <a:tab pos="469265" algn="l"/>
                <a:tab pos="469900" algn="l"/>
              </a:tabLst>
            </a:pPr>
            <a:r>
              <a:rPr dirty="0" sz="2400" spc="65">
                <a:solidFill>
                  <a:srgbClr val="F2F4F4"/>
                </a:solidFill>
                <a:latin typeface="Trebuchet MS"/>
                <a:cs typeface="Trebuchet MS"/>
              </a:rPr>
              <a:t>Adopt </a:t>
            </a:r>
            <a:r>
              <a:rPr dirty="0" sz="2400" spc="-5">
                <a:solidFill>
                  <a:srgbClr val="F2F4F4"/>
                </a:solidFill>
                <a:latin typeface="Trebuchet MS"/>
                <a:cs typeface="Trebuchet MS"/>
              </a:rPr>
              <a:t>product-centric </a:t>
            </a:r>
            <a:r>
              <a:rPr dirty="0" sz="2400" spc="-10">
                <a:solidFill>
                  <a:srgbClr val="F2F4F4"/>
                </a:solidFill>
                <a:latin typeface="Trebuchet MS"/>
                <a:cs typeface="Trebuchet MS"/>
              </a:rPr>
              <a:t>delivery </a:t>
            </a:r>
            <a:r>
              <a:rPr dirty="0" sz="2400" spc="50">
                <a:solidFill>
                  <a:srgbClr val="F2F4F4"/>
                </a:solidFill>
                <a:latin typeface="Trebuchet MS"/>
                <a:cs typeface="Trebuchet MS"/>
              </a:rPr>
              <a:t>model </a:t>
            </a:r>
            <a:r>
              <a:rPr dirty="0" sz="2400" spc="5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2F4F4"/>
                </a:solidFill>
                <a:latin typeface="Trebuchet MS"/>
                <a:cs typeface="Trebuchet MS"/>
              </a:rPr>
              <a:t>within</a:t>
            </a:r>
            <a:r>
              <a:rPr dirty="0" sz="2400" spc="-10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2F4F4"/>
                </a:solidFill>
                <a:latin typeface="Trebuchet MS"/>
                <a:cs typeface="Trebuchet MS"/>
              </a:rPr>
              <a:t>CCoE</a:t>
            </a:r>
            <a:r>
              <a:rPr dirty="0" sz="2400" spc="-9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2F4F4"/>
                </a:solidFill>
                <a:latin typeface="Trebuchet MS"/>
                <a:cs typeface="Trebuchet MS"/>
              </a:rPr>
              <a:t>to</a:t>
            </a:r>
            <a:r>
              <a:rPr dirty="0" sz="2400" spc="-10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2F4F4"/>
                </a:solidFill>
                <a:latin typeface="Trebuchet MS"/>
                <a:cs typeface="Trebuchet MS"/>
              </a:rPr>
              <a:t>provide</a:t>
            </a:r>
            <a:r>
              <a:rPr dirty="0" sz="2400" spc="-9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2F4F4"/>
                </a:solidFill>
                <a:latin typeface="Trebuchet MS"/>
                <a:cs typeface="Trebuchet MS"/>
              </a:rPr>
              <a:t>continuous</a:t>
            </a:r>
            <a:r>
              <a:rPr dirty="0" sz="2400" spc="-10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F2F4F4"/>
                </a:solidFill>
                <a:latin typeface="Trebuchet MS"/>
                <a:cs typeface="Trebuchet MS"/>
              </a:rPr>
              <a:t>value</a:t>
            </a:r>
            <a:endParaRPr sz="2400">
              <a:latin typeface="Trebuchet MS"/>
              <a:cs typeface="Trebuchet MS"/>
            </a:endParaRPr>
          </a:p>
          <a:p>
            <a:pPr marL="469900" marR="5080" indent="-457200">
              <a:lnSpc>
                <a:spcPts val="2620"/>
              </a:lnSpc>
              <a:spcBef>
                <a:spcPts val="580"/>
              </a:spcBef>
              <a:buClr>
                <a:srgbClr val="FFFFFF"/>
              </a:buClr>
              <a:buSzPct val="91666"/>
              <a:buChar char="•"/>
              <a:tabLst>
                <a:tab pos="469265" algn="l"/>
                <a:tab pos="469900" algn="l"/>
              </a:tabLst>
            </a:pPr>
            <a:r>
              <a:rPr dirty="0" sz="2400" spc="10">
                <a:solidFill>
                  <a:srgbClr val="F2F4F4"/>
                </a:solidFill>
                <a:latin typeface="Trebuchet MS"/>
                <a:cs typeface="Trebuchet MS"/>
              </a:rPr>
              <a:t>Balance </a:t>
            </a:r>
            <a:r>
              <a:rPr dirty="0" sz="2400" spc="25">
                <a:solidFill>
                  <a:srgbClr val="F2F4F4"/>
                </a:solidFill>
                <a:latin typeface="Trebuchet MS"/>
                <a:cs typeface="Trebuchet MS"/>
              </a:rPr>
              <a:t>cloud </a:t>
            </a:r>
            <a:r>
              <a:rPr dirty="0" sz="2400" spc="30">
                <a:solidFill>
                  <a:srgbClr val="F2F4F4"/>
                </a:solidFill>
                <a:latin typeface="Trebuchet MS"/>
                <a:cs typeface="Trebuchet MS"/>
              </a:rPr>
              <a:t>migration </a:t>
            </a:r>
            <a:r>
              <a:rPr dirty="0" sz="2400" spc="15">
                <a:solidFill>
                  <a:srgbClr val="F2F4F4"/>
                </a:solidFill>
                <a:latin typeface="Trebuchet MS"/>
                <a:cs typeface="Trebuchet MS"/>
              </a:rPr>
              <a:t>strategy between </a:t>
            </a:r>
            <a:r>
              <a:rPr dirty="0" sz="2400" spc="-71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2F4F4"/>
                </a:solidFill>
                <a:latin typeface="Trebuchet MS"/>
                <a:cs typeface="Trebuchet MS"/>
              </a:rPr>
              <a:t>bespoke</a:t>
            </a:r>
            <a:r>
              <a:rPr dirty="0" sz="2400" spc="-10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2F4F4"/>
                </a:solidFill>
                <a:latin typeface="Trebuchet MS"/>
                <a:cs typeface="Trebuchet MS"/>
              </a:rPr>
              <a:t>projects</a:t>
            </a:r>
            <a:r>
              <a:rPr dirty="0" sz="2400" spc="-10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2F4F4"/>
                </a:solidFill>
                <a:latin typeface="Trebuchet MS"/>
                <a:cs typeface="Trebuchet MS"/>
              </a:rPr>
              <a:t>and</a:t>
            </a:r>
            <a:r>
              <a:rPr dirty="0" sz="2400" spc="-10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2F4F4"/>
                </a:solidFill>
                <a:latin typeface="Trebuchet MS"/>
                <a:cs typeface="Trebuchet MS"/>
              </a:rPr>
              <a:t>blueprint</a:t>
            </a:r>
            <a:r>
              <a:rPr dirty="0" sz="2400" spc="-9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2F4F4"/>
                </a:solidFill>
                <a:latin typeface="Trebuchet MS"/>
                <a:cs typeface="Trebuchet MS"/>
              </a:rPr>
              <a:t>as</a:t>
            </a:r>
            <a:r>
              <a:rPr dirty="0" sz="2400" spc="-10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2F4F4"/>
                </a:solidFill>
                <a:latin typeface="Trebuchet MS"/>
                <a:cs typeface="Trebuchet MS"/>
              </a:rPr>
              <a:t>products</a:t>
            </a:r>
            <a:endParaRPr sz="2400">
              <a:latin typeface="Trebuchet MS"/>
              <a:cs typeface="Trebuchet MS"/>
            </a:endParaRPr>
          </a:p>
          <a:p>
            <a:pPr marL="469900" marR="457834" indent="-457200">
              <a:lnSpc>
                <a:spcPct val="90400"/>
              </a:lnSpc>
              <a:spcBef>
                <a:spcPts val="540"/>
              </a:spcBef>
              <a:buClr>
                <a:srgbClr val="FFFFFF"/>
              </a:buClr>
              <a:buSzPct val="91666"/>
              <a:buChar char="•"/>
              <a:tabLst>
                <a:tab pos="469265" algn="l"/>
                <a:tab pos="469900" algn="l"/>
              </a:tabLst>
            </a:pPr>
            <a:r>
              <a:rPr dirty="0" sz="2400" spc="30">
                <a:solidFill>
                  <a:srgbClr val="F2F4F4"/>
                </a:solidFill>
                <a:latin typeface="Trebuchet MS"/>
                <a:cs typeface="Trebuchet MS"/>
              </a:rPr>
              <a:t>Build</a:t>
            </a:r>
            <a:r>
              <a:rPr dirty="0" sz="2400" spc="-114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2F4F4"/>
                </a:solidFill>
                <a:latin typeface="Trebuchet MS"/>
                <a:cs typeface="Trebuchet MS"/>
              </a:rPr>
              <a:t>new</a:t>
            </a:r>
            <a:r>
              <a:rPr dirty="0" sz="2400" spc="-10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2F4F4"/>
                </a:solidFill>
                <a:latin typeface="Trebuchet MS"/>
                <a:cs typeface="Trebuchet MS"/>
              </a:rPr>
              <a:t>muscle</a:t>
            </a:r>
            <a:r>
              <a:rPr dirty="0" sz="2400" spc="-10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2F4F4"/>
                </a:solidFill>
                <a:latin typeface="Trebuchet MS"/>
                <a:cs typeface="Trebuchet MS"/>
              </a:rPr>
              <a:t>memory</a:t>
            </a:r>
            <a:r>
              <a:rPr dirty="0" sz="2400" spc="-10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2F4F4"/>
                </a:solidFill>
                <a:latin typeface="Trebuchet MS"/>
                <a:cs typeface="Trebuchet MS"/>
              </a:rPr>
              <a:t>for</a:t>
            </a:r>
            <a:r>
              <a:rPr dirty="0" sz="2400" spc="-10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2F4F4"/>
                </a:solidFill>
                <a:latin typeface="Trebuchet MS"/>
                <a:cs typeface="Trebuchet MS"/>
              </a:rPr>
              <a:t>the</a:t>
            </a:r>
            <a:r>
              <a:rPr dirty="0" sz="2400" spc="-10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2F4F4"/>
                </a:solidFill>
                <a:latin typeface="Trebuchet MS"/>
                <a:cs typeface="Trebuchet MS"/>
              </a:rPr>
              <a:t>cloud </a:t>
            </a:r>
            <a:r>
              <a:rPr dirty="0" sz="2400" spc="-71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F2F4F4"/>
                </a:solidFill>
                <a:latin typeface="Trebuchet MS"/>
                <a:cs typeface="Trebuchet MS"/>
              </a:rPr>
              <a:t>through </a:t>
            </a:r>
            <a:r>
              <a:rPr dirty="0" sz="2400" spc="-15">
                <a:solidFill>
                  <a:srgbClr val="F2F4F4"/>
                </a:solidFill>
                <a:latin typeface="Trebuchet MS"/>
                <a:cs typeface="Trebuchet MS"/>
              </a:rPr>
              <a:t>training, </a:t>
            </a:r>
            <a:r>
              <a:rPr dirty="0" sz="2400" spc="-20">
                <a:solidFill>
                  <a:srgbClr val="F2F4F4"/>
                </a:solidFill>
                <a:latin typeface="Trebuchet MS"/>
                <a:cs typeface="Trebuchet MS"/>
              </a:rPr>
              <a:t>education, </a:t>
            </a:r>
            <a:r>
              <a:rPr dirty="0" sz="2400" spc="55">
                <a:solidFill>
                  <a:srgbClr val="F2F4F4"/>
                </a:solidFill>
                <a:latin typeface="Trebuchet MS"/>
                <a:cs typeface="Trebuchet MS"/>
              </a:rPr>
              <a:t>and </a:t>
            </a:r>
            <a:r>
              <a:rPr dirty="0" sz="2400" spc="6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2F4F4"/>
                </a:solidFill>
                <a:latin typeface="Trebuchet MS"/>
                <a:cs typeface="Trebuchet MS"/>
              </a:rPr>
              <a:t>certifications</a:t>
            </a:r>
            <a:endParaRPr sz="2400">
              <a:latin typeface="Trebuchet MS"/>
              <a:cs typeface="Trebuchet MS"/>
            </a:endParaRPr>
          </a:p>
          <a:p>
            <a:pPr algn="just" marL="469900" marR="799465" indent="-457200">
              <a:lnSpc>
                <a:spcPct val="88300"/>
              </a:lnSpc>
              <a:spcBef>
                <a:spcPts val="650"/>
              </a:spcBef>
              <a:buClr>
                <a:srgbClr val="FFFFFF"/>
              </a:buClr>
              <a:buSzPct val="91666"/>
              <a:buChar char="•"/>
              <a:tabLst>
                <a:tab pos="469900" algn="l"/>
              </a:tabLst>
            </a:pPr>
            <a:r>
              <a:rPr dirty="0" sz="2400" spc="30">
                <a:solidFill>
                  <a:srgbClr val="F2F4F4"/>
                </a:solidFill>
                <a:latin typeface="Trebuchet MS"/>
                <a:cs typeface="Trebuchet MS"/>
              </a:rPr>
              <a:t>Enable</a:t>
            </a:r>
            <a:r>
              <a:rPr dirty="0" sz="2400" spc="-9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F2F4F4"/>
                </a:solidFill>
                <a:latin typeface="Trebuchet MS"/>
                <a:cs typeface="Trebuchet MS"/>
              </a:rPr>
              <a:t>autonomy</a:t>
            </a:r>
            <a:r>
              <a:rPr dirty="0" sz="2400" spc="-9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2F4F4"/>
                </a:solidFill>
                <a:latin typeface="Trebuchet MS"/>
                <a:cs typeface="Trebuchet MS"/>
              </a:rPr>
              <a:t>and</a:t>
            </a:r>
            <a:r>
              <a:rPr dirty="0" sz="2400" spc="-10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2F4F4"/>
                </a:solidFill>
                <a:latin typeface="Trebuchet MS"/>
                <a:cs typeface="Trebuchet MS"/>
              </a:rPr>
              <a:t>self-service</a:t>
            </a:r>
            <a:r>
              <a:rPr dirty="0" sz="2400" spc="-9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2F4F4"/>
                </a:solidFill>
                <a:latin typeface="Trebuchet MS"/>
                <a:cs typeface="Trebuchet MS"/>
              </a:rPr>
              <a:t>for </a:t>
            </a:r>
            <a:r>
              <a:rPr dirty="0" sz="2400" spc="-71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2F4F4"/>
                </a:solidFill>
                <a:latin typeface="Trebuchet MS"/>
                <a:cs typeface="Trebuchet MS"/>
              </a:rPr>
              <a:t>engineers,</a:t>
            </a:r>
            <a:r>
              <a:rPr dirty="0" sz="2400" spc="-11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2F4F4"/>
                </a:solidFill>
                <a:latin typeface="Trebuchet MS"/>
                <a:cs typeface="Trebuchet MS"/>
              </a:rPr>
              <a:t>cloud</a:t>
            </a:r>
            <a:r>
              <a:rPr dirty="0" sz="2400" spc="-114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2F4F4"/>
                </a:solidFill>
                <a:latin typeface="Trebuchet MS"/>
                <a:cs typeface="Trebuchet MS"/>
              </a:rPr>
              <a:t>parties</a:t>
            </a:r>
            <a:r>
              <a:rPr dirty="0" sz="2400" spc="-11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2F4F4"/>
                </a:solidFill>
                <a:latin typeface="Trebuchet MS"/>
                <a:cs typeface="Trebuchet MS"/>
              </a:rPr>
              <a:t>are</a:t>
            </a:r>
            <a:r>
              <a:rPr dirty="0" sz="2400" spc="-10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2F4F4"/>
                </a:solidFill>
                <a:latin typeface="Trebuchet MS"/>
                <a:cs typeface="Trebuchet MS"/>
              </a:rPr>
              <a:t>great</a:t>
            </a:r>
            <a:r>
              <a:rPr dirty="0" sz="2400" spc="-10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2F4F4"/>
                </a:solidFill>
                <a:latin typeface="Trebuchet MS"/>
                <a:cs typeface="Trebuchet MS"/>
              </a:rPr>
              <a:t>but </a:t>
            </a:r>
            <a:r>
              <a:rPr dirty="0" sz="2400" spc="-71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2F4F4"/>
                </a:solidFill>
                <a:latin typeface="Trebuchet MS"/>
                <a:cs typeface="Trebuchet MS"/>
              </a:rPr>
              <a:t>not</a:t>
            </a:r>
            <a:r>
              <a:rPr dirty="0" sz="2400" spc="-10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2F4F4"/>
                </a:solidFill>
                <a:latin typeface="Trebuchet MS"/>
                <a:cs typeface="Trebuchet MS"/>
              </a:rPr>
              <a:t>sufficient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4030" y="365252"/>
            <a:ext cx="9427210" cy="1418590"/>
          </a:xfrm>
          <a:prstGeom prst="rect"/>
        </p:spPr>
        <p:txBody>
          <a:bodyPr wrap="square" lIns="0" tIns="92710" rIns="0" bIns="0" rtlCol="0" vert="horz">
            <a:spAutoFit/>
          </a:bodyPr>
          <a:lstStyle/>
          <a:p>
            <a:pPr marL="12700" marR="5080">
              <a:lnSpc>
                <a:spcPts val="5210"/>
              </a:lnSpc>
              <a:spcBef>
                <a:spcPts val="730"/>
              </a:spcBef>
            </a:pPr>
            <a:r>
              <a:rPr dirty="0" sz="4800" spc="325"/>
              <a:t>S</a:t>
            </a:r>
            <a:r>
              <a:rPr dirty="0" sz="4800" spc="380"/>
              <a:t>u</a:t>
            </a:r>
            <a:r>
              <a:rPr dirty="0" sz="4800" spc="405"/>
              <a:t>mm</a:t>
            </a:r>
            <a:r>
              <a:rPr dirty="0" sz="4800" spc="65"/>
              <a:t>a</a:t>
            </a:r>
            <a:r>
              <a:rPr dirty="0" sz="4800" spc="85"/>
              <a:t>r</a:t>
            </a:r>
            <a:r>
              <a:rPr dirty="0" sz="4800" spc="210"/>
              <a:t>y</a:t>
            </a:r>
            <a:r>
              <a:rPr dirty="0" sz="4800" spc="-265"/>
              <a:t>:</a:t>
            </a:r>
            <a:r>
              <a:rPr dirty="0" sz="4800" spc="-500"/>
              <a:t> </a:t>
            </a:r>
            <a:r>
              <a:rPr dirty="0" sz="4800" spc="515"/>
              <a:t>O</a:t>
            </a:r>
            <a:r>
              <a:rPr dirty="0" sz="4800" spc="225"/>
              <a:t>p</a:t>
            </a:r>
            <a:r>
              <a:rPr dirty="0" sz="4800" spc="20"/>
              <a:t>i</a:t>
            </a:r>
            <a:r>
              <a:rPr dirty="0" sz="4800" spc="280"/>
              <a:t>n</a:t>
            </a:r>
            <a:r>
              <a:rPr dirty="0" sz="4800" spc="20"/>
              <a:t>i</a:t>
            </a:r>
            <a:r>
              <a:rPr dirty="0" sz="4800" spc="225"/>
              <a:t>o</a:t>
            </a:r>
            <a:r>
              <a:rPr dirty="0" sz="4800" spc="280"/>
              <a:t>n</a:t>
            </a:r>
            <a:r>
              <a:rPr dirty="0" sz="4800" spc="65"/>
              <a:t>a</a:t>
            </a:r>
            <a:r>
              <a:rPr dirty="0" sz="4800" spc="-65"/>
              <a:t>t</a:t>
            </a:r>
            <a:r>
              <a:rPr dirty="0" sz="4800" spc="-55"/>
              <a:t>e</a:t>
            </a:r>
            <a:r>
              <a:rPr dirty="0" sz="4800" spc="335"/>
              <a:t>d</a:t>
            </a:r>
            <a:r>
              <a:rPr dirty="0" sz="4800" spc="-500"/>
              <a:t> </a:t>
            </a:r>
            <a:r>
              <a:rPr dirty="0" sz="4800" spc="225"/>
              <a:t>b</a:t>
            </a:r>
            <a:r>
              <a:rPr dirty="0" sz="4800" spc="135"/>
              <a:t>l</a:t>
            </a:r>
            <a:r>
              <a:rPr dirty="0" sz="4800" spc="240"/>
              <a:t>u</a:t>
            </a:r>
            <a:r>
              <a:rPr dirty="0" sz="4800" spc="-80"/>
              <a:t>e</a:t>
            </a:r>
            <a:r>
              <a:rPr dirty="0" sz="4800" spc="225"/>
              <a:t>p</a:t>
            </a:r>
            <a:r>
              <a:rPr dirty="0" sz="4800" spc="85"/>
              <a:t>r</a:t>
            </a:r>
            <a:r>
              <a:rPr dirty="0" sz="4800" spc="20"/>
              <a:t>i</a:t>
            </a:r>
            <a:r>
              <a:rPr dirty="0" sz="4800" spc="280"/>
              <a:t>n</a:t>
            </a:r>
            <a:r>
              <a:rPr dirty="0" sz="4800" spc="65"/>
              <a:t>t  </a:t>
            </a:r>
            <a:r>
              <a:rPr dirty="0" sz="4800" spc="-5"/>
              <a:t>ar</a:t>
            </a:r>
            <a:r>
              <a:rPr dirty="0" sz="4800" spc="10"/>
              <a:t>c</a:t>
            </a:r>
            <a:r>
              <a:rPr dirty="0" sz="4800" spc="280"/>
              <a:t>h</a:t>
            </a:r>
            <a:r>
              <a:rPr dirty="0" sz="4800" spc="-30"/>
              <a:t>i</a:t>
            </a:r>
            <a:r>
              <a:rPr dirty="0" sz="4800" spc="15"/>
              <a:t>t</a:t>
            </a:r>
            <a:r>
              <a:rPr dirty="0" sz="4800" spc="-75"/>
              <a:t>e</a:t>
            </a:r>
            <a:r>
              <a:rPr dirty="0" sz="4800" spc="-145"/>
              <a:t>c</a:t>
            </a:r>
            <a:r>
              <a:rPr dirty="0" sz="4800" spc="-40"/>
              <a:t>t</a:t>
            </a:r>
            <a:r>
              <a:rPr dirty="0" sz="4800" spc="240"/>
              <a:t>u</a:t>
            </a:r>
            <a:r>
              <a:rPr dirty="0" sz="4800" spc="-20"/>
              <a:t>r</a:t>
            </a:r>
            <a:r>
              <a:rPr dirty="0" sz="4800" spc="30"/>
              <a:t>e</a:t>
            </a:r>
            <a:r>
              <a:rPr dirty="0" sz="4800" spc="40"/>
              <a:t>(</a:t>
            </a:r>
            <a:r>
              <a:rPr dirty="0" sz="4800" spc="60"/>
              <a:t>s</a:t>
            </a:r>
            <a:r>
              <a:rPr dirty="0" sz="4800" spc="80"/>
              <a:t>)</a:t>
            </a:r>
            <a:r>
              <a:rPr dirty="0" sz="4800" spc="-505"/>
              <a:t> </a:t>
            </a:r>
            <a:r>
              <a:rPr dirty="0" sz="4800" spc="135"/>
              <a:t>a</a:t>
            </a:r>
            <a:r>
              <a:rPr dirty="0" sz="4800" spc="200"/>
              <a:t>s</a:t>
            </a:r>
            <a:r>
              <a:rPr dirty="0" sz="4800" spc="-500"/>
              <a:t> </a:t>
            </a:r>
            <a:r>
              <a:rPr dirty="0" sz="4800" spc="225"/>
              <a:t>p</a:t>
            </a:r>
            <a:r>
              <a:rPr dirty="0" sz="4800" spc="155"/>
              <a:t>ro</a:t>
            </a:r>
            <a:r>
              <a:rPr dirty="0" sz="4800" spc="220"/>
              <a:t>d</a:t>
            </a:r>
            <a:r>
              <a:rPr dirty="0" sz="4800" spc="240"/>
              <a:t>u</a:t>
            </a:r>
            <a:r>
              <a:rPr dirty="0" sz="4800" spc="-145"/>
              <a:t>c</a:t>
            </a:r>
            <a:r>
              <a:rPr dirty="0" sz="4800" spc="-40"/>
              <a:t>t</a:t>
            </a:r>
            <a:r>
              <a:rPr dirty="0" sz="4800" spc="265"/>
              <a:t>s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494030" y="1887220"/>
            <a:ext cx="8803640" cy="11252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340"/>
              </a:spcBef>
              <a:tabLst>
                <a:tab pos="920115" algn="l"/>
                <a:tab pos="1918335" algn="l"/>
                <a:tab pos="2285365" algn="l"/>
                <a:tab pos="3345815" algn="l"/>
                <a:tab pos="3448685" algn="l"/>
                <a:tab pos="3796665" algn="l"/>
                <a:tab pos="4862830" algn="l"/>
                <a:tab pos="6205855" algn="l"/>
                <a:tab pos="6840855" algn="l"/>
              </a:tabLst>
            </a:pPr>
            <a:r>
              <a:rPr dirty="0" sz="1600" spc="405" b="1">
                <a:solidFill>
                  <a:srgbClr val="E659D6"/>
                </a:solidFill>
                <a:latin typeface="Trebuchet MS"/>
                <a:cs typeface="Trebuchet MS"/>
              </a:rPr>
              <a:t>U</a:t>
            </a:r>
            <a:r>
              <a:rPr dirty="0" sz="1600" spc="80" b="1">
                <a:solidFill>
                  <a:srgbClr val="E659D6"/>
                </a:solidFill>
                <a:latin typeface="Trebuchet MS"/>
                <a:cs typeface="Trebuchet MS"/>
              </a:rPr>
              <a:t>S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350" b="1">
                <a:solidFill>
                  <a:srgbClr val="E659D6"/>
                </a:solidFill>
                <a:latin typeface="Trebuchet MS"/>
                <a:cs typeface="Trebuchet MS"/>
              </a:rPr>
              <a:t>I</a:t>
            </a:r>
            <a:r>
              <a:rPr dirty="0" sz="1600" spc="114" b="1">
                <a:solidFill>
                  <a:srgbClr val="E659D6"/>
                </a:solidFill>
                <a:latin typeface="Trebuchet MS"/>
                <a:cs typeface="Trebuchet MS"/>
              </a:rPr>
              <a:t>N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60" b="1">
                <a:solidFill>
                  <a:srgbClr val="E659D6"/>
                </a:solidFill>
                <a:latin typeface="Trebuchet MS"/>
                <a:cs typeface="Trebuchet MS"/>
              </a:rPr>
              <a:t>G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</a:t>
            </a:r>
            <a:r>
              <a:rPr dirty="0" sz="1600" spc="190" b="1">
                <a:solidFill>
                  <a:srgbClr val="E659D6"/>
                </a:solidFill>
                <a:latin typeface="Trebuchet MS"/>
                <a:cs typeface="Trebuchet MS"/>
              </a:rPr>
              <a:t>M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45" b="1">
                <a:solidFill>
                  <a:srgbClr val="E659D6"/>
                </a:solidFill>
                <a:latin typeface="Trebuchet MS"/>
                <a:cs typeface="Trebuchet MS"/>
              </a:rPr>
              <a:t>O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5" b="1">
                <a:solidFill>
                  <a:srgbClr val="E659D6"/>
                </a:solidFill>
                <a:latin typeface="Trebuchet MS"/>
                <a:cs typeface="Trebuchet MS"/>
              </a:rPr>
              <a:t>D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330" b="1">
                <a:solidFill>
                  <a:srgbClr val="E659D6"/>
                </a:solidFill>
                <a:latin typeface="Trebuchet MS"/>
                <a:cs typeface="Trebuchet MS"/>
              </a:rPr>
              <a:t>U</a:t>
            </a:r>
            <a:r>
              <a:rPr dirty="0" sz="1600" spc="25" b="1">
                <a:solidFill>
                  <a:srgbClr val="E659D6"/>
                </a:solidFill>
                <a:latin typeface="Trebuchet MS"/>
                <a:cs typeface="Trebuchet MS"/>
              </a:rPr>
              <a:t>L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50" b="1">
                <a:solidFill>
                  <a:srgbClr val="E659D6"/>
                </a:solidFill>
                <a:latin typeface="Trebuchet MS"/>
                <a:cs typeface="Trebuchet MS"/>
              </a:rPr>
              <a:t>A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40" b="1">
                <a:solidFill>
                  <a:srgbClr val="E659D6"/>
                </a:solidFill>
                <a:latin typeface="Trebuchet MS"/>
                <a:cs typeface="Trebuchet MS"/>
              </a:rPr>
              <a:t>R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</a:t>
            </a:r>
            <a:r>
              <a:rPr dirty="0" sz="1600" spc="105" b="1">
                <a:solidFill>
                  <a:srgbClr val="E659D6"/>
                </a:solidFill>
                <a:latin typeface="Trebuchet MS"/>
                <a:cs typeface="Trebuchet MS"/>
              </a:rPr>
              <a:t>D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14" b="1">
                <a:solidFill>
                  <a:srgbClr val="E659D6"/>
                </a:solidFill>
                <a:latin typeface="Trebuchet MS"/>
                <a:cs typeface="Trebuchet MS"/>
              </a:rPr>
              <a:t>S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335" b="1">
                <a:solidFill>
                  <a:srgbClr val="E659D6"/>
                </a:solidFill>
                <a:latin typeface="Trebuchet MS"/>
                <a:cs typeface="Trebuchet MS"/>
              </a:rPr>
              <a:t>I</a:t>
            </a:r>
            <a:r>
              <a:rPr dirty="0" sz="1600" spc="85" b="1">
                <a:solidFill>
                  <a:srgbClr val="E659D6"/>
                </a:solidFill>
                <a:latin typeface="Trebuchet MS"/>
                <a:cs typeface="Trebuchet MS"/>
              </a:rPr>
              <a:t>G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5" b="1">
                <a:solidFill>
                  <a:srgbClr val="E659D6"/>
                </a:solidFill>
                <a:latin typeface="Trebuchet MS"/>
                <a:cs typeface="Trebuchet MS"/>
              </a:rPr>
              <a:t>N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</a:t>
            </a:r>
            <a:r>
              <a:rPr dirty="0" sz="1600" spc="-30" b="1">
                <a:solidFill>
                  <a:srgbClr val="E659D6"/>
                </a:solidFill>
                <a:latin typeface="Trebuchet MS"/>
                <a:cs typeface="Trebuchet MS"/>
              </a:rPr>
              <a:t>T</a:t>
            </a:r>
            <a:r>
              <a:rPr dirty="0" sz="1600" spc="-19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45" b="1">
                <a:solidFill>
                  <a:srgbClr val="E659D6"/>
                </a:solidFill>
                <a:latin typeface="Trebuchet MS"/>
                <a:cs typeface="Trebuchet MS"/>
              </a:rPr>
              <a:t>O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</a:t>
            </a:r>
            <a:r>
              <a:rPr dirty="0" sz="1600" spc="320" b="1">
                <a:solidFill>
                  <a:srgbClr val="E659D6"/>
                </a:solidFill>
                <a:latin typeface="Trebuchet MS"/>
                <a:cs typeface="Trebuchet MS"/>
              </a:rPr>
              <a:t>C</a:t>
            </a:r>
            <a:r>
              <a:rPr dirty="0" sz="1600" spc="20" b="1">
                <a:solidFill>
                  <a:srgbClr val="E659D6"/>
                </a:solidFill>
                <a:latin typeface="Trebuchet MS"/>
                <a:cs typeface="Trebuchet MS"/>
              </a:rPr>
              <a:t>R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50" b="1">
                <a:solidFill>
                  <a:srgbClr val="E659D6"/>
                </a:solidFill>
                <a:latin typeface="Trebuchet MS"/>
                <a:cs typeface="Trebuchet MS"/>
              </a:rPr>
              <a:t>A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E659D6"/>
                </a:solidFill>
                <a:latin typeface="Trebuchet MS"/>
                <a:cs typeface="Trebuchet MS"/>
              </a:rPr>
              <a:t>T</a:t>
            </a:r>
            <a:r>
              <a:rPr dirty="0" sz="1600" spc="-19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</a:t>
            </a:r>
            <a:r>
              <a:rPr dirty="0" sz="1600" spc="50" b="1">
                <a:solidFill>
                  <a:srgbClr val="E659D6"/>
                </a:solidFill>
                <a:latin typeface="Trebuchet MS"/>
                <a:cs typeface="Trebuchet MS"/>
              </a:rPr>
              <a:t>P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40" b="1">
                <a:solidFill>
                  <a:srgbClr val="E659D6"/>
                </a:solidFill>
                <a:latin typeface="Trebuchet MS"/>
                <a:cs typeface="Trebuchet MS"/>
              </a:rPr>
              <a:t>R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55" b="1">
                <a:solidFill>
                  <a:srgbClr val="E659D6"/>
                </a:solidFill>
                <a:latin typeface="Trebuchet MS"/>
                <a:cs typeface="Trebuchet MS"/>
              </a:rPr>
              <a:t>B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335" b="1">
                <a:solidFill>
                  <a:srgbClr val="E659D6"/>
                </a:solidFill>
                <a:latin typeface="Trebuchet MS"/>
                <a:cs typeface="Trebuchet MS"/>
              </a:rPr>
              <a:t>UI</a:t>
            </a:r>
            <a:r>
              <a:rPr dirty="0" sz="1600" spc="40" b="1">
                <a:solidFill>
                  <a:srgbClr val="E659D6"/>
                </a:solidFill>
                <a:latin typeface="Trebuchet MS"/>
                <a:cs typeface="Trebuchet MS"/>
              </a:rPr>
              <a:t>L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E659D6"/>
                </a:solidFill>
                <a:latin typeface="Trebuchet MS"/>
                <a:cs typeface="Trebuchet MS"/>
              </a:rPr>
              <a:t>T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</a:t>
            </a:r>
            <a:r>
              <a:rPr dirty="0" sz="1600" spc="50" b="1">
                <a:solidFill>
                  <a:srgbClr val="E659D6"/>
                </a:solidFill>
                <a:latin typeface="Trebuchet MS"/>
                <a:cs typeface="Trebuchet MS"/>
              </a:rPr>
              <a:t>A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5" b="1">
                <a:solidFill>
                  <a:srgbClr val="E659D6"/>
                </a:solidFill>
                <a:latin typeface="Trebuchet MS"/>
                <a:cs typeface="Trebuchet MS"/>
              </a:rPr>
              <a:t>N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5" b="1">
                <a:solidFill>
                  <a:srgbClr val="E659D6"/>
                </a:solidFill>
                <a:latin typeface="Trebuchet MS"/>
                <a:cs typeface="Trebuchet MS"/>
              </a:rPr>
              <a:t>D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</a:t>
            </a:r>
            <a:r>
              <a:rPr dirty="0" sz="1600" spc="370" b="1">
                <a:solidFill>
                  <a:srgbClr val="E659D6"/>
                </a:solidFill>
                <a:latin typeface="Trebuchet MS"/>
                <a:cs typeface="Trebuchet MS"/>
              </a:rPr>
              <a:t>CU</a:t>
            </a:r>
            <a:r>
              <a:rPr dirty="0" sz="1600" spc="55" b="1">
                <a:solidFill>
                  <a:srgbClr val="E659D6"/>
                </a:solidFill>
                <a:latin typeface="Trebuchet MS"/>
                <a:cs typeface="Trebuchet MS"/>
              </a:rPr>
              <a:t>S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E659D6"/>
                </a:solidFill>
                <a:latin typeface="Trebuchet MS"/>
                <a:cs typeface="Trebuchet MS"/>
              </a:rPr>
              <a:t>T</a:t>
            </a:r>
            <a:r>
              <a:rPr dirty="0" sz="1600" spc="-19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45" b="1">
                <a:solidFill>
                  <a:srgbClr val="E659D6"/>
                </a:solidFill>
                <a:latin typeface="Trebuchet MS"/>
                <a:cs typeface="Trebuchet MS"/>
              </a:rPr>
              <a:t>O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90" b="1">
                <a:solidFill>
                  <a:srgbClr val="E659D6"/>
                </a:solidFill>
                <a:latin typeface="Trebuchet MS"/>
                <a:cs typeface="Trebuchet MS"/>
              </a:rPr>
              <a:t>M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340" b="1">
                <a:solidFill>
                  <a:srgbClr val="E659D6"/>
                </a:solidFill>
                <a:latin typeface="Trebuchet MS"/>
                <a:cs typeface="Trebuchet MS"/>
              </a:rPr>
              <a:t>I</a:t>
            </a:r>
            <a:r>
              <a:rPr dirty="0" sz="1600" spc="80" b="1">
                <a:solidFill>
                  <a:srgbClr val="E659D6"/>
                </a:solidFill>
                <a:latin typeface="Trebuchet MS"/>
                <a:cs typeface="Trebuchet MS"/>
              </a:rPr>
              <a:t>Z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50" b="1">
                <a:solidFill>
                  <a:srgbClr val="E659D6"/>
                </a:solidFill>
                <a:latin typeface="Trebuchet MS"/>
                <a:cs typeface="Trebuchet MS"/>
              </a:rPr>
              <a:t>A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55" b="1">
                <a:solidFill>
                  <a:srgbClr val="E659D6"/>
                </a:solidFill>
                <a:latin typeface="Trebuchet MS"/>
                <a:cs typeface="Trebuchet MS"/>
              </a:rPr>
              <a:t>B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-20" b="1">
                <a:solidFill>
                  <a:srgbClr val="E659D6"/>
                </a:solidFill>
                <a:latin typeface="Trebuchet MS"/>
                <a:cs typeface="Trebuchet MS"/>
              </a:rPr>
              <a:t>L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  </a:t>
            </a:r>
            <a:r>
              <a:rPr dirty="0" sz="1600" spc="405" b="1">
                <a:solidFill>
                  <a:srgbClr val="E659D6"/>
                </a:solidFill>
                <a:latin typeface="Trebuchet MS"/>
                <a:cs typeface="Trebuchet MS"/>
              </a:rPr>
              <a:t>O</a:t>
            </a:r>
            <a:r>
              <a:rPr dirty="0" sz="1600" spc="90" b="1">
                <a:solidFill>
                  <a:srgbClr val="E659D6"/>
                </a:solidFill>
                <a:latin typeface="Trebuchet MS"/>
                <a:cs typeface="Trebuchet MS"/>
              </a:rPr>
              <a:t>P</a:t>
            </a:r>
            <a:r>
              <a:rPr dirty="0" sz="1600" spc="-19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60" b="1">
                <a:solidFill>
                  <a:srgbClr val="E659D6"/>
                </a:solidFill>
                <a:latin typeface="Trebuchet MS"/>
                <a:cs typeface="Trebuchet MS"/>
              </a:rPr>
              <a:t>I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5" b="1">
                <a:solidFill>
                  <a:srgbClr val="E659D6"/>
                </a:solidFill>
                <a:latin typeface="Trebuchet MS"/>
                <a:cs typeface="Trebuchet MS"/>
              </a:rPr>
              <a:t>N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60" b="1">
                <a:solidFill>
                  <a:srgbClr val="E659D6"/>
                </a:solidFill>
                <a:latin typeface="Trebuchet MS"/>
                <a:cs typeface="Trebuchet MS"/>
              </a:rPr>
              <a:t>I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430" b="1">
                <a:solidFill>
                  <a:srgbClr val="E659D6"/>
                </a:solidFill>
                <a:latin typeface="Trebuchet MS"/>
                <a:cs typeface="Trebuchet MS"/>
              </a:rPr>
              <a:t>O</a:t>
            </a:r>
            <a:r>
              <a:rPr dirty="0" sz="1600" spc="120" b="1">
                <a:solidFill>
                  <a:srgbClr val="E659D6"/>
                </a:solidFill>
                <a:latin typeface="Trebuchet MS"/>
                <a:cs typeface="Trebuchet MS"/>
              </a:rPr>
              <a:t>N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50" b="1">
                <a:solidFill>
                  <a:srgbClr val="E659D6"/>
                </a:solidFill>
                <a:latin typeface="Trebuchet MS"/>
                <a:cs typeface="Trebuchet MS"/>
              </a:rPr>
              <a:t>A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E659D6"/>
                </a:solidFill>
                <a:latin typeface="Trebuchet MS"/>
                <a:cs typeface="Trebuchet MS"/>
              </a:rPr>
              <a:t>T</a:t>
            </a:r>
            <a:r>
              <a:rPr dirty="0" sz="1600" spc="-19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5" b="1">
                <a:solidFill>
                  <a:srgbClr val="E659D6"/>
                </a:solidFill>
                <a:latin typeface="Trebuchet MS"/>
                <a:cs typeface="Trebuchet MS"/>
              </a:rPr>
              <a:t>D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</a:t>
            </a:r>
            <a:r>
              <a:rPr dirty="0" sz="1600" spc="320" b="1">
                <a:solidFill>
                  <a:srgbClr val="E659D6"/>
                </a:solidFill>
                <a:latin typeface="Trebuchet MS"/>
                <a:cs typeface="Trebuchet MS"/>
              </a:rPr>
              <a:t>B</a:t>
            </a:r>
            <a:r>
              <a:rPr dirty="0" sz="1600" spc="20" b="1">
                <a:solidFill>
                  <a:srgbClr val="E659D6"/>
                </a:solidFill>
                <a:latin typeface="Trebuchet MS"/>
                <a:cs typeface="Trebuchet MS"/>
              </a:rPr>
              <a:t>L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70" b="1">
                <a:solidFill>
                  <a:srgbClr val="E659D6"/>
                </a:solidFill>
                <a:latin typeface="Trebuchet MS"/>
                <a:cs typeface="Trebuchet MS"/>
              </a:rPr>
              <a:t>U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50" b="1">
                <a:solidFill>
                  <a:srgbClr val="E659D6"/>
                </a:solidFill>
                <a:latin typeface="Trebuchet MS"/>
                <a:cs typeface="Trebuchet MS"/>
              </a:rPr>
              <a:t>P</a:t>
            </a:r>
            <a:r>
              <a:rPr dirty="0" sz="1600" spc="-19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40" b="1">
                <a:solidFill>
                  <a:srgbClr val="E659D6"/>
                </a:solidFill>
                <a:latin typeface="Trebuchet MS"/>
                <a:cs typeface="Trebuchet MS"/>
              </a:rPr>
              <a:t>R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60" b="1">
                <a:solidFill>
                  <a:srgbClr val="E659D6"/>
                </a:solidFill>
                <a:latin typeface="Trebuchet MS"/>
                <a:cs typeface="Trebuchet MS"/>
              </a:rPr>
              <a:t>I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5" b="1">
                <a:solidFill>
                  <a:srgbClr val="E659D6"/>
                </a:solidFill>
                <a:latin typeface="Trebuchet MS"/>
                <a:cs typeface="Trebuchet MS"/>
              </a:rPr>
              <a:t>N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E659D6"/>
                </a:solidFill>
                <a:latin typeface="Trebuchet MS"/>
                <a:cs typeface="Trebuchet MS"/>
              </a:rPr>
              <a:t>T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	</a:t>
            </a:r>
            <a:r>
              <a:rPr dirty="0" sz="1600" spc="50" b="1">
                <a:solidFill>
                  <a:srgbClr val="E659D6"/>
                </a:solidFill>
                <a:latin typeface="Trebuchet MS"/>
                <a:cs typeface="Trebuchet MS"/>
              </a:rPr>
              <a:t>A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40" b="1">
                <a:solidFill>
                  <a:srgbClr val="E659D6"/>
                </a:solidFill>
                <a:latin typeface="Trebuchet MS"/>
                <a:cs typeface="Trebuchet MS"/>
              </a:rPr>
              <a:t>R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5" b="1">
                <a:solidFill>
                  <a:srgbClr val="E659D6"/>
                </a:solidFill>
                <a:latin typeface="Trebuchet MS"/>
                <a:cs typeface="Trebuchet MS"/>
              </a:rPr>
              <a:t>C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80" b="1">
                <a:solidFill>
                  <a:srgbClr val="E659D6"/>
                </a:solidFill>
                <a:latin typeface="Trebuchet MS"/>
                <a:cs typeface="Trebuchet MS"/>
              </a:rPr>
              <a:t>H</a:t>
            </a:r>
            <a:r>
              <a:rPr dirty="0" sz="1600" spc="-19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60" b="1">
                <a:solidFill>
                  <a:srgbClr val="E659D6"/>
                </a:solidFill>
                <a:latin typeface="Trebuchet MS"/>
                <a:cs typeface="Trebuchet MS"/>
              </a:rPr>
              <a:t>I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E659D6"/>
                </a:solidFill>
                <a:latin typeface="Trebuchet MS"/>
                <a:cs typeface="Trebuchet MS"/>
              </a:rPr>
              <a:t>T</a:t>
            </a:r>
            <a:r>
              <a:rPr dirty="0" sz="1600" spc="-19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5" b="1">
                <a:solidFill>
                  <a:srgbClr val="E659D6"/>
                </a:solidFill>
                <a:latin typeface="Trebuchet MS"/>
                <a:cs typeface="Trebuchet MS"/>
              </a:rPr>
              <a:t>C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E659D6"/>
                </a:solidFill>
                <a:latin typeface="Trebuchet MS"/>
                <a:cs typeface="Trebuchet MS"/>
              </a:rPr>
              <a:t>T</a:t>
            </a:r>
            <a:r>
              <a:rPr dirty="0" sz="1600" spc="-19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70" b="1">
                <a:solidFill>
                  <a:srgbClr val="E659D6"/>
                </a:solidFill>
                <a:latin typeface="Trebuchet MS"/>
                <a:cs typeface="Trebuchet MS"/>
              </a:rPr>
              <a:t>U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40" b="1">
                <a:solidFill>
                  <a:srgbClr val="E659D6"/>
                </a:solidFill>
                <a:latin typeface="Trebuchet MS"/>
                <a:cs typeface="Trebuchet MS"/>
              </a:rPr>
              <a:t>R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14" b="1">
                <a:solidFill>
                  <a:srgbClr val="E659D6"/>
                </a:solidFill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rebuchet MS"/>
              <a:cs typeface="Trebuchet MS"/>
            </a:endParaRPr>
          </a:p>
          <a:p>
            <a:pPr marL="146050">
              <a:lnSpc>
                <a:spcPct val="100000"/>
              </a:lnSpc>
              <a:tabLst>
                <a:tab pos="7007225" algn="l"/>
              </a:tabLst>
            </a:pPr>
            <a:r>
              <a:rPr dirty="0" sz="2400" spc="15" b="1">
                <a:solidFill>
                  <a:srgbClr val="FAE232"/>
                </a:solidFill>
                <a:latin typeface="Trebuchet MS"/>
                <a:cs typeface="Trebuchet MS"/>
              </a:rPr>
              <a:t>Key</a:t>
            </a:r>
            <a:r>
              <a:rPr dirty="0" sz="2400" spc="-95" b="1">
                <a:solidFill>
                  <a:srgbClr val="FAE232"/>
                </a:solidFill>
                <a:latin typeface="Trebuchet MS"/>
                <a:cs typeface="Trebuchet MS"/>
              </a:rPr>
              <a:t> </a:t>
            </a:r>
            <a:r>
              <a:rPr dirty="0" sz="2400" spc="15" b="1">
                <a:solidFill>
                  <a:srgbClr val="FAE232"/>
                </a:solidFill>
                <a:latin typeface="Trebuchet MS"/>
                <a:cs typeface="Trebuchet MS"/>
              </a:rPr>
              <a:t>takeaways	Key</a:t>
            </a:r>
            <a:r>
              <a:rPr dirty="0" sz="2400" spc="-160" b="1">
                <a:solidFill>
                  <a:srgbClr val="FAE232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FAE232"/>
                </a:solidFill>
                <a:latin typeface="Trebuchet MS"/>
                <a:cs typeface="Trebuchet MS"/>
              </a:rPr>
              <a:t>benefits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030" y="2007615"/>
            <a:ext cx="7613650" cy="1778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5"/>
              <a:t>Than</a:t>
            </a:r>
            <a:r>
              <a:rPr dirty="0" spc="785"/>
              <a:t>k</a:t>
            </a:r>
            <a:r>
              <a:rPr dirty="0" spc="-1215"/>
              <a:t> </a:t>
            </a:r>
            <a:r>
              <a:rPr dirty="0" spc="204"/>
              <a:t>you!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75937" y="7797800"/>
            <a:ext cx="36423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FFFFFF"/>
                </a:solidFill>
                <a:latin typeface="Trebuchet MS"/>
                <a:cs typeface="Trebuchet MS"/>
              </a:rPr>
              <a:t>2020,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Inc. </a:t>
            </a:r>
            <a:r>
              <a:rPr dirty="0" sz="900" spc="1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088" y="7684030"/>
            <a:ext cx="235972" cy="85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25791" y="7685268"/>
            <a:ext cx="23495" cy="268605"/>
          </a:xfrm>
          <a:custGeom>
            <a:avLst/>
            <a:gdLst/>
            <a:ahLst/>
            <a:cxnLst/>
            <a:rect l="l" t="t" r="r" b="b"/>
            <a:pathLst>
              <a:path w="23495" h="268604">
                <a:moveTo>
                  <a:pt x="23230" y="0"/>
                </a:moveTo>
                <a:lnTo>
                  <a:pt x="0" y="0"/>
                </a:lnTo>
                <a:lnTo>
                  <a:pt x="0" y="268268"/>
                </a:lnTo>
                <a:lnTo>
                  <a:pt x="23230" y="268268"/>
                </a:lnTo>
                <a:lnTo>
                  <a:pt x="232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696228" y="7702300"/>
            <a:ext cx="856615" cy="257175"/>
            <a:chOff x="696228" y="7702300"/>
            <a:chExt cx="856615" cy="257175"/>
          </a:xfrm>
        </p:grpSpPr>
        <p:sp>
          <p:nvSpPr>
            <p:cNvPr id="7" name="object 7"/>
            <p:cNvSpPr/>
            <p:nvPr/>
          </p:nvSpPr>
          <p:spPr>
            <a:xfrm>
              <a:off x="696226" y="7753019"/>
              <a:ext cx="523240" cy="206375"/>
            </a:xfrm>
            <a:custGeom>
              <a:avLst/>
              <a:gdLst/>
              <a:ahLst/>
              <a:cxnLst/>
              <a:rect l="l" t="t" r="r" b="b"/>
              <a:pathLst>
                <a:path w="523240" h="206375">
                  <a:moveTo>
                    <a:pt x="162991" y="58839"/>
                  </a:moveTo>
                  <a:lnTo>
                    <a:pt x="147840" y="14897"/>
                  </a:lnTo>
                  <a:lnTo>
                    <a:pt x="103936" y="0"/>
                  </a:lnTo>
                  <a:lnTo>
                    <a:pt x="93827" y="457"/>
                  </a:lnTo>
                  <a:lnTo>
                    <a:pt x="52082" y="11417"/>
                  </a:lnTo>
                  <a:lnTo>
                    <a:pt x="22047" y="28257"/>
                  </a:lnTo>
                  <a:lnTo>
                    <a:pt x="19685" y="5803"/>
                  </a:lnTo>
                  <a:lnTo>
                    <a:pt x="0" y="5803"/>
                  </a:lnTo>
                  <a:lnTo>
                    <a:pt x="0" y="200520"/>
                  </a:lnTo>
                  <a:lnTo>
                    <a:pt x="22440" y="200520"/>
                  </a:lnTo>
                  <a:lnTo>
                    <a:pt x="22440" y="44907"/>
                  </a:lnTo>
                  <a:lnTo>
                    <a:pt x="41262" y="34061"/>
                  </a:lnTo>
                  <a:lnTo>
                    <a:pt x="60325" y="26327"/>
                  </a:lnTo>
                  <a:lnTo>
                    <a:pt x="79654" y="21678"/>
                  </a:lnTo>
                  <a:lnTo>
                    <a:pt x="99212" y="20129"/>
                  </a:lnTo>
                  <a:lnTo>
                    <a:pt x="109296" y="20840"/>
                  </a:lnTo>
                  <a:lnTo>
                    <a:pt x="138087" y="46405"/>
                  </a:lnTo>
                  <a:lnTo>
                    <a:pt x="140550" y="68135"/>
                  </a:lnTo>
                  <a:lnTo>
                    <a:pt x="140550" y="200520"/>
                  </a:lnTo>
                  <a:lnTo>
                    <a:pt x="162991" y="200520"/>
                  </a:lnTo>
                  <a:lnTo>
                    <a:pt x="162991" y="58839"/>
                  </a:lnTo>
                  <a:close/>
                </a:path>
                <a:path w="523240" h="206375">
                  <a:moveTo>
                    <a:pt x="357962" y="5803"/>
                  </a:moveTo>
                  <a:lnTo>
                    <a:pt x="334340" y="5803"/>
                  </a:lnTo>
                  <a:lnTo>
                    <a:pt x="266611" y="177685"/>
                  </a:lnTo>
                  <a:lnTo>
                    <a:pt x="198894" y="5803"/>
                  </a:lnTo>
                  <a:lnTo>
                    <a:pt x="174485" y="5803"/>
                  </a:lnTo>
                  <a:lnTo>
                    <a:pt x="254406" y="200520"/>
                  </a:lnTo>
                  <a:lnTo>
                    <a:pt x="278041" y="200520"/>
                  </a:lnTo>
                  <a:lnTo>
                    <a:pt x="357962" y="5803"/>
                  </a:lnTo>
                  <a:close/>
                </a:path>
                <a:path w="523240" h="206375">
                  <a:moveTo>
                    <a:pt x="522808" y="79565"/>
                  </a:moveTo>
                  <a:lnTo>
                    <a:pt x="512102" y="31280"/>
                  </a:lnTo>
                  <a:lnTo>
                    <a:pt x="501192" y="18008"/>
                  </a:lnTo>
                  <a:lnTo>
                    <a:pt x="501192" y="76263"/>
                  </a:lnTo>
                  <a:lnTo>
                    <a:pt x="501192" y="81165"/>
                  </a:lnTo>
                  <a:lnTo>
                    <a:pt x="501053" y="85420"/>
                  </a:lnTo>
                  <a:lnTo>
                    <a:pt x="500799" y="89039"/>
                  </a:lnTo>
                  <a:lnTo>
                    <a:pt x="381101" y="89039"/>
                  </a:lnTo>
                  <a:lnTo>
                    <a:pt x="386549" y="58724"/>
                  </a:lnTo>
                  <a:lnTo>
                    <a:pt x="399313" y="37071"/>
                  </a:lnTo>
                  <a:lnTo>
                    <a:pt x="419417" y="24079"/>
                  </a:lnTo>
                  <a:lnTo>
                    <a:pt x="446862" y="19735"/>
                  </a:lnTo>
                  <a:lnTo>
                    <a:pt x="459435" y="20637"/>
                  </a:lnTo>
                  <a:lnTo>
                    <a:pt x="493433" y="42075"/>
                  </a:lnTo>
                  <a:lnTo>
                    <a:pt x="501192" y="76263"/>
                  </a:lnTo>
                  <a:lnTo>
                    <a:pt x="501192" y="18008"/>
                  </a:lnTo>
                  <a:lnTo>
                    <a:pt x="493153" y="11328"/>
                  </a:lnTo>
                  <a:lnTo>
                    <a:pt x="480466" y="5029"/>
                  </a:lnTo>
                  <a:lnTo>
                    <a:pt x="465696" y="1257"/>
                  </a:lnTo>
                  <a:lnTo>
                    <a:pt x="448830" y="0"/>
                  </a:lnTo>
                  <a:lnTo>
                    <a:pt x="428561" y="1676"/>
                  </a:lnTo>
                  <a:lnTo>
                    <a:pt x="382092" y="26898"/>
                  </a:lnTo>
                  <a:lnTo>
                    <a:pt x="359752" y="79565"/>
                  </a:lnTo>
                  <a:lnTo>
                    <a:pt x="358267" y="102577"/>
                  </a:lnTo>
                  <a:lnTo>
                    <a:pt x="359752" y="126746"/>
                  </a:lnTo>
                  <a:lnTo>
                    <a:pt x="371563" y="165544"/>
                  </a:lnTo>
                  <a:lnTo>
                    <a:pt x="411327" y="199796"/>
                  </a:lnTo>
                  <a:lnTo>
                    <a:pt x="452374" y="206336"/>
                  </a:lnTo>
                  <a:lnTo>
                    <a:pt x="470992" y="205359"/>
                  </a:lnTo>
                  <a:lnTo>
                    <a:pt x="488289" y="202463"/>
                  </a:lnTo>
                  <a:lnTo>
                    <a:pt x="504266" y="197624"/>
                  </a:lnTo>
                  <a:lnTo>
                    <a:pt x="518909" y="190842"/>
                  </a:lnTo>
                  <a:lnTo>
                    <a:pt x="518909" y="186194"/>
                  </a:lnTo>
                  <a:lnTo>
                    <a:pt x="518909" y="172656"/>
                  </a:lnTo>
                  <a:lnTo>
                    <a:pt x="503186" y="178574"/>
                  </a:lnTo>
                  <a:lnTo>
                    <a:pt x="487108" y="182816"/>
                  </a:lnTo>
                  <a:lnTo>
                    <a:pt x="470700" y="185356"/>
                  </a:lnTo>
                  <a:lnTo>
                    <a:pt x="453948" y="186194"/>
                  </a:lnTo>
                  <a:lnTo>
                    <a:pt x="436638" y="184988"/>
                  </a:lnTo>
                  <a:lnTo>
                    <a:pt x="399211" y="166839"/>
                  </a:lnTo>
                  <a:lnTo>
                    <a:pt x="382384" y="125831"/>
                  </a:lnTo>
                  <a:lnTo>
                    <a:pt x="381101" y="106845"/>
                  </a:lnTo>
                  <a:lnTo>
                    <a:pt x="520484" y="106845"/>
                  </a:lnTo>
                  <a:lnTo>
                    <a:pt x="521512" y="100672"/>
                  </a:lnTo>
                  <a:lnTo>
                    <a:pt x="522249" y="93776"/>
                  </a:lnTo>
                  <a:lnTo>
                    <a:pt x="522528" y="89039"/>
                  </a:lnTo>
                  <a:lnTo>
                    <a:pt x="522693" y="86156"/>
                  </a:lnTo>
                  <a:lnTo>
                    <a:pt x="522808" y="79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837" y="7702300"/>
              <a:ext cx="303983" cy="2535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28018" y="7820352"/>
            <a:ext cx="232410" cy="137160"/>
            <a:chOff x="328018" y="7820352"/>
            <a:chExt cx="232410" cy="13716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018" y="7820352"/>
              <a:ext cx="185320" cy="13704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6269" y="7822668"/>
              <a:ext cx="24130" cy="132715"/>
            </a:xfrm>
            <a:custGeom>
              <a:avLst/>
              <a:gdLst/>
              <a:ahLst/>
              <a:cxnLst/>
              <a:rect l="l" t="t" r="r" b="b"/>
              <a:pathLst>
                <a:path w="24129" h="132715">
                  <a:moveTo>
                    <a:pt x="15253" y="108502"/>
                  </a:moveTo>
                  <a:lnTo>
                    <a:pt x="8278" y="108502"/>
                  </a:lnTo>
                  <a:lnTo>
                    <a:pt x="5446" y="109617"/>
                  </a:lnTo>
                  <a:lnTo>
                    <a:pt x="1087" y="114073"/>
                  </a:lnTo>
                  <a:lnTo>
                    <a:pt x="0" y="116984"/>
                  </a:lnTo>
                  <a:lnTo>
                    <a:pt x="0" y="124015"/>
                  </a:lnTo>
                  <a:lnTo>
                    <a:pt x="1087" y="126844"/>
                  </a:lnTo>
                  <a:lnTo>
                    <a:pt x="5446" y="131293"/>
                  </a:lnTo>
                  <a:lnTo>
                    <a:pt x="8278" y="132411"/>
                  </a:lnTo>
                  <a:lnTo>
                    <a:pt x="15253" y="132411"/>
                  </a:lnTo>
                  <a:lnTo>
                    <a:pt x="18085" y="131293"/>
                  </a:lnTo>
                  <a:lnTo>
                    <a:pt x="22444" y="126844"/>
                  </a:lnTo>
                  <a:lnTo>
                    <a:pt x="23535" y="124015"/>
                  </a:lnTo>
                  <a:lnTo>
                    <a:pt x="23535" y="116984"/>
                  </a:lnTo>
                  <a:lnTo>
                    <a:pt x="22444" y="114073"/>
                  </a:lnTo>
                  <a:lnTo>
                    <a:pt x="18085" y="109617"/>
                  </a:lnTo>
                  <a:lnTo>
                    <a:pt x="15253" y="108502"/>
                  </a:lnTo>
                  <a:close/>
                </a:path>
                <a:path w="24129" h="132715">
                  <a:moveTo>
                    <a:pt x="15253" y="0"/>
                  </a:moveTo>
                  <a:lnTo>
                    <a:pt x="8278" y="0"/>
                  </a:lnTo>
                  <a:lnTo>
                    <a:pt x="5446" y="1117"/>
                  </a:lnTo>
                  <a:lnTo>
                    <a:pt x="1087" y="5570"/>
                  </a:lnTo>
                  <a:lnTo>
                    <a:pt x="0" y="8484"/>
                  </a:lnTo>
                  <a:lnTo>
                    <a:pt x="0" y="15516"/>
                  </a:lnTo>
                  <a:lnTo>
                    <a:pt x="1087" y="18342"/>
                  </a:lnTo>
                  <a:lnTo>
                    <a:pt x="5446" y="22798"/>
                  </a:lnTo>
                  <a:lnTo>
                    <a:pt x="8278" y="23908"/>
                  </a:lnTo>
                  <a:lnTo>
                    <a:pt x="15253" y="23908"/>
                  </a:lnTo>
                  <a:lnTo>
                    <a:pt x="18085" y="22798"/>
                  </a:lnTo>
                  <a:lnTo>
                    <a:pt x="22444" y="18342"/>
                  </a:lnTo>
                  <a:lnTo>
                    <a:pt x="23535" y="15516"/>
                  </a:lnTo>
                  <a:lnTo>
                    <a:pt x="23535" y="8484"/>
                  </a:lnTo>
                  <a:lnTo>
                    <a:pt x="22444" y="5570"/>
                  </a:lnTo>
                  <a:lnTo>
                    <a:pt x="18085" y="1117"/>
                  </a:lnTo>
                  <a:lnTo>
                    <a:pt x="15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0" y="0"/>
            <a:ext cx="14630400" cy="5715000"/>
            <a:chOff x="0" y="0"/>
            <a:chExt cx="14630400" cy="571500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4630400" cy="9097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3831" y="0"/>
              <a:ext cx="5306568" cy="5715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3831" y="3593591"/>
            <a:ext cx="5306568" cy="463600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70320" y="1445839"/>
            <a:ext cx="1889760" cy="1889760"/>
            <a:chOff x="6370320" y="1445839"/>
            <a:chExt cx="1889760" cy="1889760"/>
          </a:xfrm>
        </p:grpSpPr>
        <p:sp>
          <p:nvSpPr>
            <p:cNvPr id="4" name="object 4"/>
            <p:cNvSpPr/>
            <p:nvPr/>
          </p:nvSpPr>
          <p:spPr>
            <a:xfrm>
              <a:off x="6370320" y="1445839"/>
              <a:ext cx="1889760" cy="1889760"/>
            </a:xfrm>
            <a:custGeom>
              <a:avLst/>
              <a:gdLst/>
              <a:ahLst/>
              <a:cxnLst/>
              <a:rect l="l" t="t" r="r" b="b"/>
              <a:pathLst>
                <a:path w="1889759" h="1889760">
                  <a:moveTo>
                    <a:pt x="944879" y="0"/>
                  </a:moveTo>
                  <a:lnTo>
                    <a:pt x="896256" y="1229"/>
                  </a:lnTo>
                  <a:lnTo>
                    <a:pt x="848271" y="4878"/>
                  </a:lnTo>
                  <a:lnTo>
                    <a:pt x="800984" y="10887"/>
                  </a:lnTo>
                  <a:lnTo>
                    <a:pt x="754453" y="19196"/>
                  </a:lnTo>
                  <a:lnTo>
                    <a:pt x="708739" y="29747"/>
                  </a:lnTo>
                  <a:lnTo>
                    <a:pt x="663901" y="42479"/>
                  </a:lnTo>
                  <a:lnTo>
                    <a:pt x="619998" y="57335"/>
                  </a:lnTo>
                  <a:lnTo>
                    <a:pt x="577089" y="74253"/>
                  </a:lnTo>
                  <a:lnTo>
                    <a:pt x="535235" y="93175"/>
                  </a:lnTo>
                  <a:lnTo>
                    <a:pt x="494494" y="114041"/>
                  </a:lnTo>
                  <a:lnTo>
                    <a:pt x="454925" y="136793"/>
                  </a:lnTo>
                  <a:lnTo>
                    <a:pt x="416588" y="161370"/>
                  </a:lnTo>
                  <a:lnTo>
                    <a:pt x="379543" y="187714"/>
                  </a:lnTo>
                  <a:lnTo>
                    <a:pt x="343848" y="215764"/>
                  </a:lnTo>
                  <a:lnTo>
                    <a:pt x="309563" y="245462"/>
                  </a:lnTo>
                  <a:lnTo>
                    <a:pt x="276748" y="276748"/>
                  </a:lnTo>
                  <a:lnTo>
                    <a:pt x="245462" y="309563"/>
                  </a:lnTo>
                  <a:lnTo>
                    <a:pt x="215764" y="343848"/>
                  </a:lnTo>
                  <a:lnTo>
                    <a:pt x="187714" y="379543"/>
                  </a:lnTo>
                  <a:lnTo>
                    <a:pt x="161370" y="416588"/>
                  </a:lnTo>
                  <a:lnTo>
                    <a:pt x="136793" y="454925"/>
                  </a:lnTo>
                  <a:lnTo>
                    <a:pt x="114041" y="494494"/>
                  </a:lnTo>
                  <a:lnTo>
                    <a:pt x="93175" y="535235"/>
                  </a:lnTo>
                  <a:lnTo>
                    <a:pt x="74253" y="577089"/>
                  </a:lnTo>
                  <a:lnTo>
                    <a:pt x="57335" y="619998"/>
                  </a:lnTo>
                  <a:lnTo>
                    <a:pt x="42479" y="663901"/>
                  </a:lnTo>
                  <a:lnTo>
                    <a:pt x="29747" y="708739"/>
                  </a:lnTo>
                  <a:lnTo>
                    <a:pt x="19196" y="754453"/>
                  </a:lnTo>
                  <a:lnTo>
                    <a:pt x="10887" y="800984"/>
                  </a:lnTo>
                  <a:lnTo>
                    <a:pt x="4878" y="848271"/>
                  </a:lnTo>
                  <a:lnTo>
                    <a:pt x="1229" y="896256"/>
                  </a:lnTo>
                  <a:lnTo>
                    <a:pt x="0" y="944880"/>
                  </a:lnTo>
                  <a:lnTo>
                    <a:pt x="1229" y="993503"/>
                  </a:lnTo>
                  <a:lnTo>
                    <a:pt x="4878" y="1041488"/>
                  </a:lnTo>
                  <a:lnTo>
                    <a:pt x="10887" y="1088775"/>
                  </a:lnTo>
                  <a:lnTo>
                    <a:pt x="19196" y="1135306"/>
                  </a:lnTo>
                  <a:lnTo>
                    <a:pt x="29747" y="1181020"/>
                  </a:lnTo>
                  <a:lnTo>
                    <a:pt x="42479" y="1225858"/>
                  </a:lnTo>
                  <a:lnTo>
                    <a:pt x="57335" y="1269761"/>
                  </a:lnTo>
                  <a:lnTo>
                    <a:pt x="74253" y="1312670"/>
                  </a:lnTo>
                  <a:lnTo>
                    <a:pt x="93175" y="1354524"/>
                  </a:lnTo>
                  <a:lnTo>
                    <a:pt x="114041" y="1395265"/>
                  </a:lnTo>
                  <a:lnTo>
                    <a:pt x="136793" y="1434834"/>
                  </a:lnTo>
                  <a:lnTo>
                    <a:pt x="161370" y="1473171"/>
                  </a:lnTo>
                  <a:lnTo>
                    <a:pt x="187714" y="1510216"/>
                  </a:lnTo>
                  <a:lnTo>
                    <a:pt x="215764" y="1545911"/>
                  </a:lnTo>
                  <a:lnTo>
                    <a:pt x="245462" y="1580196"/>
                  </a:lnTo>
                  <a:lnTo>
                    <a:pt x="276748" y="1613011"/>
                  </a:lnTo>
                  <a:lnTo>
                    <a:pt x="309563" y="1644297"/>
                  </a:lnTo>
                  <a:lnTo>
                    <a:pt x="343848" y="1673995"/>
                  </a:lnTo>
                  <a:lnTo>
                    <a:pt x="379543" y="1702045"/>
                  </a:lnTo>
                  <a:lnTo>
                    <a:pt x="416588" y="1728389"/>
                  </a:lnTo>
                  <a:lnTo>
                    <a:pt x="454925" y="1752966"/>
                  </a:lnTo>
                  <a:lnTo>
                    <a:pt x="494494" y="1775718"/>
                  </a:lnTo>
                  <a:lnTo>
                    <a:pt x="535235" y="1796584"/>
                  </a:lnTo>
                  <a:lnTo>
                    <a:pt x="577089" y="1815506"/>
                  </a:lnTo>
                  <a:lnTo>
                    <a:pt x="619998" y="1832424"/>
                  </a:lnTo>
                  <a:lnTo>
                    <a:pt x="663901" y="1847280"/>
                  </a:lnTo>
                  <a:lnTo>
                    <a:pt x="708739" y="1860012"/>
                  </a:lnTo>
                  <a:lnTo>
                    <a:pt x="754453" y="1870563"/>
                  </a:lnTo>
                  <a:lnTo>
                    <a:pt x="800984" y="1878872"/>
                  </a:lnTo>
                  <a:lnTo>
                    <a:pt x="848271" y="1884881"/>
                  </a:lnTo>
                  <a:lnTo>
                    <a:pt x="896256" y="1888530"/>
                  </a:lnTo>
                  <a:lnTo>
                    <a:pt x="944879" y="1889760"/>
                  </a:lnTo>
                  <a:lnTo>
                    <a:pt x="993503" y="1888530"/>
                  </a:lnTo>
                  <a:lnTo>
                    <a:pt x="1041488" y="1884881"/>
                  </a:lnTo>
                  <a:lnTo>
                    <a:pt x="1088775" y="1878872"/>
                  </a:lnTo>
                  <a:lnTo>
                    <a:pt x="1135306" y="1870563"/>
                  </a:lnTo>
                  <a:lnTo>
                    <a:pt x="1181020" y="1860012"/>
                  </a:lnTo>
                  <a:lnTo>
                    <a:pt x="1225858" y="1847280"/>
                  </a:lnTo>
                  <a:lnTo>
                    <a:pt x="1269761" y="1832424"/>
                  </a:lnTo>
                  <a:lnTo>
                    <a:pt x="1312670" y="1815506"/>
                  </a:lnTo>
                  <a:lnTo>
                    <a:pt x="1354524" y="1796584"/>
                  </a:lnTo>
                  <a:lnTo>
                    <a:pt x="1395265" y="1775718"/>
                  </a:lnTo>
                  <a:lnTo>
                    <a:pt x="1434834" y="1752966"/>
                  </a:lnTo>
                  <a:lnTo>
                    <a:pt x="1473171" y="1728389"/>
                  </a:lnTo>
                  <a:lnTo>
                    <a:pt x="1510216" y="1702045"/>
                  </a:lnTo>
                  <a:lnTo>
                    <a:pt x="1545911" y="1673995"/>
                  </a:lnTo>
                  <a:lnTo>
                    <a:pt x="1580196" y="1644297"/>
                  </a:lnTo>
                  <a:lnTo>
                    <a:pt x="1613011" y="1613011"/>
                  </a:lnTo>
                  <a:lnTo>
                    <a:pt x="1644297" y="1580196"/>
                  </a:lnTo>
                  <a:lnTo>
                    <a:pt x="1673995" y="1545911"/>
                  </a:lnTo>
                  <a:lnTo>
                    <a:pt x="1702045" y="1510216"/>
                  </a:lnTo>
                  <a:lnTo>
                    <a:pt x="1728389" y="1473171"/>
                  </a:lnTo>
                  <a:lnTo>
                    <a:pt x="1752966" y="1434834"/>
                  </a:lnTo>
                  <a:lnTo>
                    <a:pt x="1775718" y="1395265"/>
                  </a:lnTo>
                  <a:lnTo>
                    <a:pt x="1796584" y="1354524"/>
                  </a:lnTo>
                  <a:lnTo>
                    <a:pt x="1815506" y="1312670"/>
                  </a:lnTo>
                  <a:lnTo>
                    <a:pt x="1832424" y="1269761"/>
                  </a:lnTo>
                  <a:lnTo>
                    <a:pt x="1847280" y="1225858"/>
                  </a:lnTo>
                  <a:lnTo>
                    <a:pt x="1860012" y="1181020"/>
                  </a:lnTo>
                  <a:lnTo>
                    <a:pt x="1870563" y="1135306"/>
                  </a:lnTo>
                  <a:lnTo>
                    <a:pt x="1878872" y="1088775"/>
                  </a:lnTo>
                  <a:lnTo>
                    <a:pt x="1884881" y="1041488"/>
                  </a:lnTo>
                  <a:lnTo>
                    <a:pt x="1888530" y="993503"/>
                  </a:lnTo>
                  <a:lnTo>
                    <a:pt x="1889759" y="944880"/>
                  </a:lnTo>
                  <a:lnTo>
                    <a:pt x="1888530" y="896256"/>
                  </a:lnTo>
                  <a:lnTo>
                    <a:pt x="1884881" y="848271"/>
                  </a:lnTo>
                  <a:lnTo>
                    <a:pt x="1878872" y="800984"/>
                  </a:lnTo>
                  <a:lnTo>
                    <a:pt x="1870563" y="754453"/>
                  </a:lnTo>
                  <a:lnTo>
                    <a:pt x="1860012" y="708739"/>
                  </a:lnTo>
                  <a:lnTo>
                    <a:pt x="1847280" y="663901"/>
                  </a:lnTo>
                  <a:lnTo>
                    <a:pt x="1832424" y="619998"/>
                  </a:lnTo>
                  <a:lnTo>
                    <a:pt x="1815506" y="577089"/>
                  </a:lnTo>
                  <a:lnTo>
                    <a:pt x="1796584" y="535235"/>
                  </a:lnTo>
                  <a:lnTo>
                    <a:pt x="1775718" y="494494"/>
                  </a:lnTo>
                  <a:lnTo>
                    <a:pt x="1752966" y="454925"/>
                  </a:lnTo>
                  <a:lnTo>
                    <a:pt x="1728389" y="416588"/>
                  </a:lnTo>
                  <a:lnTo>
                    <a:pt x="1702045" y="379543"/>
                  </a:lnTo>
                  <a:lnTo>
                    <a:pt x="1673995" y="343848"/>
                  </a:lnTo>
                  <a:lnTo>
                    <a:pt x="1644297" y="309563"/>
                  </a:lnTo>
                  <a:lnTo>
                    <a:pt x="1613011" y="276748"/>
                  </a:lnTo>
                  <a:lnTo>
                    <a:pt x="1580196" y="245462"/>
                  </a:lnTo>
                  <a:lnTo>
                    <a:pt x="1545911" y="215764"/>
                  </a:lnTo>
                  <a:lnTo>
                    <a:pt x="1510216" y="187714"/>
                  </a:lnTo>
                  <a:lnTo>
                    <a:pt x="1473171" y="161370"/>
                  </a:lnTo>
                  <a:lnTo>
                    <a:pt x="1434834" y="136793"/>
                  </a:lnTo>
                  <a:lnTo>
                    <a:pt x="1395265" y="114041"/>
                  </a:lnTo>
                  <a:lnTo>
                    <a:pt x="1354524" y="93175"/>
                  </a:lnTo>
                  <a:lnTo>
                    <a:pt x="1312670" y="74253"/>
                  </a:lnTo>
                  <a:lnTo>
                    <a:pt x="1269761" y="57335"/>
                  </a:lnTo>
                  <a:lnTo>
                    <a:pt x="1225858" y="42479"/>
                  </a:lnTo>
                  <a:lnTo>
                    <a:pt x="1181020" y="29747"/>
                  </a:lnTo>
                  <a:lnTo>
                    <a:pt x="1135306" y="19196"/>
                  </a:lnTo>
                  <a:lnTo>
                    <a:pt x="1088775" y="10887"/>
                  </a:lnTo>
                  <a:lnTo>
                    <a:pt x="1041488" y="4878"/>
                  </a:lnTo>
                  <a:lnTo>
                    <a:pt x="993503" y="1229"/>
                  </a:lnTo>
                  <a:lnTo>
                    <a:pt x="944879" y="0"/>
                  </a:lnTo>
                  <a:close/>
                </a:path>
              </a:pathLst>
            </a:custGeom>
            <a:solidFill>
              <a:srgbClr val="E56C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4008" y="1855922"/>
              <a:ext cx="262890" cy="105594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5751" y="4114589"/>
            <a:ext cx="4826038" cy="64876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12919" y="4851189"/>
            <a:ext cx="5409971" cy="6569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675937" y="7797800"/>
            <a:ext cx="36423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FFFFFF"/>
                </a:solidFill>
                <a:latin typeface="Trebuchet MS"/>
                <a:cs typeface="Trebuchet MS"/>
              </a:rPr>
              <a:t>2020,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Inc. </a:t>
            </a:r>
            <a:r>
              <a:rPr dirty="0" sz="900" spc="1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3088" y="7684030"/>
            <a:ext cx="235972" cy="8529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625791" y="7685268"/>
            <a:ext cx="23495" cy="268605"/>
          </a:xfrm>
          <a:custGeom>
            <a:avLst/>
            <a:gdLst/>
            <a:ahLst/>
            <a:cxnLst/>
            <a:rect l="l" t="t" r="r" b="b"/>
            <a:pathLst>
              <a:path w="23495" h="268604">
                <a:moveTo>
                  <a:pt x="23230" y="0"/>
                </a:moveTo>
                <a:lnTo>
                  <a:pt x="0" y="0"/>
                </a:lnTo>
                <a:lnTo>
                  <a:pt x="0" y="268268"/>
                </a:lnTo>
                <a:lnTo>
                  <a:pt x="23230" y="268268"/>
                </a:lnTo>
                <a:lnTo>
                  <a:pt x="232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696228" y="7702300"/>
            <a:ext cx="856615" cy="257175"/>
            <a:chOff x="696228" y="7702300"/>
            <a:chExt cx="856615" cy="257175"/>
          </a:xfrm>
        </p:grpSpPr>
        <p:sp>
          <p:nvSpPr>
            <p:cNvPr id="12" name="object 12"/>
            <p:cNvSpPr/>
            <p:nvPr/>
          </p:nvSpPr>
          <p:spPr>
            <a:xfrm>
              <a:off x="696226" y="7753019"/>
              <a:ext cx="523240" cy="206375"/>
            </a:xfrm>
            <a:custGeom>
              <a:avLst/>
              <a:gdLst/>
              <a:ahLst/>
              <a:cxnLst/>
              <a:rect l="l" t="t" r="r" b="b"/>
              <a:pathLst>
                <a:path w="523240" h="206375">
                  <a:moveTo>
                    <a:pt x="162991" y="58839"/>
                  </a:moveTo>
                  <a:lnTo>
                    <a:pt x="147840" y="14897"/>
                  </a:lnTo>
                  <a:lnTo>
                    <a:pt x="103936" y="0"/>
                  </a:lnTo>
                  <a:lnTo>
                    <a:pt x="93827" y="457"/>
                  </a:lnTo>
                  <a:lnTo>
                    <a:pt x="52082" y="11417"/>
                  </a:lnTo>
                  <a:lnTo>
                    <a:pt x="22047" y="28257"/>
                  </a:lnTo>
                  <a:lnTo>
                    <a:pt x="19685" y="5803"/>
                  </a:lnTo>
                  <a:lnTo>
                    <a:pt x="0" y="5803"/>
                  </a:lnTo>
                  <a:lnTo>
                    <a:pt x="0" y="200520"/>
                  </a:lnTo>
                  <a:lnTo>
                    <a:pt x="22440" y="200520"/>
                  </a:lnTo>
                  <a:lnTo>
                    <a:pt x="22440" y="44907"/>
                  </a:lnTo>
                  <a:lnTo>
                    <a:pt x="41262" y="34061"/>
                  </a:lnTo>
                  <a:lnTo>
                    <a:pt x="60325" y="26327"/>
                  </a:lnTo>
                  <a:lnTo>
                    <a:pt x="79654" y="21678"/>
                  </a:lnTo>
                  <a:lnTo>
                    <a:pt x="99212" y="20129"/>
                  </a:lnTo>
                  <a:lnTo>
                    <a:pt x="109296" y="20840"/>
                  </a:lnTo>
                  <a:lnTo>
                    <a:pt x="138087" y="46405"/>
                  </a:lnTo>
                  <a:lnTo>
                    <a:pt x="140550" y="68135"/>
                  </a:lnTo>
                  <a:lnTo>
                    <a:pt x="140550" y="200520"/>
                  </a:lnTo>
                  <a:lnTo>
                    <a:pt x="162991" y="200520"/>
                  </a:lnTo>
                  <a:lnTo>
                    <a:pt x="162991" y="58839"/>
                  </a:lnTo>
                  <a:close/>
                </a:path>
                <a:path w="523240" h="206375">
                  <a:moveTo>
                    <a:pt x="357962" y="5803"/>
                  </a:moveTo>
                  <a:lnTo>
                    <a:pt x="334340" y="5803"/>
                  </a:lnTo>
                  <a:lnTo>
                    <a:pt x="266611" y="177685"/>
                  </a:lnTo>
                  <a:lnTo>
                    <a:pt x="198894" y="5803"/>
                  </a:lnTo>
                  <a:lnTo>
                    <a:pt x="174485" y="5803"/>
                  </a:lnTo>
                  <a:lnTo>
                    <a:pt x="254406" y="200520"/>
                  </a:lnTo>
                  <a:lnTo>
                    <a:pt x="278041" y="200520"/>
                  </a:lnTo>
                  <a:lnTo>
                    <a:pt x="357962" y="5803"/>
                  </a:lnTo>
                  <a:close/>
                </a:path>
                <a:path w="523240" h="206375">
                  <a:moveTo>
                    <a:pt x="522808" y="79565"/>
                  </a:moveTo>
                  <a:lnTo>
                    <a:pt x="512102" y="31280"/>
                  </a:lnTo>
                  <a:lnTo>
                    <a:pt x="501192" y="18008"/>
                  </a:lnTo>
                  <a:lnTo>
                    <a:pt x="501192" y="76263"/>
                  </a:lnTo>
                  <a:lnTo>
                    <a:pt x="501192" y="81165"/>
                  </a:lnTo>
                  <a:lnTo>
                    <a:pt x="501053" y="85420"/>
                  </a:lnTo>
                  <a:lnTo>
                    <a:pt x="500799" y="89039"/>
                  </a:lnTo>
                  <a:lnTo>
                    <a:pt x="381101" y="89039"/>
                  </a:lnTo>
                  <a:lnTo>
                    <a:pt x="386549" y="58724"/>
                  </a:lnTo>
                  <a:lnTo>
                    <a:pt x="399313" y="37071"/>
                  </a:lnTo>
                  <a:lnTo>
                    <a:pt x="419417" y="24079"/>
                  </a:lnTo>
                  <a:lnTo>
                    <a:pt x="446862" y="19735"/>
                  </a:lnTo>
                  <a:lnTo>
                    <a:pt x="459435" y="20637"/>
                  </a:lnTo>
                  <a:lnTo>
                    <a:pt x="493433" y="42075"/>
                  </a:lnTo>
                  <a:lnTo>
                    <a:pt x="501192" y="76263"/>
                  </a:lnTo>
                  <a:lnTo>
                    <a:pt x="501192" y="18008"/>
                  </a:lnTo>
                  <a:lnTo>
                    <a:pt x="493153" y="11328"/>
                  </a:lnTo>
                  <a:lnTo>
                    <a:pt x="480466" y="5029"/>
                  </a:lnTo>
                  <a:lnTo>
                    <a:pt x="465696" y="1257"/>
                  </a:lnTo>
                  <a:lnTo>
                    <a:pt x="448830" y="0"/>
                  </a:lnTo>
                  <a:lnTo>
                    <a:pt x="428561" y="1676"/>
                  </a:lnTo>
                  <a:lnTo>
                    <a:pt x="382092" y="26898"/>
                  </a:lnTo>
                  <a:lnTo>
                    <a:pt x="359752" y="79565"/>
                  </a:lnTo>
                  <a:lnTo>
                    <a:pt x="358267" y="102577"/>
                  </a:lnTo>
                  <a:lnTo>
                    <a:pt x="359752" y="126746"/>
                  </a:lnTo>
                  <a:lnTo>
                    <a:pt x="371563" y="165544"/>
                  </a:lnTo>
                  <a:lnTo>
                    <a:pt x="411327" y="199796"/>
                  </a:lnTo>
                  <a:lnTo>
                    <a:pt x="452374" y="206336"/>
                  </a:lnTo>
                  <a:lnTo>
                    <a:pt x="470992" y="205359"/>
                  </a:lnTo>
                  <a:lnTo>
                    <a:pt x="488289" y="202463"/>
                  </a:lnTo>
                  <a:lnTo>
                    <a:pt x="504266" y="197624"/>
                  </a:lnTo>
                  <a:lnTo>
                    <a:pt x="518909" y="190842"/>
                  </a:lnTo>
                  <a:lnTo>
                    <a:pt x="518909" y="186194"/>
                  </a:lnTo>
                  <a:lnTo>
                    <a:pt x="518909" y="172656"/>
                  </a:lnTo>
                  <a:lnTo>
                    <a:pt x="503186" y="178574"/>
                  </a:lnTo>
                  <a:lnTo>
                    <a:pt x="487108" y="182816"/>
                  </a:lnTo>
                  <a:lnTo>
                    <a:pt x="470700" y="185356"/>
                  </a:lnTo>
                  <a:lnTo>
                    <a:pt x="453948" y="186194"/>
                  </a:lnTo>
                  <a:lnTo>
                    <a:pt x="436638" y="184988"/>
                  </a:lnTo>
                  <a:lnTo>
                    <a:pt x="399211" y="166839"/>
                  </a:lnTo>
                  <a:lnTo>
                    <a:pt x="382384" y="125831"/>
                  </a:lnTo>
                  <a:lnTo>
                    <a:pt x="381101" y="106845"/>
                  </a:lnTo>
                  <a:lnTo>
                    <a:pt x="520484" y="106845"/>
                  </a:lnTo>
                  <a:lnTo>
                    <a:pt x="521512" y="100672"/>
                  </a:lnTo>
                  <a:lnTo>
                    <a:pt x="522249" y="93776"/>
                  </a:lnTo>
                  <a:lnTo>
                    <a:pt x="522528" y="89039"/>
                  </a:lnTo>
                  <a:lnTo>
                    <a:pt x="522693" y="86156"/>
                  </a:lnTo>
                  <a:lnTo>
                    <a:pt x="522808" y="79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8837" y="7702300"/>
              <a:ext cx="303983" cy="2535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28018" y="7820352"/>
            <a:ext cx="232410" cy="137160"/>
            <a:chOff x="328018" y="7820352"/>
            <a:chExt cx="232410" cy="13716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8018" y="7820352"/>
              <a:ext cx="185320" cy="13704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6269" y="7822668"/>
              <a:ext cx="24130" cy="132715"/>
            </a:xfrm>
            <a:custGeom>
              <a:avLst/>
              <a:gdLst/>
              <a:ahLst/>
              <a:cxnLst/>
              <a:rect l="l" t="t" r="r" b="b"/>
              <a:pathLst>
                <a:path w="24129" h="132715">
                  <a:moveTo>
                    <a:pt x="15253" y="108502"/>
                  </a:moveTo>
                  <a:lnTo>
                    <a:pt x="8278" y="108502"/>
                  </a:lnTo>
                  <a:lnTo>
                    <a:pt x="5446" y="109617"/>
                  </a:lnTo>
                  <a:lnTo>
                    <a:pt x="1087" y="114073"/>
                  </a:lnTo>
                  <a:lnTo>
                    <a:pt x="0" y="116984"/>
                  </a:lnTo>
                  <a:lnTo>
                    <a:pt x="0" y="124015"/>
                  </a:lnTo>
                  <a:lnTo>
                    <a:pt x="1087" y="126844"/>
                  </a:lnTo>
                  <a:lnTo>
                    <a:pt x="5446" y="131293"/>
                  </a:lnTo>
                  <a:lnTo>
                    <a:pt x="8278" y="132411"/>
                  </a:lnTo>
                  <a:lnTo>
                    <a:pt x="15253" y="132411"/>
                  </a:lnTo>
                  <a:lnTo>
                    <a:pt x="18085" y="131293"/>
                  </a:lnTo>
                  <a:lnTo>
                    <a:pt x="22444" y="126844"/>
                  </a:lnTo>
                  <a:lnTo>
                    <a:pt x="23535" y="124015"/>
                  </a:lnTo>
                  <a:lnTo>
                    <a:pt x="23535" y="116984"/>
                  </a:lnTo>
                  <a:lnTo>
                    <a:pt x="22444" y="114073"/>
                  </a:lnTo>
                  <a:lnTo>
                    <a:pt x="18085" y="109617"/>
                  </a:lnTo>
                  <a:lnTo>
                    <a:pt x="15253" y="108502"/>
                  </a:lnTo>
                  <a:close/>
                </a:path>
                <a:path w="24129" h="132715">
                  <a:moveTo>
                    <a:pt x="15253" y="0"/>
                  </a:moveTo>
                  <a:lnTo>
                    <a:pt x="8278" y="0"/>
                  </a:lnTo>
                  <a:lnTo>
                    <a:pt x="5446" y="1117"/>
                  </a:lnTo>
                  <a:lnTo>
                    <a:pt x="1087" y="5570"/>
                  </a:lnTo>
                  <a:lnTo>
                    <a:pt x="0" y="8484"/>
                  </a:lnTo>
                  <a:lnTo>
                    <a:pt x="0" y="15516"/>
                  </a:lnTo>
                  <a:lnTo>
                    <a:pt x="1087" y="18342"/>
                  </a:lnTo>
                  <a:lnTo>
                    <a:pt x="5446" y="22798"/>
                  </a:lnTo>
                  <a:lnTo>
                    <a:pt x="8278" y="23908"/>
                  </a:lnTo>
                  <a:lnTo>
                    <a:pt x="15253" y="23908"/>
                  </a:lnTo>
                  <a:lnTo>
                    <a:pt x="18085" y="22798"/>
                  </a:lnTo>
                  <a:lnTo>
                    <a:pt x="22444" y="18342"/>
                  </a:lnTo>
                  <a:lnTo>
                    <a:pt x="23535" y="15516"/>
                  </a:lnTo>
                  <a:lnTo>
                    <a:pt x="23535" y="8484"/>
                  </a:lnTo>
                  <a:lnTo>
                    <a:pt x="22444" y="5570"/>
                  </a:lnTo>
                  <a:lnTo>
                    <a:pt x="18085" y="1117"/>
                  </a:lnTo>
                  <a:lnTo>
                    <a:pt x="15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5937" y="7797800"/>
            <a:ext cx="36423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FFFFFF"/>
                </a:solidFill>
                <a:latin typeface="Trebuchet MS"/>
                <a:cs typeface="Trebuchet MS"/>
              </a:rPr>
              <a:t>2020,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Inc. </a:t>
            </a:r>
            <a:r>
              <a:rPr dirty="0" sz="900" spc="1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088" y="7684030"/>
            <a:ext cx="235972" cy="8529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25791" y="7685268"/>
            <a:ext cx="23495" cy="268605"/>
          </a:xfrm>
          <a:custGeom>
            <a:avLst/>
            <a:gdLst/>
            <a:ahLst/>
            <a:cxnLst/>
            <a:rect l="l" t="t" r="r" b="b"/>
            <a:pathLst>
              <a:path w="23495" h="268604">
                <a:moveTo>
                  <a:pt x="23230" y="0"/>
                </a:moveTo>
                <a:lnTo>
                  <a:pt x="0" y="0"/>
                </a:lnTo>
                <a:lnTo>
                  <a:pt x="0" y="268268"/>
                </a:lnTo>
                <a:lnTo>
                  <a:pt x="23230" y="268268"/>
                </a:lnTo>
                <a:lnTo>
                  <a:pt x="232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96228" y="7702300"/>
            <a:ext cx="856615" cy="257175"/>
            <a:chOff x="696228" y="7702300"/>
            <a:chExt cx="856615" cy="257175"/>
          </a:xfrm>
        </p:grpSpPr>
        <p:sp>
          <p:nvSpPr>
            <p:cNvPr id="6" name="object 6"/>
            <p:cNvSpPr/>
            <p:nvPr/>
          </p:nvSpPr>
          <p:spPr>
            <a:xfrm>
              <a:off x="696226" y="7753019"/>
              <a:ext cx="523240" cy="206375"/>
            </a:xfrm>
            <a:custGeom>
              <a:avLst/>
              <a:gdLst/>
              <a:ahLst/>
              <a:cxnLst/>
              <a:rect l="l" t="t" r="r" b="b"/>
              <a:pathLst>
                <a:path w="523240" h="206375">
                  <a:moveTo>
                    <a:pt x="162991" y="58839"/>
                  </a:moveTo>
                  <a:lnTo>
                    <a:pt x="147840" y="14897"/>
                  </a:lnTo>
                  <a:lnTo>
                    <a:pt x="103936" y="0"/>
                  </a:lnTo>
                  <a:lnTo>
                    <a:pt x="93827" y="457"/>
                  </a:lnTo>
                  <a:lnTo>
                    <a:pt x="52082" y="11417"/>
                  </a:lnTo>
                  <a:lnTo>
                    <a:pt x="22047" y="28257"/>
                  </a:lnTo>
                  <a:lnTo>
                    <a:pt x="19685" y="5803"/>
                  </a:lnTo>
                  <a:lnTo>
                    <a:pt x="0" y="5803"/>
                  </a:lnTo>
                  <a:lnTo>
                    <a:pt x="0" y="200520"/>
                  </a:lnTo>
                  <a:lnTo>
                    <a:pt x="22440" y="200520"/>
                  </a:lnTo>
                  <a:lnTo>
                    <a:pt x="22440" y="44907"/>
                  </a:lnTo>
                  <a:lnTo>
                    <a:pt x="41262" y="34061"/>
                  </a:lnTo>
                  <a:lnTo>
                    <a:pt x="60325" y="26327"/>
                  </a:lnTo>
                  <a:lnTo>
                    <a:pt x="79654" y="21678"/>
                  </a:lnTo>
                  <a:lnTo>
                    <a:pt x="99212" y="20129"/>
                  </a:lnTo>
                  <a:lnTo>
                    <a:pt x="109296" y="20840"/>
                  </a:lnTo>
                  <a:lnTo>
                    <a:pt x="138087" y="46405"/>
                  </a:lnTo>
                  <a:lnTo>
                    <a:pt x="140550" y="68135"/>
                  </a:lnTo>
                  <a:lnTo>
                    <a:pt x="140550" y="200520"/>
                  </a:lnTo>
                  <a:lnTo>
                    <a:pt x="162991" y="200520"/>
                  </a:lnTo>
                  <a:lnTo>
                    <a:pt x="162991" y="58839"/>
                  </a:lnTo>
                  <a:close/>
                </a:path>
                <a:path w="523240" h="206375">
                  <a:moveTo>
                    <a:pt x="357962" y="5803"/>
                  </a:moveTo>
                  <a:lnTo>
                    <a:pt x="334340" y="5803"/>
                  </a:lnTo>
                  <a:lnTo>
                    <a:pt x="266611" y="177685"/>
                  </a:lnTo>
                  <a:lnTo>
                    <a:pt x="198894" y="5803"/>
                  </a:lnTo>
                  <a:lnTo>
                    <a:pt x="174485" y="5803"/>
                  </a:lnTo>
                  <a:lnTo>
                    <a:pt x="254406" y="200520"/>
                  </a:lnTo>
                  <a:lnTo>
                    <a:pt x="278041" y="200520"/>
                  </a:lnTo>
                  <a:lnTo>
                    <a:pt x="357962" y="5803"/>
                  </a:lnTo>
                  <a:close/>
                </a:path>
                <a:path w="523240" h="206375">
                  <a:moveTo>
                    <a:pt x="522808" y="79565"/>
                  </a:moveTo>
                  <a:lnTo>
                    <a:pt x="512102" y="31280"/>
                  </a:lnTo>
                  <a:lnTo>
                    <a:pt x="501192" y="18008"/>
                  </a:lnTo>
                  <a:lnTo>
                    <a:pt x="501192" y="76263"/>
                  </a:lnTo>
                  <a:lnTo>
                    <a:pt x="501192" y="81165"/>
                  </a:lnTo>
                  <a:lnTo>
                    <a:pt x="501053" y="85420"/>
                  </a:lnTo>
                  <a:lnTo>
                    <a:pt x="500799" y="89039"/>
                  </a:lnTo>
                  <a:lnTo>
                    <a:pt x="381101" y="89039"/>
                  </a:lnTo>
                  <a:lnTo>
                    <a:pt x="386549" y="58724"/>
                  </a:lnTo>
                  <a:lnTo>
                    <a:pt x="399313" y="37071"/>
                  </a:lnTo>
                  <a:lnTo>
                    <a:pt x="419417" y="24079"/>
                  </a:lnTo>
                  <a:lnTo>
                    <a:pt x="446862" y="19735"/>
                  </a:lnTo>
                  <a:lnTo>
                    <a:pt x="459435" y="20637"/>
                  </a:lnTo>
                  <a:lnTo>
                    <a:pt x="493433" y="42075"/>
                  </a:lnTo>
                  <a:lnTo>
                    <a:pt x="501192" y="76263"/>
                  </a:lnTo>
                  <a:lnTo>
                    <a:pt x="501192" y="18008"/>
                  </a:lnTo>
                  <a:lnTo>
                    <a:pt x="493153" y="11328"/>
                  </a:lnTo>
                  <a:lnTo>
                    <a:pt x="480466" y="5029"/>
                  </a:lnTo>
                  <a:lnTo>
                    <a:pt x="465696" y="1257"/>
                  </a:lnTo>
                  <a:lnTo>
                    <a:pt x="448830" y="0"/>
                  </a:lnTo>
                  <a:lnTo>
                    <a:pt x="428561" y="1676"/>
                  </a:lnTo>
                  <a:lnTo>
                    <a:pt x="382092" y="26898"/>
                  </a:lnTo>
                  <a:lnTo>
                    <a:pt x="359752" y="79565"/>
                  </a:lnTo>
                  <a:lnTo>
                    <a:pt x="358267" y="102577"/>
                  </a:lnTo>
                  <a:lnTo>
                    <a:pt x="359752" y="126746"/>
                  </a:lnTo>
                  <a:lnTo>
                    <a:pt x="371563" y="165544"/>
                  </a:lnTo>
                  <a:lnTo>
                    <a:pt x="411327" y="199796"/>
                  </a:lnTo>
                  <a:lnTo>
                    <a:pt x="452374" y="206336"/>
                  </a:lnTo>
                  <a:lnTo>
                    <a:pt x="470992" y="205359"/>
                  </a:lnTo>
                  <a:lnTo>
                    <a:pt x="488289" y="202463"/>
                  </a:lnTo>
                  <a:lnTo>
                    <a:pt x="504266" y="197624"/>
                  </a:lnTo>
                  <a:lnTo>
                    <a:pt x="518909" y="190842"/>
                  </a:lnTo>
                  <a:lnTo>
                    <a:pt x="518909" y="186194"/>
                  </a:lnTo>
                  <a:lnTo>
                    <a:pt x="518909" y="172656"/>
                  </a:lnTo>
                  <a:lnTo>
                    <a:pt x="503186" y="178574"/>
                  </a:lnTo>
                  <a:lnTo>
                    <a:pt x="487108" y="182816"/>
                  </a:lnTo>
                  <a:lnTo>
                    <a:pt x="470700" y="185356"/>
                  </a:lnTo>
                  <a:lnTo>
                    <a:pt x="453948" y="186194"/>
                  </a:lnTo>
                  <a:lnTo>
                    <a:pt x="436638" y="184988"/>
                  </a:lnTo>
                  <a:lnTo>
                    <a:pt x="399211" y="166839"/>
                  </a:lnTo>
                  <a:lnTo>
                    <a:pt x="382384" y="125831"/>
                  </a:lnTo>
                  <a:lnTo>
                    <a:pt x="381101" y="106845"/>
                  </a:lnTo>
                  <a:lnTo>
                    <a:pt x="520484" y="106845"/>
                  </a:lnTo>
                  <a:lnTo>
                    <a:pt x="521512" y="100672"/>
                  </a:lnTo>
                  <a:lnTo>
                    <a:pt x="522249" y="93776"/>
                  </a:lnTo>
                  <a:lnTo>
                    <a:pt x="522528" y="89039"/>
                  </a:lnTo>
                  <a:lnTo>
                    <a:pt x="522693" y="86156"/>
                  </a:lnTo>
                  <a:lnTo>
                    <a:pt x="522808" y="79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837" y="7702300"/>
              <a:ext cx="303983" cy="2535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328018" y="7820352"/>
            <a:ext cx="232410" cy="137160"/>
            <a:chOff x="328018" y="7820352"/>
            <a:chExt cx="232410" cy="1371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018" y="7820352"/>
              <a:ext cx="185320" cy="13704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6269" y="7822668"/>
              <a:ext cx="24130" cy="132715"/>
            </a:xfrm>
            <a:custGeom>
              <a:avLst/>
              <a:gdLst/>
              <a:ahLst/>
              <a:cxnLst/>
              <a:rect l="l" t="t" r="r" b="b"/>
              <a:pathLst>
                <a:path w="24129" h="132715">
                  <a:moveTo>
                    <a:pt x="15253" y="108502"/>
                  </a:moveTo>
                  <a:lnTo>
                    <a:pt x="8278" y="108502"/>
                  </a:lnTo>
                  <a:lnTo>
                    <a:pt x="5446" y="109617"/>
                  </a:lnTo>
                  <a:lnTo>
                    <a:pt x="1087" y="114073"/>
                  </a:lnTo>
                  <a:lnTo>
                    <a:pt x="0" y="116984"/>
                  </a:lnTo>
                  <a:lnTo>
                    <a:pt x="0" y="124015"/>
                  </a:lnTo>
                  <a:lnTo>
                    <a:pt x="1087" y="126844"/>
                  </a:lnTo>
                  <a:lnTo>
                    <a:pt x="5446" y="131293"/>
                  </a:lnTo>
                  <a:lnTo>
                    <a:pt x="8278" y="132411"/>
                  </a:lnTo>
                  <a:lnTo>
                    <a:pt x="15253" y="132411"/>
                  </a:lnTo>
                  <a:lnTo>
                    <a:pt x="18085" y="131293"/>
                  </a:lnTo>
                  <a:lnTo>
                    <a:pt x="22444" y="126844"/>
                  </a:lnTo>
                  <a:lnTo>
                    <a:pt x="23535" y="124015"/>
                  </a:lnTo>
                  <a:lnTo>
                    <a:pt x="23535" y="116984"/>
                  </a:lnTo>
                  <a:lnTo>
                    <a:pt x="22444" y="114073"/>
                  </a:lnTo>
                  <a:lnTo>
                    <a:pt x="18085" y="109617"/>
                  </a:lnTo>
                  <a:lnTo>
                    <a:pt x="15253" y="108502"/>
                  </a:lnTo>
                  <a:close/>
                </a:path>
                <a:path w="24129" h="132715">
                  <a:moveTo>
                    <a:pt x="15253" y="0"/>
                  </a:moveTo>
                  <a:lnTo>
                    <a:pt x="8278" y="0"/>
                  </a:lnTo>
                  <a:lnTo>
                    <a:pt x="5446" y="1117"/>
                  </a:lnTo>
                  <a:lnTo>
                    <a:pt x="1087" y="5570"/>
                  </a:lnTo>
                  <a:lnTo>
                    <a:pt x="0" y="8484"/>
                  </a:lnTo>
                  <a:lnTo>
                    <a:pt x="0" y="15516"/>
                  </a:lnTo>
                  <a:lnTo>
                    <a:pt x="1087" y="18342"/>
                  </a:lnTo>
                  <a:lnTo>
                    <a:pt x="5446" y="22798"/>
                  </a:lnTo>
                  <a:lnTo>
                    <a:pt x="8278" y="23908"/>
                  </a:lnTo>
                  <a:lnTo>
                    <a:pt x="15253" y="23908"/>
                  </a:lnTo>
                  <a:lnTo>
                    <a:pt x="18085" y="22798"/>
                  </a:lnTo>
                  <a:lnTo>
                    <a:pt x="22444" y="18342"/>
                  </a:lnTo>
                  <a:lnTo>
                    <a:pt x="23535" y="15516"/>
                  </a:lnTo>
                  <a:lnTo>
                    <a:pt x="23535" y="8484"/>
                  </a:lnTo>
                  <a:lnTo>
                    <a:pt x="22444" y="5570"/>
                  </a:lnTo>
                  <a:lnTo>
                    <a:pt x="18085" y="1117"/>
                  </a:lnTo>
                  <a:lnTo>
                    <a:pt x="15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23831" y="0"/>
            <a:ext cx="5306568" cy="463600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93269" y="2898140"/>
            <a:ext cx="8118475" cy="2320925"/>
          </a:xfrm>
          <a:prstGeom prst="rect"/>
        </p:spPr>
        <p:txBody>
          <a:bodyPr wrap="square" lIns="0" tIns="99695" rIns="0" bIns="0" rtlCol="0" vert="horz">
            <a:spAutoFit/>
          </a:bodyPr>
          <a:lstStyle/>
          <a:p>
            <a:pPr algn="just" marL="12700" marR="5080">
              <a:lnSpc>
                <a:spcPct val="89400"/>
              </a:lnSpc>
              <a:spcBef>
                <a:spcPts val="785"/>
              </a:spcBef>
            </a:pPr>
            <a:r>
              <a:rPr dirty="0" sz="5400" spc="55"/>
              <a:t>J</a:t>
            </a:r>
            <a:r>
              <a:rPr dirty="0" sz="5400" spc="95"/>
              <a:t>P</a:t>
            </a:r>
            <a:r>
              <a:rPr dirty="0" sz="5400" spc="844"/>
              <a:t>M</a:t>
            </a:r>
            <a:r>
              <a:rPr dirty="0" sz="5400" spc="10"/>
              <a:t>C</a:t>
            </a:r>
            <a:r>
              <a:rPr dirty="0" sz="5400" spc="-300"/>
              <a:t>:</a:t>
            </a:r>
            <a:r>
              <a:rPr dirty="0" sz="5400" spc="-520"/>
              <a:t> </a:t>
            </a:r>
            <a:r>
              <a:rPr dirty="0" sz="5400" spc="844"/>
              <a:t>M</a:t>
            </a:r>
            <a:r>
              <a:rPr dirty="0" sz="5400" spc="50"/>
              <a:t>i</a:t>
            </a:r>
            <a:r>
              <a:rPr dirty="0" sz="5400" spc="340"/>
              <a:t>g</a:t>
            </a:r>
            <a:r>
              <a:rPr dirty="0" sz="5400" spc="240"/>
              <a:t>r</a:t>
            </a:r>
            <a:r>
              <a:rPr dirty="0" sz="5400" spc="100"/>
              <a:t>a</a:t>
            </a:r>
            <a:r>
              <a:rPr dirty="0" sz="5400" spc="20"/>
              <a:t>t</a:t>
            </a:r>
            <a:r>
              <a:rPr dirty="0" sz="5400" spc="-10"/>
              <a:t>i</a:t>
            </a:r>
            <a:r>
              <a:rPr dirty="0" sz="5400" spc="280"/>
              <a:t>o</a:t>
            </a:r>
            <a:r>
              <a:rPr dirty="0" sz="5400" spc="330"/>
              <a:t>n</a:t>
            </a:r>
            <a:r>
              <a:rPr dirty="0" sz="5400" spc="300"/>
              <a:t>s</a:t>
            </a:r>
            <a:r>
              <a:rPr dirty="0" sz="5400" spc="-525"/>
              <a:t> </a:t>
            </a:r>
            <a:r>
              <a:rPr dirty="0" sz="5400" spc="100"/>
              <a:t>a</a:t>
            </a:r>
            <a:r>
              <a:rPr dirty="0" sz="5400" spc="85"/>
              <a:t>t</a:t>
            </a:r>
            <a:r>
              <a:rPr dirty="0" sz="5400" spc="-530"/>
              <a:t> </a:t>
            </a:r>
            <a:r>
              <a:rPr dirty="0" sz="5400" spc="180"/>
              <a:t>s</a:t>
            </a:r>
            <a:r>
              <a:rPr dirty="0" sz="5400" spc="-145"/>
              <a:t>c</a:t>
            </a:r>
            <a:r>
              <a:rPr dirty="0" sz="5400" spc="100"/>
              <a:t>a</a:t>
            </a:r>
            <a:r>
              <a:rPr dirty="0" sz="5400" spc="175"/>
              <a:t>l</a:t>
            </a:r>
            <a:r>
              <a:rPr dirty="0" sz="5400" spc="30"/>
              <a:t>e  </a:t>
            </a:r>
            <a:r>
              <a:rPr dirty="0" sz="5400" spc="100"/>
              <a:t>t</a:t>
            </a:r>
            <a:r>
              <a:rPr dirty="0" sz="5400" spc="190"/>
              <a:t>h</a:t>
            </a:r>
            <a:r>
              <a:rPr dirty="0" sz="5400" spc="114"/>
              <a:t>r</a:t>
            </a:r>
            <a:r>
              <a:rPr dirty="0" sz="5400" spc="280"/>
              <a:t>o</a:t>
            </a:r>
            <a:r>
              <a:rPr dirty="0" sz="5400" spc="290"/>
              <a:t>u</a:t>
            </a:r>
            <a:r>
              <a:rPr dirty="0" sz="5400" spc="375"/>
              <a:t>g</a:t>
            </a:r>
            <a:r>
              <a:rPr dirty="0" sz="5400" spc="545"/>
              <a:t>h</a:t>
            </a:r>
            <a:r>
              <a:rPr dirty="0" sz="5400" spc="-525"/>
              <a:t> </a:t>
            </a:r>
            <a:r>
              <a:rPr dirty="0" sz="5400" spc="-145"/>
              <a:t>c</a:t>
            </a:r>
            <a:r>
              <a:rPr dirty="0" sz="5400" spc="175"/>
              <a:t>l</a:t>
            </a:r>
            <a:r>
              <a:rPr dirty="0" sz="5400" spc="280"/>
              <a:t>o</a:t>
            </a:r>
            <a:r>
              <a:rPr dirty="0" sz="5400" spc="290"/>
              <a:t>u</a:t>
            </a:r>
            <a:r>
              <a:rPr dirty="0" sz="5400" spc="375"/>
              <a:t>d</a:t>
            </a:r>
            <a:r>
              <a:rPr dirty="0" sz="5400" spc="-525"/>
              <a:t> </a:t>
            </a:r>
            <a:r>
              <a:rPr dirty="0" sz="5400" spc="270"/>
              <a:t>b</a:t>
            </a:r>
            <a:r>
              <a:rPr dirty="0" sz="5400" spc="175"/>
              <a:t>l</a:t>
            </a:r>
            <a:r>
              <a:rPr dirty="0" sz="5400" spc="290"/>
              <a:t>u</a:t>
            </a:r>
            <a:r>
              <a:rPr dirty="0" sz="5400" spc="90"/>
              <a:t>e</a:t>
            </a:r>
            <a:r>
              <a:rPr dirty="0" sz="5400" spc="100"/>
              <a:t>p</a:t>
            </a:r>
            <a:r>
              <a:rPr dirty="0" sz="5400" spc="114"/>
              <a:t>r</a:t>
            </a:r>
            <a:r>
              <a:rPr dirty="0" sz="5400" spc="50"/>
              <a:t>i</a:t>
            </a:r>
            <a:r>
              <a:rPr dirty="0" sz="5400" spc="330"/>
              <a:t>n</a:t>
            </a:r>
            <a:r>
              <a:rPr dirty="0" sz="5400" spc="45"/>
              <a:t>ts  </a:t>
            </a:r>
            <a:r>
              <a:rPr dirty="0" sz="5400" spc="210"/>
              <a:t>a</a:t>
            </a:r>
            <a:r>
              <a:rPr dirty="0" sz="5400" spc="215"/>
              <a:t>n</a:t>
            </a:r>
            <a:r>
              <a:rPr dirty="0" sz="5400" spc="375"/>
              <a:t>d</a:t>
            </a:r>
            <a:r>
              <a:rPr dirty="0" sz="5400" spc="-530"/>
              <a:t> </a:t>
            </a:r>
            <a:r>
              <a:rPr dirty="0" sz="5400" spc="190"/>
              <a:t>a</a:t>
            </a:r>
            <a:r>
              <a:rPr dirty="0" sz="5400" spc="200"/>
              <a:t>u</a:t>
            </a:r>
            <a:r>
              <a:rPr dirty="0" sz="5400" spc="-40"/>
              <a:t>t</a:t>
            </a:r>
            <a:r>
              <a:rPr dirty="0" sz="5400" spc="270"/>
              <a:t>o</a:t>
            </a:r>
            <a:r>
              <a:rPr dirty="0" sz="5400" spc="480"/>
              <a:t>m</a:t>
            </a:r>
            <a:r>
              <a:rPr dirty="0" sz="5400" spc="60"/>
              <a:t>a</a:t>
            </a:r>
            <a:r>
              <a:rPr dirty="0" sz="5400" spc="5"/>
              <a:t>t</a:t>
            </a:r>
            <a:r>
              <a:rPr dirty="0" sz="5400" spc="220"/>
              <a:t>ion</a:t>
            </a:r>
            <a:endParaRPr sz="5400"/>
          </a:p>
        </p:txBody>
      </p:sp>
      <p:sp>
        <p:nvSpPr>
          <p:cNvPr id="13" name="object 13"/>
          <p:cNvSpPr txBox="1"/>
          <p:nvPr/>
        </p:nvSpPr>
        <p:spPr>
          <a:xfrm>
            <a:off x="493266" y="5369052"/>
            <a:ext cx="3719195" cy="1715135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80"/>
              </a:spcBef>
            </a:pPr>
            <a:r>
              <a:rPr dirty="0" sz="2400" spc="-45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2400" spc="-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1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400" spc="-29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id</a:t>
            </a:r>
            <a:endParaRPr sz="2400">
              <a:latin typeface="Trebuchet MS"/>
              <a:cs typeface="Trebuchet MS"/>
            </a:endParaRPr>
          </a:p>
          <a:p>
            <a:pPr algn="just" marL="12700" marR="5080">
              <a:lnSpc>
                <a:spcPts val="1900"/>
              </a:lnSpc>
              <a:spcBef>
                <a:spcPts val="1170"/>
              </a:spcBef>
            </a:pPr>
            <a:r>
              <a:rPr dirty="0" sz="1800" spc="75">
                <a:solidFill>
                  <a:srgbClr val="FFFFFF"/>
                </a:solidFill>
                <a:latin typeface="Trebuchet MS"/>
                <a:cs typeface="Trebuchet MS"/>
              </a:rPr>
              <a:t>Managing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Director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Distinguished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Engineer,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Head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Engineering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Architecture,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Corporate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18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21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JP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Trebuchet MS"/>
                <a:cs typeface="Trebuchet MS"/>
              </a:rPr>
              <a:t>Morgan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Chase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1203" y="5369052"/>
            <a:ext cx="3783329" cy="1715135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Rahul</a:t>
            </a:r>
            <a:r>
              <a:rPr dirty="0" sz="24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Arya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1900"/>
              </a:lnSpc>
              <a:spcBef>
                <a:spcPts val="1170"/>
              </a:spcBef>
            </a:pPr>
            <a:r>
              <a:rPr dirty="0" sz="1800" spc="75">
                <a:solidFill>
                  <a:srgbClr val="FFFFFF"/>
                </a:solidFill>
                <a:latin typeface="Trebuchet MS"/>
                <a:cs typeface="Trebuchet MS"/>
              </a:rPr>
              <a:t>Managing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Director,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Head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Global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Architecture,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Incubation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Cloud,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CTO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JP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FFFFFF"/>
                </a:solidFill>
                <a:latin typeface="Trebuchet MS"/>
                <a:cs typeface="Trebuchet MS"/>
              </a:rPr>
              <a:t>Morgan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Chase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89140" y="5369052"/>
            <a:ext cx="4599305" cy="122174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Bernie</a:t>
            </a:r>
            <a:r>
              <a:rPr dirty="0" sz="2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Herdan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6700"/>
              </a:lnSpc>
              <a:spcBef>
                <a:spcPts val="745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Global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Architect </a:t>
            </a:r>
            <a:r>
              <a:rPr dirty="0" sz="1800" spc="-5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3266" y="1781555"/>
            <a:ext cx="7874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10" b="1">
                <a:solidFill>
                  <a:srgbClr val="E659D6"/>
                </a:solidFill>
                <a:latin typeface="Trebuchet MS"/>
                <a:cs typeface="Trebuchet MS"/>
              </a:rPr>
              <a:t>F</a:t>
            </a:r>
            <a:r>
              <a:rPr dirty="0" sz="1400" spc="15" b="1">
                <a:solidFill>
                  <a:srgbClr val="E659D6"/>
                </a:solidFill>
                <a:latin typeface="Trebuchet MS"/>
                <a:cs typeface="Trebuchet MS"/>
              </a:rPr>
              <a:t>S</a:t>
            </a:r>
            <a:r>
              <a:rPr dirty="0" sz="1400" spc="-12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400" spc="55" b="1">
                <a:solidFill>
                  <a:srgbClr val="E659D6"/>
                </a:solidFill>
                <a:latin typeface="Trebuchet MS"/>
                <a:cs typeface="Trebuchet MS"/>
              </a:rPr>
              <a:t>I</a:t>
            </a:r>
            <a:r>
              <a:rPr dirty="0" sz="1400" spc="-12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400" b="1">
                <a:solidFill>
                  <a:srgbClr val="E659D6"/>
                </a:solidFill>
                <a:latin typeface="Trebuchet MS"/>
                <a:cs typeface="Trebuchet MS"/>
              </a:rPr>
              <a:t>2</a:t>
            </a:r>
            <a:r>
              <a:rPr dirty="0" sz="1400" spc="-12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400" b="1">
                <a:solidFill>
                  <a:srgbClr val="E659D6"/>
                </a:solidFill>
                <a:latin typeface="Trebuchet MS"/>
                <a:cs typeface="Trebuchet MS"/>
              </a:rPr>
              <a:t>0</a:t>
            </a:r>
            <a:r>
              <a:rPr dirty="0" sz="1400" spc="-12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400" b="1">
                <a:solidFill>
                  <a:srgbClr val="E659D6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3831" y="3593591"/>
            <a:ext cx="5306568" cy="46360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75937" y="7797800"/>
            <a:ext cx="36423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FFFFFF"/>
                </a:solidFill>
                <a:latin typeface="Trebuchet MS"/>
                <a:cs typeface="Trebuchet MS"/>
              </a:rPr>
              <a:t>2020,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Inc. </a:t>
            </a:r>
            <a:r>
              <a:rPr dirty="0" sz="900" spc="1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9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088" y="7684030"/>
            <a:ext cx="235972" cy="8529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25791" y="7685268"/>
            <a:ext cx="23495" cy="268605"/>
          </a:xfrm>
          <a:custGeom>
            <a:avLst/>
            <a:gdLst/>
            <a:ahLst/>
            <a:cxnLst/>
            <a:rect l="l" t="t" r="r" b="b"/>
            <a:pathLst>
              <a:path w="23495" h="268604">
                <a:moveTo>
                  <a:pt x="23230" y="0"/>
                </a:moveTo>
                <a:lnTo>
                  <a:pt x="0" y="0"/>
                </a:lnTo>
                <a:lnTo>
                  <a:pt x="0" y="268268"/>
                </a:lnTo>
                <a:lnTo>
                  <a:pt x="23230" y="268268"/>
                </a:lnTo>
                <a:lnTo>
                  <a:pt x="232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696228" y="7702300"/>
            <a:ext cx="856615" cy="257175"/>
            <a:chOff x="696228" y="7702300"/>
            <a:chExt cx="856615" cy="257175"/>
          </a:xfrm>
        </p:grpSpPr>
        <p:sp>
          <p:nvSpPr>
            <p:cNvPr id="7" name="object 7"/>
            <p:cNvSpPr/>
            <p:nvPr/>
          </p:nvSpPr>
          <p:spPr>
            <a:xfrm>
              <a:off x="696226" y="7753019"/>
              <a:ext cx="523240" cy="206375"/>
            </a:xfrm>
            <a:custGeom>
              <a:avLst/>
              <a:gdLst/>
              <a:ahLst/>
              <a:cxnLst/>
              <a:rect l="l" t="t" r="r" b="b"/>
              <a:pathLst>
                <a:path w="523240" h="206375">
                  <a:moveTo>
                    <a:pt x="162991" y="58839"/>
                  </a:moveTo>
                  <a:lnTo>
                    <a:pt x="147840" y="14897"/>
                  </a:lnTo>
                  <a:lnTo>
                    <a:pt x="103936" y="0"/>
                  </a:lnTo>
                  <a:lnTo>
                    <a:pt x="93827" y="457"/>
                  </a:lnTo>
                  <a:lnTo>
                    <a:pt x="52082" y="11417"/>
                  </a:lnTo>
                  <a:lnTo>
                    <a:pt x="22047" y="28257"/>
                  </a:lnTo>
                  <a:lnTo>
                    <a:pt x="19685" y="5803"/>
                  </a:lnTo>
                  <a:lnTo>
                    <a:pt x="0" y="5803"/>
                  </a:lnTo>
                  <a:lnTo>
                    <a:pt x="0" y="200520"/>
                  </a:lnTo>
                  <a:lnTo>
                    <a:pt x="22440" y="200520"/>
                  </a:lnTo>
                  <a:lnTo>
                    <a:pt x="22440" y="44907"/>
                  </a:lnTo>
                  <a:lnTo>
                    <a:pt x="41262" y="34061"/>
                  </a:lnTo>
                  <a:lnTo>
                    <a:pt x="60325" y="26327"/>
                  </a:lnTo>
                  <a:lnTo>
                    <a:pt x="79654" y="21678"/>
                  </a:lnTo>
                  <a:lnTo>
                    <a:pt x="99212" y="20129"/>
                  </a:lnTo>
                  <a:lnTo>
                    <a:pt x="109296" y="20840"/>
                  </a:lnTo>
                  <a:lnTo>
                    <a:pt x="138087" y="46405"/>
                  </a:lnTo>
                  <a:lnTo>
                    <a:pt x="140550" y="68135"/>
                  </a:lnTo>
                  <a:lnTo>
                    <a:pt x="140550" y="200520"/>
                  </a:lnTo>
                  <a:lnTo>
                    <a:pt x="162991" y="200520"/>
                  </a:lnTo>
                  <a:lnTo>
                    <a:pt x="162991" y="58839"/>
                  </a:lnTo>
                  <a:close/>
                </a:path>
                <a:path w="523240" h="206375">
                  <a:moveTo>
                    <a:pt x="357962" y="5803"/>
                  </a:moveTo>
                  <a:lnTo>
                    <a:pt x="334340" y="5803"/>
                  </a:lnTo>
                  <a:lnTo>
                    <a:pt x="266611" y="177685"/>
                  </a:lnTo>
                  <a:lnTo>
                    <a:pt x="198894" y="5803"/>
                  </a:lnTo>
                  <a:lnTo>
                    <a:pt x="174485" y="5803"/>
                  </a:lnTo>
                  <a:lnTo>
                    <a:pt x="254406" y="200520"/>
                  </a:lnTo>
                  <a:lnTo>
                    <a:pt x="278041" y="200520"/>
                  </a:lnTo>
                  <a:lnTo>
                    <a:pt x="357962" y="5803"/>
                  </a:lnTo>
                  <a:close/>
                </a:path>
                <a:path w="523240" h="206375">
                  <a:moveTo>
                    <a:pt x="522808" y="79565"/>
                  </a:moveTo>
                  <a:lnTo>
                    <a:pt x="512102" y="31280"/>
                  </a:lnTo>
                  <a:lnTo>
                    <a:pt x="501192" y="18008"/>
                  </a:lnTo>
                  <a:lnTo>
                    <a:pt x="501192" y="76263"/>
                  </a:lnTo>
                  <a:lnTo>
                    <a:pt x="501192" y="81165"/>
                  </a:lnTo>
                  <a:lnTo>
                    <a:pt x="501053" y="85420"/>
                  </a:lnTo>
                  <a:lnTo>
                    <a:pt x="500799" y="89039"/>
                  </a:lnTo>
                  <a:lnTo>
                    <a:pt x="381101" y="89039"/>
                  </a:lnTo>
                  <a:lnTo>
                    <a:pt x="386549" y="58724"/>
                  </a:lnTo>
                  <a:lnTo>
                    <a:pt x="399313" y="37071"/>
                  </a:lnTo>
                  <a:lnTo>
                    <a:pt x="419417" y="24079"/>
                  </a:lnTo>
                  <a:lnTo>
                    <a:pt x="446862" y="19735"/>
                  </a:lnTo>
                  <a:lnTo>
                    <a:pt x="459435" y="20637"/>
                  </a:lnTo>
                  <a:lnTo>
                    <a:pt x="493433" y="42075"/>
                  </a:lnTo>
                  <a:lnTo>
                    <a:pt x="501192" y="76263"/>
                  </a:lnTo>
                  <a:lnTo>
                    <a:pt x="501192" y="18008"/>
                  </a:lnTo>
                  <a:lnTo>
                    <a:pt x="493153" y="11328"/>
                  </a:lnTo>
                  <a:lnTo>
                    <a:pt x="480466" y="5029"/>
                  </a:lnTo>
                  <a:lnTo>
                    <a:pt x="465696" y="1257"/>
                  </a:lnTo>
                  <a:lnTo>
                    <a:pt x="448830" y="0"/>
                  </a:lnTo>
                  <a:lnTo>
                    <a:pt x="428561" y="1676"/>
                  </a:lnTo>
                  <a:lnTo>
                    <a:pt x="382092" y="26898"/>
                  </a:lnTo>
                  <a:lnTo>
                    <a:pt x="359752" y="79565"/>
                  </a:lnTo>
                  <a:lnTo>
                    <a:pt x="358267" y="102577"/>
                  </a:lnTo>
                  <a:lnTo>
                    <a:pt x="359752" y="126746"/>
                  </a:lnTo>
                  <a:lnTo>
                    <a:pt x="371563" y="165544"/>
                  </a:lnTo>
                  <a:lnTo>
                    <a:pt x="411327" y="199796"/>
                  </a:lnTo>
                  <a:lnTo>
                    <a:pt x="452374" y="206336"/>
                  </a:lnTo>
                  <a:lnTo>
                    <a:pt x="470992" y="205359"/>
                  </a:lnTo>
                  <a:lnTo>
                    <a:pt x="488289" y="202463"/>
                  </a:lnTo>
                  <a:lnTo>
                    <a:pt x="504266" y="197624"/>
                  </a:lnTo>
                  <a:lnTo>
                    <a:pt x="518909" y="190842"/>
                  </a:lnTo>
                  <a:lnTo>
                    <a:pt x="518909" y="186194"/>
                  </a:lnTo>
                  <a:lnTo>
                    <a:pt x="518909" y="172656"/>
                  </a:lnTo>
                  <a:lnTo>
                    <a:pt x="503186" y="178574"/>
                  </a:lnTo>
                  <a:lnTo>
                    <a:pt x="487108" y="182816"/>
                  </a:lnTo>
                  <a:lnTo>
                    <a:pt x="470700" y="185356"/>
                  </a:lnTo>
                  <a:lnTo>
                    <a:pt x="453948" y="186194"/>
                  </a:lnTo>
                  <a:lnTo>
                    <a:pt x="436638" y="184988"/>
                  </a:lnTo>
                  <a:lnTo>
                    <a:pt x="399211" y="166839"/>
                  </a:lnTo>
                  <a:lnTo>
                    <a:pt x="382384" y="125831"/>
                  </a:lnTo>
                  <a:lnTo>
                    <a:pt x="381101" y="106845"/>
                  </a:lnTo>
                  <a:lnTo>
                    <a:pt x="520484" y="106845"/>
                  </a:lnTo>
                  <a:lnTo>
                    <a:pt x="521512" y="100672"/>
                  </a:lnTo>
                  <a:lnTo>
                    <a:pt x="522249" y="93776"/>
                  </a:lnTo>
                  <a:lnTo>
                    <a:pt x="522528" y="89039"/>
                  </a:lnTo>
                  <a:lnTo>
                    <a:pt x="522693" y="86156"/>
                  </a:lnTo>
                  <a:lnTo>
                    <a:pt x="522808" y="79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837" y="7702300"/>
              <a:ext cx="303983" cy="2535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28018" y="7820352"/>
            <a:ext cx="232410" cy="137160"/>
            <a:chOff x="328018" y="7820352"/>
            <a:chExt cx="232410" cy="13716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018" y="7820352"/>
              <a:ext cx="185320" cy="13704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6269" y="7822668"/>
              <a:ext cx="24130" cy="132715"/>
            </a:xfrm>
            <a:custGeom>
              <a:avLst/>
              <a:gdLst/>
              <a:ahLst/>
              <a:cxnLst/>
              <a:rect l="l" t="t" r="r" b="b"/>
              <a:pathLst>
                <a:path w="24129" h="132715">
                  <a:moveTo>
                    <a:pt x="15253" y="108502"/>
                  </a:moveTo>
                  <a:lnTo>
                    <a:pt x="8278" y="108502"/>
                  </a:lnTo>
                  <a:lnTo>
                    <a:pt x="5446" y="109617"/>
                  </a:lnTo>
                  <a:lnTo>
                    <a:pt x="1087" y="114073"/>
                  </a:lnTo>
                  <a:lnTo>
                    <a:pt x="0" y="116984"/>
                  </a:lnTo>
                  <a:lnTo>
                    <a:pt x="0" y="124015"/>
                  </a:lnTo>
                  <a:lnTo>
                    <a:pt x="1087" y="126844"/>
                  </a:lnTo>
                  <a:lnTo>
                    <a:pt x="5446" y="131293"/>
                  </a:lnTo>
                  <a:lnTo>
                    <a:pt x="8278" y="132411"/>
                  </a:lnTo>
                  <a:lnTo>
                    <a:pt x="15253" y="132411"/>
                  </a:lnTo>
                  <a:lnTo>
                    <a:pt x="18085" y="131293"/>
                  </a:lnTo>
                  <a:lnTo>
                    <a:pt x="22444" y="126844"/>
                  </a:lnTo>
                  <a:lnTo>
                    <a:pt x="23535" y="124015"/>
                  </a:lnTo>
                  <a:lnTo>
                    <a:pt x="23535" y="116984"/>
                  </a:lnTo>
                  <a:lnTo>
                    <a:pt x="22444" y="114073"/>
                  </a:lnTo>
                  <a:lnTo>
                    <a:pt x="18085" y="109617"/>
                  </a:lnTo>
                  <a:lnTo>
                    <a:pt x="15253" y="108502"/>
                  </a:lnTo>
                  <a:close/>
                </a:path>
                <a:path w="24129" h="132715">
                  <a:moveTo>
                    <a:pt x="15253" y="0"/>
                  </a:moveTo>
                  <a:lnTo>
                    <a:pt x="8278" y="0"/>
                  </a:lnTo>
                  <a:lnTo>
                    <a:pt x="5446" y="1117"/>
                  </a:lnTo>
                  <a:lnTo>
                    <a:pt x="1087" y="5570"/>
                  </a:lnTo>
                  <a:lnTo>
                    <a:pt x="0" y="8484"/>
                  </a:lnTo>
                  <a:lnTo>
                    <a:pt x="0" y="15516"/>
                  </a:lnTo>
                  <a:lnTo>
                    <a:pt x="1087" y="18342"/>
                  </a:lnTo>
                  <a:lnTo>
                    <a:pt x="5446" y="22798"/>
                  </a:lnTo>
                  <a:lnTo>
                    <a:pt x="8278" y="23908"/>
                  </a:lnTo>
                  <a:lnTo>
                    <a:pt x="15253" y="23908"/>
                  </a:lnTo>
                  <a:lnTo>
                    <a:pt x="18085" y="22798"/>
                  </a:lnTo>
                  <a:lnTo>
                    <a:pt x="22444" y="18342"/>
                  </a:lnTo>
                  <a:lnTo>
                    <a:pt x="23535" y="15516"/>
                  </a:lnTo>
                  <a:lnTo>
                    <a:pt x="23535" y="8484"/>
                  </a:lnTo>
                  <a:lnTo>
                    <a:pt x="22444" y="5570"/>
                  </a:lnTo>
                  <a:lnTo>
                    <a:pt x="18085" y="1117"/>
                  </a:lnTo>
                  <a:lnTo>
                    <a:pt x="15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94030" y="1732788"/>
            <a:ext cx="7495540" cy="2979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0">
                <a:solidFill>
                  <a:srgbClr val="F2F4F4"/>
                </a:solidFill>
                <a:latin typeface="Trebuchet MS"/>
                <a:cs typeface="Trebuchet MS"/>
              </a:rPr>
              <a:t>Context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66900"/>
              </a:lnSpc>
              <a:spcBef>
                <a:spcPts val="95"/>
              </a:spcBef>
            </a:pPr>
            <a:r>
              <a:rPr dirty="0" sz="3200" spc="110">
                <a:solidFill>
                  <a:srgbClr val="F2F4F4"/>
                </a:solidFill>
                <a:latin typeface="Trebuchet MS"/>
                <a:cs typeface="Trebuchet MS"/>
              </a:rPr>
              <a:t>JPMorgan</a:t>
            </a:r>
            <a:r>
              <a:rPr dirty="0" sz="3200" spc="-13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3200" spc="35">
                <a:solidFill>
                  <a:srgbClr val="F2F4F4"/>
                </a:solidFill>
                <a:latin typeface="Trebuchet MS"/>
                <a:cs typeface="Trebuchet MS"/>
              </a:rPr>
              <a:t>Chase</a:t>
            </a:r>
            <a:r>
              <a:rPr dirty="0" sz="3200" spc="-14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3200" spc="85">
                <a:solidFill>
                  <a:srgbClr val="F2F4F4"/>
                </a:solidFill>
                <a:latin typeface="Trebuchet MS"/>
                <a:cs typeface="Trebuchet MS"/>
              </a:rPr>
              <a:t>&amp;</a:t>
            </a:r>
            <a:r>
              <a:rPr dirty="0" sz="3200" spc="-13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3200" spc="-75">
                <a:solidFill>
                  <a:srgbClr val="F2F4F4"/>
                </a:solidFill>
                <a:latin typeface="Trebuchet MS"/>
                <a:cs typeface="Trebuchet MS"/>
              </a:rPr>
              <a:t>Co.</a:t>
            </a:r>
            <a:r>
              <a:rPr dirty="0" sz="3200" spc="-14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3200" spc="40">
                <a:solidFill>
                  <a:srgbClr val="F2F4F4"/>
                </a:solidFill>
                <a:latin typeface="Trebuchet MS"/>
                <a:cs typeface="Trebuchet MS"/>
              </a:rPr>
              <a:t>approach</a:t>
            </a:r>
            <a:r>
              <a:rPr dirty="0" sz="3200" spc="-13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3200" spc="45">
                <a:solidFill>
                  <a:srgbClr val="F2F4F4"/>
                </a:solidFill>
                <a:latin typeface="Trebuchet MS"/>
                <a:cs typeface="Trebuchet MS"/>
              </a:rPr>
              <a:t>to</a:t>
            </a:r>
            <a:r>
              <a:rPr dirty="0" sz="3200" spc="-14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3200" spc="-25">
                <a:solidFill>
                  <a:srgbClr val="F2F4F4"/>
                </a:solidFill>
                <a:latin typeface="Trebuchet MS"/>
                <a:cs typeface="Trebuchet MS"/>
              </a:rPr>
              <a:t>scale </a:t>
            </a:r>
            <a:r>
              <a:rPr dirty="0" sz="3200" spc="-95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3200" spc="45">
                <a:solidFill>
                  <a:srgbClr val="F2F4F4"/>
                </a:solidFill>
                <a:latin typeface="Trebuchet MS"/>
                <a:cs typeface="Trebuchet MS"/>
              </a:rPr>
              <a:t>Customer</a:t>
            </a:r>
            <a:r>
              <a:rPr dirty="0" sz="3200" spc="-14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3200" spc="-15">
                <a:solidFill>
                  <a:srgbClr val="F2F4F4"/>
                </a:solidFill>
                <a:latin typeface="Trebuchet MS"/>
                <a:cs typeface="Trebuchet MS"/>
              </a:rPr>
              <a:t>journey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dirty="0" sz="3200" spc="70">
                <a:solidFill>
                  <a:srgbClr val="F2F4F4"/>
                </a:solidFill>
                <a:latin typeface="Trebuchet MS"/>
                <a:cs typeface="Trebuchet MS"/>
              </a:rPr>
              <a:t>Enabling</a:t>
            </a:r>
            <a:r>
              <a:rPr dirty="0" sz="3200" spc="-145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3200" spc="60">
                <a:solidFill>
                  <a:srgbClr val="F2F4F4"/>
                </a:solidFill>
                <a:latin typeface="Trebuchet MS"/>
                <a:cs typeface="Trebuchet MS"/>
              </a:rPr>
              <a:t>foundations</a:t>
            </a:r>
            <a:r>
              <a:rPr dirty="0" sz="3200" spc="-13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3200" spc="25">
                <a:solidFill>
                  <a:srgbClr val="F2F4F4"/>
                </a:solidFill>
                <a:latin typeface="Trebuchet MS"/>
                <a:cs typeface="Trebuchet MS"/>
              </a:rPr>
              <a:t>for</a:t>
            </a:r>
            <a:r>
              <a:rPr dirty="0" sz="3200" spc="-14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3200" spc="10">
                <a:solidFill>
                  <a:srgbClr val="F2F4F4"/>
                </a:solidFill>
                <a:latin typeface="Trebuchet MS"/>
                <a:cs typeface="Trebuchet MS"/>
              </a:rPr>
              <a:t>the</a:t>
            </a:r>
            <a:r>
              <a:rPr dirty="0" sz="3200" spc="-14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2F4F4"/>
                </a:solidFill>
                <a:latin typeface="Trebuchet MS"/>
                <a:cs typeface="Trebuchet MS"/>
              </a:rPr>
              <a:t>future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94030" y="368300"/>
            <a:ext cx="21894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459">
                <a:solidFill>
                  <a:srgbClr val="F2F4F4"/>
                </a:solidFill>
              </a:rPr>
              <a:t>A</a:t>
            </a:r>
            <a:r>
              <a:rPr dirty="0" sz="4800" spc="370">
                <a:solidFill>
                  <a:srgbClr val="F2F4F4"/>
                </a:solidFill>
              </a:rPr>
              <a:t>g</a:t>
            </a:r>
            <a:r>
              <a:rPr dirty="0" sz="4800" spc="100">
                <a:solidFill>
                  <a:srgbClr val="F2F4F4"/>
                </a:solidFill>
              </a:rPr>
              <a:t>e</a:t>
            </a:r>
            <a:r>
              <a:rPr dirty="0" sz="4800" spc="95">
                <a:solidFill>
                  <a:srgbClr val="F2F4F4"/>
                </a:solidFill>
              </a:rPr>
              <a:t>n</a:t>
            </a:r>
            <a:r>
              <a:rPr dirty="0" sz="4800" spc="145">
                <a:solidFill>
                  <a:srgbClr val="F2F4F4"/>
                </a:solidFill>
              </a:rPr>
              <a:t>da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5" y="2035925"/>
            <a:ext cx="5029200" cy="56540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14227" y="5118682"/>
            <a:ext cx="1932939" cy="1657350"/>
          </a:xfrm>
          <a:prstGeom prst="rect">
            <a:avLst/>
          </a:prstGeom>
          <a:solidFill>
            <a:srgbClr val="9827E5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45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2500" spc="30" b="1">
                <a:solidFill>
                  <a:srgbClr val="FFFFFF"/>
                </a:solidFill>
                <a:latin typeface="Trebuchet MS"/>
                <a:cs typeface="Trebuchet MS"/>
              </a:rPr>
              <a:t>6K+</a:t>
            </a:r>
            <a:endParaRPr sz="2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1022" y="5118682"/>
            <a:ext cx="1932939" cy="1657350"/>
          </a:xfrm>
          <a:prstGeom prst="rect">
            <a:avLst/>
          </a:prstGeom>
          <a:solidFill>
            <a:srgbClr val="9827E5"/>
          </a:solidFill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Times New Roman"/>
              <a:cs typeface="Times New Roman"/>
            </a:endParaRPr>
          </a:p>
          <a:p>
            <a:pPr marL="400685">
              <a:lnSpc>
                <a:spcPct val="100000"/>
              </a:lnSpc>
            </a:pPr>
            <a:r>
              <a:rPr dirty="0" sz="2500" spc="15" b="1">
                <a:solidFill>
                  <a:srgbClr val="FFFFFF"/>
                </a:solidFill>
                <a:latin typeface="Trebuchet MS"/>
                <a:cs typeface="Trebuchet MS"/>
              </a:rPr>
              <a:t>450PB+</a:t>
            </a:r>
            <a:endParaRPr sz="2500">
              <a:latin typeface="Trebuchet MS"/>
              <a:cs typeface="Trebuchet MS"/>
            </a:endParaRPr>
          </a:p>
          <a:p>
            <a:pPr marL="451484">
              <a:lnSpc>
                <a:spcPct val="100000"/>
              </a:lnSpc>
              <a:spcBef>
                <a:spcPts val="90"/>
              </a:spcBef>
            </a:pP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81022" y="3342021"/>
            <a:ext cx="1932939" cy="1657350"/>
          </a:xfrm>
          <a:prstGeom prst="rect">
            <a:avLst/>
          </a:prstGeom>
          <a:solidFill>
            <a:srgbClr val="9827E5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2500" spc="10" b="1">
                <a:solidFill>
                  <a:srgbClr val="FFFFFF"/>
                </a:solidFill>
                <a:latin typeface="Trebuchet MS"/>
                <a:cs typeface="Trebuchet MS"/>
              </a:rPr>
              <a:t>250K+</a:t>
            </a:r>
            <a:endParaRPr sz="2500">
              <a:latin typeface="Trebuchet MS"/>
              <a:cs typeface="Trebuchet MS"/>
            </a:endParaRPr>
          </a:p>
          <a:p>
            <a:pPr algn="ctr" marL="219075" marR="210820">
              <a:lnSpc>
                <a:spcPct val="100000"/>
              </a:lnSpc>
              <a:spcBef>
                <a:spcPts val="12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Virtual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mobile </a:t>
            </a:r>
            <a:r>
              <a:rPr dirty="0" sz="14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workspaces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14227" y="3342021"/>
            <a:ext cx="1932939" cy="1657350"/>
          </a:xfrm>
          <a:prstGeom prst="rect">
            <a:avLst/>
          </a:prstGeom>
          <a:solidFill>
            <a:srgbClr val="9827E5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 sz="2500" spc="20" b="1">
                <a:solidFill>
                  <a:srgbClr val="FFFFFF"/>
                </a:solidFill>
                <a:latin typeface="Trebuchet MS"/>
                <a:cs typeface="Trebuchet MS"/>
              </a:rPr>
              <a:t>50K+</a:t>
            </a:r>
            <a:endParaRPr sz="2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Technologist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6346" y="5118682"/>
            <a:ext cx="1932939" cy="1657350"/>
          </a:xfrm>
          <a:prstGeom prst="rect">
            <a:avLst/>
          </a:prstGeom>
          <a:solidFill>
            <a:srgbClr val="E8882B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500" spc="-30" b="1">
                <a:solidFill>
                  <a:srgbClr val="FFFFFF"/>
                </a:solidFill>
                <a:latin typeface="Trebuchet MS"/>
                <a:cs typeface="Trebuchet MS"/>
              </a:rPr>
              <a:t>$6T</a:t>
            </a:r>
            <a:endParaRPr sz="2500">
              <a:latin typeface="Trebuchet MS"/>
              <a:cs typeface="Trebuchet MS"/>
            </a:endParaRPr>
          </a:p>
          <a:p>
            <a:pPr algn="ctr" marL="349250" marR="341630" indent="635">
              <a:lnSpc>
                <a:spcPct val="101400"/>
              </a:lnSpc>
              <a:spcBef>
                <a:spcPts val="70"/>
              </a:spcBef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Payments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ro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0379" y="5118682"/>
            <a:ext cx="1932939" cy="1657350"/>
          </a:xfrm>
          <a:prstGeom prst="rect">
            <a:avLst/>
          </a:prstGeom>
          <a:solidFill>
            <a:srgbClr val="E8882B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2500" spc="80" b="1">
                <a:solidFill>
                  <a:srgbClr val="FFFFFF"/>
                </a:solidFill>
                <a:latin typeface="Trebuchet MS"/>
                <a:cs typeface="Trebuchet MS"/>
              </a:rPr>
              <a:t>43M</a:t>
            </a:r>
            <a:endParaRPr sz="2500">
              <a:latin typeface="Trebuchet MS"/>
              <a:cs typeface="Trebuchet MS"/>
            </a:endParaRPr>
          </a:p>
          <a:p>
            <a:pPr algn="ctr" marL="320040" marR="312420">
              <a:lnSpc>
                <a:spcPct val="101400"/>
              </a:lnSpc>
              <a:spcBef>
                <a:spcPts val="70"/>
              </a:spcBef>
            </a:pP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Debit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credit </a:t>
            </a:r>
            <a:r>
              <a:rPr dirty="0" sz="14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card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accounts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0379" y="3342021"/>
            <a:ext cx="1932939" cy="1657350"/>
          </a:xfrm>
          <a:prstGeom prst="rect">
            <a:avLst/>
          </a:prstGeom>
          <a:solidFill>
            <a:srgbClr val="E8882B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2500" spc="80" b="1">
                <a:solidFill>
                  <a:srgbClr val="FFFFFF"/>
                </a:solidFill>
                <a:latin typeface="Trebuchet MS"/>
                <a:cs typeface="Trebuchet MS"/>
              </a:rPr>
              <a:t>52M</a:t>
            </a:r>
            <a:endParaRPr sz="2500">
              <a:latin typeface="Trebuchet MS"/>
              <a:cs typeface="Trebuchet MS"/>
            </a:endParaRPr>
          </a:p>
          <a:p>
            <a:pPr algn="ctr" marL="438784" marR="431800">
              <a:lnSpc>
                <a:spcPct val="100000"/>
              </a:lnSpc>
              <a:spcBef>
                <a:spcPts val="120"/>
              </a:spcBef>
            </a:pP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Ac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6346" y="3342021"/>
            <a:ext cx="1932939" cy="1657350"/>
          </a:xfrm>
          <a:prstGeom prst="rect">
            <a:avLst/>
          </a:prstGeom>
          <a:solidFill>
            <a:srgbClr val="E8882B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500" spc="-25" b="1">
                <a:solidFill>
                  <a:srgbClr val="FFFFFF"/>
                </a:solidFill>
                <a:latin typeface="Trebuchet MS"/>
                <a:cs typeface="Trebuchet MS"/>
              </a:rPr>
              <a:t>$27T</a:t>
            </a:r>
            <a:endParaRPr sz="2500">
              <a:latin typeface="Trebuchet MS"/>
              <a:cs typeface="Trebuchet MS"/>
            </a:endParaRPr>
          </a:p>
          <a:p>
            <a:pPr algn="ctr" marL="454659" marR="447675">
              <a:lnSpc>
                <a:spcPct val="100000"/>
              </a:lnSpc>
              <a:spcBef>
                <a:spcPts val="120"/>
              </a:spcBef>
            </a:pP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custody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25865" y="3950113"/>
            <a:ext cx="655320" cy="2337435"/>
          </a:xfrm>
          <a:custGeom>
            <a:avLst/>
            <a:gdLst/>
            <a:ahLst/>
            <a:cxnLst/>
            <a:rect l="l" t="t" r="r" b="b"/>
            <a:pathLst>
              <a:path w="655320" h="2337435">
                <a:moveTo>
                  <a:pt x="0" y="0"/>
                </a:moveTo>
                <a:lnTo>
                  <a:pt x="0" y="2337135"/>
                </a:lnTo>
                <a:lnTo>
                  <a:pt x="654714" y="1168567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94030" y="362203"/>
            <a:ext cx="9254490" cy="1418590"/>
          </a:xfrm>
          <a:prstGeom prst="rect"/>
        </p:spPr>
        <p:txBody>
          <a:bodyPr wrap="square" lIns="0" tIns="92710" rIns="0" bIns="0" rtlCol="0" vert="horz">
            <a:spAutoFit/>
          </a:bodyPr>
          <a:lstStyle/>
          <a:p>
            <a:pPr marL="12700" marR="7620">
              <a:lnSpc>
                <a:spcPts val="5210"/>
              </a:lnSpc>
              <a:spcBef>
                <a:spcPts val="730"/>
              </a:spcBef>
            </a:pPr>
            <a:r>
              <a:rPr dirty="0" sz="4800" spc="-25"/>
              <a:t>T</a:t>
            </a:r>
            <a:r>
              <a:rPr dirty="0" sz="4800" spc="-25"/>
              <a:t>e</a:t>
            </a:r>
            <a:r>
              <a:rPr dirty="0" sz="4800" spc="-145"/>
              <a:t>c</a:t>
            </a:r>
            <a:r>
              <a:rPr dirty="0" sz="4800" spc="280"/>
              <a:t>hn</a:t>
            </a:r>
            <a:r>
              <a:rPr dirty="0" sz="4800" spc="240"/>
              <a:t>olo</a:t>
            </a:r>
            <a:r>
              <a:rPr dirty="0" sz="4800" spc="280"/>
              <a:t>g</a:t>
            </a:r>
            <a:r>
              <a:rPr dirty="0" sz="4800" spc="330"/>
              <a:t>y</a:t>
            </a:r>
            <a:r>
              <a:rPr dirty="0" sz="4800" spc="-500"/>
              <a:t> </a:t>
            </a:r>
            <a:r>
              <a:rPr dirty="0" sz="4800" spc="60"/>
              <a:t>i</a:t>
            </a:r>
            <a:r>
              <a:rPr dirty="0" sz="4800" spc="240"/>
              <a:t>n</a:t>
            </a:r>
            <a:r>
              <a:rPr dirty="0" sz="4800" spc="215"/>
              <a:t>v</a:t>
            </a:r>
            <a:r>
              <a:rPr dirty="0" sz="4800" spc="-80"/>
              <a:t>e</a:t>
            </a:r>
            <a:r>
              <a:rPr dirty="0" sz="4800" spc="145"/>
              <a:t>s</a:t>
            </a:r>
            <a:r>
              <a:rPr dirty="0" sz="4800" spc="-45"/>
              <a:t>t</a:t>
            </a:r>
            <a:r>
              <a:rPr dirty="0" sz="4800" spc="405"/>
              <a:t>m</a:t>
            </a:r>
            <a:r>
              <a:rPr dirty="0" sz="4800" spc="-80"/>
              <a:t>e</a:t>
            </a:r>
            <a:r>
              <a:rPr dirty="0" sz="4800" spc="280"/>
              <a:t>n</a:t>
            </a:r>
            <a:r>
              <a:rPr dirty="0" sz="4800" spc="-45"/>
              <a:t>t</a:t>
            </a:r>
            <a:r>
              <a:rPr dirty="0" sz="4800" spc="265"/>
              <a:t>s</a:t>
            </a:r>
            <a:r>
              <a:rPr dirty="0" sz="4800" spc="-505"/>
              <a:t> </a:t>
            </a:r>
            <a:r>
              <a:rPr dirty="0" sz="4800" spc="145"/>
              <a:t>s</a:t>
            </a:r>
            <a:r>
              <a:rPr dirty="0" sz="4800" spc="240"/>
              <a:t>u</a:t>
            </a:r>
            <a:r>
              <a:rPr dirty="0" sz="4800" spc="225"/>
              <a:t>pp</a:t>
            </a:r>
            <a:r>
              <a:rPr dirty="0" sz="4800" spc="60"/>
              <a:t>ort  </a:t>
            </a:r>
            <a:r>
              <a:rPr dirty="0" sz="4800" spc="120"/>
              <a:t>s</a:t>
            </a:r>
            <a:r>
              <a:rPr dirty="0" sz="4800" spc="40"/>
              <a:t>i</a:t>
            </a:r>
            <a:r>
              <a:rPr dirty="0" sz="4800" spc="295"/>
              <a:t>gn</a:t>
            </a:r>
            <a:r>
              <a:rPr dirty="0" sz="4800" spc="100"/>
              <a:t>i</a:t>
            </a:r>
            <a:r>
              <a:rPr dirty="0" sz="4800" spc="45"/>
              <a:t>f</a:t>
            </a:r>
            <a:r>
              <a:rPr dirty="0" sz="4800" spc="15"/>
              <a:t>i</a:t>
            </a:r>
            <a:r>
              <a:rPr dirty="0" sz="4800" spc="-45"/>
              <a:t>c</a:t>
            </a:r>
            <a:r>
              <a:rPr dirty="0" sz="4800" spc="-45"/>
              <a:t>a</a:t>
            </a:r>
            <a:r>
              <a:rPr dirty="0" sz="4800" spc="150"/>
              <a:t>n</a:t>
            </a:r>
            <a:r>
              <a:rPr dirty="0" sz="4800" spc="200"/>
              <a:t>t</a:t>
            </a:r>
            <a:r>
              <a:rPr dirty="0" sz="4800" spc="-500"/>
              <a:t> </a:t>
            </a:r>
            <a:r>
              <a:rPr dirty="0" sz="4800" spc="229"/>
              <a:t>b</a:t>
            </a:r>
            <a:r>
              <a:rPr dirty="0" sz="4800" spc="229"/>
              <a:t>u</a:t>
            </a:r>
            <a:r>
              <a:rPr dirty="0" sz="4800" spc="120"/>
              <a:t>s</a:t>
            </a:r>
            <a:r>
              <a:rPr dirty="0" sz="4800" spc="40"/>
              <a:t>i</a:t>
            </a:r>
            <a:r>
              <a:rPr dirty="0" sz="4800" spc="95"/>
              <a:t>n</a:t>
            </a:r>
            <a:r>
              <a:rPr dirty="0" sz="4800" spc="100"/>
              <a:t>e</a:t>
            </a:r>
            <a:r>
              <a:rPr dirty="0" sz="4800" spc="140"/>
              <a:t>s</a:t>
            </a:r>
            <a:r>
              <a:rPr dirty="0" sz="4800" spc="265"/>
              <a:t>s</a:t>
            </a:r>
            <a:r>
              <a:rPr dirty="0" sz="4800" spc="-505"/>
              <a:t> </a:t>
            </a:r>
            <a:r>
              <a:rPr dirty="0" sz="4800" spc="10"/>
              <a:t>sc</a:t>
            </a:r>
            <a:r>
              <a:rPr dirty="0" sz="4800" spc="30"/>
              <a:t>a</a:t>
            </a:r>
            <a:r>
              <a:rPr dirty="0" sz="4800" spc="130"/>
              <a:t>l</a:t>
            </a:r>
            <a:r>
              <a:rPr dirty="0" sz="4800" spc="40"/>
              <a:t>e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66829" y="4527803"/>
            <a:ext cx="11366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2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4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4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46968" y="3492375"/>
            <a:ext cx="1820545" cy="1491615"/>
          </a:xfrm>
          <a:custGeom>
            <a:avLst/>
            <a:gdLst/>
            <a:ahLst/>
            <a:cxnLst/>
            <a:rect l="l" t="t" r="r" b="b"/>
            <a:pathLst>
              <a:path w="1820545" h="1491614">
                <a:moveTo>
                  <a:pt x="1584615" y="0"/>
                </a:moveTo>
                <a:lnTo>
                  <a:pt x="0" y="0"/>
                </a:lnTo>
                <a:lnTo>
                  <a:pt x="0" y="1491181"/>
                </a:lnTo>
                <a:lnTo>
                  <a:pt x="1584615" y="1491181"/>
                </a:lnTo>
                <a:lnTo>
                  <a:pt x="1584615" y="960709"/>
                </a:lnTo>
                <a:lnTo>
                  <a:pt x="1596203" y="960709"/>
                </a:lnTo>
                <a:lnTo>
                  <a:pt x="1820015" y="745591"/>
                </a:lnTo>
                <a:lnTo>
                  <a:pt x="1596203" y="530471"/>
                </a:lnTo>
                <a:lnTo>
                  <a:pt x="1584615" y="530471"/>
                </a:lnTo>
                <a:lnTo>
                  <a:pt x="1584615" y="0"/>
                </a:lnTo>
                <a:close/>
              </a:path>
            </a:pathLst>
          </a:custGeom>
          <a:solidFill>
            <a:srgbClr val="45BF1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23338" y="4341876"/>
            <a:ext cx="1031240" cy="4552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6510" marR="5080" indent="-4445">
              <a:lnSpc>
                <a:spcPct val="101400"/>
              </a:lnSpc>
              <a:spcBef>
                <a:spcPts val="75"/>
              </a:spcBef>
            </a:pPr>
            <a:r>
              <a:rPr dirty="0" sz="14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3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13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3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25" b="1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dirty="0" sz="1400" spc="-15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8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4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15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4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44050" y="3505074"/>
            <a:ext cx="1898014" cy="1478915"/>
          </a:xfrm>
          <a:custGeom>
            <a:avLst/>
            <a:gdLst/>
            <a:ahLst/>
            <a:cxnLst/>
            <a:rect l="l" t="t" r="r" b="b"/>
            <a:pathLst>
              <a:path w="1898015" h="1478914">
                <a:moveTo>
                  <a:pt x="1652203" y="0"/>
                </a:moveTo>
                <a:lnTo>
                  <a:pt x="0" y="0"/>
                </a:lnTo>
                <a:lnTo>
                  <a:pt x="0" y="1478487"/>
                </a:lnTo>
                <a:lnTo>
                  <a:pt x="1652203" y="1478487"/>
                </a:lnTo>
                <a:lnTo>
                  <a:pt x="1652203" y="952529"/>
                </a:lnTo>
                <a:lnTo>
                  <a:pt x="1675737" y="952529"/>
                </a:lnTo>
                <a:lnTo>
                  <a:pt x="1897642" y="739244"/>
                </a:lnTo>
                <a:lnTo>
                  <a:pt x="1675737" y="525956"/>
                </a:lnTo>
                <a:lnTo>
                  <a:pt x="1652203" y="525956"/>
                </a:lnTo>
                <a:lnTo>
                  <a:pt x="1652203" y="0"/>
                </a:lnTo>
                <a:close/>
              </a:path>
            </a:pathLst>
          </a:custGeom>
          <a:solidFill>
            <a:srgbClr val="7316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24858" y="4524755"/>
            <a:ext cx="89026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 b="1">
                <a:solidFill>
                  <a:srgbClr val="FFFFFF"/>
                </a:solidFill>
                <a:latin typeface="Trebuchet MS"/>
                <a:cs typeface="Trebuchet MS"/>
              </a:rPr>
              <a:t>Blueprints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73439" y="5033940"/>
            <a:ext cx="4741545" cy="1080770"/>
          </a:xfrm>
          <a:custGeom>
            <a:avLst/>
            <a:gdLst/>
            <a:ahLst/>
            <a:cxnLst/>
            <a:rect l="l" t="t" r="r" b="b"/>
            <a:pathLst>
              <a:path w="4741545" h="1080770">
                <a:moveTo>
                  <a:pt x="4741157" y="289820"/>
                </a:moveTo>
                <a:lnTo>
                  <a:pt x="0" y="289820"/>
                </a:lnTo>
                <a:lnTo>
                  <a:pt x="0" y="1080295"/>
                </a:lnTo>
                <a:lnTo>
                  <a:pt x="4741157" y="1080295"/>
                </a:lnTo>
                <a:lnTo>
                  <a:pt x="4741157" y="289820"/>
                </a:lnTo>
                <a:close/>
              </a:path>
              <a:path w="4741545" h="1080770">
                <a:moveTo>
                  <a:pt x="2370579" y="0"/>
                </a:moveTo>
                <a:lnTo>
                  <a:pt x="2213178" y="262023"/>
                </a:lnTo>
                <a:lnTo>
                  <a:pt x="2213178" y="289820"/>
                </a:lnTo>
                <a:lnTo>
                  <a:pt x="2527979" y="289820"/>
                </a:lnTo>
                <a:lnTo>
                  <a:pt x="2527979" y="262023"/>
                </a:lnTo>
                <a:lnTo>
                  <a:pt x="2370579" y="0"/>
                </a:lnTo>
                <a:close/>
              </a:path>
            </a:pathLst>
          </a:custGeom>
          <a:solidFill>
            <a:srgbClr val="BA661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41512" y="5564123"/>
            <a:ext cx="20053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 b="1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r>
              <a:rPr dirty="0" sz="14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r>
              <a:rPr dirty="0" sz="14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9344" y="2078735"/>
            <a:ext cx="667512" cy="66751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974916" y="3640811"/>
            <a:ext cx="4741545" cy="3614420"/>
            <a:chOff x="4974916" y="3640811"/>
            <a:chExt cx="4741545" cy="3614420"/>
          </a:xfrm>
        </p:grpSpPr>
        <p:sp>
          <p:nvSpPr>
            <p:cNvPr id="11" name="object 11"/>
            <p:cNvSpPr/>
            <p:nvPr/>
          </p:nvSpPr>
          <p:spPr>
            <a:xfrm>
              <a:off x="5418188" y="3705339"/>
              <a:ext cx="2371090" cy="554990"/>
            </a:xfrm>
            <a:custGeom>
              <a:avLst/>
              <a:gdLst/>
              <a:ahLst/>
              <a:cxnLst/>
              <a:rect l="l" t="t" r="r" b="b"/>
              <a:pathLst>
                <a:path w="2371090" h="554989">
                  <a:moveTo>
                    <a:pt x="665734" y="172364"/>
                  </a:moveTo>
                  <a:lnTo>
                    <a:pt x="624128" y="110540"/>
                  </a:lnTo>
                  <a:lnTo>
                    <a:pt x="624128" y="172364"/>
                  </a:lnTo>
                  <a:lnTo>
                    <a:pt x="608533" y="172364"/>
                  </a:lnTo>
                  <a:lnTo>
                    <a:pt x="608533" y="194843"/>
                  </a:lnTo>
                  <a:lnTo>
                    <a:pt x="400481" y="430923"/>
                  </a:lnTo>
                  <a:lnTo>
                    <a:pt x="530517" y="194843"/>
                  </a:lnTo>
                  <a:lnTo>
                    <a:pt x="608533" y="194843"/>
                  </a:lnTo>
                  <a:lnTo>
                    <a:pt x="608533" y="172364"/>
                  </a:lnTo>
                  <a:lnTo>
                    <a:pt x="535711" y="172364"/>
                  </a:lnTo>
                  <a:lnTo>
                    <a:pt x="509714" y="144272"/>
                  </a:lnTo>
                  <a:lnTo>
                    <a:pt x="509714" y="194843"/>
                  </a:lnTo>
                  <a:lnTo>
                    <a:pt x="353682" y="470268"/>
                  </a:lnTo>
                  <a:lnTo>
                    <a:pt x="405688" y="194843"/>
                  </a:lnTo>
                  <a:lnTo>
                    <a:pt x="509714" y="194843"/>
                  </a:lnTo>
                  <a:lnTo>
                    <a:pt x="509714" y="144272"/>
                  </a:lnTo>
                  <a:lnTo>
                    <a:pt x="504507" y="138645"/>
                  </a:lnTo>
                  <a:lnTo>
                    <a:pt x="504507" y="172364"/>
                  </a:lnTo>
                  <a:lnTo>
                    <a:pt x="410883" y="172364"/>
                  </a:lnTo>
                  <a:lnTo>
                    <a:pt x="430390" y="155498"/>
                  </a:lnTo>
                  <a:lnTo>
                    <a:pt x="462902" y="127393"/>
                  </a:lnTo>
                  <a:lnTo>
                    <a:pt x="504507" y="172364"/>
                  </a:lnTo>
                  <a:lnTo>
                    <a:pt x="504507" y="138645"/>
                  </a:lnTo>
                  <a:lnTo>
                    <a:pt x="494106" y="127393"/>
                  </a:lnTo>
                  <a:lnTo>
                    <a:pt x="478497" y="110528"/>
                  </a:lnTo>
                  <a:lnTo>
                    <a:pt x="498563" y="93662"/>
                  </a:lnTo>
                  <a:lnTo>
                    <a:pt x="525310" y="71183"/>
                  </a:lnTo>
                  <a:lnTo>
                    <a:pt x="624128" y="172364"/>
                  </a:lnTo>
                  <a:lnTo>
                    <a:pt x="624128" y="110540"/>
                  </a:lnTo>
                  <a:lnTo>
                    <a:pt x="587730" y="71183"/>
                  </a:lnTo>
                  <a:lnTo>
                    <a:pt x="577316" y="59944"/>
                  </a:lnTo>
                  <a:lnTo>
                    <a:pt x="546112" y="26212"/>
                  </a:lnTo>
                  <a:lnTo>
                    <a:pt x="541324" y="22085"/>
                  </a:lnTo>
                  <a:lnTo>
                    <a:pt x="535063" y="18491"/>
                  </a:lnTo>
                  <a:lnTo>
                    <a:pt x="527824" y="15938"/>
                  </a:lnTo>
                  <a:lnTo>
                    <a:pt x="520115" y="14973"/>
                  </a:lnTo>
                  <a:lnTo>
                    <a:pt x="504507" y="14973"/>
                  </a:lnTo>
                  <a:lnTo>
                    <a:pt x="504507" y="59944"/>
                  </a:lnTo>
                  <a:lnTo>
                    <a:pt x="462902" y="93662"/>
                  </a:lnTo>
                  <a:lnTo>
                    <a:pt x="447294" y="76809"/>
                  </a:lnTo>
                  <a:lnTo>
                    <a:pt x="447294" y="110528"/>
                  </a:lnTo>
                  <a:lnTo>
                    <a:pt x="395287" y="155498"/>
                  </a:lnTo>
                  <a:lnTo>
                    <a:pt x="384886" y="146761"/>
                  </a:lnTo>
                  <a:lnTo>
                    <a:pt x="384886" y="194843"/>
                  </a:lnTo>
                  <a:lnTo>
                    <a:pt x="332867" y="475894"/>
                  </a:lnTo>
                  <a:lnTo>
                    <a:pt x="331825" y="470268"/>
                  </a:lnTo>
                  <a:lnTo>
                    <a:pt x="312064" y="363486"/>
                  </a:lnTo>
                  <a:lnTo>
                    <a:pt x="312064" y="470268"/>
                  </a:lnTo>
                  <a:lnTo>
                    <a:pt x="289775" y="430923"/>
                  </a:lnTo>
                  <a:lnTo>
                    <a:pt x="265264" y="387667"/>
                  </a:lnTo>
                  <a:lnTo>
                    <a:pt x="265264" y="430923"/>
                  </a:lnTo>
                  <a:lnTo>
                    <a:pt x="57213" y="194843"/>
                  </a:lnTo>
                  <a:lnTo>
                    <a:pt x="135229" y="194843"/>
                  </a:lnTo>
                  <a:lnTo>
                    <a:pt x="265264" y="430923"/>
                  </a:lnTo>
                  <a:lnTo>
                    <a:pt x="265264" y="387667"/>
                  </a:lnTo>
                  <a:lnTo>
                    <a:pt x="156032" y="194843"/>
                  </a:lnTo>
                  <a:lnTo>
                    <a:pt x="260057" y="194843"/>
                  </a:lnTo>
                  <a:lnTo>
                    <a:pt x="312064" y="470268"/>
                  </a:lnTo>
                  <a:lnTo>
                    <a:pt x="312064" y="363486"/>
                  </a:lnTo>
                  <a:lnTo>
                    <a:pt x="280860" y="194843"/>
                  </a:lnTo>
                  <a:lnTo>
                    <a:pt x="384886" y="194843"/>
                  </a:lnTo>
                  <a:lnTo>
                    <a:pt x="384886" y="146761"/>
                  </a:lnTo>
                  <a:lnTo>
                    <a:pt x="379679" y="142392"/>
                  </a:lnTo>
                  <a:lnTo>
                    <a:pt x="379679" y="172364"/>
                  </a:lnTo>
                  <a:lnTo>
                    <a:pt x="286067" y="172364"/>
                  </a:lnTo>
                  <a:lnTo>
                    <a:pt x="306120" y="155498"/>
                  </a:lnTo>
                  <a:lnTo>
                    <a:pt x="332867" y="133019"/>
                  </a:lnTo>
                  <a:lnTo>
                    <a:pt x="379679" y="172364"/>
                  </a:lnTo>
                  <a:lnTo>
                    <a:pt x="379679" y="142392"/>
                  </a:lnTo>
                  <a:lnTo>
                    <a:pt x="368541" y="133019"/>
                  </a:lnTo>
                  <a:lnTo>
                    <a:pt x="348475" y="116154"/>
                  </a:lnTo>
                  <a:lnTo>
                    <a:pt x="367550" y="99288"/>
                  </a:lnTo>
                  <a:lnTo>
                    <a:pt x="405688" y="65570"/>
                  </a:lnTo>
                  <a:lnTo>
                    <a:pt x="447294" y="110528"/>
                  </a:lnTo>
                  <a:lnTo>
                    <a:pt x="447294" y="76809"/>
                  </a:lnTo>
                  <a:lnTo>
                    <a:pt x="436892" y="65570"/>
                  </a:lnTo>
                  <a:lnTo>
                    <a:pt x="431698" y="59944"/>
                  </a:lnTo>
                  <a:lnTo>
                    <a:pt x="504507" y="59944"/>
                  </a:lnTo>
                  <a:lnTo>
                    <a:pt x="504507" y="14973"/>
                  </a:lnTo>
                  <a:lnTo>
                    <a:pt x="379679" y="14973"/>
                  </a:lnTo>
                  <a:lnTo>
                    <a:pt x="379679" y="59944"/>
                  </a:lnTo>
                  <a:lnTo>
                    <a:pt x="332867" y="99288"/>
                  </a:lnTo>
                  <a:lnTo>
                    <a:pt x="317271" y="86182"/>
                  </a:lnTo>
                  <a:lnTo>
                    <a:pt x="317271" y="116154"/>
                  </a:lnTo>
                  <a:lnTo>
                    <a:pt x="270459" y="155498"/>
                  </a:lnTo>
                  <a:lnTo>
                    <a:pt x="254850" y="142011"/>
                  </a:lnTo>
                  <a:lnTo>
                    <a:pt x="254850" y="172364"/>
                  </a:lnTo>
                  <a:lnTo>
                    <a:pt x="161239" y="172364"/>
                  </a:lnTo>
                  <a:lnTo>
                    <a:pt x="202844" y="127393"/>
                  </a:lnTo>
                  <a:lnTo>
                    <a:pt x="254850" y="172364"/>
                  </a:lnTo>
                  <a:lnTo>
                    <a:pt x="254850" y="142011"/>
                  </a:lnTo>
                  <a:lnTo>
                    <a:pt x="237947" y="127393"/>
                  </a:lnTo>
                  <a:lnTo>
                    <a:pt x="218452" y="110528"/>
                  </a:lnTo>
                  <a:lnTo>
                    <a:pt x="234048" y="93662"/>
                  </a:lnTo>
                  <a:lnTo>
                    <a:pt x="260057" y="65570"/>
                  </a:lnTo>
                  <a:lnTo>
                    <a:pt x="317271" y="116154"/>
                  </a:lnTo>
                  <a:lnTo>
                    <a:pt x="317271" y="86182"/>
                  </a:lnTo>
                  <a:lnTo>
                    <a:pt x="292747" y="65570"/>
                  </a:lnTo>
                  <a:lnTo>
                    <a:pt x="286067" y="59944"/>
                  </a:lnTo>
                  <a:lnTo>
                    <a:pt x="379679" y="59944"/>
                  </a:lnTo>
                  <a:lnTo>
                    <a:pt x="379679" y="14973"/>
                  </a:lnTo>
                  <a:lnTo>
                    <a:pt x="234048" y="14973"/>
                  </a:lnTo>
                  <a:lnTo>
                    <a:pt x="234048" y="59944"/>
                  </a:lnTo>
                  <a:lnTo>
                    <a:pt x="202844" y="93662"/>
                  </a:lnTo>
                  <a:lnTo>
                    <a:pt x="187248" y="81026"/>
                  </a:lnTo>
                  <a:lnTo>
                    <a:pt x="187248" y="110528"/>
                  </a:lnTo>
                  <a:lnTo>
                    <a:pt x="130035" y="172364"/>
                  </a:lnTo>
                  <a:lnTo>
                    <a:pt x="41617" y="172364"/>
                  </a:lnTo>
                  <a:lnTo>
                    <a:pt x="140436" y="71183"/>
                  </a:lnTo>
                  <a:lnTo>
                    <a:pt x="187248" y="110528"/>
                  </a:lnTo>
                  <a:lnTo>
                    <a:pt x="187248" y="81026"/>
                  </a:lnTo>
                  <a:lnTo>
                    <a:pt x="175107" y="71183"/>
                  </a:lnTo>
                  <a:lnTo>
                    <a:pt x="161239" y="59944"/>
                  </a:lnTo>
                  <a:lnTo>
                    <a:pt x="234048" y="59944"/>
                  </a:lnTo>
                  <a:lnTo>
                    <a:pt x="234048" y="14973"/>
                  </a:lnTo>
                  <a:lnTo>
                    <a:pt x="145630" y="14973"/>
                  </a:lnTo>
                  <a:lnTo>
                    <a:pt x="10401" y="144259"/>
                  </a:lnTo>
                  <a:lnTo>
                    <a:pt x="0" y="172364"/>
                  </a:lnTo>
                  <a:lnTo>
                    <a:pt x="901" y="180797"/>
                  </a:lnTo>
                  <a:lnTo>
                    <a:pt x="301663" y="537730"/>
                  </a:lnTo>
                  <a:lnTo>
                    <a:pt x="332867" y="554583"/>
                  </a:lnTo>
                  <a:lnTo>
                    <a:pt x="340677" y="553529"/>
                  </a:lnTo>
                  <a:lnTo>
                    <a:pt x="348475" y="550367"/>
                  </a:lnTo>
                  <a:lnTo>
                    <a:pt x="356273" y="545109"/>
                  </a:lnTo>
                  <a:lnTo>
                    <a:pt x="364083" y="537730"/>
                  </a:lnTo>
                  <a:lnTo>
                    <a:pt x="418376" y="475894"/>
                  </a:lnTo>
                  <a:lnTo>
                    <a:pt x="423316" y="470268"/>
                  </a:lnTo>
                  <a:lnTo>
                    <a:pt x="457873" y="430923"/>
                  </a:lnTo>
                  <a:lnTo>
                    <a:pt x="655332" y="206082"/>
                  </a:lnTo>
                  <a:lnTo>
                    <a:pt x="664845" y="180797"/>
                  </a:lnTo>
                  <a:lnTo>
                    <a:pt x="665734" y="172364"/>
                  </a:lnTo>
                  <a:close/>
                </a:path>
                <a:path w="2371090" h="554989">
                  <a:moveTo>
                    <a:pt x="2207374" y="272084"/>
                  </a:moveTo>
                  <a:lnTo>
                    <a:pt x="2197011" y="226707"/>
                  </a:lnTo>
                  <a:lnTo>
                    <a:pt x="2193658" y="222173"/>
                  </a:lnTo>
                  <a:lnTo>
                    <a:pt x="2193658" y="272084"/>
                  </a:lnTo>
                  <a:lnTo>
                    <a:pt x="2184806" y="313677"/>
                  </a:lnTo>
                  <a:lnTo>
                    <a:pt x="2160511" y="347332"/>
                  </a:lnTo>
                  <a:lnTo>
                    <a:pt x="2124214" y="369862"/>
                  </a:lnTo>
                  <a:lnTo>
                    <a:pt x="2079358" y="378066"/>
                  </a:lnTo>
                  <a:lnTo>
                    <a:pt x="2035213" y="369862"/>
                  </a:lnTo>
                  <a:lnTo>
                    <a:pt x="2000491" y="347332"/>
                  </a:lnTo>
                  <a:lnTo>
                    <a:pt x="1977771" y="313677"/>
                  </a:lnTo>
                  <a:lnTo>
                    <a:pt x="1969630" y="272084"/>
                  </a:lnTo>
                  <a:lnTo>
                    <a:pt x="1977771" y="231140"/>
                  </a:lnTo>
                  <a:lnTo>
                    <a:pt x="2000491" y="198945"/>
                  </a:lnTo>
                  <a:lnTo>
                    <a:pt x="2035213" y="177888"/>
                  </a:lnTo>
                  <a:lnTo>
                    <a:pt x="2079358" y="170332"/>
                  </a:lnTo>
                  <a:lnTo>
                    <a:pt x="2124214" y="177888"/>
                  </a:lnTo>
                  <a:lnTo>
                    <a:pt x="2160511" y="198945"/>
                  </a:lnTo>
                  <a:lnTo>
                    <a:pt x="2184806" y="231140"/>
                  </a:lnTo>
                  <a:lnTo>
                    <a:pt x="2193658" y="272084"/>
                  </a:lnTo>
                  <a:lnTo>
                    <a:pt x="2193658" y="222173"/>
                  </a:lnTo>
                  <a:lnTo>
                    <a:pt x="2169083" y="188874"/>
                  </a:lnTo>
                  <a:lnTo>
                    <a:pt x="2139873" y="170332"/>
                  </a:lnTo>
                  <a:lnTo>
                    <a:pt x="2128291" y="162979"/>
                  </a:lnTo>
                  <a:lnTo>
                    <a:pt x="2079358" y="153365"/>
                  </a:lnTo>
                  <a:lnTo>
                    <a:pt x="2030425" y="162979"/>
                  </a:lnTo>
                  <a:lnTo>
                    <a:pt x="1989632" y="188874"/>
                  </a:lnTo>
                  <a:lnTo>
                    <a:pt x="1961692" y="226707"/>
                  </a:lnTo>
                  <a:lnTo>
                    <a:pt x="1951342" y="272084"/>
                  </a:lnTo>
                  <a:lnTo>
                    <a:pt x="1961692" y="317461"/>
                  </a:lnTo>
                  <a:lnTo>
                    <a:pt x="1989632" y="355282"/>
                  </a:lnTo>
                  <a:lnTo>
                    <a:pt x="2030425" y="381190"/>
                  </a:lnTo>
                  <a:lnTo>
                    <a:pt x="2079358" y="390791"/>
                  </a:lnTo>
                  <a:lnTo>
                    <a:pt x="2128291" y="381190"/>
                  </a:lnTo>
                  <a:lnTo>
                    <a:pt x="2133193" y="378066"/>
                  </a:lnTo>
                  <a:lnTo>
                    <a:pt x="2169083" y="355282"/>
                  </a:lnTo>
                  <a:lnTo>
                    <a:pt x="2197011" y="317461"/>
                  </a:lnTo>
                  <a:lnTo>
                    <a:pt x="2207374" y="272084"/>
                  </a:lnTo>
                  <a:close/>
                </a:path>
                <a:path w="2371090" h="554989">
                  <a:moveTo>
                    <a:pt x="2370518" y="250825"/>
                  </a:moveTo>
                  <a:lnTo>
                    <a:pt x="2343112" y="216814"/>
                  </a:lnTo>
                  <a:lnTo>
                    <a:pt x="2333980" y="214858"/>
                  </a:lnTo>
                  <a:lnTo>
                    <a:pt x="2333980" y="250825"/>
                  </a:lnTo>
                  <a:lnTo>
                    <a:pt x="2333980" y="293331"/>
                  </a:lnTo>
                  <a:lnTo>
                    <a:pt x="2279167" y="306095"/>
                  </a:lnTo>
                  <a:lnTo>
                    <a:pt x="2269756" y="307619"/>
                  </a:lnTo>
                  <a:lnTo>
                    <a:pt x="2262047" y="311937"/>
                  </a:lnTo>
                  <a:lnTo>
                    <a:pt x="2256053" y="318643"/>
                  </a:lnTo>
                  <a:lnTo>
                    <a:pt x="2251773" y="327355"/>
                  </a:lnTo>
                  <a:lnTo>
                    <a:pt x="2247201" y="335851"/>
                  </a:lnTo>
                  <a:lnTo>
                    <a:pt x="2247201" y="340106"/>
                  </a:lnTo>
                  <a:lnTo>
                    <a:pt x="2242642" y="344360"/>
                  </a:lnTo>
                  <a:lnTo>
                    <a:pt x="2240140" y="353860"/>
                  </a:lnTo>
                  <a:lnTo>
                    <a:pt x="2239784" y="362953"/>
                  </a:lnTo>
                  <a:lnTo>
                    <a:pt x="2241994" y="371259"/>
                  </a:lnTo>
                  <a:lnTo>
                    <a:pt x="2247201" y="378371"/>
                  </a:lnTo>
                  <a:lnTo>
                    <a:pt x="2274608" y="425132"/>
                  </a:lnTo>
                  <a:lnTo>
                    <a:pt x="2242642" y="454888"/>
                  </a:lnTo>
                  <a:lnTo>
                    <a:pt x="2192401" y="429387"/>
                  </a:lnTo>
                  <a:lnTo>
                    <a:pt x="2187829" y="425132"/>
                  </a:lnTo>
                  <a:lnTo>
                    <a:pt x="2178697" y="420878"/>
                  </a:lnTo>
                  <a:lnTo>
                    <a:pt x="2164994" y="420878"/>
                  </a:lnTo>
                  <a:lnTo>
                    <a:pt x="2155863" y="425132"/>
                  </a:lnTo>
                  <a:lnTo>
                    <a:pt x="2151303" y="429387"/>
                  </a:lnTo>
                  <a:lnTo>
                    <a:pt x="2146731" y="429387"/>
                  </a:lnTo>
                  <a:lnTo>
                    <a:pt x="2137600" y="433628"/>
                  </a:lnTo>
                  <a:lnTo>
                    <a:pt x="2128253" y="437616"/>
                  </a:lnTo>
                  <a:lnTo>
                    <a:pt x="2121039" y="443204"/>
                  </a:lnTo>
                  <a:lnTo>
                    <a:pt x="2116404" y="450367"/>
                  </a:lnTo>
                  <a:lnTo>
                    <a:pt x="2114766" y="459143"/>
                  </a:lnTo>
                  <a:lnTo>
                    <a:pt x="2101062" y="510159"/>
                  </a:lnTo>
                  <a:lnTo>
                    <a:pt x="2055393" y="510159"/>
                  </a:lnTo>
                  <a:lnTo>
                    <a:pt x="2041690" y="459143"/>
                  </a:lnTo>
                  <a:lnTo>
                    <a:pt x="2040051" y="450367"/>
                  </a:lnTo>
                  <a:lnTo>
                    <a:pt x="2035403" y="443204"/>
                  </a:lnTo>
                  <a:lnTo>
                    <a:pt x="2028202" y="437616"/>
                  </a:lnTo>
                  <a:lnTo>
                    <a:pt x="2018855" y="433628"/>
                  </a:lnTo>
                  <a:lnTo>
                    <a:pt x="2009724" y="429387"/>
                  </a:lnTo>
                  <a:lnTo>
                    <a:pt x="2005152" y="429387"/>
                  </a:lnTo>
                  <a:lnTo>
                    <a:pt x="2000580" y="425132"/>
                  </a:lnTo>
                  <a:lnTo>
                    <a:pt x="1991448" y="420878"/>
                  </a:lnTo>
                  <a:lnTo>
                    <a:pt x="1977745" y="420878"/>
                  </a:lnTo>
                  <a:lnTo>
                    <a:pt x="1968614" y="425132"/>
                  </a:lnTo>
                  <a:lnTo>
                    <a:pt x="1964055" y="429387"/>
                  </a:lnTo>
                  <a:lnTo>
                    <a:pt x="1913813" y="454888"/>
                  </a:lnTo>
                  <a:lnTo>
                    <a:pt x="1881847" y="425132"/>
                  </a:lnTo>
                  <a:lnTo>
                    <a:pt x="1909241" y="378371"/>
                  </a:lnTo>
                  <a:lnTo>
                    <a:pt x="1914448" y="371259"/>
                  </a:lnTo>
                  <a:lnTo>
                    <a:pt x="1916671" y="362953"/>
                  </a:lnTo>
                  <a:lnTo>
                    <a:pt x="1916315" y="353860"/>
                  </a:lnTo>
                  <a:lnTo>
                    <a:pt x="1913813" y="344360"/>
                  </a:lnTo>
                  <a:lnTo>
                    <a:pt x="1909241" y="340106"/>
                  </a:lnTo>
                  <a:lnTo>
                    <a:pt x="1909241" y="335851"/>
                  </a:lnTo>
                  <a:lnTo>
                    <a:pt x="1904682" y="327355"/>
                  </a:lnTo>
                  <a:lnTo>
                    <a:pt x="1900402" y="318643"/>
                  </a:lnTo>
                  <a:lnTo>
                    <a:pt x="1894408" y="311937"/>
                  </a:lnTo>
                  <a:lnTo>
                    <a:pt x="1886699" y="307619"/>
                  </a:lnTo>
                  <a:lnTo>
                    <a:pt x="1877275" y="306095"/>
                  </a:lnTo>
                  <a:lnTo>
                    <a:pt x="1822475" y="293331"/>
                  </a:lnTo>
                  <a:lnTo>
                    <a:pt x="1822475" y="250825"/>
                  </a:lnTo>
                  <a:lnTo>
                    <a:pt x="1877275" y="238074"/>
                  </a:lnTo>
                  <a:lnTo>
                    <a:pt x="1886699" y="236537"/>
                  </a:lnTo>
                  <a:lnTo>
                    <a:pt x="1894408" y="232232"/>
                  </a:lnTo>
                  <a:lnTo>
                    <a:pt x="1900402" y="225513"/>
                  </a:lnTo>
                  <a:lnTo>
                    <a:pt x="1904682" y="216814"/>
                  </a:lnTo>
                  <a:lnTo>
                    <a:pt x="1909241" y="208305"/>
                  </a:lnTo>
                  <a:lnTo>
                    <a:pt x="1909241" y="204063"/>
                  </a:lnTo>
                  <a:lnTo>
                    <a:pt x="1913813" y="199809"/>
                  </a:lnTo>
                  <a:lnTo>
                    <a:pt x="1916315" y="190309"/>
                  </a:lnTo>
                  <a:lnTo>
                    <a:pt x="1916671" y="181203"/>
                  </a:lnTo>
                  <a:lnTo>
                    <a:pt x="1914448" y="172910"/>
                  </a:lnTo>
                  <a:lnTo>
                    <a:pt x="1909241" y="165798"/>
                  </a:lnTo>
                  <a:lnTo>
                    <a:pt x="1881847" y="119037"/>
                  </a:lnTo>
                  <a:lnTo>
                    <a:pt x="1913813" y="89268"/>
                  </a:lnTo>
                  <a:lnTo>
                    <a:pt x="1964055" y="114782"/>
                  </a:lnTo>
                  <a:lnTo>
                    <a:pt x="1968614" y="119037"/>
                  </a:lnTo>
                  <a:lnTo>
                    <a:pt x="1977745" y="123278"/>
                  </a:lnTo>
                  <a:lnTo>
                    <a:pt x="1991448" y="123278"/>
                  </a:lnTo>
                  <a:lnTo>
                    <a:pt x="2000580" y="119037"/>
                  </a:lnTo>
                  <a:lnTo>
                    <a:pt x="2005152" y="114782"/>
                  </a:lnTo>
                  <a:lnTo>
                    <a:pt x="2009724" y="114782"/>
                  </a:lnTo>
                  <a:lnTo>
                    <a:pt x="2018855" y="110528"/>
                  </a:lnTo>
                  <a:lnTo>
                    <a:pt x="2028202" y="106540"/>
                  </a:lnTo>
                  <a:lnTo>
                    <a:pt x="2035403" y="100965"/>
                  </a:lnTo>
                  <a:lnTo>
                    <a:pt x="2040051" y="93789"/>
                  </a:lnTo>
                  <a:lnTo>
                    <a:pt x="2041690" y="85026"/>
                  </a:lnTo>
                  <a:lnTo>
                    <a:pt x="2055393" y="34010"/>
                  </a:lnTo>
                  <a:lnTo>
                    <a:pt x="2101062" y="34010"/>
                  </a:lnTo>
                  <a:lnTo>
                    <a:pt x="2114766" y="85026"/>
                  </a:lnTo>
                  <a:lnTo>
                    <a:pt x="2116404" y="93789"/>
                  </a:lnTo>
                  <a:lnTo>
                    <a:pt x="2121039" y="100965"/>
                  </a:lnTo>
                  <a:lnTo>
                    <a:pt x="2128253" y="106540"/>
                  </a:lnTo>
                  <a:lnTo>
                    <a:pt x="2137600" y="110528"/>
                  </a:lnTo>
                  <a:lnTo>
                    <a:pt x="2146731" y="114782"/>
                  </a:lnTo>
                  <a:lnTo>
                    <a:pt x="2151303" y="114782"/>
                  </a:lnTo>
                  <a:lnTo>
                    <a:pt x="2155863" y="119037"/>
                  </a:lnTo>
                  <a:lnTo>
                    <a:pt x="2164994" y="123278"/>
                  </a:lnTo>
                  <a:lnTo>
                    <a:pt x="2178697" y="123278"/>
                  </a:lnTo>
                  <a:lnTo>
                    <a:pt x="2187829" y="119037"/>
                  </a:lnTo>
                  <a:lnTo>
                    <a:pt x="2192401" y="114782"/>
                  </a:lnTo>
                  <a:lnTo>
                    <a:pt x="2242642" y="89268"/>
                  </a:lnTo>
                  <a:lnTo>
                    <a:pt x="2274608" y="119037"/>
                  </a:lnTo>
                  <a:lnTo>
                    <a:pt x="2247201" y="165798"/>
                  </a:lnTo>
                  <a:lnTo>
                    <a:pt x="2241994" y="172910"/>
                  </a:lnTo>
                  <a:lnTo>
                    <a:pt x="2239784" y="181203"/>
                  </a:lnTo>
                  <a:lnTo>
                    <a:pt x="2240140" y="190309"/>
                  </a:lnTo>
                  <a:lnTo>
                    <a:pt x="2242642" y="199809"/>
                  </a:lnTo>
                  <a:lnTo>
                    <a:pt x="2247201" y="204063"/>
                  </a:lnTo>
                  <a:lnTo>
                    <a:pt x="2247201" y="208305"/>
                  </a:lnTo>
                  <a:lnTo>
                    <a:pt x="2251773" y="216814"/>
                  </a:lnTo>
                  <a:lnTo>
                    <a:pt x="2256053" y="225513"/>
                  </a:lnTo>
                  <a:lnTo>
                    <a:pt x="2262047" y="232232"/>
                  </a:lnTo>
                  <a:lnTo>
                    <a:pt x="2269756" y="236537"/>
                  </a:lnTo>
                  <a:lnTo>
                    <a:pt x="2279167" y="238074"/>
                  </a:lnTo>
                  <a:lnTo>
                    <a:pt x="2333980" y="250825"/>
                  </a:lnTo>
                  <a:lnTo>
                    <a:pt x="2333980" y="214858"/>
                  </a:lnTo>
                  <a:lnTo>
                    <a:pt x="2283739" y="204063"/>
                  </a:lnTo>
                  <a:lnTo>
                    <a:pt x="2283739" y="195554"/>
                  </a:lnTo>
                  <a:lnTo>
                    <a:pt x="2279167" y="191300"/>
                  </a:lnTo>
                  <a:lnTo>
                    <a:pt x="2274608" y="182803"/>
                  </a:lnTo>
                  <a:lnTo>
                    <a:pt x="2306574" y="140284"/>
                  </a:lnTo>
                  <a:lnTo>
                    <a:pt x="2311641" y="129463"/>
                  </a:lnTo>
                  <a:lnTo>
                    <a:pt x="2312860" y="117436"/>
                  </a:lnTo>
                  <a:lnTo>
                    <a:pt x="2309787" y="106210"/>
                  </a:lnTo>
                  <a:lnTo>
                    <a:pt x="2302014" y="97777"/>
                  </a:lnTo>
                  <a:lnTo>
                    <a:pt x="2265476" y="63766"/>
                  </a:lnTo>
                  <a:lnTo>
                    <a:pt x="2260904" y="55257"/>
                  </a:lnTo>
                  <a:lnTo>
                    <a:pt x="2228939" y="55257"/>
                  </a:lnTo>
                  <a:lnTo>
                    <a:pt x="2219807" y="59512"/>
                  </a:lnTo>
                  <a:lnTo>
                    <a:pt x="2174138" y="89268"/>
                  </a:lnTo>
                  <a:lnTo>
                    <a:pt x="2164994" y="85026"/>
                  </a:lnTo>
                  <a:lnTo>
                    <a:pt x="2160435" y="80772"/>
                  </a:lnTo>
                  <a:lnTo>
                    <a:pt x="2151303" y="80772"/>
                  </a:lnTo>
                  <a:lnTo>
                    <a:pt x="2139708" y="34010"/>
                  </a:lnTo>
                  <a:lnTo>
                    <a:pt x="2114473" y="2184"/>
                  </a:lnTo>
                  <a:lnTo>
                    <a:pt x="2101062" y="0"/>
                  </a:lnTo>
                  <a:lnTo>
                    <a:pt x="2055393" y="0"/>
                  </a:lnTo>
                  <a:lnTo>
                    <a:pt x="2018855" y="25501"/>
                  </a:lnTo>
                  <a:lnTo>
                    <a:pt x="2005152" y="80772"/>
                  </a:lnTo>
                  <a:lnTo>
                    <a:pt x="1996020" y="80772"/>
                  </a:lnTo>
                  <a:lnTo>
                    <a:pt x="1991448" y="85026"/>
                  </a:lnTo>
                  <a:lnTo>
                    <a:pt x="1982317" y="89268"/>
                  </a:lnTo>
                  <a:lnTo>
                    <a:pt x="1936648" y="59512"/>
                  </a:lnTo>
                  <a:lnTo>
                    <a:pt x="1927517" y="55257"/>
                  </a:lnTo>
                  <a:lnTo>
                    <a:pt x="1895551" y="55257"/>
                  </a:lnTo>
                  <a:lnTo>
                    <a:pt x="1890979" y="63766"/>
                  </a:lnTo>
                  <a:lnTo>
                    <a:pt x="1854441" y="97777"/>
                  </a:lnTo>
                  <a:lnTo>
                    <a:pt x="1846668" y="106210"/>
                  </a:lnTo>
                  <a:lnTo>
                    <a:pt x="1843595" y="117436"/>
                  </a:lnTo>
                  <a:lnTo>
                    <a:pt x="1844802" y="129463"/>
                  </a:lnTo>
                  <a:lnTo>
                    <a:pt x="1849869" y="140284"/>
                  </a:lnTo>
                  <a:lnTo>
                    <a:pt x="1881847" y="182803"/>
                  </a:lnTo>
                  <a:lnTo>
                    <a:pt x="1877275" y="191300"/>
                  </a:lnTo>
                  <a:lnTo>
                    <a:pt x="1872703" y="195554"/>
                  </a:lnTo>
                  <a:lnTo>
                    <a:pt x="1872703" y="204063"/>
                  </a:lnTo>
                  <a:lnTo>
                    <a:pt x="1813344" y="216814"/>
                  </a:lnTo>
                  <a:lnTo>
                    <a:pt x="1803273" y="219735"/>
                  </a:lnTo>
                  <a:lnTo>
                    <a:pt x="1794497" y="227444"/>
                  </a:lnTo>
                  <a:lnTo>
                    <a:pt x="1788287" y="238340"/>
                  </a:lnTo>
                  <a:lnTo>
                    <a:pt x="1785937" y="250825"/>
                  </a:lnTo>
                  <a:lnTo>
                    <a:pt x="1785937" y="293331"/>
                  </a:lnTo>
                  <a:lnTo>
                    <a:pt x="1813344" y="327355"/>
                  </a:lnTo>
                  <a:lnTo>
                    <a:pt x="1872703" y="340106"/>
                  </a:lnTo>
                  <a:lnTo>
                    <a:pt x="1872703" y="348602"/>
                  </a:lnTo>
                  <a:lnTo>
                    <a:pt x="1877275" y="352856"/>
                  </a:lnTo>
                  <a:lnTo>
                    <a:pt x="1881847" y="361365"/>
                  </a:lnTo>
                  <a:lnTo>
                    <a:pt x="1849869" y="403872"/>
                  </a:lnTo>
                  <a:lnTo>
                    <a:pt x="1844802" y="414705"/>
                  </a:lnTo>
                  <a:lnTo>
                    <a:pt x="1843595" y="426720"/>
                  </a:lnTo>
                  <a:lnTo>
                    <a:pt x="1846668" y="437946"/>
                  </a:lnTo>
                  <a:lnTo>
                    <a:pt x="1854441" y="446392"/>
                  </a:lnTo>
                  <a:lnTo>
                    <a:pt x="1890979" y="480402"/>
                  </a:lnTo>
                  <a:lnTo>
                    <a:pt x="1895551" y="488899"/>
                  </a:lnTo>
                  <a:lnTo>
                    <a:pt x="1927517" y="488899"/>
                  </a:lnTo>
                  <a:lnTo>
                    <a:pt x="1936648" y="484644"/>
                  </a:lnTo>
                  <a:lnTo>
                    <a:pt x="1982317" y="454888"/>
                  </a:lnTo>
                  <a:lnTo>
                    <a:pt x="1991448" y="459143"/>
                  </a:lnTo>
                  <a:lnTo>
                    <a:pt x="1996020" y="463397"/>
                  </a:lnTo>
                  <a:lnTo>
                    <a:pt x="2005152" y="463397"/>
                  </a:lnTo>
                  <a:lnTo>
                    <a:pt x="2018855" y="518655"/>
                  </a:lnTo>
                  <a:lnTo>
                    <a:pt x="2021992" y="528027"/>
                  </a:lnTo>
                  <a:lnTo>
                    <a:pt x="2030272" y="536194"/>
                  </a:lnTo>
                  <a:lnTo>
                    <a:pt x="2041969" y="541972"/>
                  </a:lnTo>
                  <a:lnTo>
                    <a:pt x="2055393" y="544169"/>
                  </a:lnTo>
                  <a:lnTo>
                    <a:pt x="2101062" y="544169"/>
                  </a:lnTo>
                  <a:lnTo>
                    <a:pt x="2137600" y="518655"/>
                  </a:lnTo>
                  <a:lnTo>
                    <a:pt x="2151303" y="463397"/>
                  </a:lnTo>
                  <a:lnTo>
                    <a:pt x="2160435" y="463397"/>
                  </a:lnTo>
                  <a:lnTo>
                    <a:pt x="2164994" y="459143"/>
                  </a:lnTo>
                  <a:lnTo>
                    <a:pt x="2174138" y="454888"/>
                  </a:lnTo>
                  <a:lnTo>
                    <a:pt x="2219807" y="484644"/>
                  </a:lnTo>
                  <a:lnTo>
                    <a:pt x="2228939" y="488899"/>
                  </a:lnTo>
                  <a:lnTo>
                    <a:pt x="2260904" y="488899"/>
                  </a:lnTo>
                  <a:lnTo>
                    <a:pt x="2265476" y="480402"/>
                  </a:lnTo>
                  <a:lnTo>
                    <a:pt x="2302014" y="446392"/>
                  </a:lnTo>
                  <a:lnTo>
                    <a:pt x="2309787" y="437946"/>
                  </a:lnTo>
                  <a:lnTo>
                    <a:pt x="2312860" y="426720"/>
                  </a:lnTo>
                  <a:lnTo>
                    <a:pt x="2311641" y="414705"/>
                  </a:lnTo>
                  <a:lnTo>
                    <a:pt x="2306574" y="403872"/>
                  </a:lnTo>
                  <a:lnTo>
                    <a:pt x="2274608" y="361365"/>
                  </a:lnTo>
                  <a:lnTo>
                    <a:pt x="2279167" y="352856"/>
                  </a:lnTo>
                  <a:lnTo>
                    <a:pt x="2283739" y="348602"/>
                  </a:lnTo>
                  <a:lnTo>
                    <a:pt x="2283739" y="340106"/>
                  </a:lnTo>
                  <a:lnTo>
                    <a:pt x="2343112" y="327355"/>
                  </a:lnTo>
                  <a:lnTo>
                    <a:pt x="2353170" y="324421"/>
                  </a:lnTo>
                  <a:lnTo>
                    <a:pt x="2361946" y="316725"/>
                  </a:lnTo>
                  <a:lnTo>
                    <a:pt x="2368156" y="305828"/>
                  </a:lnTo>
                  <a:lnTo>
                    <a:pt x="2370518" y="293331"/>
                  </a:lnTo>
                  <a:lnTo>
                    <a:pt x="2370518" y="2508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3913" y="3909132"/>
              <a:ext cx="147278" cy="1365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035441" y="3640823"/>
              <a:ext cx="631190" cy="622935"/>
            </a:xfrm>
            <a:custGeom>
              <a:avLst/>
              <a:gdLst/>
              <a:ahLst/>
              <a:cxnLst/>
              <a:rect l="l" t="t" r="r" b="b"/>
              <a:pathLst>
                <a:path w="631190" h="622935">
                  <a:moveTo>
                    <a:pt x="117373" y="534352"/>
                  </a:moveTo>
                  <a:lnTo>
                    <a:pt x="115087" y="524294"/>
                  </a:lnTo>
                  <a:lnTo>
                    <a:pt x="114858" y="523278"/>
                  </a:lnTo>
                  <a:lnTo>
                    <a:pt x="108204" y="513613"/>
                  </a:lnTo>
                  <a:lnTo>
                    <a:pt x="98806" y="506780"/>
                  </a:lnTo>
                  <a:lnTo>
                    <a:pt x="97815" y="506552"/>
                  </a:lnTo>
                  <a:lnTo>
                    <a:pt x="97815" y="529323"/>
                  </a:lnTo>
                  <a:lnTo>
                    <a:pt x="97815" y="539369"/>
                  </a:lnTo>
                  <a:lnTo>
                    <a:pt x="92925" y="544398"/>
                  </a:lnTo>
                  <a:lnTo>
                    <a:pt x="83146" y="544398"/>
                  </a:lnTo>
                  <a:lnTo>
                    <a:pt x="78244" y="539369"/>
                  </a:lnTo>
                  <a:lnTo>
                    <a:pt x="78244" y="529323"/>
                  </a:lnTo>
                  <a:lnTo>
                    <a:pt x="83146" y="524294"/>
                  </a:lnTo>
                  <a:lnTo>
                    <a:pt x="92925" y="524294"/>
                  </a:lnTo>
                  <a:lnTo>
                    <a:pt x="97815" y="529323"/>
                  </a:lnTo>
                  <a:lnTo>
                    <a:pt x="97815" y="506552"/>
                  </a:lnTo>
                  <a:lnTo>
                    <a:pt x="61214" y="523278"/>
                  </a:lnTo>
                  <a:lnTo>
                    <a:pt x="58686" y="534352"/>
                  </a:lnTo>
                  <a:lnTo>
                    <a:pt x="61214" y="545414"/>
                  </a:lnTo>
                  <a:lnTo>
                    <a:pt x="67856" y="555078"/>
                  </a:lnTo>
                  <a:lnTo>
                    <a:pt x="77254" y="561911"/>
                  </a:lnTo>
                  <a:lnTo>
                    <a:pt x="88036" y="564502"/>
                  </a:lnTo>
                  <a:lnTo>
                    <a:pt x="98806" y="561911"/>
                  </a:lnTo>
                  <a:lnTo>
                    <a:pt x="108204" y="555078"/>
                  </a:lnTo>
                  <a:lnTo>
                    <a:pt x="114858" y="545414"/>
                  </a:lnTo>
                  <a:lnTo>
                    <a:pt x="115087" y="544398"/>
                  </a:lnTo>
                  <a:lnTo>
                    <a:pt x="117373" y="534352"/>
                  </a:lnTo>
                  <a:close/>
                </a:path>
                <a:path w="631190" h="622935">
                  <a:moveTo>
                    <a:pt x="630923" y="272300"/>
                  </a:moveTo>
                  <a:lnTo>
                    <a:pt x="627989" y="252768"/>
                  </a:lnTo>
                  <a:lnTo>
                    <a:pt x="618591" y="232791"/>
                  </a:lnTo>
                  <a:lnTo>
                    <a:pt x="601802" y="215544"/>
                  </a:lnTo>
                  <a:lnTo>
                    <a:pt x="591489" y="210896"/>
                  </a:lnTo>
                  <a:lnTo>
                    <a:pt x="591489" y="272300"/>
                  </a:lnTo>
                  <a:lnTo>
                    <a:pt x="591489" y="282016"/>
                  </a:lnTo>
                  <a:lnTo>
                    <a:pt x="590181" y="290690"/>
                  </a:lnTo>
                  <a:lnTo>
                    <a:pt x="584708" y="300253"/>
                  </a:lnTo>
                  <a:lnTo>
                    <a:pt x="572770" y="308013"/>
                  </a:lnTo>
                  <a:lnTo>
                    <a:pt x="552056" y="311200"/>
                  </a:lnTo>
                  <a:lnTo>
                    <a:pt x="507695" y="311200"/>
                  </a:lnTo>
                  <a:lnTo>
                    <a:pt x="502767" y="316064"/>
                  </a:lnTo>
                  <a:lnTo>
                    <a:pt x="502767" y="325780"/>
                  </a:lnTo>
                  <a:lnTo>
                    <a:pt x="507695" y="330644"/>
                  </a:lnTo>
                  <a:lnTo>
                    <a:pt x="552056" y="330644"/>
                  </a:lnTo>
                  <a:lnTo>
                    <a:pt x="569849" y="334594"/>
                  </a:lnTo>
                  <a:lnTo>
                    <a:pt x="579780" y="344017"/>
                  </a:lnTo>
                  <a:lnTo>
                    <a:pt x="583247" y="355269"/>
                  </a:lnTo>
                  <a:lnTo>
                    <a:pt x="581621" y="364680"/>
                  </a:lnTo>
                  <a:lnTo>
                    <a:pt x="579628" y="377672"/>
                  </a:lnTo>
                  <a:lnTo>
                    <a:pt x="572998" y="392036"/>
                  </a:lnTo>
                  <a:lnTo>
                    <a:pt x="560832" y="403656"/>
                  </a:lnTo>
                  <a:lnTo>
                    <a:pt x="542188" y="408444"/>
                  </a:lnTo>
                  <a:lnTo>
                    <a:pt x="487972" y="408444"/>
                  </a:lnTo>
                  <a:lnTo>
                    <a:pt x="483044" y="413308"/>
                  </a:lnTo>
                  <a:lnTo>
                    <a:pt x="483044" y="423037"/>
                  </a:lnTo>
                  <a:lnTo>
                    <a:pt x="487972" y="427901"/>
                  </a:lnTo>
                  <a:lnTo>
                    <a:pt x="532333" y="427901"/>
                  </a:lnTo>
                  <a:lnTo>
                    <a:pt x="551434" y="431927"/>
                  </a:lnTo>
                  <a:lnTo>
                    <a:pt x="559447" y="441883"/>
                  </a:lnTo>
                  <a:lnTo>
                    <a:pt x="560057" y="454571"/>
                  </a:lnTo>
                  <a:lnTo>
                    <a:pt x="556983" y="466801"/>
                  </a:lnTo>
                  <a:lnTo>
                    <a:pt x="552742" y="481088"/>
                  </a:lnTo>
                  <a:lnTo>
                    <a:pt x="545274" y="493547"/>
                  </a:lnTo>
                  <a:lnTo>
                    <a:pt x="531329" y="502361"/>
                  </a:lnTo>
                  <a:lnTo>
                    <a:pt x="507695" y="505701"/>
                  </a:lnTo>
                  <a:lnTo>
                    <a:pt x="468261" y="505701"/>
                  </a:lnTo>
                  <a:lnTo>
                    <a:pt x="463334" y="510565"/>
                  </a:lnTo>
                  <a:lnTo>
                    <a:pt x="463334" y="520280"/>
                  </a:lnTo>
                  <a:lnTo>
                    <a:pt x="468261" y="525145"/>
                  </a:lnTo>
                  <a:lnTo>
                    <a:pt x="502767" y="525145"/>
                  </a:lnTo>
                  <a:lnTo>
                    <a:pt x="516928" y="528345"/>
                  </a:lnTo>
                  <a:lnTo>
                    <a:pt x="523709" y="536092"/>
                  </a:lnTo>
                  <a:lnTo>
                    <a:pt x="524941" y="545668"/>
                  </a:lnTo>
                  <a:lnTo>
                    <a:pt x="522478" y="554329"/>
                  </a:lnTo>
                  <a:lnTo>
                    <a:pt x="522478" y="559181"/>
                  </a:lnTo>
                  <a:lnTo>
                    <a:pt x="517550" y="564045"/>
                  </a:lnTo>
                  <a:lnTo>
                    <a:pt x="517550" y="568909"/>
                  </a:lnTo>
                  <a:lnTo>
                    <a:pt x="512851" y="575297"/>
                  </a:lnTo>
                  <a:lnTo>
                    <a:pt x="505841" y="579856"/>
                  </a:lnTo>
                  <a:lnTo>
                    <a:pt x="496062" y="582587"/>
                  </a:lnTo>
                  <a:lnTo>
                    <a:pt x="483044" y="583501"/>
                  </a:lnTo>
                  <a:lnTo>
                    <a:pt x="374611" y="583501"/>
                  </a:lnTo>
                  <a:lnTo>
                    <a:pt x="334784" y="581901"/>
                  </a:lnTo>
                  <a:lnTo>
                    <a:pt x="300050" y="578027"/>
                  </a:lnTo>
                  <a:lnTo>
                    <a:pt x="275488" y="573239"/>
                  </a:lnTo>
                  <a:lnTo>
                    <a:pt x="266166" y="568909"/>
                  </a:lnTo>
                  <a:lnTo>
                    <a:pt x="216877" y="559714"/>
                  </a:lnTo>
                  <a:lnTo>
                    <a:pt x="189763" y="553720"/>
                  </a:lnTo>
                  <a:lnTo>
                    <a:pt x="177444" y="550456"/>
                  </a:lnTo>
                  <a:lnTo>
                    <a:pt x="172516" y="549465"/>
                  </a:lnTo>
                  <a:lnTo>
                    <a:pt x="157734" y="544601"/>
                  </a:lnTo>
                  <a:lnTo>
                    <a:pt x="157810" y="252768"/>
                  </a:lnTo>
                  <a:lnTo>
                    <a:pt x="162661" y="247980"/>
                  </a:lnTo>
                  <a:lnTo>
                    <a:pt x="172516" y="243116"/>
                  </a:lnTo>
                  <a:lnTo>
                    <a:pt x="177444" y="243116"/>
                  </a:lnTo>
                  <a:lnTo>
                    <a:pt x="193776" y="233400"/>
                  </a:lnTo>
                  <a:lnTo>
                    <a:pt x="223812" y="215506"/>
                  </a:lnTo>
                  <a:lnTo>
                    <a:pt x="230047" y="209080"/>
                  </a:lnTo>
                  <a:lnTo>
                    <a:pt x="257416" y="180886"/>
                  </a:lnTo>
                  <a:lnTo>
                    <a:pt x="279654" y="141592"/>
                  </a:lnTo>
                  <a:lnTo>
                    <a:pt x="291960" y="99974"/>
                  </a:lnTo>
                  <a:lnTo>
                    <a:pt x="295744" y="58343"/>
                  </a:lnTo>
                  <a:lnTo>
                    <a:pt x="297434" y="51206"/>
                  </a:lnTo>
                  <a:lnTo>
                    <a:pt x="301904" y="44970"/>
                  </a:lnTo>
                  <a:lnTo>
                    <a:pt x="308216" y="40563"/>
                  </a:lnTo>
                  <a:lnTo>
                    <a:pt x="315455" y="38900"/>
                  </a:lnTo>
                  <a:lnTo>
                    <a:pt x="333019" y="45808"/>
                  </a:lnTo>
                  <a:lnTo>
                    <a:pt x="352425" y="65036"/>
                  </a:lnTo>
                  <a:lnTo>
                    <a:pt x="368134" y="94284"/>
                  </a:lnTo>
                  <a:lnTo>
                    <a:pt x="374611" y="131279"/>
                  </a:lnTo>
                  <a:lnTo>
                    <a:pt x="373608" y="158864"/>
                  </a:lnTo>
                  <a:lnTo>
                    <a:pt x="370293" y="180517"/>
                  </a:lnTo>
                  <a:lnTo>
                    <a:pt x="364210" y="203085"/>
                  </a:lnTo>
                  <a:lnTo>
                    <a:pt x="354888" y="233400"/>
                  </a:lnTo>
                  <a:lnTo>
                    <a:pt x="469099" y="234238"/>
                  </a:lnTo>
                  <a:lnTo>
                    <a:pt x="529259" y="236435"/>
                  </a:lnTo>
                  <a:lnTo>
                    <a:pt x="566839" y="243116"/>
                  </a:lnTo>
                  <a:lnTo>
                    <a:pt x="591489" y="272300"/>
                  </a:lnTo>
                  <a:lnTo>
                    <a:pt x="591489" y="210896"/>
                  </a:lnTo>
                  <a:lnTo>
                    <a:pt x="576694" y="204216"/>
                  </a:lnTo>
                  <a:lnTo>
                    <a:pt x="551903" y="201333"/>
                  </a:lnTo>
                  <a:lnTo>
                    <a:pt x="515086" y="199364"/>
                  </a:lnTo>
                  <a:lnTo>
                    <a:pt x="409105" y="194500"/>
                  </a:lnTo>
                  <a:lnTo>
                    <a:pt x="411962" y="180517"/>
                  </a:lnTo>
                  <a:lnTo>
                    <a:pt x="413423" y="166535"/>
                  </a:lnTo>
                  <a:lnTo>
                    <a:pt x="413956" y="150736"/>
                  </a:lnTo>
                  <a:lnTo>
                    <a:pt x="413918" y="130670"/>
                  </a:lnTo>
                  <a:lnTo>
                    <a:pt x="404876" y="82054"/>
                  </a:lnTo>
                  <a:lnTo>
                    <a:pt x="381381" y="40106"/>
                  </a:lnTo>
                  <a:lnTo>
                    <a:pt x="380060" y="38900"/>
                  </a:lnTo>
                  <a:lnTo>
                    <a:pt x="349580" y="10934"/>
                  </a:lnTo>
                  <a:lnTo>
                    <a:pt x="315455" y="0"/>
                  </a:lnTo>
                  <a:lnTo>
                    <a:pt x="291655" y="4330"/>
                  </a:lnTo>
                  <a:lnTo>
                    <a:pt x="272948" y="16408"/>
                  </a:lnTo>
                  <a:lnTo>
                    <a:pt x="260692" y="34874"/>
                  </a:lnTo>
                  <a:lnTo>
                    <a:pt x="256311" y="58343"/>
                  </a:lnTo>
                  <a:lnTo>
                    <a:pt x="252996" y="91998"/>
                  </a:lnTo>
                  <a:lnTo>
                    <a:pt x="240906" y="130670"/>
                  </a:lnTo>
                  <a:lnTo>
                    <a:pt x="216801" y="168440"/>
                  </a:lnTo>
                  <a:lnTo>
                    <a:pt x="177444" y="199364"/>
                  </a:lnTo>
                  <a:lnTo>
                    <a:pt x="172516" y="199364"/>
                  </a:lnTo>
                  <a:lnTo>
                    <a:pt x="157734" y="209080"/>
                  </a:lnTo>
                  <a:lnTo>
                    <a:pt x="149491" y="202704"/>
                  </a:lnTo>
                  <a:lnTo>
                    <a:pt x="139865" y="198145"/>
                  </a:lnTo>
                  <a:lnTo>
                    <a:pt x="138010" y="197675"/>
                  </a:lnTo>
                  <a:lnTo>
                    <a:pt x="138010" y="564045"/>
                  </a:lnTo>
                  <a:lnTo>
                    <a:pt x="136321" y="571195"/>
                  </a:lnTo>
                  <a:lnTo>
                    <a:pt x="131851" y="577418"/>
                  </a:lnTo>
                  <a:lnTo>
                    <a:pt x="125539" y="581825"/>
                  </a:lnTo>
                  <a:lnTo>
                    <a:pt x="118300" y="583501"/>
                  </a:lnTo>
                  <a:lnTo>
                    <a:pt x="59143" y="583501"/>
                  </a:lnTo>
                  <a:lnTo>
                    <a:pt x="51904" y="581825"/>
                  </a:lnTo>
                  <a:lnTo>
                    <a:pt x="45593" y="577418"/>
                  </a:lnTo>
                  <a:lnTo>
                    <a:pt x="41122" y="571195"/>
                  </a:lnTo>
                  <a:lnTo>
                    <a:pt x="39433" y="564045"/>
                  </a:lnTo>
                  <a:lnTo>
                    <a:pt x="39446" y="252768"/>
                  </a:lnTo>
                  <a:lnTo>
                    <a:pt x="41122" y="245706"/>
                  </a:lnTo>
                  <a:lnTo>
                    <a:pt x="45593" y="239471"/>
                  </a:lnTo>
                  <a:lnTo>
                    <a:pt x="51904" y="235064"/>
                  </a:lnTo>
                  <a:lnTo>
                    <a:pt x="59143" y="233400"/>
                  </a:lnTo>
                  <a:lnTo>
                    <a:pt x="118300" y="233400"/>
                  </a:lnTo>
                  <a:lnTo>
                    <a:pt x="138010" y="564045"/>
                  </a:lnTo>
                  <a:lnTo>
                    <a:pt x="138010" y="197675"/>
                  </a:lnTo>
                  <a:lnTo>
                    <a:pt x="129311" y="195402"/>
                  </a:lnTo>
                  <a:lnTo>
                    <a:pt x="118300" y="194500"/>
                  </a:lnTo>
                  <a:lnTo>
                    <a:pt x="59143" y="194500"/>
                  </a:lnTo>
                  <a:lnTo>
                    <a:pt x="16637" y="210908"/>
                  </a:lnTo>
                  <a:lnTo>
                    <a:pt x="12" y="252768"/>
                  </a:lnTo>
                  <a:lnTo>
                    <a:pt x="0" y="564045"/>
                  </a:lnTo>
                  <a:lnTo>
                    <a:pt x="4381" y="587527"/>
                  </a:lnTo>
                  <a:lnTo>
                    <a:pt x="16637" y="605993"/>
                  </a:lnTo>
                  <a:lnTo>
                    <a:pt x="35344" y="618070"/>
                  </a:lnTo>
                  <a:lnTo>
                    <a:pt x="59143" y="622401"/>
                  </a:lnTo>
                  <a:lnTo>
                    <a:pt x="118300" y="622401"/>
                  </a:lnTo>
                  <a:lnTo>
                    <a:pt x="135775" y="619823"/>
                  </a:lnTo>
                  <a:lnTo>
                    <a:pt x="150952" y="612673"/>
                  </a:lnTo>
                  <a:lnTo>
                    <a:pt x="163347" y="601891"/>
                  </a:lnTo>
                  <a:lnTo>
                    <a:pt x="172516" y="588365"/>
                  </a:lnTo>
                  <a:lnTo>
                    <a:pt x="177444" y="588365"/>
                  </a:lnTo>
                  <a:lnTo>
                    <a:pt x="187680" y="592086"/>
                  </a:lnTo>
                  <a:lnTo>
                    <a:pt x="203936" y="596265"/>
                  </a:lnTo>
                  <a:lnTo>
                    <a:pt x="256311" y="607809"/>
                  </a:lnTo>
                  <a:lnTo>
                    <a:pt x="271322" y="612140"/>
                  </a:lnTo>
                  <a:lnTo>
                    <a:pt x="298818" y="616927"/>
                  </a:lnTo>
                  <a:lnTo>
                    <a:pt x="334632" y="620801"/>
                  </a:lnTo>
                  <a:lnTo>
                    <a:pt x="374611" y="622401"/>
                  </a:lnTo>
                  <a:lnTo>
                    <a:pt x="483044" y="622401"/>
                  </a:lnTo>
                  <a:lnTo>
                    <a:pt x="506310" y="619747"/>
                  </a:lnTo>
                  <a:lnTo>
                    <a:pt x="524941" y="612063"/>
                  </a:lnTo>
                  <a:lnTo>
                    <a:pt x="539889" y="599833"/>
                  </a:lnTo>
                  <a:lnTo>
                    <a:pt x="548424" y="588365"/>
                  </a:lnTo>
                  <a:lnTo>
                    <a:pt x="552056" y="583501"/>
                  </a:lnTo>
                  <a:lnTo>
                    <a:pt x="561911" y="564045"/>
                  </a:lnTo>
                  <a:lnTo>
                    <a:pt x="564680" y="556679"/>
                  </a:lnTo>
                  <a:lnTo>
                    <a:pt x="565607" y="548855"/>
                  </a:lnTo>
                  <a:lnTo>
                    <a:pt x="564680" y="540118"/>
                  </a:lnTo>
                  <a:lnTo>
                    <a:pt x="561911" y="530009"/>
                  </a:lnTo>
                  <a:lnTo>
                    <a:pt x="574929" y="518312"/>
                  </a:lnTo>
                  <a:lnTo>
                    <a:pt x="596417" y="481380"/>
                  </a:lnTo>
                  <a:lnTo>
                    <a:pt x="600113" y="449173"/>
                  </a:lnTo>
                  <a:lnTo>
                    <a:pt x="599186" y="436943"/>
                  </a:lnTo>
                  <a:lnTo>
                    <a:pt x="596417" y="427901"/>
                  </a:lnTo>
                  <a:lnTo>
                    <a:pt x="603732" y="416801"/>
                  </a:lnTo>
                  <a:lnTo>
                    <a:pt x="610590" y="404799"/>
                  </a:lnTo>
                  <a:lnTo>
                    <a:pt x="616521" y="390969"/>
                  </a:lnTo>
                  <a:lnTo>
                    <a:pt x="621055" y="374408"/>
                  </a:lnTo>
                  <a:lnTo>
                    <a:pt x="622985" y="360654"/>
                  </a:lnTo>
                  <a:lnTo>
                    <a:pt x="621677" y="348272"/>
                  </a:lnTo>
                  <a:lnTo>
                    <a:pt x="617588" y="336804"/>
                  </a:lnTo>
                  <a:lnTo>
                    <a:pt x="611200" y="325780"/>
                  </a:lnTo>
                  <a:lnTo>
                    <a:pt x="620522" y="316890"/>
                  </a:lnTo>
                  <a:lnTo>
                    <a:pt x="626605" y="305727"/>
                  </a:lnTo>
                  <a:lnTo>
                    <a:pt x="629920" y="293649"/>
                  </a:lnTo>
                  <a:lnTo>
                    <a:pt x="630923" y="282016"/>
                  </a:lnTo>
                  <a:lnTo>
                    <a:pt x="630923" y="272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4896" y="5318760"/>
              <a:ext cx="655320" cy="7223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74916" y="6174550"/>
              <a:ext cx="4741545" cy="1080770"/>
            </a:xfrm>
            <a:custGeom>
              <a:avLst/>
              <a:gdLst/>
              <a:ahLst/>
              <a:cxnLst/>
              <a:rect l="l" t="t" r="r" b="b"/>
              <a:pathLst>
                <a:path w="4741545" h="1080770">
                  <a:moveTo>
                    <a:pt x="4741156" y="289821"/>
                  </a:moveTo>
                  <a:lnTo>
                    <a:pt x="0" y="289821"/>
                  </a:lnTo>
                  <a:lnTo>
                    <a:pt x="0" y="1080295"/>
                  </a:lnTo>
                  <a:lnTo>
                    <a:pt x="4741156" y="1080295"/>
                  </a:lnTo>
                  <a:lnTo>
                    <a:pt x="4741156" y="289821"/>
                  </a:lnTo>
                  <a:close/>
                </a:path>
                <a:path w="4741545" h="1080770">
                  <a:moveTo>
                    <a:pt x="2370578" y="0"/>
                  </a:moveTo>
                  <a:lnTo>
                    <a:pt x="2213176" y="262023"/>
                  </a:lnTo>
                  <a:lnTo>
                    <a:pt x="2213176" y="289821"/>
                  </a:lnTo>
                  <a:lnTo>
                    <a:pt x="2527978" y="289821"/>
                  </a:lnTo>
                  <a:lnTo>
                    <a:pt x="2527978" y="262023"/>
                  </a:lnTo>
                  <a:lnTo>
                    <a:pt x="2370578" y="0"/>
                  </a:lnTo>
                  <a:close/>
                </a:path>
              </a:pathLst>
            </a:custGeom>
            <a:solidFill>
              <a:srgbClr val="D726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215194" y="6646164"/>
            <a:ext cx="2261235" cy="4552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88950" marR="5080" indent="-476250">
              <a:lnSpc>
                <a:spcPct val="101400"/>
              </a:lnSpc>
              <a:spcBef>
                <a:spcPts val="75"/>
              </a:spcBef>
            </a:pPr>
            <a:r>
              <a:rPr dirty="0" sz="1400" spc="-15" b="1">
                <a:solidFill>
                  <a:srgbClr val="FFFFFF"/>
                </a:solidFill>
                <a:latin typeface="Trebuchet MS"/>
                <a:cs typeface="Trebuchet MS"/>
              </a:rPr>
              <a:t>Telemetry</a:t>
            </a:r>
            <a:r>
              <a:rPr dirty="0" sz="14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operational </a:t>
            </a:r>
            <a:r>
              <a:rPr dirty="0" sz="1400" spc="-4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readiness</a:t>
            </a:r>
            <a:r>
              <a:rPr dirty="0" sz="14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(SRE)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14767" y="6623360"/>
            <a:ext cx="313690" cy="493395"/>
            <a:chOff x="5814767" y="6623360"/>
            <a:chExt cx="313690" cy="493395"/>
          </a:xfrm>
        </p:grpSpPr>
        <p:sp>
          <p:nvSpPr>
            <p:cNvPr id="18" name="object 18"/>
            <p:cNvSpPr/>
            <p:nvPr/>
          </p:nvSpPr>
          <p:spPr>
            <a:xfrm>
              <a:off x="5814767" y="6623360"/>
              <a:ext cx="313690" cy="493395"/>
            </a:xfrm>
            <a:custGeom>
              <a:avLst/>
              <a:gdLst/>
              <a:ahLst/>
              <a:cxnLst/>
              <a:rect l="l" t="t" r="r" b="b"/>
              <a:pathLst>
                <a:path w="313689" h="493395">
                  <a:moveTo>
                    <a:pt x="156815" y="0"/>
                  </a:moveTo>
                  <a:lnTo>
                    <a:pt x="115499" y="6131"/>
                  </a:lnTo>
                  <a:lnTo>
                    <a:pt x="78143" y="23384"/>
                  </a:lnTo>
                  <a:lnTo>
                    <a:pt x="46331" y="50049"/>
                  </a:lnTo>
                  <a:lnTo>
                    <a:pt x="21647" y="84413"/>
                  </a:lnTo>
                  <a:lnTo>
                    <a:pt x="5676" y="124766"/>
                  </a:lnTo>
                  <a:lnTo>
                    <a:pt x="0" y="169397"/>
                  </a:lnTo>
                  <a:lnTo>
                    <a:pt x="8631" y="216138"/>
                  </a:lnTo>
                  <a:lnTo>
                    <a:pt x="28957" y="263239"/>
                  </a:lnTo>
                  <a:lnTo>
                    <a:pt x="52624" y="309619"/>
                  </a:lnTo>
                  <a:lnTo>
                    <a:pt x="71280" y="354194"/>
                  </a:lnTo>
                  <a:lnTo>
                    <a:pt x="88153" y="413207"/>
                  </a:lnTo>
                  <a:lnTo>
                    <a:pt x="102019" y="456699"/>
                  </a:lnTo>
                  <a:lnTo>
                    <a:pt x="121899" y="483589"/>
                  </a:lnTo>
                  <a:lnTo>
                    <a:pt x="156815" y="492793"/>
                  </a:lnTo>
                  <a:lnTo>
                    <a:pt x="191731" y="483589"/>
                  </a:lnTo>
                  <a:lnTo>
                    <a:pt x="207698" y="461993"/>
                  </a:lnTo>
                  <a:lnTo>
                    <a:pt x="156815" y="461993"/>
                  </a:lnTo>
                  <a:lnTo>
                    <a:pt x="147348" y="461692"/>
                  </a:lnTo>
                  <a:lnTo>
                    <a:pt x="139886" y="459587"/>
                  </a:lnTo>
                  <a:lnTo>
                    <a:pt x="133761" y="453872"/>
                  </a:lnTo>
                  <a:lnTo>
                    <a:pt x="128304" y="442743"/>
                  </a:lnTo>
                  <a:lnTo>
                    <a:pt x="188892" y="435043"/>
                  </a:lnTo>
                  <a:lnTo>
                    <a:pt x="218516" y="435043"/>
                  </a:lnTo>
                  <a:lnTo>
                    <a:pt x="220971" y="427343"/>
                  </a:lnTo>
                  <a:lnTo>
                    <a:pt x="124740" y="427343"/>
                  </a:lnTo>
                  <a:lnTo>
                    <a:pt x="122067" y="421508"/>
                  </a:lnTo>
                  <a:lnTo>
                    <a:pt x="119394" y="415312"/>
                  </a:lnTo>
                  <a:lnTo>
                    <a:pt x="116721" y="408394"/>
                  </a:lnTo>
                  <a:lnTo>
                    <a:pt x="114048" y="400394"/>
                  </a:lnTo>
                  <a:lnTo>
                    <a:pt x="114048" y="396544"/>
                  </a:lnTo>
                  <a:lnTo>
                    <a:pt x="203147" y="384994"/>
                  </a:lnTo>
                  <a:lnTo>
                    <a:pt x="110483" y="384994"/>
                  </a:lnTo>
                  <a:lnTo>
                    <a:pt x="107810" y="376933"/>
                  </a:lnTo>
                  <a:lnTo>
                    <a:pt x="102465" y="362255"/>
                  </a:lnTo>
                  <a:lnTo>
                    <a:pt x="99792" y="354194"/>
                  </a:lnTo>
                  <a:lnTo>
                    <a:pt x="242351" y="354194"/>
                  </a:lnTo>
                  <a:lnTo>
                    <a:pt x="255241" y="323395"/>
                  </a:lnTo>
                  <a:lnTo>
                    <a:pt x="89100" y="323395"/>
                  </a:lnTo>
                  <a:lnTo>
                    <a:pt x="83754" y="311243"/>
                  </a:lnTo>
                  <a:lnTo>
                    <a:pt x="73062" y="285497"/>
                  </a:lnTo>
                  <a:lnTo>
                    <a:pt x="67716" y="273345"/>
                  </a:lnTo>
                  <a:lnTo>
                    <a:pt x="52569" y="246817"/>
                  </a:lnTo>
                  <a:lnTo>
                    <a:pt x="40095" y="219928"/>
                  </a:lnTo>
                  <a:lnTo>
                    <a:pt x="31631" y="193760"/>
                  </a:lnTo>
                  <a:lnTo>
                    <a:pt x="28512" y="169397"/>
                  </a:lnTo>
                  <a:lnTo>
                    <a:pt x="35013" y="125415"/>
                  </a:lnTo>
                  <a:lnTo>
                    <a:pt x="53146" y="87347"/>
                  </a:lnTo>
                  <a:lnTo>
                    <a:pt x="80860" y="57410"/>
                  </a:lnTo>
                  <a:lnTo>
                    <a:pt x="116100" y="37822"/>
                  </a:lnTo>
                  <a:lnTo>
                    <a:pt x="156815" y="30800"/>
                  </a:lnTo>
                  <a:lnTo>
                    <a:pt x="244334" y="30800"/>
                  </a:lnTo>
                  <a:lnTo>
                    <a:pt x="235487" y="23384"/>
                  </a:lnTo>
                  <a:lnTo>
                    <a:pt x="198131" y="6131"/>
                  </a:lnTo>
                  <a:lnTo>
                    <a:pt x="156815" y="0"/>
                  </a:lnTo>
                  <a:close/>
                </a:path>
                <a:path w="313689" h="493395">
                  <a:moveTo>
                    <a:pt x="218516" y="435043"/>
                  </a:moveTo>
                  <a:lnTo>
                    <a:pt x="188892" y="435043"/>
                  </a:lnTo>
                  <a:lnTo>
                    <a:pt x="183378" y="448999"/>
                  </a:lnTo>
                  <a:lnTo>
                    <a:pt x="176863" y="457181"/>
                  </a:lnTo>
                  <a:lnTo>
                    <a:pt x="168343" y="461030"/>
                  </a:lnTo>
                  <a:lnTo>
                    <a:pt x="156815" y="461993"/>
                  </a:lnTo>
                  <a:lnTo>
                    <a:pt x="207698" y="461993"/>
                  </a:lnTo>
                  <a:lnTo>
                    <a:pt x="211612" y="456699"/>
                  </a:lnTo>
                  <a:lnTo>
                    <a:pt x="218516" y="435043"/>
                  </a:lnTo>
                  <a:close/>
                </a:path>
                <a:path w="313689" h="493395">
                  <a:moveTo>
                    <a:pt x="242351" y="354194"/>
                  </a:moveTo>
                  <a:lnTo>
                    <a:pt x="213840" y="354194"/>
                  </a:lnTo>
                  <a:lnTo>
                    <a:pt x="210276" y="358044"/>
                  </a:lnTo>
                  <a:lnTo>
                    <a:pt x="210276" y="365744"/>
                  </a:lnTo>
                  <a:lnTo>
                    <a:pt x="206711" y="369594"/>
                  </a:lnTo>
                  <a:lnTo>
                    <a:pt x="110483" y="384994"/>
                  </a:lnTo>
                  <a:lnTo>
                    <a:pt x="203147" y="384994"/>
                  </a:lnTo>
                  <a:lnTo>
                    <a:pt x="203147" y="392694"/>
                  </a:lnTo>
                  <a:lnTo>
                    <a:pt x="199584" y="396544"/>
                  </a:lnTo>
                  <a:lnTo>
                    <a:pt x="199584" y="400394"/>
                  </a:lnTo>
                  <a:lnTo>
                    <a:pt x="196019" y="408094"/>
                  </a:lnTo>
                  <a:lnTo>
                    <a:pt x="196019" y="411944"/>
                  </a:lnTo>
                  <a:lnTo>
                    <a:pt x="192455" y="419644"/>
                  </a:lnTo>
                  <a:lnTo>
                    <a:pt x="124740" y="427343"/>
                  </a:lnTo>
                  <a:lnTo>
                    <a:pt x="220971" y="427343"/>
                  </a:lnTo>
                  <a:lnTo>
                    <a:pt x="225478" y="413207"/>
                  </a:lnTo>
                  <a:lnTo>
                    <a:pt x="242351" y="354194"/>
                  </a:lnTo>
                  <a:close/>
                </a:path>
                <a:path w="313689" h="493395">
                  <a:moveTo>
                    <a:pt x="244334" y="30800"/>
                  </a:moveTo>
                  <a:lnTo>
                    <a:pt x="156815" y="30800"/>
                  </a:lnTo>
                  <a:lnTo>
                    <a:pt x="197530" y="37822"/>
                  </a:lnTo>
                  <a:lnTo>
                    <a:pt x="232771" y="57410"/>
                  </a:lnTo>
                  <a:lnTo>
                    <a:pt x="260485" y="87347"/>
                  </a:lnTo>
                  <a:lnTo>
                    <a:pt x="278619" y="125415"/>
                  </a:lnTo>
                  <a:lnTo>
                    <a:pt x="285120" y="169397"/>
                  </a:lnTo>
                  <a:lnTo>
                    <a:pt x="282001" y="193760"/>
                  </a:lnTo>
                  <a:lnTo>
                    <a:pt x="273536" y="219928"/>
                  </a:lnTo>
                  <a:lnTo>
                    <a:pt x="261062" y="246817"/>
                  </a:lnTo>
                  <a:lnTo>
                    <a:pt x="245915" y="273345"/>
                  </a:lnTo>
                  <a:lnTo>
                    <a:pt x="240569" y="285497"/>
                  </a:lnTo>
                  <a:lnTo>
                    <a:pt x="229877" y="311243"/>
                  </a:lnTo>
                  <a:lnTo>
                    <a:pt x="224532" y="323395"/>
                  </a:lnTo>
                  <a:lnTo>
                    <a:pt x="255241" y="323395"/>
                  </a:lnTo>
                  <a:lnTo>
                    <a:pt x="261007" y="309619"/>
                  </a:lnTo>
                  <a:lnTo>
                    <a:pt x="284674" y="263239"/>
                  </a:lnTo>
                  <a:lnTo>
                    <a:pt x="305000" y="216138"/>
                  </a:lnTo>
                  <a:lnTo>
                    <a:pt x="313631" y="169397"/>
                  </a:lnTo>
                  <a:lnTo>
                    <a:pt x="307955" y="124766"/>
                  </a:lnTo>
                  <a:lnTo>
                    <a:pt x="291983" y="84413"/>
                  </a:lnTo>
                  <a:lnTo>
                    <a:pt x="267299" y="50049"/>
                  </a:lnTo>
                  <a:lnTo>
                    <a:pt x="244334" y="30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85643" y="6699761"/>
              <a:ext cx="93912" cy="10123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50793" y="1816100"/>
            <a:ext cx="2423795" cy="1152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 b="1">
                <a:solidFill>
                  <a:srgbClr val="DCC205"/>
                </a:solidFill>
                <a:latin typeface="Trebuchet MS"/>
                <a:cs typeface="Trebuchet MS"/>
              </a:rPr>
              <a:t>Cloud</a:t>
            </a:r>
            <a:r>
              <a:rPr dirty="0" sz="1800" spc="-95" b="1">
                <a:solidFill>
                  <a:srgbClr val="DCC205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DCC205"/>
                </a:solidFill>
                <a:latin typeface="Trebuchet MS"/>
                <a:cs typeface="Trebuchet MS"/>
              </a:rPr>
              <a:t>decision</a:t>
            </a:r>
            <a:r>
              <a:rPr dirty="0" sz="1800" spc="-95" b="1">
                <a:solidFill>
                  <a:srgbClr val="DCC205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DCC205"/>
                </a:solidFill>
                <a:latin typeface="Trebuchet MS"/>
                <a:cs typeface="Trebuchet MS"/>
              </a:rPr>
              <a:t>tree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ts val="1610"/>
              </a:lnSpc>
              <a:spcBef>
                <a:spcPts val="150"/>
              </a:spcBef>
            </a:pPr>
            <a:r>
              <a:rPr dirty="0" sz="1400" spc="5" b="1">
                <a:solidFill>
                  <a:srgbClr val="FFFFFF"/>
                </a:solidFill>
                <a:latin typeface="Trebuchet MS"/>
                <a:cs typeface="Trebuchet MS"/>
              </a:rPr>
              <a:t>Drives</a:t>
            </a:r>
            <a:r>
              <a:rPr dirty="0" sz="14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consistent</a:t>
            </a:r>
            <a:r>
              <a:rPr dirty="0" sz="14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disposition </a:t>
            </a:r>
            <a:r>
              <a:rPr dirty="0" sz="1400" spc="-4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 b="1">
                <a:solidFill>
                  <a:srgbClr val="FFFFFF"/>
                </a:solidFill>
                <a:latin typeface="Trebuchet MS"/>
                <a:cs typeface="Trebuchet MS"/>
              </a:rPr>
              <a:t>workloads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35"/>
              </a:lnSpc>
            </a:pPr>
            <a:r>
              <a:rPr dirty="0" sz="1400" spc="15" i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2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25" i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25" i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400" spc="-45" i="1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dirty="0" sz="1400" spc="45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70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85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15" i="1">
                <a:solidFill>
                  <a:srgbClr val="FFFFFF"/>
                </a:solidFill>
                <a:latin typeface="Trebuchet MS"/>
                <a:cs typeface="Trebuchet MS"/>
              </a:rPr>
              <a:t>ig</a:t>
            </a:r>
            <a:r>
              <a:rPr dirty="0" sz="1400" spc="45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15" i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7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7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 i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5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i="1">
                <a:solidFill>
                  <a:srgbClr val="FFFFFF"/>
                </a:solidFill>
                <a:latin typeface="Trebuchet MS"/>
                <a:cs typeface="Trebuchet MS"/>
              </a:rPr>
              <a:t>ba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10" i="1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dirty="0" sz="1400" spc="-7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5" i="1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74010" y="1967939"/>
            <a:ext cx="1522095" cy="644525"/>
          </a:xfrm>
          <a:custGeom>
            <a:avLst/>
            <a:gdLst/>
            <a:ahLst/>
            <a:cxnLst/>
            <a:rect l="l" t="t" r="r" b="b"/>
            <a:pathLst>
              <a:path w="1522095" h="644525">
                <a:moveTo>
                  <a:pt x="22225" y="0"/>
                </a:moveTo>
                <a:lnTo>
                  <a:pt x="13574" y="1746"/>
                </a:lnTo>
                <a:lnTo>
                  <a:pt x="6509" y="6509"/>
                </a:lnTo>
                <a:lnTo>
                  <a:pt x="1746" y="13574"/>
                </a:lnTo>
                <a:lnTo>
                  <a:pt x="0" y="22225"/>
                </a:lnTo>
                <a:lnTo>
                  <a:pt x="1746" y="30875"/>
                </a:lnTo>
                <a:lnTo>
                  <a:pt x="6509" y="37940"/>
                </a:lnTo>
                <a:lnTo>
                  <a:pt x="13574" y="42703"/>
                </a:lnTo>
                <a:lnTo>
                  <a:pt x="22269" y="44450"/>
                </a:lnTo>
                <a:lnTo>
                  <a:pt x="30920" y="42703"/>
                </a:lnTo>
                <a:lnTo>
                  <a:pt x="37984" y="37940"/>
                </a:lnTo>
                <a:lnTo>
                  <a:pt x="42747" y="30875"/>
                </a:lnTo>
                <a:lnTo>
                  <a:pt x="44494" y="22225"/>
                </a:lnTo>
                <a:lnTo>
                  <a:pt x="42747" y="13574"/>
                </a:lnTo>
                <a:lnTo>
                  <a:pt x="37984" y="6509"/>
                </a:lnTo>
                <a:lnTo>
                  <a:pt x="30920" y="1746"/>
                </a:lnTo>
                <a:lnTo>
                  <a:pt x="22225" y="0"/>
                </a:lnTo>
                <a:close/>
              </a:path>
              <a:path w="1522095" h="644525">
                <a:moveTo>
                  <a:pt x="111169" y="0"/>
                </a:moveTo>
                <a:lnTo>
                  <a:pt x="102518" y="1746"/>
                </a:lnTo>
                <a:lnTo>
                  <a:pt x="95453" y="6509"/>
                </a:lnTo>
                <a:lnTo>
                  <a:pt x="90690" y="13574"/>
                </a:lnTo>
                <a:lnTo>
                  <a:pt x="88944" y="22225"/>
                </a:lnTo>
                <a:lnTo>
                  <a:pt x="90690" y="30875"/>
                </a:lnTo>
                <a:lnTo>
                  <a:pt x="95453" y="37940"/>
                </a:lnTo>
                <a:lnTo>
                  <a:pt x="102518" y="42703"/>
                </a:lnTo>
                <a:lnTo>
                  <a:pt x="111213" y="44450"/>
                </a:lnTo>
                <a:lnTo>
                  <a:pt x="119864" y="42703"/>
                </a:lnTo>
                <a:lnTo>
                  <a:pt x="126929" y="37940"/>
                </a:lnTo>
                <a:lnTo>
                  <a:pt x="131692" y="30875"/>
                </a:lnTo>
                <a:lnTo>
                  <a:pt x="133438" y="22225"/>
                </a:lnTo>
                <a:lnTo>
                  <a:pt x="131692" y="13574"/>
                </a:lnTo>
                <a:lnTo>
                  <a:pt x="126929" y="6509"/>
                </a:lnTo>
                <a:lnTo>
                  <a:pt x="119864" y="1746"/>
                </a:lnTo>
                <a:lnTo>
                  <a:pt x="111169" y="0"/>
                </a:lnTo>
                <a:close/>
              </a:path>
              <a:path w="1522095" h="644525">
                <a:moveTo>
                  <a:pt x="200113" y="0"/>
                </a:moveTo>
                <a:lnTo>
                  <a:pt x="191462" y="1746"/>
                </a:lnTo>
                <a:lnTo>
                  <a:pt x="184398" y="6509"/>
                </a:lnTo>
                <a:lnTo>
                  <a:pt x="179635" y="13574"/>
                </a:lnTo>
                <a:lnTo>
                  <a:pt x="177888" y="22225"/>
                </a:lnTo>
                <a:lnTo>
                  <a:pt x="179635" y="30875"/>
                </a:lnTo>
                <a:lnTo>
                  <a:pt x="184398" y="37940"/>
                </a:lnTo>
                <a:lnTo>
                  <a:pt x="191462" y="42703"/>
                </a:lnTo>
                <a:lnTo>
                  <a:pt x="200158" y="44450"/>
                </a:lnTo>
                <a:lnTo>
                  <a:pt x="208809" y="42703"/>
                </a:lnTo>
                <a:lnTo>
                  <a:pt x="215873" y="37940"/>
                </a:lnTo>
                <a:lnTo>
                  <a:pt x="220636" y="30875"/>
                </a:lnTo>
                <a:lnTo>
                  <a:pt x="222383" y="22225"/>
                </a:lnTo>
                <a:lnTo>
                  <a:pt x="220636" y="13574"/>
                </a:lnTo>
                <a:lnTo>
                  <a:pt x="215873" y="6509"/>
                </a:lnTo>
                <a:lnTo>
                  <a:pt x="208809" y="1746"/>
                </a:lnTo>
                <a:lnTo>
                  <a:pt x="200113" y="0"/>
                </a:lnTo>
                <a:close/>
              </a:path>
              <a:path w="1522095" h="644525">
                <a:moveTo>
                  <a:pt x="289058" y="0"/>
                </a:moveTo>
                <a:lnTo>
                  <a:pt x="280407" y="1746"/>
                </a:lnTo>
                <a:lnTo>
                  <a:pt x="273342" y="6509"/>
                </a:lnTo>
                <a:lnTo>
                  <a:pt x="268579" y="13574"/>
                </a:lnTo>
                <a:lnTo>
                  <a:pt x="266833" y="22225"/>
                </a:lnTo>
                <a:lnTo>
                  <a:pt x="268579" y="30875"/>
                </a:lnTo>
                <a:lnTo>
                  <a:pt x="273342" y="37940"/>
                </a:lnTo>
                <a:lnTo>
                  <a:pt x="280407" y="42703"/>
                </a:lnTo>
                <a:lnTo>
                  <a:pt x="289102" y="44450"/>
                </a:lnTo>
                <a:lnTo>
                  <a:pt x="297753" y="42703"/>
                </a:lnTo>
                <a:lnTo>
                  <a:pt x="304818" y="37940"/>
                </a:lnTo>
                <a:lnTo>
                  <a:pt x="309581" y="30875"/>
                </a:lnTo>
                <a:lnTo>
                  <a:pt x="311327" y="22225"/>
                </a:lnTo>
                <a:lnTo>
                  <a:pt x="309581" y="13574"/>
                </a:lnTo>
                <a:lnTo>
                  <a:pt x="304818" y="6509"/>
                </a:lnTo>
                <a:lnTo>
                  <a:pt x="297753" y="1746"/>
                </a:lnTo>
                <a:lnTo>
                  <a:pt x="289058" y="0"/>
                </a:lnTo>
                <a:close/>
              </a:path>
              <a:path w="1522095" h="644525">
                <a:moveTo>
                  <a:pt x="378002" y="0"/>
                </a:moveTo>
                <a:lnTo>
                  <a:pt x="369351" y="1746"/>
                </a:lnTo>
                <a:lnTo>
                  <a:pt x="362287" y="6509"/>
                </a:lnTo>
                <a:lnTo>
                  <a:pt x="357524" y="13574"/>
                </a:lnTo>
                <a:lnTo>
                  <a:pt x="355777" y="22225"/>
                </a:lnTo>
                <a:lnTo>
                  <a:pt x="357524" y="30875"/>
                </a:lnTo>
                <a:lnTo>
                  <a:pt x="362287" y="37940"/>
                </a:lnTo>
                <a:lnTo>
                  <a:pt x="369351" y="42703"/>
                </a:lnTo>
                <a:lnTo>
                  <a:pt x="378047" y="44450"/>
                </a:lnTo>
                <a:lnTo>
                  <a:pt x="386698" y="42703"/>
                </a:lnTo>
                <a:lnTo>
                  <a:pt x="393762" y="37940"/>
                </a:lnTo>
                <a:lnTo>
                  <a:pt x="398525" y="30875"/>
                </a:lnTo>
                <a:lnTo>
                  <a:pt x="400272" y="22225"/>
                </a:lnTo>
                <a:lnTo>
                  <a:pt x="398525" y="13574"/>
                </a:lnTo>
                <a:lnTo>
                  <a:pt x="393762" y="6509"/>
                </a:lnTo>
                <a:lnTo>
                  <a:pt x="386698" y="1746"/>
                </a:lnTo>
                <a:lnTo>
                  <a:pt x="378002" y="0"/>
                </a:lnTo>
                <a:close/>
              </a:path>
              <a:path w="1522095" h="644525">
                <a:moveTo>
                  <a:pt x="466947" y="0"/>
                </a:moveTo>
                <a:lnTo>
                  <a:pt x="458296" y="1746"/>
                </a:lnTo>
                <a:lnTo>
                  <a:pt x="451231" y="6509"/>
                </a:lnTo>
                <a:lnTo>
                  <a:pt x="446468" y="13574"/>
                </a:lnTo>
                <a:lnTo>
                  <a:pt x="444722" y="22225"/>
                </a:lnTo>
                <a:lnTo>
                  <a:pt x="446468" y="30875"/>
                </a:lnTo>
                <a:lnTo>
                  <a:pt x="451231" y="37940"/>
                </a:lnTo>
                <a:lnTo>
                  <a:pt x="458296" y="42703"/>
                </a:lnTo>
                <a:lnTo>
                  <a:pt x="466991" y="44450"/>
                </a:lnTo>
                <a:lnTo>
                  <a:pt x="475642" y="42703"/>
                </a:lnTo>
                <a:lnTo>
                  <a:pt x="482707" y="37940"/>
                </a:lnTo>
                <a:lnTo>
                  <a:pt x="487470" y="30875"/>
                </a:lnTo>
                <a:lnTo>
                  <a:pt x="489216" y="22225"/>
                </a:lnTo>
                <a:lnTo>
                  <a:pt x="487470" y="13574"/>
                </a:lnTo>
                <a:lnTo>
                  <a:pt x="482707" y="6509"/>
                </a:lnTo>
                <a:lnTo>
                  <a:pt x="475642" y="1746"/>
                </a:lnTo>
                <a:lnTo>
                  <a:pt x="466947" y="0"/>
                </a:lnTo>
                <a:close/>
              </a:path>
              <a:path w="1522095" h="644525">
                <a:moveTo>
                  <a:pt x="555891" y="0"/>
                </a:moveTo>
                <a:lnTo>
                  <a:pt x="547240" y="1746"/>
                </a:lnTo>
                <a:lnTo>
                  <a:pt x="540176" y="6509"/>
                </a:lnTo>
                <a:lnTo>
                  <a:pt x="535413" y="13574"/>
                </a:lnTo>
                <a:lnTo>
                  <a:pt x="533666" y="22225"/>
                </a:lnTo>
                <a:lnTo>
                  <a:pt x="535413" y="30875"/>
                </a:lnTo>
                <a:lnTo>
                  <a:pt x="540176" y="37940"/>
                </a:lnTo>
                <a:lnTo>
                  <a:pt x="547240" y="42703"/>
                </a:lnTo>
                <a:lnTo>
                  <a:pt x="555936" y="44450"/>
                </a:lnTo>
                <a:lnTo>
                  <a:pt x="564587" y="42703"/>
                </a:lnTo>
                <a:lnTo>
                  <a:pt x="571651" y="37940"/>
                </a:lnTo>
                <a:lnTo>
                  <a:pt x="576414" y="30875"/>
                </a:lnTo>
                <a:lnTo>
                  <a:pt x="578161" y="22225"/>
                </a:lnTo>
                <a:lnTo>
                  <a:pt x="576414" y="13574"/>
                </a:lnTo>
                <a:lnTo>
                  <a:pt x="571651" y="6509"/>
                </a:lnTo>
                <a:lnTo>
                  <a:pt x="564587" y="1746"/>
                </a:lnTo>
                <a:lnTo>
                  <a:pt x="555891" y="0"/>
                </a:lnTo>
                <a:close/>
              </a:path>
              <a:path w="1522095" h="644525">
                <a:moveTo>
                  <a:pt x="644836" y="0"/>
                </a:moveTo>
                <a:lnTo>
                  <a:pt x="636185" y="1746"/>
                </a:lnTo>
                <a:lnTo>
                  <a:pt x="629120" y="6509"/>
                </a:lnTo>
                <a:lnTo>
                  <a:pt x="624357" y="13574"/>
                </a:lnTo>
                <a:lnTo>
                  <a:pt x="622611" y="22225"/>
                </a:lnTo>
                <a:lnTo>
                  <a:pt x="624357" y="30875"/>
                </a:lnTo>
                <a:lnTo>
                  <a:pt x="629120" y="37940"/>
                </a:lnTo>
                <a:lnTo>
                  <a:pt x="636185" y="42703"/>
                </a:lnTo>
                <a:lnTo>
                  <a:pt x="644880" y="44450"/>
                </a:lnTo>
                <a:lnTo>
                  <a:pt x="653531" y="42703"/>
                </a:lnTo>
                <a:lnTo>
                  <a:pt x="660596" y="37940"/>
                </a:lnTo>
                <a:lnTo>
                  <a:pt x="665359" y="30875"/>
                </a:lnTo>
                <a:lnTo>
                  <a:pt x="667105" y="22225"/>
                </a:lnTo>
                <a:lnTo>
                  <a:pt x="665359" y="13574"/>
                </a:lnTo>
                <a:lnTo>
                  <a:pt x="660596" y="6509"/>
                </a:lnTo>
                <a:lnTo>
                  <a:pt x="653531" y="1746"/>
                </a:lnTo>
                <a:lnTo>
                  <a:pt x="644836" y="0"/>
                </a:lnTo>
                <a:close/>
              </a:path>
              <a:path w="1522095" h="644525">
                <a:moveTo>
                  <a:pt x="733780" y="0"/>
                </a:moveTo>
                <a:lnTo>
                  <a:pt x="725129" y="1746"/>
                </a:lnTo>
                <a:lnTo>
                  <a:pt x="718065" y="6509"/>
                </a:lnTo>
                <a:lnTo>
                  <a:pt x="713302" y="13574"/>
                </a:lnTo>
                <a:lnTo>
                  <a:pt x="711555" y="22225"/>
                </a:lnTo>
                <a:lnTo>
                  <a:pt x="713302" y="30875"/>
                </a:lnTo>
                <a:lnTo>
                  <a:pt x="718065" y="37940"/>
                </a:lnTo>
                <a:lnTo>
                  <a:pt x="725129" y="42703"/>
                </a:lnTo>
                <a:lnTo>
                  <a:pt x="733825" y="44450"/>
                </a:lnTo>
                <a:lnTo>
                  <a:pt x="742476" y="42703"/>
                </a:lnTo>
                <a:lnTo>
                  <a:pt x="749540" y="37940"/>
                </a:lnTo>
                <a:lnTo>
                  <a:pt x="754303" y="30875"/>
                </a:lnTo>
                <a:lnTo>
                  <a:pt x="756050" y="22225"/>
                </a:lnTo>
                <a:lnTo>
                  <a:pt x="754303" y="13574"/>
                </a:lnTo>
                <a:lnTo>
                  <a:pt x="749540" y="6509"/>
                </a:lnTo>
                <a:lnTo>
                  <a:pt x="742476" y="1746"/>
                </a:lnTo>
                <a:lnTo>
                  <a:pt x="733780" y="0"/>
                </a:lnTo>
                <a:close/>
              </a:path>
              <a:path w="1522095" h="644525">
                <a:moveTo>
                  <a:pt x="738658" y="84065"/>
                </a:moveTo>
                <a:lnTo>
                  <a:pt x="730008" y="85811"/>
                </a:lnTo>
                <a:lnTo>
                  <a:pt x="722943" y="90574"/>
                </a:lnTo>
                <a:lnTo>
                  <a:pt x="718180" y="97639"/>
                </a:lnTo>
                <a:lnTo>
                  <a:pt x="716433" y="106334"/>
                </a:lnTo>
                <a:lnTo>
                  <a:pt x="718180" y="114985"/>
                </a:lnTo>
                <a:lnTo>
                  <a:pt x="722943" y="122050"/>
                </a:lnTo>
                <a:lnTo>
                  <a:pt x="730008" y="126813"/>
                </a:lnTo>
                <a:lnTo>
                  <a:pt x="738658" y="128559"/>
                </a:lnTo>
                <a:lnTo>
                  <a:pt x="747309" y="126813"/>
                </a:lnTo>
                <a:lnTo>
                  <a:pt x="754374" y="122050"/>
                </a:lnTo>
                <a:lnTo>
                  <a:pt x="759137" y="114985"/>
                </a:lnTo>
                <a:lnTo>
                  <a:pt x="760883" y="106290"/>
                </a:lnTo>
                <a:lnTo>
                  <a:pt x="759137" y="97639"/>
                </a:lnTo>
                <a:lnTo>
                  <a:pt x="754374" y="90574"/>
                </a:lnTo>
                <a:lnTo>
                  <a:pt x="747309" y="85811"/>
                </a:lnTo>
                <a:lnTo>
                  <a:pt x="738658" y="84065"/>
                </a:lnTo>
                <a:close/>
              </a:path>
              <a:path w="1522095" h="644525">
                <a:moveTo>
                  <a:pt x="738658" y="173009"/>
                </a:moveTo>
                <a:lnTo>
                  <a:pt x="730008" y="174756"/>
                </a:lnTo>
                <a:lnTo>
                  <a:pt x="722943" y="179519"/>
                </a:lnTo>
                <a:lnTo>
                  <a:pt x="718180" y="186583"/>
                </a:lnTo>
                <a:lnTo>
                  <a:pt x="716433" y="195279"/>
                </a:lnTo>
                <a:lnTo>
                  <a:pt x="718180" y="203929"/>
                </a:lnTo>
                <a:lnTo>
                  <a:pt x="722943" y="210994"/>
                </a:lnTo>
                <a:lnTo>
                  <a:pt x="730008" y="215757"/>
                </a:lnTo>
                <a:lnTo>
                  <a:pt x="738658" y="217504"/>
                </a:lnTo>
                <a:lnTo>
                  <a:pt x="747309" y="215757"/>
                </a:lnTo>
                <a:lnTo>
                  <a:pt x="754374" y="210994"/>
                </a:lnTo>
                <a:lnTo>
                  <a:pt x="759137" y="203929"/>
                </a:lnTo>
                <a:lnTo>
                  <a:pt x="760883" y="195234"/>
                </a:lnTo>
                <a:lnTo>
                  <a:pt x="759137" y="186583"/>
                </a:lnTo>
                <a:lnTo>
                  <a:pt x="754374" y="179519"/>
                </a:lnTo>
                <a:lnTo>
                  <a:pt x="747309" y="174756"/>
                </a:lnTo>
                <a:lnTo>
                  <a:pt x="738658" y="173009"/>
                </a:lnTo>
                <a:close/>
              </a:path>
              <a:path w="1522095" h="644525">
                <a:moveTo>
                  <a:pt x="738658" y="261954"/>
                </a:moveTo>
                <a:lnTo>
                  <a:pt x="730008" y="263700"/>
                </a:lnTo>
                <a:lnTo>
                  <a:pt x="722943" y="268463"/>
                </a:lnTo>
                <a:lnTo>
                  <a:pt x="718180" y="275528"/>
                </a:lnTo>
                <a:lnTo>
                  <a:pt x="716433" y="284223"/>
                </a:lnTo>
                <a:lnTo>
                  <a:pt x="718180" y="292874"/>
                </a:lnTo>
                <a:lnTo>
                  <a:pt x="722943" y="299938"/>
                </a:lnTo>
                <a:lnTo>
                  <a:pt x="730008" y="304701"/>
                </a:lnTo>
                <a:lnTo>
                  <a:pt x="738658" y="306448"/>
                </a:lnTo>
                <a:lnTo>
                  <a:pt x="747309" y="304701"/>
                </a:lnTo>
                <a:lnTo>
                  <a:pt x="754374" y="299938"/>
                </a:lnTo>
                <a:lnTo>
                  <a:pt x="759137" y="292874"/>
                </a:lnTo>
                <a:lnTo>
                  <a:pt x="760883" y="284179"/>
                </a:lnTo>
                <a:lnTo>
                  <a:pt x="759137" y="275528"/>
                </a:lnTo>
                <a:lnTo>
                  <a:pt x="754374" y="268463"/>
                </a:lnTo>
                <a:lnTo>
                  <a:pt x="747309" y="263700"/>
                </a:lnTo>
                <a:lnTo>
                  <a:pt x="738658" y="261954"/>
                </a:lnTo>
                <a:close/>
              </a:path>
              <a:path w="1522095" h="644525">
                <a:moveTo>
                  <a:pt x="738658" y="350898"/>
                </a:moveTo>
                <a:lnTo>
                  <a:pt x="730008" y="352645"/>
                </a:lnTo>
                <a:lnTo>
                  <a:pt x="722943" y="357408"/>
                </a:lnTo>
                <a:lnTo>
                  <a:pt x="718180" y="364472"/>
                </a:lnTo>
                <a:lnTo>
                  <a:pt x="716433" y="373167"/>
                </a:lnTo>
                <a:lnTo>
                  <a:pt x="718180" y="381818"/>
                </a:lnTo>
                <a:lnTo>
                  <a:pt x="722943" y="388883"/>
                </a:lnTo>
                <a:lnTo>
                  <a:pt x="730008" y="393646"/>
                </a:lnTo>
                <a:lnTo>
                  <a:pt x="738658" y="395392"/>
                </a:lnTo>
                <a:lnTo>
                  <a:pt x="747309" y="393646"/>
                </a:lnTo>
                <a:lnTo>
                  <a:pt x="754374" y="388883"/>
                </a:lnTo>
                <a:lnTo>
                  <a:pt x="759137" y="381818"/>
                </a:lnTo>
                <a:lnTo>
                  <a:pt x="760883" y="373123"/>
                </a:lnTo>
                <a:lnTo>
                  <a:pt x="759137" y="364472"/>
                </a:lnTo>
                <a:lnTo>
                  <a:pt x="754374" y="357408"/>
                </a:lnTo>
                <a:lnTo>
                  <a:pt x="747309" y="352645"/>
                </a:lnTo>
                <a:lnTo>
                  <a:pt x="738658" y="350898"/>
                </a:lnTo>
                <a:close/>
              </a:path>
              <a:path w="1522095" h="644525">
                <a:moveTo>
                  <a:pt x="738658" y="439842"/>
                </a:moveTo>
                <a:lnTo>
                  <a:pt x="730008" y="441589"/>
                </a:lnTo>
                <a:lnTo>
                  <a:pt x="722943" y="446352"/>
                </a:lnTo>
                <a:lnTo>
                  <a:pt x="718180" y="453416"/>
                </a:lnTo>
                <a:lnTo>
                  <a:pt x="716433" y="462112"/>
                </a:lnTo>
                <a:lnTo>
                  <a:pt x="718180" y="470763"/>
                </a:lnTo>
                <a:lnTo>
                  <a:pt x="722943" y="477827"/>
                </a:lnTo>
                <a:lnTo>
                  <a:pt x="730008" y="482590"/>
                </a:lnTo>
                <a:lnTo>
                  <a:pt x="738658" y="484337"/>
                </a:lnTo>
                <a:lnTo>
                  <a:pt x="747309" y="482590"/>
                </a:lnTo>
                <a:lnTo>
                  <a:pt x="754374" y="477827"/>
                </a:lnTo>
                <a:lnTo>
                  <a:pt x="759137" y="470763"/>
                </a:lnTo>
                <a:lnTo>
                  <a:pt x="760883" y="462067"/>
                </a:lnTo>
                <a:lnTo>
                  <a:pt x="759137" y="453416"/>
                </a:lnTo>
                <a:lnTo>
                  <a:pt x="754374" y="446352"/>
                </a:lnTo>
                <a:lnTo>
                  <a:pt x="747309" y="441589"/>
                </a:lnTo>
                <a:lnTo>
                  <a:pt x="738658" y="439842"/>
                </a:lnTo>
                <a:close/>
              </a:path>
              <a:path w="1522095" h="644525">
                <a:moveTo>
                  <a:pt x="738658" y="528787"/>
                </a:moveTo>
                <a:lnTo>
                  <a:pt x="730008" y="530533"/>
                </a:lnTo>
                <a:lnTo>
                  <a:pt x="722943" y="535296"/>
                </a:lnTo>
                <a:lnTo>
                  <a:pt x="718180" y="542361"/>
                </a:lnTo>
                <a:lnTo>
                  <a:pt x="716433" y="551056"/>
                </a:lnTo>
                <a:lnTo>
                  <a:pt x="718180" y="559707"/>
                </a:lnTo>
                <a:lnTo>
                  <a:pt x="722943" y="566772"/>
                </a:lnTo>
                <a:lnTo>
                  <a:pt x="730008" y="571535"/>
                </a:lnTo>
                <a:lnTo>
                  <a:pt x="738658" y="573281"/>
                </a:lnTo>
                <a:lnTo>
                  <a:pt x="747309" y="571535"/>
                </a:lnTo>
                <a:lnTo>
                  <a:pt x="754374" y="566772"/>
                </a:lnTo>
                <a:lnTo>
                  <a:pt x="759137" y="559707"/>
                </a:lnTo>
                <a:lnTo>
                  <a:pt x="760883" y="551012"/>
                </a:lnTo>
                <a:lnTo>
                  <a:pt x="759137" y="542361"/>
                </a:lnTo>
                <a:lnTo>
                  <a:pt x="754374" y="535296"/>
                </a:lnTo>
                <a:lnTo>
                  <a:pt x="747309" y="530533"/>
                </a:lnTo>
                <a:lnTo>
                  <a:pt x="738658" y="528787"/>
                </a:lnTo>
                <a:close/>
              </a:path>
              <a:path w="1522095" h="644525">
                <a:moveTo>
                  <a:pt x="801202" y="555189"/>
                </a:moveTo>
                <a:lnTo>
                  <a:pt x="792551" y="556935"/>
                </a:lnTo>
                <a:lnTo>
                  <a:pt x="785486" y="561698"/>
                </a:lnTo>
                <a:lnTo>
                  <a:pt x="780723" y="568763"/>
                </a:lnTo>
                <a:lnTo>
                  <a:pt x="778977" y="577414"/>
                </a:lnTo>
                <a:lnTo>
                  <a:pt x="780723" y="586065"/>
                </a:lnTo>
                <a:lnTo>
                  <a:pt x="785486" y="593129"/>
                </a:lnTo>
                <a:lnTo>
                  <a:pt x="792551" y="597892"/>
                </a:lnTo>
                <a:lnTo>
                  <a:pt x="801246" y="599639"/>
                </a:lnTo>
                <a:lnTo>
                  <a:pt x="809897" y="597892"/>
                </a:lnTo>
                <a:lnTo>
                  <a:pt x="816962" y="593129"/>
                </a:lnTo>
                <a:lnTo>
                  <a:pt x="821725" y="586065"/>
                </a:lnTo>
                <a:lnTo>
                  <a:pt x="823471" y="577414"/>
                </a:lnTo>
                <a:lnTo>
                  <a:pt x="821725" y="568763"/>
                </a:lnTo>
                <a:lnTo>
                  <a:pt x="816962" y="561698"/>
                </a:lnTo>
                <a:lnTo>
                  <a:pt x="809897" y="556935"/>
                </a:lnTo>
                <a:lnTo>
                  <a:pt x="801202" y="555189"/>
                </a:lnTo>
                <a:close/>
              </a:path>
              <a:path w="1522095" h="644525">
                <a:moveTo>
                  <a:pt x="890146" y="555189"/>
                </a:moveTo>
                <a:lnTo>
                  <a:pt x="881495" y="556935"/>
                </a:lnTo>
                <a:lnTo>
                  <a:pt x="874431" y="561698"/>
                </a:lnTo>
                <a:lnTo>
                  <a:pt x="869668" y="568763"/>
                </a:lnTo>
                <a:lnTo>
                  <a:pt x="867921" y="577414"/>
                </a:lnTo>
                <a:lnTo>
                  <a:pt x="869668" y="586065"/>
                </a:lnTo>
                <a:lnTo>
                  <a:pt x="874431" y="593129"/>
                </a:lnTo>
                <a:lnTo>
                  <a:pt x="881495" y="597892"/>
                </a:lnTo>
                <a:lnTo>
                  <a:pt x="890191" y="599639"/>
                </a:lnTo>
                <a:lnTo>
                  <a:pt x="898842" y="597892"/>
                </a:lnTo>
                <a:lnTo>
                  <a:pt x="905906" y="593129"/>
                </a:lnTo>
                <a:lnTo>
                  <a:pt x="910669" y="586065"/>
                </a:lnTo>
                <a:lnTo>
                  <a:pt x="912416" y="577414"/>
                </a:lnTo>
                <a:lnTo>
                  <a:pt x="910669" y="568763"/>
                </a:lnTo>
                <a:lnTo>
                  <a:pt x="905906" y="561698"/>
                </a:lnTo>
                <a:lnTo>
                  <a:pt x="898842" y="556935"/>
                </a:lnTo>
                <a:lnTo>
                  <a:pt x="890146" y="555189"/>
                </a:lnTo>
                <a:close/>
              </a:path>
              <a:path w="1522095" h="644525">
                <a:moveTo>
                  <a:pt x="979091" y="555189"/>
                </a:moveTo>
                <a:lnTo>
                  <a:pt x="970440" y="556935"/>
                </a:lnTo>
                <a:lnTo>
                  <a:pt x="963375" y="561698"/>
                </a:lnTo>
                <a:lnTo>
                  <a:pt x="958612" y="568763"/>
                </a:lnTo>
                <a:lnTo>
                  <a:pt x="956866" y="577414"/>
                </a:lnTo>
                <a:lnTo>
                  <a:pt x="958612" y="586065"/>
                </a:lnTo>
                <a:lnTo>
                  <a:pt x="963375" y="593129"/>
                </a:lnTo>
                <a:lnTo>
                  <a:pt x="970440" y="597892"/>
                </a:lnTo>
                <a:lnTo>
                  <a:pt x="979135" y="599639"/>
                </a:lnTo>
                <a:lnTo>
                  <a:pt x="987786" y="597892"/>
                </a:lnTo>
                <a:lnTo>
                  <a:pt x="994851" y="593129"/>
                </a:lnTo>
                <a:lnTo>
                  <a:pt x="999614" y="586065"/>
                </a:lnTo>
                <a:lnTo>
                  <a:pt x="1001360" y="577414"/>
                </a:lnTo>
                <a:lnTo>
                  <a:pt x="999614" y="568763"/>
                </a:lnTo>
                <a:lnTo>
                  <a:pt x="994851" y="561698"/>
                </a:lnTo>
                <a:lnTo>
                  <a:pt x="987786" y="556935"/>
                </a:lnTo>
                <a:lnTo>
                  <a:pt x="979091" y="555189"/>
                </a:lnTo>
                <a:close/>
              </a:path>
              <a:path w="1522095" h="644525">
                <a:moveTo>
                  <a:pt x="1068035" y="555189"/>
                </a:moveTo>
                <a:lnTo>
                  <a:pt x="1059384" y="556935"/>
                </a:lnTo>
                <a:lnTo>
                  <a:pt x="1052320" y="561698"/>
                </a:lnTo>
                <a:lnTo>
                  <a:pt x="1047557" y="568763"/>
                </a:lnTo>
                <a:lnTo>
                  <a:pt x="1045810" y="577414"/>
                </a:lnTo>
                <a:lnTo>
                  <a:pt x="1047557" y="586065"/>
                </a:lnTo>
                <a:lnTo>
                  <a:pt x="1052320" y="593129"/>
                </a:lnTo>
                <a:lnTo>
                  <a:pt x="1059384" y="597892"/>
                </a:lnTo>
                <a:lnTo>
                  <a:pt x="1068080" y="599639"/>
                </a:lnTo>
                <a:lnTo>
                  <a:pt x="1076731" y="597892"/>
                </a:lnTo>
                <a:lnTo>
                  <a:pt x="1083795" y="593129"/>
                </a:lnTo>
                <a:lnTo>
                  <a:pt x="1088558" y="586065"/>
                </a:lnTo>
                <a:lnTo>
                  <a:pt x="1090305" y="577414"/>
                </a:lnTo>
                <a:lnTo>
                  <a:pt x="1088558" y="568763"/>
                </a:lnTo>
                <a:lnTo>
                  <a:pt x="1083795" y="561698"/>
                </a:lnTo>
                <a:lnTo>
                  <a:pt x="1076731" y="556935"/>
                </a:lnTo>
                <a:lnTo>
                  <a:pt x="1068035" y="555189"/>
                </a:lnTo>
                <a:close/>
              </a:path>
              <a:path w="1522095" h="644525">
                <a:moveTo>
                  <a:pt x="1156980" y="555189"/>
                </a:moveTo>
                <a:lnTo>
                  <a:pt x="1148329" y="556935"/>
                </a:lnTo>
                <a:lnTo>
                  <a:pt x="1141264" y="561698"/>
                </a:lnTo>
                <a:lnTo>
                  <a:pt x="1136501" y="568763"/>
                </a:lnTo>
                <a:lnTo>
                  <a:pt x="1134755" y="577414"/>
                </a:lnTo>
                <a:lnTo>
                  <a:pt x="1136501" y="586065"/>
                </a:lnTo>
                <a:lnTo>
                  <a:pt x="1141264" y="593129"/>
                </a:lnTo>
                <a:lnTo>
                  <a:pt x="1148329" y="597892"/>
                </a:lnTo>
                <a:lnTo>
                  <a:pt x="1157024" y="599639"/>
                </a:lnTo>
                <a:lnTo>
                  <a:pt x="1165675" y="597892"/>
                </a:lnTo>
                <a:lnTo>
                  <a:pt x="1172740" y="593129"/>
                </a:lnTo>
                <a:lnTo>
                  <a:pt x="1177503" y="586065"/>
                </a:lnTo>
                <a:lnTo>
                  <a:pt x="1179249" y="577414"/>
                </a:lnTo>
                <a:lnTo>
                  <a:pt x="1177503" y="568763"/>
                </a:lnTo>
                <a:lnTo>
                  <a:pt x="1172740" y="561698"/>
                </a:lnTo>
                <a:lnTo>
                  <a:pt x="1165675" y="556935"/>
                </a:lnTo>
                <a:lnTo>
                  <a:pt x="1156980" y="555189"/>
                </a:lnTo>
                <a:close/>
              </a:path>
              <a:path w="1522095" h="644525">
                <a:moveTo>
                  <a:pt x="1245924" y="555189"/>
                </a:moveTo>
                <a:lnTo>
                  <a:pt x="1237273" y="556935"/>
                </a:lnTo>
                <a:lnTo>
                  <a:pt x="1230209" y="561698"/>
                </a:lnTo>
                <a:lnTo>
                  <a:pt x="1225446" y="568763"/>
                </a:lnTo>
                <a:lnTo>
                  <a:pt x="1223699" y="577414"/>
                </a:lnTo>
                <a:lnTo>
                  <a:pt x="1225446" y="586065"/>
                </a:lnTo>
                <a:lnTo>
                  <a:pt x="1230209" y="593129"/>
                </a:lnTo>
                <a:lnTo>
                  <a:pt x="1237273" y="597892"/>
                </a:lnTo>
                <a:lnTo>
                  <a:pt x="1245969" y="599639"/>
                </a:lnTo>
                <a:lnTo>
                  <a:pt x="1254620" y="597892"/>
                </a:lnTo>
                <a:lnTo>
                  <a:pt x="1261684" y="593129"/>
                </a:lnTo>
                <a:lnTo>
                  <a:pt x="1266447" y="586065"/>
                </a:lnTo>
                <a:lnTo>
                  <a:pt x="1268194" y="577414"/>
                </a:lnTo>
                <a:lnTo>
                  <a:pt x="1266447" y="568763"/>
                </a:lnTo>
                <a:lnTo>
                  <a:pt x="1261684" y="561698"/>
                </a:lnTo>
                <a:lnTo>
                  <a:pt x="1254620" y="556935"/>
                </a:lnTo>
                <a:lnTo>
                  <a:pt x="1245924" y="555189"/>
                </a:lnTo>
                <a:close/>
              </a:path>
              <a:path w="1522095" h="644525">
                <a:moveTo>
                  <a:pt x="1334869" y="555189"/>
                </a:moveTo>
                <a:lnTo>
                  <a:pt x="1326218" y="556935"/>
                </a:lnTo>
                <a:lnTo>
                  <a:pt x="1319153" y="561698"/>
                </a:lnTo>
                <a:lnTo>
                  <a:pt x="1314390" y="568763"/>
                </a:lnTo>
                <a:lnTo>
                  <a:pt x="1312644" y="577414"/>
                </a:lnTo>
                <a:lnTo>
                  <a:pt x="1314390" y="586065"/>
                </a:lnTo>
                <a:lnTo>
                  <a:pt x="1319153" y="593129"/>
                </a:lnTo>
                <a:lnTo>
                  <a:pt x="1326218" y="597892"/>
                </a:lnTo>
                <a:lnTo>
                  <a:pt x="1334913" y="599639"/>
                </a:lnTo>
                <a:lnTo>
                  <a:pt x="1343564" y="597892"/>
                </a:lnTo>
                <a:lnTo>
                  <a:pt x="1350628" y="593129"/>
                </a:lnTo>
                <a:lnTo>
                  <a:pt x="1355391" y="586065"/>
                </a:lnTo>
                <a:lnTo>
                  <a:pt x="1357138" y="577414"/>
                </a:lnTo>
                <a:lnTo>
                  <a:pt x="1355391" y="568763"/>
                </a:lnTo>
                <a:lnTo>
                  <a:pt x="1350628" y="561698"/>
                </a:lnTo>
                <a:lnTo>
                  <a:pt x="1343564" y="556935"/>
                </a:lnTo>
                <a:lnTo>
                  <a:pt x="1334869" y="555189"/>
                </a:lnTo>
                <a:close/>
              </a:path>
              <a:path w="1522095" h="644525">
                <a:moveTo>
                  <a:pt x="1455093" y="510739"/>
                </a:moveTo>
                <a:lnTo>
                  <a:pt x="1429140" y="515979"/>
                </a:lnTo>
                <a:lnTo>
                  <a:pt x="1407947" y="530268"/>
                </a:lnTo>
                <a:lnTo>
                  <a:pt x="1393658" y="551461"/>
                </a:lnTo>
                <a:lnTo>
                  <a:pt x="1388418" y="577414"/>
                </a:lnTo>
                <a:lnTo>
                  <a:pt x="1393658" y="603367"/>
                </a:lnTo>
                <a:lnTo>
                  <a:pt x="1407947" y="624560"/>
                </a:lnTo>
                <a:lnTo>
                  <a:pt x="1429140" y="638849"/>
                </a:lnTo>
                <a:lnTo>
                  <a:pt x="1455093" y="644089"/>
                </a:lnTo>
                <a:lnTo>
                  <a:pt x="1481046" y="638849"/>
                </a:lnTo>
                <a:lnTo>
                  <a:pt x="1502239" y="624560"/>
                </a:lnTo>
                <a:lnTo>
                  <a:pt x="1516528" y="603367"/>
                </a:lnTo>
                <a:lnTo>
                  <a:pt x="1517281" y="599639"/>
                </a:lnTo>
                <a:lnTo>
                  <a:pt x="1423857" y="599639"/>
                </a:lnTo>
                <a:lnTo>
                  <a:pt x="1415162" y="597892"/>
                </a:lnTo>
                <a:lnTo>
                  <a:pt x="1408098" y="593129"/>
                </a:lnTo>
                <a:lnTo>
                  <a:pt x="1403335" y="586065"/>
                </a:lnTo>
                <a:lnTo>
                  <a:pt x="1401588" y="577414"/>
                </a:lnTo>
                <a:lnTo>
                  <a:pt x="1403335" y="568763"/>
                </a:lnTo>
                <a:lnTo>
                  <a:pt x="1408098" y="561698"/>
                </a:lnTo>
                <a:lnTo>
                  <a:pt x="1415162" y="556935"/>
                </a:lnTo>
                <a:lnTo>
                  <a:pt x="1423813" y="555189"/>
                </a:lnTo>
                <a:lnTo>
                  <a:pt x="1517281" y="555189"/>
                </a:lnTo>
                <a:lnTo>
                  <a:pt x="1516528" y="551461"/>
                </a:lnTo>
                <a:lnTo>
                  <a:pt x="1502239" y="530268"/>
                </a:lnTo>
                <a:lnTo>
                  <a:pt x="1481046" y="515979"/>
                </a:lnTo>
                <a:lnTo>
                  <a:pt x="1455093" y="510739"/>
                </a:lnTo>
                <a:close/>
              </a:path>
              <a:path w="1522095" h="644525">
                <a:moveTo>
                  <a:pt x="1423813" y="555189"/>
                </a:moveTo>
                <a:lnTo>
                  <a:pt x="1415162" y="556935"/>
                </a:lnTo>
                <a:lnTo>
                  <a:pt x="1408098" y="561698"/>
                </a:lnTo>
                <a:lnTo>
                  <a:pt x="1403335" y="568763"/>
                </a:lnTo>
                <a:lnTo>
                  <a:pt x="1401588" y="577414"/>
                </a:lnTo>
                <a:lnTo>
                  <a:pt x="1403335" y="586065"/>
                </a:lnTo>
                <a:lnTo>
                  <a:pt x="1408098" y="593129"/>
                </a:lnTo>
                <a:lnTo>
                  <a:pt x="1415162" y="597892"/>
                </a:lnTo>
                <a:lnTo>
                  <a:pt x="1423857" y="599639"/>
                </a:lnTo>
                <a:lnTo>
                  <a:pt x="1432508" y="597892"/>
                </a:lnTo>
                <a:lnTo>
                  <a:pt x="1439573" y="593129"/>
                </a:lnTo>
                <a:lnTo>
                  <a:pt x="1444336" y="586065"/>
                </a:lnTo>
                <a:lnTo>
                  <a:pt x="1446082" y="577414"/>
                </a:lnTo>
                <a:lnTo>
                  <a:pt x="1444336" y="568763"/>
                </a:lnTo>
                <a:lnTo>
                  <a:pt x="1439573" y="561698"/>
                </a:lnTo>
                <a:lnTo>
                  <a:pt x="1432508" y="556935"/>
                </a:lnTo>
                <a:lnTo>
                  <a:pt x="1423813" y="555189"/>
                </a:lnTo>
                <a:close/>
              </a:path>
              <a:path w="1522095" h="644525">
                <a:moveTo>
                  <a:pt x="1517281" y="555189"/>
                </a:moveTo>
                <a:lnTo>
                  <a:pt x="1423813" y="555189"/>
                </a:lnTo>
                <a:lnTo>
                  <a:pt x="1432508" y="556935"/>
                </a:lnTo>
                <a:lnTo>
                  <a:pt x="1439573" y="561698"/>
                </a:lnTo>
                <a:lnTo>
                  <a:pt x="1444336" y="568763"/>
                </a:lnTo>
                <a:lnTo>
                  <a:pt x="1446082" y="577414"/>
                </a:lnTo>
                <a:lnTo>
                  <a:pt x="1444336" y="586065"/>
                </a:lnTo>
                <a:lnTo>
                  <a:pt x="1439573" y="593129"/>
                </a:lnTo>
                <a:lnTo>
                  <a:pt x="1432508" y="597892"/>
                </a:lnTo>
                <a:lnTo>
                  <a:pt x="1423857" y="599639"/>
                </a:lnTo>
                <a:lnTo>
                  <a:pt x="1517281" y="599639"/>
                </a:lnTo>
                <a:lnTo>
                  <a:pt x="1521768" y="577414"/>
                </a:lnTo>
                <a:lnTo>
                  <a:pt x="1517281" y="5551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250791" y="3733291"/>
            <a:ext cx="3072765" cy="158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 b="1">
                <a:solidFill>
                  <a:srgbClr val="9827E5"/>
                </a:solidFill>
                <a:latin typeface="Trebuchet MS"/>
                <a:cs typeface="Trebuchet MS"/>
              </a:rPr>
              <a:t>Cloud</a:t>
            </a:r>
            <a:r>
              <a:rPr dirty="0" sz="1800" spc="-100" b="1">
                <a:solidFill>
                  <a:srgbClr val="9827E5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9827E5"/>
                </a:solidFill>
                <a:latin typeface="Trebuchet MS"/>
                <a:cs typeface="Trebuchet MS"/>
              </a:rPr>
              <a:t>blueprints</a:t>
            </a:r>
            <a:endParaRPr sz="1800">
              <a:latin typeface="Trebuchet MS"/>
              <a:cs typeface="Trebuchet MS"/>
            </a:endParaRPr>
          </a:p>
          <a:p>
            <a:pPr marL="12700" marR="579755">
              <a:lnSpc>
                <a:spcPts val="1610"/>
              </a:lnSpc>
              <a:spcBef>
                <a:spcPts val="150"/>
              </a:spcBef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Deliver</a:t>
            </a:r>
            <a:r>
              <a:rPr dirty="0" sz="14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dirty="0" sz="14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 b="1">
                <a:solidFill>
                  <a:srgbClr val="FFFFFF"/>
                </a:solidFill>
                <a:latin typeface="Trebuchet MS"/>
                <a:cs typeface="Trebuchet MS"/>
              </a:rPr>
              <a:t>arch</a:t>
            </a:r>
            <a:r>
              <a:rPr dirty="0" sz="14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4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 b="1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400" spc="-40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 b="1">
                <a:solidFill>
                  <a:srgbClr val="FFFFFF"/>
                </a:solidFill>
                <a:latin typeface="Trebuchet MS"/>
                <a:cs typeface="Trebuchet MS"/>
              </a:rPr>
              <a:t>workload</a:t>
            </a:r>
            <a:r>
              <a:rPr dirty="0" sz="14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 b="1">
                <a:solidFill>
                  <a:srgbClr val="FFFFFF"/>
                </a:solidFill>
                <a:latin typeface="Trebuchet MS"/>
                <a:cs typeface="Trebuchet MS"/>
              </a:rPr>
              <a:t>migration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35"/>
              </a:lnSpc>
            </a:pPr>
            <a:r>
              <a:rPr dirty="0" sz="1400" spc="-25" i="1">
                <a:solidFill>
                  <a:srgbClr val="FFFFFF"/>
                </a:solidFill>
                <a:latin typeface="Trebuchet MS"/>
                <a:cs typeface="Trebuchet MS"/>
              </a:rPr>
              <a:t>Blueprints</a:t>
            </a:r>
            <a:r>
              <a:rPr dirty="0" sz="14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0" i="1">
                <a:solidFill>
                  <a:srgbClr val="FFFFFF"/>
                </a:solidFill>
                <a:latin typeface="Trebuchet MS"/>
                <a:cs typeface="Trebuchet MS"/>
              </a:rPr>
              <a:t>“approved”</a:t>
            </a:r>
            <a:r>
              <a:rPr dirty="0" sz="1400" spc="-7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400" spc="-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r>
              <a:rPr dirty="0" sz="14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5" i="1">
                <a:solidFill>
                  <a:srgbClr val="FFFFFF"/>
                </a:solidFill>
                <a:latin typeface="Trebuchet MS"/>
                <a:cs typeface="Trebuchet MS"/>
              </a:rPr>
              <a:t>Center</a:t>
            </a:r>
            <a:endParaRPr sz="1400">
              <a:latin typeface="Trebuchet MS"/>
              <a:cs typeface="Trebuchet MS"/>
            </a:endParaRPr>
          </a:p>
          <a:p>
            <a:pPr algn="just" marL="12700" marR="5080">
              <a:lnSpc>
                <a:spcPct val="101400"/>
              </a:lnSpc>
            </a:pPr>
            <a:r>
              <a:rPr dirty="0" sz="1400" spc="-20" i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0" i="1">
                <a:solidFill>
                  <a:srgbClr val="FFFFFF"/>
                </a:solidFill>
                <a:latin typeface="Trebuchet MS"/>
                <a:cs typeface="Trebuchet MS"/>
              </a:rPr>
              <a:t>Excellence</a:t>
            </a:r>
            <a:r>
              <a:rPr dirty="0" sz="1400" spc="-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5" i="1">
                <a:solidFill>
                  <a:srgbClr val="FFFFFF"/>
                </a:solidFill>
                <a:latin typeface="Trebuchet MS"/>
                <a:cs typeface="Trebuchet MS"/>
              </a:rPr>
              <a:t>(CCoE)</a:t>
            </a:r>
            <a:r>
              <a:rPr dirty="0" sz="1400" spc="-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85" i="1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400" spc="-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 i="1">
                <a:solidFill>
                  <a:srgbClr val="FFFFFF"/>
                </a:solidFill>
                <a:latin typeface="Trebuchet MS"/>
                <a:cs typeface="Trebuchet MS"/>
              </a:rPr>
              <a:t>balance</a:t>
            </a:r>
            <a:r>
              <a:rPr dirty="0" sz="1400" spc="-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 i="1">
                <a:solidFill>
                  <a:srgbClr val="FFFFFF"/>
                </a:solidFill>
                <a:latin typeface="Trebuchet MS"/>
                <a:cs typeface="Trebuchet MS"/>
              </a:rPr>
              <a:t>meeting </a:t>
            </a:r>
            <a:r>
              <a:rPr dirty="0" sz="1400" spc="-409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 i="1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1400" spc="-20" i="1">
                <a:solidFill>
                  <a:srgbClr val="FFFFFF"/>
                </a:solidFill>
                <a:latin typeface="Trebuchet MS"/>
                <a:cs typeface="Trebuchet MS"/>
              </a:rPr>
              <a:t>needs </a:t>
            </a:r>
            <a:r>
              <a:rPr dirty="0" sz="1400" spc="-40" i="1">
                <a:solidFill>
                  <a:srgbClr val="FFFFFF"/>
                </a:solidFill>
                <a:latin typeface="Trebuchet MS"/>
                <a:cs typeface="Trebuchet MS"/>
              </a:rPr>
              <a:t>while </a:t>
            </a:r>
            <a:r>
              <a:rPr dirty="0" sz="1400" spc="-25" i="1">
                <a:solidFill>
                  <a:srgbClr val="FFFFFF"/>
                </a:solidFill>
                <a:latin typeface="Trebuchet MS"/>
                <a:cs typeface="Trebuchet MS"/>
              </a:rPr>
              <a:t>keeping </a:t>
            </a:r>
            <a:r>
              <a:rPr dirty="0" sz="1400" spc="-40" i="1">
                <a:solidFill>
                  <a:srgbClr val="FFFFFF"/>
                </a:solidFill>
                <a:latin typeface="Trebuchet MS"/>
                <a:cs typeface="Trebuchet MS"/>
              </a:rPr>
              <a:t>blueprint </a:t>
            </a:r>
            <a:r>
              <a:rPr dirty="0" sz="1400" spc="-409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 i="1">
                <a:solidFill>
                  <a:srgbClr val="FFFFFF"/>
                </a:solidFill>
                <a:latin typeface="Trebuchet MS"/>
                <a:cs typeface="Trebuchet MS"/>
              </a:rPr>
              <a:t>volumes</a:t>
            </a:r>
            <a:r>
              <a:rPr dirty="0" sz="1400" spc="-7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 i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 i="1">
                <a:solidFill>
                  <a:srgbClr val="FFFFFF"/>
                </a:solidFill>
                <a:latin typeface="Trebuchet MS"/>
                <a:cs typeface="Trebuchet MS"/>
              </a:rPr>
              <a:t>minimum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43593" y="1967940"/>
            <a:ext cx="7947025" cy="2330450"/>
          </a:xfrm>
          <a:custGeom>
            <a:avLst/>
            <a:gdLst/>
            <a:ahLst/>
            <a:cxnLst/>
            <a:rect l="l" t="t" r="r" b="b"/>
            <a:pathLst>
              <a:path w="7947025" h="2330450">
                <a:moveTo>
                  <a:pt x="44488" y="1958606"/>
                </a:moveTo>
                <a:lnTo>
                  <a:pt x="42748" y="1949958"/>
                </a:lnTo>
                <a:lnTo>
                  <a:pt x="37985" y="1942884"/>
                </a:lnTo>
                <a:lnTo>
                  <a:pt x="30911" y="1938121"/>
                </a:lnTo>
                <a:lnTo>
                  <a:pt x="22225" y="1936381"/>
                </a:lnTo>
                <a:lnTo>
                  <a:pt x="13576" y="1938121"/>
                </a:lnTo>
                <a:lnTo>
                  <a:pt x="6502" y="1942884"/>
                </a:lnTo>
                <a:lnTo>
                  <a:pt x="1739" y="1949958"/>
                </a:lnTo>
                <a:lnTo>
                  <a:pt x="0" y="1958606"/>
                </a:lnTo>
                <a:lnTo>
                  <a:pt x="1739" y="1967255"/>
                </a:lnTo>
                <a:lnTo>
                  <a:pt x="6502" y="1974316"/>
                </a:lnTo>
                <a:lnTo>
                  <a:pt x="13576" y="1979079"/>
                </a:lnTo>
                <a:lnTo>
                  <a:pt x="22263" y="1980831"/>
                </a:lnTo>
                <a:lnTo>
                  <a:pt x="30911" y="1979079"/>
                </a:lnTo>
                <a:lnTo>
                  <a:pt x="37985" y="1974316"/>
                </a:lnTo>
                <a:lnTo>
                  <a:pt x="42748" y="1967255"/>
                </a:lnTo>
                <a:lnTo>
                  <a:pt x="44488" y="1958606"/>
                </a:lnTo>
                <a:close/>
              </a:path>
              <a:path w="7947025" h="2330450">
                <a:moveTo>
                  <a:pt x="133438" y="1958606"/>
                </a:moveTo>
                <a:lnTo>
                  <a:pt x="131686" y="1949958"/>
                </a:lnTo>
                <a:lnTo>
                  <a:pt x="126923" y="1942884"/>
                </a:lnTo>
                <a:lnTo>
                  <a:pt x="119862" y="1938121"/>
                </a:lnTo>
                <a:lnTo>
                  <a:pt x="111163" y="1936381"/>
                </a:lnTo>
                <a:lnTo>
                  <a:pt x="102514" y="1938121"/>
                </a:lnTo>
                <a:lnTo>
                  <a:pt x="95453" y="1942884"/>
                </a:lnTo>
                <a:lnTo>
                  <a:pt x="90690" y="1949958"/>
                </a:lnTo>
                <a:lnTo>
                  <a:pt x="88938" y="1958606"/>
                </a:lnTo>
                <a:lnTo>
                  <a:pt x="90690" y="1967255"/>
                </a:lnTo>
                <a:lnTo>
                  <a:pt x="95453" y="1974316"/>
                </a:lnTo>
                <a:lnTo>
                  <a:pt x="102514" y="1979079"/>
                </a:lnTo>
                <a:lnTo>
                  <a:pt x="111213" y="1980831"/>
                </a:lnTo>
                <a:lnTo>
                  <a:pt x="119862" y="1979079"/>
                </a:lnTo>
                <a:lnTo>
                  <a:pt x="126923" y="1974316"/>
                </a:lnTo>
                <a:lnTo>
                  <a:pt x="131686" y="1967255"/>
                </a:lnTo>
                <a:lnTo>
                  <a:pt x="133438" y="1958606"/>
                </a:lnTo>
                <a:close/>
              </a:path>
              <a:path w="7947025" h="2330450">
                <a:moveTo>
                  <a:pt x="222377" y="1958606"/>
                </a:moveTo>
                <a:lnTo>
                  <a:pt x="220637" y="1949958"/>
                </a:lnTo>
                <a:lnTo>
                  <a:pt x="215874" y="1942884"/>
                </a:lnTo>
                <a:lnTo>
                  <a:pt x="208800" y="1938121"/>
                </a:lnTo>
                <a:lnTo>
                  <a:pt x="200113" y="1936381"/>
                </a:lnTo>
                <a:lnTo>
                  <a:pt x="191465" y="1938121"/>
                </a:lnTo>
                <a:lnTo>
                  <a:pt x="184391" y="1942884"/>
                </a:lnTo>
                <a:lnTo>
                  <a:pt x="179628" y="1949958"/>
                </a:lnTo>
                <a:lnTo>
                  <a:pt x="177888" y="1958606"/>
                </a:lnTo>
                <a:lnTo>
                  <a:pt x="179628" y="1967255"/>
                </a:lnTo>
                <a:lnTo>
                  <a:pt x="184391" y="1974316"/>
                </a:lnTo>
                <a:lnTo>
                  <a:pt x="191465" y="1979079"/>
                </a:lnTo>
                <a:lnTo>
                  <a:pt x="200152" y="1980831"/>
                </a:lnTo>
                <a:lnTo>
                  <a:pt x="208800" y="1979079"/>
                </a:lnTo>
                <a:lnTo>
                  <a:pt x="215874" y="1974316"/>
                </a:lnTo>
                <a:lnTo>
                  <a:pt x="220637" y="1967255"/>
                </a:lnTo>
                <a:lnTo>
                  <a:pt x="222377" y="1958606"/>
                </a:lnTo>
                <a:close/>
              </a:path>
              <a:path w="7947025" h="2330450">
                <a:moveTo>
                  <a:pt x="311327" y="1958606"/>
                </a:moveTo>
                <a:lnTo>
                  <a:pt x="309575" y="1949958"/>
                </a:lnTo>
                <a:lnTo>
                  <a:pt x="304812" y="1942884"/>
                </a:lnTo>
                <a:lnTo>
                  <a:pt x="297751" y="1938121"/>
                </a:lnTo>
                <a:lnTo>
                  <a:pt x="289052" y="1936381"/>
                </a:lnTo>
                <a:lnTo>
                  <a:pt x="280403" y="1938121"/>
                </a:lnTo>
                <a:lnTo>
                  <a:pt x="273342" y="1942884"/>
                </a:lnTo>
                <a:lnTo>
                  <a:pt x="268579" y="1949958"/>
                </a:lnTo>
                <a:lnTo>
                  <a:pt x="266827" y="1958606"/>
                </a:lnTo>
                <a:lnTo>
                  <a:pt x="268579" y="1967255"/>
                </a:lnTo>
                <a:lnTo>
                  <a:pt x="273342" y="1974316"/>
                </a:lnTo>
                <a:lnTo>
                  <a:pt x="280403" y="1979079"/>
                </a:lnTo>
                <a:lnTo>
                  <a:pt x="289102" y="1980831"/>
                </a:lnTo>
                <a:lnTo>
                  <a:pt x="297751" y="1979079"/>
                </a:lnTo>
                <a:lnTo>
                  <a:pt x="304812" y="1974316"/>
                </a:lnTo>
                <a:lnTo>
                  <a:pt x="309575" y="1967255"/>
                </a:lnTo>
                <a:lnTo>
                  <a:pt x="311327" y="1958606"/>
                </a:lnTo>
                <a:close/>
              </a:path>
              <a:path w="7947025" h="2330450">
                <a:moveTo>
                  <a:pt x="400265" y="1958606"/>
                </a:moveTo>
                <a:lnTo>
                  <a:pt x="398526" y="1949958"/>
                </a:lnTo>
                <a:lnTo>
                  <a:pt x="393763" y="1942884"/>
                </a:lnTo>
                <a:lnTo>
                  <a:pt x="386689" y="1938121"/>
                </a:lnTo>
                <a:lnTo>
                  <a:pt x="378002" y="1936381"/>
                </a:lnTo>
                <a:lnTo>
                  <a:pt x="369354" y="1938121"/>
                </a:lnTo>
                <a:lnTo>
                  <a:pt x="362280" y="1942884"/>
                </a:lnTo>
                <a:lnTo>
                  <a:pt x="357517" y="1949958"/>
                </a:lnTo>
                <a:lnTo>
                  <a:pt x="355777" y="1958606"/>
                </a:lnTo>
                <a:lnTo>
                  <a:pt x="357517" y="1967255"/>
                </a:lnTo>
                <a:lnTo>
                  <a:pt x="362280" y="1974316"/>
                </a:lnTo>
                <a:lnTo>
                  <a:pt x="369354" y="1979079"/>
                </a:lnTo>
                <a:lnTo>
                  <a:pt x="378040" y="1980831"/>
                </a:lnTo>
                <a:lnTo>
                  <a:pt x="386689" y="1979079"/>
                </a:lnTo>
                <a:lnTo>
                  <a:pt x="393763" y="1974316"/>
                </a:lnTo>
                <a:lnTo>
                  <a:pt x="398526" y="1967255"/>
                </a:lnTo>
                <a:lnTo>
                  <a:pt x="400265" y="1958606"/>
                </a:lnTo>
                <a:close/>
              </a:path>
              <a:path w="7947025" h="2330450">
                <a:moveTo>
                  <a:pt x="489216" y="1958606"/>
                </a:moveTo>
                <a:lnTo>
                  <a:pt x="487464" y="1949958"/>
                </a:lnTo>
                <a:lnTo>
                  <a:pt x="482701" y="1942884"/>
                </a:lnTo>
                <a:lnTo>
                  <a:pt x="475640" y="1938121"/>
                </a:lnTo>
                <a:lnTo>
                  <a:pt x="466940" y="1936381"/>
                </a:lnTo>
                <a:lnTo>
                  <a:pt x="458292" y="1938121"/>
                </a:lnTo>
                <a:lnTo>
                  <a:pt x="451231" y="1942884"/>
                </a:lnTo>
                <a:lnTo>
                  <a:pt x="446468" y="1949958"/>
                </a:lnTo>
                <a:lnTo>
                  <a:pt x="444715" y="1958606"/>
                </a:lnTo>
                <a:lnTo>
                  <a:pt x="446468" y="1967255"/>
                </a:lnTo>
                <a:lnTo>
                  <a:pt x="451231" y="1974316"/>
                </a:lnTo>
                <a:lnTo>
                  <a:pt x="458292" y="1979079"/>
                </a:lnTo>
                <a:lnTo>
                  <a:pt x="466991" y="1980831"/>
                </a:lnTo>
                <a:lnTo>
                  <a:pt x="475640" y="1979079"/>
                </a:lnTo>
                <a:lnTo>
                  <a:pt x="482701" y="1974316"/>
                </a:lnTo>
                <a:lnTo>
                  <a:pt x="487464" y="1967255"/>
                </a:lnTo>
                <a:lnTo>
                  <a:pt x="489216" y="1958606"/>
                </a:lnTo>
                <a:close/>
              </a:path>
              <a:path w="7947025" h="2330450">
                <a:moveTo>
                  <a:pt x="578154" y="1958606"/>
                </a:moveTo>
                <a:lnTo>
                  <a:pt x="576414" y="1949958"/>
                </a:lnTo>
                <a:lnTo>
                  <a:pt x="571652" y="1942884"/>
                </a:lnTo>
                <a:lnTo>
                  <a:pt x="564578" y="1938121"/>
                </a:lnTo>
                <a:lnTo>
                  <a:pt x="555891" y="1936381"/>
                </a:lnTo>
                <a:lnTo>
                  <a:pt x="547243" y="1938121"/>
                </a:lnTo>
                <a:lnTo>
                  <a:pt x="540169" y="1942884"/>
                </a:lnTo>
                <a:lnTo>
                  <a:pt x="535406" y="1949958"/>
                </a:lnTo>
                <a:lnTo>
                  <a:pt x="533666" y="1958606"/>
                </a:lnTo>
                <a:lnTo>
                  <a:pt x="535406" y="1967255"/>
                </a:lnTo>
                <a:lnTo>
                  <a:pt x="540169" y="1974316"/>
                </a:lnTo>
                <a:lnTo>
                  <a:pt x="547243" y="1979079"/>
                </a:lnTo>
                <a:lnTo>
                  <a:pt x="555929" y="1980831"/>
                </a:lnTo>
                <a:lnTo>
                  <a:pt x="564578" y="1979079"/>
                </a:lnTo>
                <a:lnTo>
                  <a:pt x="571652" y="1974316"/>
                </a:lnTo>
                <a:lnTo>
                  <a:pt x="576414" y="1967255"/>
                </a:lnTo>
                <a:lnTo>
                  <a:pt x="578154" y="1958606"/>
                </a:lnTo>
                <a:close/>
              </a:path>
              <a:path w="7947025" h="2330450">
                <a:moveTo>
                  <a:pt x="667105" y="1958606"/>
                </a:moveTo>
                <a:lnTo>
                  <a:pt x="665353" y="1949958"/>
                </a:lnTo>
                <a:lnTo>
                  <a:pt x="660590" y="1942884"/>
                </a:lnTo>
                <a:lnTo>
                  <a:pt x="653529" y="1938121"/>
                </a:lnTo>
                <a:lnTo>
                  <a:pt x="644829" y="1936381"/>
                </a:lnTo>
                <a:lnTo>
                  <a:pt x="636181" y="1938121"/>
                </a:lnTo>
                <a:lnTo>
                  <a:pt x="629119" y="1942884"/>
                </a:lnTo>
                <a:lnTo>
                  <a:pt x="624357" y="1949958"/>
                </a:lnTo>
                <a:lnTo>
                  <a:pt x="622604" y="1958606"/>
                </a:lnTo>
                <a:lnTo>
                  <a:pt x="624357" y="1967255"/>
                </a:lnTo>
                <a:lnTo>
                  <a:pt x="629119" y="1974316"/>
                </a:lnTo>
                <a:lnTo>
                  <a:pt x="636181" y="1979079"/>
                </a:lnTo>
                <a:lnTo>
                  <a:pt x="644880" y="1980831"/>
                </a:lnTo>
                <a:lnTo>
                  <a:pt x="653529" y="1979079"/>
                </a:lnTo>
                <a:lnTo>
                  <a:pt x="660590" y="1974316"/>
                </a:lnTo>
                <a:lnTo>
                  <a:pt x="665353" y="1967255"/>
                </a:lnTo>
                <a:lnTo>
                  <a:pt x="667105" y="1958606"/>
                </a:lnTo>
                <a:close/>
              </a:path>
              <a:path w="7947025" h="2330450">
                <a:moveTo>
                  <a:pt x="756043" y="1958606"/>
                </a:moveTo>
                <a:lnTo>
                  <a:pt x="754303" y="1949958"/>
                </a:lnTo>
                <a:lnTo>
                  <a:pt x="749541" y="1942884"/>
                </a:lnTo>
                <a:lnTo>
                  <a:pt x="742467" y="1938121"/>
                </a:lnTo>
                <a:lnTo>
                  <a:pt x="733780" y="1936381"/>
                </a:lnTo>
                <a:lnTo>
                  <a:pt x="725131" y="1938121"/>
                </a:lnTo>
                <a:lnTo>
                  <a:pt x="718058" y="1942884"/>
                </a:lnTo>
                <a:lnTo>
                  <a:pt x="713295" y="1949958"/>
                </a:lnTo>
                <a:lnTo>
                  <a:pt x="711555" y="1958606"/>
                </a:lnTo>
                <a:lnTo>
                  <a:pt x="713295" y="1967255"/>
                </a:lnTo>
                <a:lnTo>
                  <a:pt x="718058" y="1974316"/>
                </a:lnTo>
                <a:lnTo>
                  <a:pt x="725131" y="1979079"/>
                </a:lnTo>
                <a:lnTo>
                  <a:pt x="733818" y="1980831"/>
                </a:lnTo>
                <a:lnTo>
                  <a:pt x="742467" y="1979079"/>
                </a:lnTo>
                <a:lnTo>
                  <a:pt x="749541" y="1974316"/>
                </a:lnTo>
                <a:lnTo>
                  <a:pt x="754303" y="1967255"/>
                </a:lnTo>
                <a:lnTo>
                  <a:pt x="756043" y="1958606"/>
                </a:lnTo>
                <a:close/>
              </a:path>
              <a:path w="7947025" h="2330450">
                <a:moveTo>
                  <a:pt x="844994" y="1958606"/>
                </a:moveTo>
                <a:lnTo>
                  <a:pt x="843241" y="1949958"/>
                </a:lnTo>
                <a:lnTo>
                  <a:pt x="838479" y="1942884"/>
                </a:lnTo>
                <a:lnTo>
                  <a:pt x="831418" y="1938121"/>
                </a:lnTo>
                <a:lnTo>
                  <a:pt x="822718" y="1936381"/>
                </a:lnTo>
                <a:lnTo>
                  <a:pt x="814070" y="1938121"/>
                </a:lnTo>
                <a:lnTo>
                  <a:pt x="807008" y="1942884"/>
                </a:lnTo>
                <a:lnTo>
                  <a:pt x="802246" y="1949958"/>
                </a:lnTo>
                <a:lnTo>
                  <a:pt x="800493" y="1958606"/>
                </a:lnTo>
                <a:lnTo>
                  <a:pt x="802246" y="1967255"/>
                </a:lnTo>
                <a:lnTo>
                  <a:pt x="807008" y="1974316"/>
                </a:lnTo>
                <a:lnTo>
                  <a:pt x="814070" y="1979079"/>
                </a:lnTo>
                <a:lnTo>
                  <a:pt x="822769" y="1980831"/>
                </a:lnTo>
                <a:lnTo>
                  <a:pt x="831418" y="1979079"/>
                </a:lnTo>
                <a:lnTo>
                  <a:pt x="838479" y="1974316"/>
                </a:lnTo>
                <a:lnTo>
                  <a:pt x="843241" y="1967255"/>
                </a:lnTo>
                <a:lnTo>
                  <a:pt x="844994" y="1958606"/>
                </a:lnTo>
                <a:close/>
              </a:path>
              <a:path w="7947025" h="2330450">
                <a:moveTo>
                  <a:pt x="933932" y="1958606"/>
                </a:moveTo>
                <a:lnTo>
                  <a:pt x="932192" y="1949958"/>
                </a:lnTo>
                <a:lnTo>
                  <a:pt x="927430" y="1942884"/>
                </a:lnTo>
                <a:lnTo>
                  <a:pt x="920356" y="1938121"/>
                </a:lnTo>
                <a:lnTo>
                  <a:pt x="911669" y="1936381"/>
                </a:lnTo>
                <a:lnTo>
                  <a:pt x="903020" y="1938121"/>
                </a:lnTo>
                <a:lnTo>
                  <a:pt x="895946" y="1942884"/>
                </a:lnTo>
                <a:lnTo>
                  <a:pt x="891184" y="1949958"/>
                </a:lnTo>
                <a:lnTo>
                  <a:pt x="889444" y="1958606"/>
                </a:lnTo>
                <a:lnTo>
                  <a:pt x="891184" y="1967255"/>
                </a:lnTo>
                <a:lnTo>
                  <a:pt x="895946" y="1974316"/>
                </a:lnTo>
                <a:lnTo>
                  <a:pt x="903020" y="1979079"/>
                </a:lnTo>
                <a:lnTo>
                  <a:pt x="911707" y="1980831"/>
                </a:lnTo>
                <a:lnTo>
                  <a:pt x="920356" y="1979079"/>
                </a:lnTo>
                <a:lnTo>
                  <a:pt x="927430" y="1974316"/>
                </a:lnTo>
                <a:lnTo>
                  <a:pt x="932192" y="1967255"/>
                </a:lnTo>
                <a:lnTo>
                  <a:pt x="933932" y="1958606"/>
                </a:lnTo>
                <a:close/>
              </a:path>
              <a:path w="7947025" h="2330450">
                <a:moveTo>
                  <a:pt x="1022883" y="1958606"/>
                </a:moveTo>
                <a:lnTo>
                  <a:pt x="1021130" y="1949958"/>
                </a:lnTo>
                <a:lnTo>
                  <a:pt x="1016368" y="1942884"/>
                </a:lnTo>
                <a:lnTo>
                  <a:pt x="1009307" y="1938121"/>
                </a:lnTo>
                <a:lnTo>
                  <a:pt x="1000607" y="1936381"/>
                </a:lnTo>
                <a:lnTo>
                  <a:pt x="991958" y="1938121"/>
                </a:lnTo>
                <a:lnTo>
                  <a:pt x="984897" y="1942884"/>
                </a:lnTo>
                <a:lnTo>
                  <a:pt x="980135" y="1949958"/>
                </a:lnTo>
                <a:lnTo>
                  <a:pt x="978382" y="1958606"/>
                </a:lnTo>
                <a:lnTo>
                  <a:pt x="980135" y="1967255"/>
                </a:lnTo>
                <a:lnTo>
                  <a:pt x="984897" y="1974316"/>
                </a:lnTo>
                <a:lnTo>
                  <a:pt x="991958" y="1979079"/>
                </a:lnTo>
                <a:lnTo>
                  <a:pt x="1000658" y="1980831"/>
                </a:lnTo>
                <a:lnTo>
                  <a:pt x="1009307" y="1979079"/>
                </a:lnTo>
                <a:lnTo>
                  <a:pt x="1016368" y="1974316"/>
                </a:lnTo>
                <a:lnTo>
                  <a:pt x="1021130" y="1967255"/>
                </a:lnTo>
                <a:lnTo>
                  <a:pt x="1022883" y="1958606"/>
                </a:lnTo>
                <a:close/>
              </a:path>
              <a:path w="7947025" h="2330450">
                <a:moveTo>
                  <a:pt x="1111821" y="1958606"/>
                </a:moveTo>
                <a:lnTo>
                  <a:pt x="1110081" y="1949958"/>
                </a:lnTo>
                <a:lnTo>
                  <a:pt x="1105319" y="1942884"/>
                </a:lnTo>
                <a:lnTo>
                  <a:pt x="1098245" y="1938121"/>
                </a:lnTo>
                <a:lnTo>
                  <a:pt x="1089558" y="1936381"/>
                </a:lnTo>
                <a:lnTo>
                  <a:pt x="1080909" y="1938121"/>
                </a:lnTo>
                <a:lnTo>
                  <a:pt x="1073835" y="1942884"/>
                </a:lnTo>
                <a:lnTo>
                  <a:pt x="1069073" y="1949958"/>
                </a:lnTo>
                <a:lnTo>
                  <a:pt x="1067333" y="1958606"/>
                </a:lnTo>
                <a:lnTo>
                  <a:pt x="1069073" y="1967255"/>
                </a:lnTo>
                <a:lnTo>
                  <a:pt x="1073835" y="1974316"/>
                </a:lnTo>
                <a:lnTo>
                  <a:pt x="1080909" y="1979079"/>
                </a:lnTo>
                <a:lnTo>
                  <a:pt x="1089596" y="1980831"/>
                </a:lnTo>
                <a:lnTo>
                  <a:pt x="1098245" y="1979079"/>
                </a:lnTo>
                <a:lnTo>
                  <a:pt x="1105319" y="1974316"/>
                </a:lnTo>
                <a:lnTo>
                  <a:pt x="1110081" y="1967255"/>
                </a:lnTo>
                <a:lnTo>
                  <a:pt x="1111821" y="1958606"/>
                </a:lnTo>
                <a:close/>
              </a:path>
              <a:path w="7947025" h="2330450">
                <a:moveTo>
                  <a:pt x="1200772" y="1958606"/>
                </a:moveTo>
                <a:lnTo>
                  <a:pt x="1199019" y="1949958"/>
                </a:lnTo>
                <a:lnTo>
                  <a:pt x="1194257" y="1942884"/>
                </a:lnTo>
                <a:lnTo>
                  <a:pt x="1187196" y="1938121"/>
                </a:lnTo>
                <a:lnTo>
                  <a:pt x="1178496" y="1936381"/>
                </a:lnTo>
                <a:lnTo>
                  <a:pt x="1169847" y="1938121"/>
                </a:lnTo>
                <a:lnTo>
                  <a:pt x="1162786" y="1942884"/>
                </a:lnTo>
                <a:lnTo>
                  <a:pt x="1158024" y="1949958"/>
                </a:lnTo>
                <a:lnTo>
                  <a:pt x="1156271" y="1958606"/>
                </a:lnTo>
                <a:lnTo>
                  <a:pt x="1158024" y="1967255"/>
                </a:lnTo>
                <a:lnTo>
                  <a:pt x="1162786" y="1974316"/>
                </a:lnTo>
                <a:lnTo>
                  <a:pt x="1169847" y="1979079"/>
                </a:lnTo>
                <a:lnTo>
                  <a:pt x="1178547" y="1980831"/>
                </a:lnTo>
                <a:lnTo>
                  <a:pt x="1187196" y="1979079"/>
                </a:lnTo>
                <a:lnTo>
                  <a:pt x="1194257" y="1974316"/>
                </a:lnTo>
                <a:lnTo>
                  <a:pt x="1199019" y="1967255"/>
                </a:lnTo>
                <a:lnTo>
                  <a:pt x="1200772" y="1958606"/>
                </a:lnTo>
                <a:close/>
              </a:path>
              <a:path w="7947025" h="2330450">
                <a:moveTo>
                  <a:pt x="1289710" y="1958606"/>
                </a:moveTo>
                <a:lnTo>
                  <a:pt x="1287970" y="1949958"/>
                </a:lnTo>
                <a:lnTo>
                  <a:pt x="1283208" y="1942884"/>
                </a:lnTo>
                <a:lnTo>
                  <a:pt x="1276134" y="1938121"/>
                </a:lnTo>
                <a:lnTo>
                  <a:pt x="1267447" y="1936381"/>
                </a:lnTo>
                <a:lnTo>
                  <a:pt x="1258798" y="1938121"/>
                </a:lnTo>
                <a:lnTo>
                  <a:pt x="1251724" y="1942884"/>
                </a:lnTo>
                <a:lnTo>
                  <a:pt x="1246962" y="1949958"/>
                </a:lnTo>
                <a:lnTo>
                  <a:pt x="1245222" y="1958606"/>
                </a:lnTo>
                <a:lnTo>
                  <a:pt x="1246962" y="1967255"/>
                </a:lnTo>
                <a:lnTo>
                  <a:pt x="1251724" y="1974316"/>
                </a:lnTo>
                <a:lnTo>
                  <a:pt x="1258798" y="1979079"/>
                </a:lnTo>
                <a:lnTo>
                  <a:pt x="1267485" y="1980831"/>
                </a:lnTo>
                <a:lnTo>
                  <a:pt x="1276134" y="1979079"/>
                </a:lnTo>
                <a:lnTo>
                  <a:pt x="1283208" y="1974316"/>
                </a:lnTo>
                <a:lnTo>
                  <a:pt x="1287970" y="1967255"/>
                </a:lnTo>
                <a:lnTo>
                  <a:pt x="1289710" y="1958606"/>
                </a:lnTo>
                <a:close/>
              </a:path>
              <a:path w="7947025" h="2330450">
                <a:moveTo>
                  <a:pt x="1355852" y="2248192"/>
                </a:moveTo>
                <a:lnTo>
                  <a:pt x="1354112" y="2239543"/>
                </a:lnTo>
                <a:lnTo>
                  <a:pt x="1349349" y="2232482"/>
                </a:lnTo>
                <a:lnTo>
                  <a:pt x="1342288" y="2227719"/>
                </a:lnTo>
                <a:lnTo>
                  <a:pt x="1333627" y="2225967"/>
                </a:lnTo>
                <a:lnTo>
                  <a:pt x="1324978" y="2227719"/>
                </a:lnTo>
                <a:lnTo>
                  <a:pt x="1317917" y="2232482"/>
                </a:lnTo>
                <a:lnTo>
                  <a:pt x="1313154" y="2239543"/>
                </a:lnTo>
                <a:lnTo>
                  <a:pt x="1311402" y="2248243"/>
                </a:lnTo>
                <a:lnTo>
                  <a:pt x="1313154" y="2256891"/>
                </a:lnTo>
                <a:lnTo>
                  <a:pt x="1317917" y="2263952"/>
                </a:lnTo>
                <a:lnTo>
                  <a:pt x="1324978" y="2268715"/>
                </a:lnTo>
                <a:lnTo>
                  <a:pt x="1333627" y="2270468"/>
                </a:lnTo>
                <a:lnTo>
                  <a:pt x="1342288" y="2268715"/>
                </a:lnTo>
                <a:lnTo>
                  <a:pt x="1349349" y="2263952"/>
                </a:lnTo>
                <a:lnTo>
                  <a:pt x="1354112" y="2256891"/>
                </a:lnTo>
                <a:lnTo>
                  <a:pt x="1355852" y="2248192"/>
                </a:lnTo>
                <a:close/>
              </a:path>
              <a:path w="7947025" h="2330450">
                <a:moveTo>
                  <a:pt x="1355852" y="2159254"/>
                </a:moveTo>
                <a:lnTo>
                  <a:pt x="1354112" y="2150605"/>
                </a:lnTo>
                <a:lnTo>
                  <a:pt x="1349349" y="2143531"/>
                </a:lnTo>
                <a:lnTo>
                  <a:pt x="1342288" y="2138769"/>
                </a:lnTo>
                <a:lnTo>
                  <a:pt x="1333627" y="2137029"/>
                </a:lnTo>
                <a:lnTo>
                  <a:pt x="1324978" y="2138769"/>
                </a:lnTo>
                <a:lnTo>
                  <a:pt x="1317917" y="2143531"/>
                </a:lnTo>
                <a:lnTo>
                  <a:pt x="1313154" y="2150605"/>
                </a:lnTo>
                <a:lnTo>
                  <a:pt x="1311402" y="2159292"/>
                </a:lnTo>
                <a:lnTo>
                  <a:pt x="1313154" y="2167953"/>
                </a:lnTo>
                <a:lnTo>
                  <a:pt x="1317917" y="2175014"/>
                </a:lnTo>
                <a:lnTo>
                  <a:pt x="1324978" y="2179777"/>
                </a:lnTo>
                <a:lnTo>
                  <a:pt x="1333627" y="2181517"/>
                </a:lnTo>
                <a:lnTo>
                  <a:pt x="1342288" y="2179777"/>
                </a:lnTo>
                <a:lnTo>
                  <a:pt x="1349349" y="2175014"/>
                </a:lnTo>
                <a:lnTo>
                  <a:pt x="1354112" y="2167953"/>
                </a:lnTo>
                <a:lnTo>
                  <a:pt x="1355852" y="2159254"/>
                </a:lnTo>
                <a:close/>
              </a:path>
              <a:path w="7947025" h="2330450">
                <a:moveTo>
                  <a:pt x="1355852" y="2070303"/>
                </a:moveTo>
                <a:lnTo>
                  <a:pt x="1354112" y="2061654"/>
                </a:lnTo>
                <a:lnTo>
                  <a:pt x="1349349" y="2054593"/>
                </a:lnTo>
                <a:lnTo>
                  <a:pt x="1342288" y="2049830"/>
                </a:lnTo>
                <a:lnTo>
                  <a:pt x="1333627" y="2048078"/>
                </a:lnTo>
                <a:lnTo>
                  <a:pt x="1324978" y="2049830"/>
                </a:lnTo>
                <a:lnTo>
                  <a:pt x="1317917" y="2054593"/>
                </a:lnTo>
                <a:lnTo>
                  <a:pt x="1313154" y="2061654"/>
                </a:lnTo>
                <a:lnTo>
                  <a:pt x="1311402" y="2070354"/>
                </a:lnTo>
                <a:lnTo>
                  <a:pt x="1313154" y="2079002"/>
                </a:lnTo>
                <a:lnTo>
                  <a:pt x="1317917" y="2086063"/>
                </a:lnTo>
                <a:lnTo>
                  <a:pt x="1324978" y="2090826"/>
                </a:lnTo>
                <a:lnTo>
                  <a:pt x="1333627" y="2092579"/>
                </a:lnTo>
                <a:lnTo>
                  <a:pt x="1342288" y="2090826"/>
                </a:lnTo>
                <a:lnTo>
                  <a:pt x="1349349" y="2086063"/>
                </a:lnTo>
                <a:lnTo>
                  <a:pt x="1354112" y="2079002"/>
                </a:lnTo>
                <a:lnTo>
                  <a:pt x="1355852" y="2070303"/>
                </a:lnTo>
                <a:close/>
              </a:path>
              <a:path w="7947025" h="2330450">
                <a:moveTo>
                  <a:pt x="1355852" y="1981365"/>
                </a:moveTo>
                <a:lnTo>
                  <a:pt x="1354112" y="1972716"/>
                </a:lnTo>
                <a:lnTo>
                  <a:pt x="1349349" y="1965642"/>
                </a:lnTo>
                <a:lnTo>
                  <a:pt x="1342288" y="1960880"/>
                </a:lnTo>
                <a:lnTo>
                  <a:pt x="1333627" y="1959140"/>
                </a:lnTo>
                <a:lnTo>
                  <a:pt x="1324978" y="1960880"/>
                </a:lnTo>
                <a:lnTo>
                  <a:pt x="1317917" y="1965642"/>
                </a:lnTo>
                <a:lnTo>
                  <a:pt x="1313154" y="1972716"/>
                </a:lnTo>
                <a:lnTo>
                  <a:pt x="1311402" y="1981403"/>
                </a:lnTo>
                <a:lnTo>
                  <a:pt x="1313154" y="1990064"/>
                </a:lnTo>
                <a:lnTo>
                  <a:pt x="1317917" y="1997125"/>
                </a:lnTo>
                <a:lnTo>
                  <a:pt x="1324978" y="2001888"/>
                </a:lnTo>
                <a:lnTo>
                  <a:pt x="1333627" y="2003628"/>
                </a:lnTo>
                <a:lnTo>
                  <a:pt x="1342288" y="2001888"/>
                </a:lnTo>
                <a:lnTo>
                  <a:pt x="1349349" y="1997125"/>
                </a:lnTo>
                <a:lnTo>
                  <a:pt x="1354112" y="1990064"/>
                </a:lnTo>
                <a:lnTo>
                  <a:pt x="1355852" y="1981365"/>
                </a:lnTo>
                <a:close/>
              </a:path>
              <a:path w="7947025" h="2330450">
                <a:moveTo>
                  <a:pt x="1441348" y="2251684"/>
                </a:moveTo>
                <a:lnTo>
                  <a:pt x="1439608" y="2243036"/>
                </a:lnTo>
                <a:lnTo>
                  <a:pt x="1434846" y="2235974"/>
                </a:lnTo>
                <a:lnTo>
                  <a:pt x="1427772" y="2231212"/>
                </a:lnTo>
                <a:lnTo>
                  <a:pt x="1419085" y="2229459"/>
                </a:lnTo>
                <a:lnTo>
                  <a:pt x="1410436" y="2231212"/>
                </a:lnTo>
                <a:lnTo>
                  <a:pt x="1403362" y="2235974"/>
                </a:lnTo>
                <a:lnTo>
                  <a:pt x="1398600" y="2243036"/>
                </a:lnTo>
                <a:lnTo>
                  <a:pt x="1396860" y="2251684"/>
                </a:lnTo>
                <a:lnTo>
                  <a:pt x="1398600" y="2260346"/>
                </a:lnTo>
                <a:lnTo>
                  <a:pt x="1403362" y="2267407"/>
                </a:lnTo>
                <a:lnTo>
                  <a:pt x="1410436" y="2272169"/>
                </a:lnTo>
                <a:lnTo>
                  <a:pt x="1419123" y="2273909"/>
                </a:lnTo>
                <a:lnTo>
                  <a:pt x="1427772" y="2272169"/>
                </a:lnTo>
                <a:lnTo>
                  <a:pt x="1434846" y="2267407"/>
                </a:lnTo>
                <a:lnTo>
                  <a:pt x="1439608" y="2260346"/>
                </a:lnTo>
                <a:lnTo>
                  <a:pt x="1441348" y="2251684"/>
                </a:lnTo>
                <a:close/>
              </a:path>
              <a:path w="7947025" h="2330450">
                <a:moveTo>
                  <a:pt x="1530299" y="2251684"/>
                </a:moveTo>
                <a:lnTo>
                  <a:pt x="1528546" y="2243036"/>
                </a:lnTo>
                <a:lnTo>
                  <a:pt x="1523784" y="2235974"/>
                </a:lnTo>
                <a:lnTo>
                  <a:pt x="1516722" y="2231212"/>
                </a:lnTo>
                <a:lnTo>
                  <a:pt x="1508023" y="2229459"/>
                </a:lnTo>
                <a:lnTo>
                  <a:pt x="1499374" y="2231212"/>
                </a:lnTo>
                <a:lnTo>
                  <a:pt x="1492313" y="2235974"/>
                </a:lnTo>
                <a:lnTo>
                  <a:pt x="1487551" y="2243036"/>
                </a:lnTo>
                <a:lnTo>
                  <a:pt x="1485798" y="2251684"/>
                </a:lnTo>
                <a:lnTo>
                  <a:pt x="1487551" y="2260346"/>
                </a:lnTo>
                <a:lnTo>
                  <a:pt x="1492313" y="2267407"/>
                </a:lnTo>
                <a:lnTo>
                  <a:pt x="1499374" y="2272169"/>
                </a:lnTo>
                <a:lnTo>
                  <a:pt x="1508074" y="2273909"/>
                </a:lnTo>
                <a:lnTo>
                  <a:pt x="1516722" y="2272169"/>
                </a:lnTo>
                <a:lnTo>
                  <a:pt x="1523784" y="2267407"/>
                </a:lnTo>
                <a:lnTo>
                  <a:pt x="1528546" y="2260346"/>
                </a:lnTo>
                <a:lnTo>
                  <a:pt x="1530299" y="2251684"/>
                </a:lnTo>
                <a:close/>
              </a:path>
              <a:path w="7947025" h="2330450">
                <a:moveTo>
                  <a:pt x="1619237" y="2251684"/>
                </a:moveTo>
                <a:lnTo>
                  <a:pt x="1617497" y="2243036"/>
                </a:lnTo>
                <a:lnTo>
                  <a:pt x="1612734" y="2235974"/>
                </a:lnTo>
                <a:lnTo>
                  <a:pt x="1605673" y="2231212"/>
                </a:lnTo>
                <a:lnTo>
                  <a:pt x="1596974" y="2229459"/>
                </a:lnTo>
                <a:lnTo>
                  <a:pt x="1588325" y="2231212"/>
                </a:lnTo>
                <a:lnTo>
                  <a:pt x="1581251" y="2235974"/>
                </a:lnTo>
                <a:lnTo>
                  <a:pt x="1576489" y="2243036"/>
                </a:lnTo>
                <a:lnTo>
                  <a:pt x="1574749" y="2251684"/>
                </a:lnTo>
                <a:lnTo>
                  <a:pt x="1576489" y="2260346"/>
                </a:lnTo>
                <a:lnTo>
                  <a:pt x="1581251" y="2267407"/>
                </a:lnTo>
                <a:lnTo>
                  <a:pt x="1588325" y="2272169"/>
                </a:lnTo>
                <a:lnTo>
                  <a:pt x="1597012" y="2273909"/>
                </a:lnTo>
                <a:lnTo>
                  <a:pt x="1605673" y="2272169"/>
                </a:lnTo>
                <a:lnTo>
                  <a:pt x="1612734" y="2267407"/>
                </a:lnTo>
                <a:lnTo>
                  <a:pt x="1617497" y="2260346"/>
                </a:lnTo>
                <a:lnTo>
                  <a:pt x="1619237" y="2251684"/>
                </a:lnTo>
                <a:close/>
              </a:path>
              <a:path w="7947025" h="2330450">
                <a:moveTo>
                  <a:pt x="1835746" y="2251684"/>
                </a:moveTo>
                <a:lnTo>
                  <a:pt x="1830501" y="2225738"/>
                </a:lnTo>
                <a:lnTo>
                  <a:pt x="1816214" y="2204542"/>
                </a:lnTo>
                <a:lnTo>
                  <a:pt x="1795018" y="2190254"/>
                </a:lnTo>
                <a:lnTo>
                  <a:pt x="1769071" y="2185009"/>
                </a:lnTo>
                <a:lnTo>
                  <a:pt x="1743113" y="2190254"/>
                </a:lnTo>
                <a:lnTo>
                  <a:pt x="1721916" y="2204542"/>
                </a:lnTo>
                <a:lnTo>
                  <a:pt x="1707629" y="2225738"/>
                </a:lnTo>
                <a:lnTo>
                  <a:pt x="1704670" y="2240407"/>
                </a:lnTo>
                <a:lnTo>
                  <a:pt x="1701673" y="2235974"/>
                </a:lnTo>
                <a:lnTo>
                  <a:pt x="1694611" y="2231212"/>
                </a:lnTo>
                <a:lnTo>
                  <a:pt x="1685912" y="2229459"/>
                </a:lnTo>
                <a:lnTo>
                  <a:pt x="1677263" y="2231212"/>
                </a:lnTo>
                <a:lnTo>
                  <a:pt x="1670202" y="2235974"/>
                </a:lnTo>
                <a:lnTo>
                  <a:pt x="1665439" y="2243036"/>
                </a:lnTo>
                <a:lnTo>
                  <a:pt x="1663687" y="2251684"/>
                </a:lnTo>
                <a:lnTo>
                  <a:pt x="1665439" y="2260346"/>
                </a:lnTo>
                <a:lnTo>
                  <a:pt x="1670202" y="2267407"/>
                </a:lnTo>
                <a:lnTo>
                  <a:pt x="1677263" y="2272169"/>
                </a:lnTo>
                <a:lnTo>
                  <a:pt x="1685963" y="2273909"/>
                </a:lnTo>
                <a:lnTo>
                  <a:pt x="1694611" y="2272169"/>
                </a:lnTo>
                <a:lnTo>
                  <a:pt x="1701673" y="2267407"/>
                </a:lnTo>
                <a:lnTo>
                  <a:pt x="1704670" y="2262962"/>
                </a:lnTo>
                <a:lnTo>
                  <a:pt x="1707629" y="2277643"/>
                </a:lnTo>
                <a:lnTo>
                  <a:pt x="1721916" y="2298839"/>
                </a:lnTo>
                <a:lnTo>
                  <a:pt x="1743113" y="2313127"/>
                </a:lnTo>
                <a:lnTo>
                  <a:pt x="1769071" y="2318359"/>
                </a:lnTo>
                <a:lnTo>
                  <a:pt x="1795018" y="2313127"/>
                </a:lnTo>
                <a:lnTo>
                  <a:pt x="1816214" y="2298839"/>
                </a:lnTo>
                <a:lnTo>
                  <a:pt x="1830501" y="2277643"/>
                </a:lnTo>
                <a:lnTo>
                  <a:pt x="1835746" y="2251684"/>
                </a:lnTo>
                <a:close/>
              </a:path>
              <a:path w="7947025" h="2330450">
                <a:moveTo>
                  <a:pt x="4374070" y="1354201"/>
                </a:moveTo>
                <a:lnTo>
                  <a:pt x="4372318" y="1345552"/>
                </a:lnTo>
                <a:lnTo>
                  <a:pt x="4367555" y="1338491"/>
                </a:lnTo>
                <a:lnTo>
                  <a:pt x="4360494" y="1333728"/>
                </a:lnTo>
                <a:lnTo>
                  <a:pt x="4351845" y="1331976"/>
                </a:lnTo>
                <a:lnTo>
                  <a:pt x="4343197" y="1333728"/>
                </a:lnTo>
                <a:lnTo>
                  <a:pt x="4336123" y="1338491"/>
                </a:lnTo>
                <a:lnTo>
                  <a:pt x="4331360" y="1345552"/>
                </a:lnTo>
                <a:lnTo>
                  <a:pt x="4329620" y="1354251"/>
                </a:lnTo>
                <a:lnTo>
                  <a:pt x="4331360" y="1362900"/>
                </a:lnTo>
                <a:lnTo>
                  <a:pt x="4336123" y="1369961"/>
                </a:lnTo>
                <a:lnTo>
                  <a:pt x="4343197" y="1374724"/>
                </a:lnTo>
                <a:lnTo>
                  <a:pt x="4351845" y="1376476"/>
                </a:lnTo>
                <a:lnTo>
                  <a:pt x="4360494" y="1374724"/>
                </a:lnTo>
                <a:lnTo>
                  <a:pt x="4367555" y="1369961"/>
                </a:lnTo>
                <a:lnTo>
                  <a:pt x="4372318" y="1362900"/>
                </a:lnTo>
                <a:lnTo>
                  <a:pt x="4374070" y="1354201"/>
                </a:lnTo>
                <a:close/>
              </a:path>
              <a:path w="7947025" h="2330450">
                <a:moveTo>
                  <a:pt x="4374070" y="1265262"/>
                </a:moveTo>
                <a:lnTo>
                  <a:pt x="4372318" y="1256601"/>
                </a:lnTo>
                <a:lnTo>
                  <a:pt x="4367555" y="1249540"/>
                </a:lnTo>
                <a:lnTo>
                  <a:pt x="4360494" y="1244777"/>
                </a:lnTo>
                <a:lnTo>
                  <a:pt x="4351845" y="1243037"/>
                </a:lnTo>
                <a:lnTo>
                  <a:pt x="4343197" y="1244777"/>
                </a:lnTo>
                <a:lnTo>
                  <a:pt x="4336123" y="1249540"/>
                </a:lnTo>
                <a:lnTo>
                  <a:pt x="4331360" y="1256601"/>
                </a:lnTo>
                <a:lnTo>
                  <a:pt x="4329620" y="1265301"/>
                </a:lnTo>
                <a:lnTo>
                  <a:pt x="4331360" y="1273949"/>
                </a:lnTo>
                <a:lnTo>
                  <a:pt x="4336123" y="1281023"/>
                </a:lnTo>
                <a:lnTo>
                  <a:pt x="4343197" y="1285786"/>
                </a:lnTo>
                <a:lnTo>
                  <a:pt x="4351845" y="1287526"/>
                </a:lnTo>
                <a:lnTo>
                  <a:pt x="4360494" y="1285786"/>
                </a:lnTo>
                <a:lnTo>
                  <a:pt x="4367555" y="1281023"/>
                </a:lnTo>
                <a:lnTo>
                  <a:pt x="4372318" y="1273949"/>
                </a:lnTo>
                <a:lnTo>
                  <a:pt x="4374070" y="1265262"/>
                </a:lnTo>
                <a:close/>
              </a:path>
              <a:path w="7947025" h="2330450">
                <a:moveTo>
                  <a:pt x="4374070" y="1176312"/>
                </a:moveTo>
                <a:lnTo>
                  <a:pt x="4372318" y="1167663"/>
                </a:lnTo>
                <a:lnTo>
                  <a:pt x="4367555" y="1160602"/>
                </a:lnTo>
                <a:lnTo>
                  <a:pt x="4360494" y="1155839"/>
                </a:lnTo>
                <a:lnTo>
                  <a:pt x="4351845" y="1154087"/>
                </a:lnTo>
                <a:lnTo>
                  <a:pt x="4343197" y="1155839"/>
                </a:lnTo>
                <a:lnTo>
                  <a:pt x="4336123" y="1160602"/>
                </a:lnTo>
                <a:lnTo>
                  <a:pt x="4331360" y="1167663"/>
                </a:lnTo>
                <a:lnTo>
                  <a:pt x="4329620" y="1176362"/>
                </a:lnTo>
                <a:lnTo>
                  <a:pt x="4331360" y="1185011"/>
                </a:lnTo>
                <a:lnTo>
                  <a:pt x="4336123" y="1192072"/>
                </a:lnTo>
                <a:lnTo>
                  <a:pt x="4343197" y="1196835"/>
                </a:lnTo>
                <a:lnTo>
                  <a:pt x="4351845" y="1198587"/>
                </a:lnTo>
                <a:lnTo>
                  <a:pt x="4360494" y="1196835"/>
                </a:lnTo>
                <a:lnTo>
                  <a:pt x="4367555" y="1192072"/>
                </a:lnTo>
                <a:lnTo>
                  <a:pt x="4372318" y="1185011"/>
                </a:lnTo>
                <a:lnTo>
                  <a:pt x="4374070" y="1176312"/>
                </a:lnTo>
                <a:close/>
              </a:path>
              <a:path w="7947025" h="2330450">
                <a:moveTo>
                  <a:pt x="4374070" y="1087374"/>
                </a:moveTo>
                <a:lnTo>
                  <a:pt x="4372318" y="1078712"/>
                </a:lnTo>
                <a:lnTo>
                  <a:pt x="4367555" y="1071651"/>
                </a:lnTo>
                <a:lnTo>
                  <a:pt x="4360494" y="1066888"/>
                </a:lnTo>
                <a:lnTo>
                  <a:pt x="4351845" y="1065149"/>
                </a:lnTo>
                <a:lnTo>
                  <a:pt x="4343197" y="1066888"/>
                </a:lnTo>
                <a:lnTo>
                  <a:pt x="4336123" y="1071651"/>
                </a:lnTo>
                <a:lnTo>
                  <a:pt x="4331360" y="1078712"/>
                </a:lnTo>
                <a:lnTo>
                  <a:pt x="4329620" y="1087412"/>
                </a:lnTo>
                <a:lnTo>
                  <a:pt x="4331360" y="1096060"/>
                </a:lnTo>
                <a:lnTo>
                  <a:pt x="4336123" y="1103134"/>
                </a:lnTo>
                <a:lnTo>
                  <a:pt x="4343197" y="1107897"/>
                </a:lnTo>
                <a:lnTo>
                  <a:pt x="4351845" y="1109637"/>
                </a:lnTo>
                <a:lnTo>
                  <a:pt x="4360494" y="1107897"/>
                </a:lnTo>
                <a:lnTo>
                  <a:pt x="4367555" y="1103134"/>
                </a:lnTo>
                <a:lnTo>
                  <a:pt x="4372318" y="1096060"/>
                </a:lnTo>
                <a:lnTo>
                  <a:pt x="4374070" y="1087374"/>
                </a:lnTo>
                <a:close/>
              </a:path>
              <a:path w="7947025" h="2330450">
                <a:moveTo>
                  <a:pt x="4374070" y="998423"/>
                </a:moveTo>
                <a:lnTo>
                  <a:pt x="4372318" y="989774"/>
                </a:lnTo>
                <a:lnTo>
                  <a:pt x="4367555" y="982713"/>
                </a:lnTo>
                <a:lnTo>
                  <a:pt x="4360494" y="977950"/>
                </a:lnTo>
                <a:lnTo>
                  <a:pt x="4351845" y="976198"/>
                </a:lnTo>
                <a:lnTo>
                  <a:pt x="4343197" y="977950"/>
                </a:lnTo>
                <a:lnTo>
                  <a:pt x="4336123" y="982713"/>
                </a:lnTo>
                <a:lnTo>
                  <a:pt x="4331360" y="989774"/>
                </a:lnTo>
                <a:lnTo>
                  <a:pt x="4329620" y="998474"/>
                </a:lnTo>
                <a:lnTo>
                  <a:pt x="4331360" y="1007122"/>
                </a:lnTo>
                <a:lnTo>
                  <a:pt x="4336123" y="1014183"/>
                </a:lnTo>
                <a:lnTo>
                  <a:pt x="4343197" y="1018946"/>
                </a:lnTo>
                <a:lnTo>
                  <a:pt x="4351845" y="1020699"/>
                </a:lnTo>
                <a:lnTo>
                  <a:pt x="4360494" y="1018946"/>
                </a:lnTo>
                <a:lnTo>
                  <a:pt x="4367555" y="1014183"/>
                </a:lnTo>
                <a:lnTo>
                  <a:pt x="4372318" y="1007122"/>
                </a:lnTo>
                <a:lnTo>
                  <a:pt x="4374070" y="998423"/>
                </a:lnTo>
                <a:close/>
              </a:path>
              <a:path w="7947025" h="2330450">
                <a:moveTo>
                  <a:pt x="4374070" y="909485"/>
                </a:moveTo>
                <a:lnTo>
                  <a:pt x="4372318" y="900823"/>
                </a:lnTo>
                <a:lnTo>
                  <a:pt x="4367555" y="893762"/>
                </a:lnTo>
                <a:lnTo>
                  <a:pt x="4360494" y="889000"/>
                </a:lnTo>
                <a:lnTo>
                  <a:pt x="4351845" y="887260"/>
                </a:lnTo>
                <a:lnTo>
                  <a:pt x="4343197" y="889000"/>
                </a:lnTo>
                <a:lnTo>
                  <a:pt x="4336123" y="893762"/>
                </a:lnTo>
                <a:lnTo>
                  <a:pt x="4331360" y="900823"/>
                </a:lnTo>
                <a:lnTo>
                  <a:pt x="4329620" y="909523"/>
                </a:lnTo>
                <a:lnTo>
                  <a:pt x="4331360" y="918171"/>
                </a:lnTo>
                <a:lnTo>
                  <a:pt x="4336123" y="925245"/>
                </a:lnTo>
                <a:lnTo>
                  <a:pt x="4343197" y="930008"/>
                </a:lnTo>
                <a:lnTo>
                  <a:pt x="4351845" y="931748"/>
                </a:lnTo>
                <a:lnTo>
                  <a:pt x="4360494" y="930008"/>
                </a:lnTo>
                <a:lnTo>
                  <a:pt x="4367555" y="925245"/>
                </a:lnTo>
                <a:lnTo>
                  <a:pt x="4372318" y="918171"/>
                </a:lnTo>
                <a:lnTo>
                  <a:pt x="4374070" y="909485"/>
                </a:lnTo>
                <a:close/>
              </a:path>
              <a:path w="7947025" h="2330450">
                <a:moveTo>
                  <a:pt x="4374070" y="820534"/>
                </a:moveTo>
                <a:lnTo>
                  <a:pt x="4372318" y="811885"/>
                </a:lnTo>
                <a:lnTo>
                  <a:pt x="4367555" y="804824"/>
                </a:lnTo>
                <a:lnTo>
                  <a:pt x="4360494" y="800061"/>
                </a:lnTo>
                <a:lnTo>
                  <a:pt x="4351845" y="798309"/>
                </a:lnTo>
                <a:lnTo>
                  <a:pt x="4343197" y="800061"/>
                </a:lnTo>
                <a:lnTo>
                  <a:pt x="4336123" y="804824"/>
                </a:lnTo>
                <a:lnTo>
                  <a:pt x="4331360" y="811885"/>
                </a:lnTo>
                <a:lnTo>
                  <a:pt x="4329620" y="820585"/>
                </a:lnTo>
                <a:lnTo>
                  <a:pt x="4331360" y="829233"/>
                </a:lnTo>
                <a:lnTo>
                  <a:pt x="4336123" y="836295"/>
                </a:lnTo>
                <a:lnTo>
                  <a:pt x="4343197" y="841057"/>
                </a:lnTo>
                <a:lnTo>
                  <a:pt x="4351845" y="842810"/>
                </a:lnTo>
                <a:lnTo>
                  <a:pt x="4360494" y="841057"/>
                </a:lnTo>
                <a:lnTo>
                  <a:pt x="4367555" y="836295"/>
                </a:lnTo>
                <a:lnTo>
                  <a:pt x="4372318" y="829233"/>
                </a:lnTo>
                <a:lnTo>
                  <a:pt x="4374070" y="820534"/>
                </a:lnTo>
                <a:close/>
              </a:path>
              <a:path w="7947025" h="2330450">
                <a:moveTo>
                  <a:pt x="4374070" y="731596"/>
                </a:moveTo>
                <a:lnTo>
                  <a:pt x="4372318" y="722934"/>
                </a:lnTo>
                <a:lnTo>
                  <a:pt x="4367555" y="715873"/>
                </a:lnTo>
                <a:lnTo>
                  <a:pt x="4360494" y="711111"/>
                </a:lnTo>
                <a:lnTo>
                  <a:pt x="4351845" y="709371"/>
                </a:lnTo>
                <a:lnTo>
                  <a:pt x="4343197" y="711111"/>
                </a:lnTo>
                <a:lnTo>
                  <a:pt x="4336123" y="715873"/>
                </a:lnTo>
                <a:lnTo>
                  <a:pt x="4331360" y="722934"/>
                </a:lnTo>
                <a:lnTo>
                  <a:pt x="4329620" y="731634"/>
                </a:lnTo>
                <a:lnTo>
                  <a:pt x="4331360" y="740283"/>
                </a:lnTo>
                <a:lnTo>
                  <a:pt x="4336123" y="747356"/>
                </a:lnTo>
                <a:lnTo>
                  <a:pt x="4343197" y="752119"/>
                </a:lnTo>
                <a:lnTo>
                  <a:pt x="4351845" y="753859"/>
                </a:lnTo>
                <a:lnTo>
                  <a:pt x="4360494" y="752119"/>
                </a:lnTo>
                <a:lnTo>
                  <a:pt x="4367555" y="747356"/>
                </a:lnTo>
                <a:lnTo>
                  <a:pt x="4372318" y="740283"/>
                </a:lnTo>
                <a:lnTo>
                  <a:pt x="4374070" y="731596"/>
                </a:lnTo>
                <a:close/>
              </a:path>
              <a:path w="7947025" h="2330450">
                <a:moveTo>
                  <a:pt x="4374070" y="642645"/>
                </a:moveTo>
                <a:lnTo>
                  <a:pt x="4372318" y="633996"/>
                </a:lnTo>
                <a:lnTo>
                  <a:pt x="4367555" y="626935"/>
                </a:lnTo>
                <a:lnTo>
                  <a:pt x="4360494" y="622173"/>
                </a:lnTo>
                <a:lnTo>
                  <a:pt x="4351845" y="620420"/>
                </a:lnTo>
                <a:lnTo>
                  <a:pt x="4343197" y="622173"/>
                </a:lnTo>
                <a:lnTo>
                  <a:pt x="4336123" y="626935"/>
                </a:lnTo>
                <a:lnTo>
                  <a:pt x="4331360" y="633996"/>
                </a:lnTo>
                <a:lnTo>
                  <a:pt x="4329620" y="642696"/>
                </a:lnTo>
                <a:lnTo>
                  <a:pt x="4331360" y="651344"/>
                </a:lnTo>
                <a:lnTo>
                  <a:pt x="4336123" y="658406"/>
                </a:lnTo>
                <a:lnTo>
                  <a:pt x="4343197" y="663168"/>
                </a:lnTo>
                <a:lnTo>
                  <a:pt x="4351845" y="664921"/>
                </a:lnTo>
                <a:lnTo>
                  <a:pt x="4360494" y="663168"/>
                </a:lnTo>
                <a:lnTo>
                  <a:pt x="4367555" y="658406"/>
                </a:lnTo>
                <a:lnTo>
                  <a:pt x="4372318" y="651344"/>
                </a:lnTo>
                <a:lnTo>
                  <a:pt x="4374070" y="642645"/>
                </a:lnTo>
                <a:close/>
              </a:path>
              <a:path w="7947025" h="2330450">
                <a:moveTo>
                  <a:pt x="4374070" y="553707"/>
                </a:moveTo>
                <a:lnTo>
                  <a:pt x="4372318" y="545045"/>
                </a:lnTo>
                <a:lnTo>
                  <a:pt x="4367555" y="537984"/>
                </a:lnTo>
                <a:lnTo>
                  <a:pt x="4360494" y="533222"/>
                </a:lnTo>
                <a:lnTo>
                  <a:pt x="4351845" y="531482"/>
                </a:lnTo>
                <a:lnTo>
                  <a:pt x="4343197" y="533222"/>
                </a:lnTo>
                <a:lnTo>
                  <a:pt x="4336123" y="537984"/>
                </a:lnTo>
                <a:lnTo>
                  <a:pt x="4331360" y="545045"/>
                </a:lnTo>
                <a:lnTo>
                  <a:pt x="4329620" y="553745"/>
                </a:lnTo>
                <a:lnTo>
                  <a:pt x="4331360" y="562394"/>
                </a:lnTo>
                <a:lnTo>
                  <a:pt x="4336123" y="569468"/>
                </a:lnTo>
                <a:lnTo>
                  <a:pt x="4343197" y="574230"/>
                </a:lnTo>
                <a:lnTo>
                  <a:pt x="4351845" y="575970"/>
                </a:lnTo>
                <a:lnTo>
                  <a:pt x="4360494" y="574230"/>
                </a:lnTo>
                <a:lnTo>
                  <a:pt x="4367555" y="569468"/>
                </a:lnTo>
                <a:lnTo>
                  <a:pt x="4372318" y="562394"/>
                </a:lnTo>
                <a:lnTo>
                  <a:pt x="4374070" y="553707"/>
                </a:lnTo>
                <a:close/>
              </a:path>
              <a:path w="7947025" h="2330450">
                <a:moveTo>
                  <a:pt x="4374070" y="464756"/>
                </a:moveTo>
                <a:lnTo>
                  <a:pt x="4372318" y="456107"/>
                </a:lnTo>
                <a:lnTo>
                  <a:pt x="4367555" y="449046"/>
                </a:lnTo>
                <a:lnTo>
                  <a:pt x="4360494" y="444284"/>
                </a:lnTo>
                <a:lnTo>
                  <a:pt x="4351845" y="442531"/>
                </a:lnTo>
                <a:lnTo>
                  <a:pt x="4343197" y="444284"/>
                </a:lnTo>
                <a:lnTo>
                  <a:pt x="4336123" y="449046"/>
                </a:lnTo>
                <a:lnTo>
                  <a:pt x="4331360" y="456107"/>
                </a:lnTo>
                <a:lnTo>
                  <a:pt x="4329620" y="464807"/>
                </a:lnTo>
                <a:lnTo>
                  <a:pt x="4331360" y="473456"/>
                </a:lnTo>
                <a:lnTo>
                  <a:pt x="4336123" y="480517"/>
                </a:lnTo>
                <a:lnTo>
                  <a:pt x="4343197" y="485279"/>
                </a:lnTo>
                <a:lnTo>
                  <a:pt x="4351845" y="487032"/>
                </a:lnTo>
                <a:lnTo>
                  <a:pt x="4360494" y="485279"/>
                </a:lnTo>
                <a:lnTo>
                  <a:pt x="4367555" y="480517"/>
                </a:lnTo>
                <a:lnTo>
                  <a:pt x="4372318" y="473456"/>
                </a:lnTo>
                <a:lnTo>
                  <a:pt x="4374070" y="464756"/>
                </a:lnTo>
                <a:close/>
              </a:path>
              <a:path w="7947025" h="2330450">
                <a:moveTo>
                  <a:pt x="4374070" y="375818"/>
                </a:moveTo>
                <a:lnTo>
                  <a:pt x="4372318" y="367157"/>
                </a:lnTo>
                <a:lnTo>
                  <a:pt x="4367555" y="360095"/>
                </a:lnTo>
                <a:lnTo>
                  <a:pt x="4360494" y="355333"/>
                </a:lnTo>
                <a:lnTo>
                  <a:pt x="4351845" y="353593"/>
                </a:lnTo>
                <a:lnTo>
                  <a:pt x="4343197" y="355333"/>
                </a:lnTo>
                <a:lnTo>
                  <a:pt x="4336123" y="360095"/>
                </a:lnTo>
                <a:lnTo>
                  <a:pt x="4331360" y="367157"/>
                </a:lnTo>
                <a:lnTo>
                  <a:pt x="4329620" y="375856"/>
                </a:lnTo>
                <a:lnTo>
                  <a:pt x="4331360" y="384505"/>
                </a:lnTo>
                <a:lnTo>
                  <a:pt x="4336123" y="391579"/>
                </a:lnTo>
                <a:lnTo>
                  <a:pt x="4343197" y="396341"/>
                </a:lnTo>
                <a:lnTo>
                  <a:pt x="4351845" y="398081"/>
                </a:lnTo>
                <a:lnTo>
                  <a:pt x="4360494" y="396341"/>
                </a:lnTo>
                <a:lnTo>
                  <a:pt x="4367555" y="391579"/>
                </a:lnTo>
                <a:lnTo>
                  <a:pt x="4372318" y="384505"/>
                </a:lnTo>
                <a:lnTo>
                  <a:pt x="4374070" y="375818"/>
                </a:lnTo>
                <a:close/>
              </a:path>
              <a:path w="7947025" h="2330450">
                <a:moveTo>
                  <a:pt x="4374070" y="286867"/>
                </a:moveTo>
                <a:lnTo>
                  <a:pt x="4372318" y="278218"/>
                </a:lnTo>
                <a:lnTo>
                  <a:pt x="4367555" y="271157"/>
                </a:lnTo>
                <a:lnTo>
                  <a:pt x="4360494" y="266395"/>
                </a:lnTo>
                <a:lnTo>
                  <a:pt x="4351845" y="264642"/>
                </a:lnTo>
                <a:lnTo>
                  <a:pt x="4343197" y="266395"/>
                </a:lnTo>
                <a:lnTo>
                  <a:pt x="4336123" y="271157"/>
                </a:lnTo>
                <a:lnTo>
                  <a:pt x="4331360" y="278218"/>
                </a:lnTo>
                <a:lnTo>
                  <a:pt x="4329620" y="286918"/>
                </a:lnTo>
                <a:lnTo>
                  <a:pt x="4331360" y="295567"/>
                </a:lnTo>
                <a:lnTo>
                  <a:pt x="4336123" y="302628"/>
                </a:lnTo>
                <a:lnTo>
                  <a:pt x="4343197" y="307390"/>
                </a:lnTo>
                <a:lnTo>
                  <a:pt x="4351845" y="309143"/>
                </a:lnTo>
                <a:lnTo>
                  <a:pt x="4360494" y="307390"/>
                </a:lnTo>
                <a:lnTo>
                  <a:pt x="4367555" y="302628"/>
                </a:lnTo>
                <a:lnTo>
                  <a:pt x="4372318" y="295567"/>
                </a:lnTo>
                <a:lnTo>
                  <a:pt x="4374070" y="286867"/>
                </a:lnTo>
                <a:close/>
              </a:path>
              <a:path w="7947025" h="2330450">
                <a:moveTo>
                  <a:pt x="4374070" y="197929"/>
                </a:moveTo>
                <a:lnTo>
                  <a:pt x="4372318" y="189268"/>
                </a:lnTo>
                <a:lnTo>
                  <a:pt x="4367555" y="182206"/>
                </a:lnTo>
                <a:lnTo>
                  <a:pt x="4360494" y="177444"/>
                </a:lnTo>
                <a:lnTo>
                  <a:pt x="4351845" y="175704"/>
                </a:lnTo>
                <a:lnTo>
                  <a:pt x="4343197" y="177444"/>
                </a:lnTo>
                <a:lnTo>
                  <a:pt x="4336123" y="182206"/>
                </a:lnTo>
                <a:lnTo>
                  <a:pt x="4331360" y="189268"/>
                </a:lnTo>
                <a:lnTo>
                  <a:pt x="4329620" y="197967"/>
                </a:lnTo>
                <a:lnTo>
                  <a:pt x="4331360" y="206616"/>
                </a:lnTo>
                <a:lnTo>
                  <a:pt x="4336123" y="213690"/>
                </a:lnTo>
                <a:lnTo>
                  <a:pt x="4343197" y="218452"/>
                </a:lnTo>
                <a:lnTo>
                  <a:pt x="4351845" y="220192"/>
                </a:lnTo>
                <a:lnTo>
                  <a:pt x="4360494" y="218452"/>
                </a:lnTo>
                <a:lnTo>
                  <a:pt x="4367555" y="213690"/>
                </a:lnTo>
                <a:lnTo>
                  <a:pt x="4372318" y="206616"/>
                </a:lnTo>
                <a:lnTo>
                  <a:pt x="4374070" y="197929"/>
                </a:lnTo>
                <a:close/>
              </a:path>
              <a:path w="7947025" h="2330450">
                <a:moveTo>
                  <a:pt x="4374070" y="108978"/>
                </a:moveTo>
                <a:lnTo>
                  <a:pt x="4372318" y="100330"/>
                </a:lnTo>
                <a:lnTo>
                  <a:pt x="4367555" y="93268"/>
                </a:lnTo>
                <a:lnTo>
                  <a:pt x="4360494" y="88506"/>
                </a:lnTo>
                <a:lnTo>
                  <a:pt x="4351845" y="86753"/>
                </a:lnTo>
                <a:lnTo>
                  <a:pt x="4343197" y="88506"/>
                </a:lnTo>
                <a:lnTo>
                  <a:pt x="4336123" y="93268"/>
                </a:lnTo>
                <a:lnTo>
                  <a:pt x="4331360" y="100330"/>
                </a:lnTo>
                <a:lnTo>
                  <a:pt x="4329620" y="109029"/>
                </a:lnTo>
                <a:lnTo>
                  <a:pt x="4331360" y="117678"/>
                </a:lnTo>
                <a:lnTo>
                  <a:pt x="4336123" y="124739"/>
                </a:lnTo>
                <a:lnTo>
                  <a:pt x="4343197" y="129501"/>
                </a:lnTo>
                <a:lnTo>
                  <a:pt x="4351845" y="131254"/>
                </a:lnTo>
                <a:lnTo>
                  <a:pt x="4360494" y="129501"/>
                </a:lnTo>
                <a:lnTo>
                  <a:pt x="4367555" y="124739"/>
                </a:lnTo>
                <a:lnTo>
                  <a:pt x="4372318" y="117678"/>
                </a:lnTo>
                <a:lnTo>
                  <a:pt x="4374070" y="108978"/>
                </a:lnTo>
                <a:close/>
              </a:path>
              <a:path w="7947025" h="2330450">
                <a:moveTo>
                  <a:pt x="4383976" y="29933"/>
                </a:moveTo>
                <a:lnTo>
                  <a:pt x="4382224" y="21285"/>
                </a:lnTo>
                <a:lnTo>
                  <a:pt x="4377461" y="14224"/>
                </a:lnTo>
                <a:lnTo>
                  <a:pt x="4370400" y="9461"/>
                </a:lnTo>
                <a:lnTo>
                  <a:pt x="4361700" y="7708"/>
                </a:lnTo>
                <a:lnTo>
                  <a:pt x="4353052" y="9461"/>
                </a:lnTo>
                <a:lnTo>
                  <a:pt x="4345991" y="14224"/>
                </a:lnTo>
                <a:lnTo>
                  <a:pt x="4341228" y="21285"/>
                </a:lnTo>
                <a:lnTo>
                  <a:pt x="4339475" y="29933"/>
                </a:lnTo>
                <a:lnTo>
                  <a:pt x="4341228" y="38582"/>
                </a:lnTo>
                <a:lnTo>
                  <a:pt x="4345991" y="45656"/>
                </a:lnTo>
                <a:lnTo>
                  <a:pt x="4353052" y="50419"/>
                </a:lnTo>
                <a:lnTo>
                  <a:pt x="4361751" y="52158"/>
                </a:lnTo>
                <a:lnTo>
                  <a:pt x="4370400" y="50419"/>
                </a:lnTo>
                <a:lnTo>
                  <a:pt x="4377461" y="45656"/>
                </a:lnTo>
                <a:lnTo>
                  <a:pt x="4382224" y="38582"/>
                </a:lnTo>
                <a:lnTo>
                  <a:pt x="4383976" y="29933"/>
                </a:lnTo>
                <a:close/>
              </a:path>
              <a:path w="7947025" h="2330450">
                <a:moveTo>
                  <a:pt x="4418520" y="1479169"/>
                </a:moveTo>
                <a:lnTo>
                  <a:pt x="4415739" y="1465414"/>
                </a:lnTo>
                <a:lnTo>
                  <a:pt x="4413275" y="1453222"/>
                </a:lnTo>
                <a:lnTo>
                  <a:pt x="4398988" y="1432026"/>
                </a:lnTo>
                <a:lnTo>
                  <a:pt x="4382516" y="1420926"/>
                </a:lnTo>
                <a:lnTo>
                  <a:pt x="4377791" y="1417739"/>
                </a:lnTo>
                <a:lnTo>
                  <a:pt x="4351845" y="1412494"/>
                </a:lnTo>
                <a:lnTo>
                  <a:pt x="4325886" y="1417739"/>
                </a:lnTo>
                <a:lnTo>
                  <a:pt x="4304703" y="1432026"/>
                </a:lnTo>
                <a:lnTo>
                  <a:pt x="4290403" y="1453222"/>
                </a:lnTo>
                <a:lnTo>
                  <a:pt x="4285170" y="1479169"/>
                </a:lnTo>
                <a:lnTo>
                  <a:pt x="4290403" y="1505127"/>
                </a:lnTo>
                <a:lnTo>
                  <a:pt x="4304703" y="1526324"/>
                </a:lnTo>
                <a:lnTo>
                  <a:pt x="4325886" y="1540611"/>
                </a:lnTo>
                <a:lnTo>
                  <a:pt x="4351845" y="1545844"/>
                </a:lnTo>
                <a:lnTo>
                  <a:pt x="4377791" y="1540611"/>
                </a:lnTo>
                <a:lnTo>
                  <a:pt x="4398988" y="1526324"/>
                </a:lnTo>
                <a:lnTo>
                  <a:pt x="4413275" y="1505127"/>
                </a:lnTo>
                <a:lnTo>
                  <a:pt x="4418520" y="1479169"/>
                </a:lnTo>
                <a:close/>
              </a:path>
              <a:path w="7947025" h="2330450">
                <a:moveTo>
                  <a:pt x="4472914" y="29933"/>
                </a:moveTo>
                <a:lnTo>
                  <a:pt x="4471162" y="21285"/>
                </a:lnTo>
                <a:lnTo>
                  <a:pt x="4466399" y="14224"/>
                </a:lnTo>
                <a:lnTo>
                  <a:pt x="4459338" y="9461"/>
                </a:lnTo>
                <a:lnTo>
                  <a:pt x="4450651" y="7708"/>
                </a:lnTo>
                <a:lnTo>
                  <a:pt x="4441990" y="9461"/>
                </a:lnTo>
                <a:lnTo>
                  <a:pt x="4434929" y="14224"/>
                </a:lnTo>
                <a:lnTo>
                  <a:pt x="4430166" y="21285"/>
                </a:lnTo>
                <a:lnTo>
                  <a:pt x="4428426" y="29933"/>
                </a:lnTo>
                <a:lnTo>
                  <a:pt x="4430166" y="38582"/>
                </a:lnTo>
                <a:lnTo>
                  <a:pt x="4434929" y="45656"/>
                </a:lnTo>
                <a:lnTo>
                  <a:pt x="4441990" y="50419"/>
                </a:lnTo>
                <a:lnTo>
                  <a:pt x="4450689" y="52158"/>
                </a:lnTo>
                <a:lnTo>
                  <a:pt x="4459338" y="50419"/>
                </a:lnTo>
                <a:lnTo>
                  <a:pt x="4466399" y="45656"/>
                </a:lnTo>
                <a:lnTo>
                  <a:pt x="4471162" y="38582"/>
                </a:lnTo>
                <a:lnTo>
                  <a:pt x="4472914" y="29933"/>
                </a:lnTo>
                <a:close/>
              </a:path>
              <a:path w="7947025" h="2330450">
                <a:moveTo>
                  <a:pt x="4561865" y="29933"/>
                </a:moveTo>
                <a:lnTo>
                  <a:pt x="4560113" y="21285"/>
                </a:lnTo>
                <a:lnTo>
                  <a:pt x="4555350" y="14224"/>
                </a:lnTo>
                <a:lnTo>
                  <a:pt x="4548289" y="9461"/>
                </a:lnTo>
                <a:lnTo>
                  <a:pt x="4539589" y="7708"/>
                </a:lnTo>
                <a:lnTo>
                  <a:pt x="4530941" y="9461"/>
                </a:lnTo>
                <a:lnTo>
                  <a:pt x="4523879" y="14224"/>
                </a:lnTo>
                <a:lnTo>
                  <a:pt x="4519117" y="21285"/>
                </a:lnTo>
                <a:lnTo>
                  <a:pt x="4517364" y="29933"/>
                </a:lnTo>
                <a:lnTo>
                  <a:pt x="4519117" y="38582"/>
                </a:lnTo>
                <a:lnTo>
                  <a:pt x="4523879" y="45656"/>
                </a:lnTo>
                <a:lnTo>
                  <a:pt x="4530941" y="50419"/>
                </a:lnTo>
                <a:lnTo>
                  <a:pt x="4539640" y="52158"/>
                </a:lnTo>
                <a:lnTo>
                  <a:pt x="4548289" y="50419"/>
                </a:lnTo>
                <a:lnTo>
                  <a:pt x="4555350" y="45656"/>
                </a:lnTo>
                <a:lnTo>
                  <a:pt x="4560113" y="38582"/>
                </a:lnTo>
                <a:lnTo>
                  <a:pt x="4561865" y="29933"/>
                </a:lnTo>
                <a:close/>
              </a:path>
              <a:path w="7947025" h="2330450">
                <a:moveTo>
                  <a:pt x="4643094" y="22225"/>
                </a:moveTo>
                <a:lnTo>
                  <a:pt x="4641354" y="13576"/>
                </a:lnTo>
                <a:lnTo>
                  <a:pt x="4636592" y="6515"/>
                </a:lnTo>
                <a:lnTo>
                  <a:pt x="4629518" y="1752"/>
                </a:lnTo>
                <a:lnTo>
                  <a:pt x="4620869" y="0"/>
                </a:lnTo>
                <a:lnTo>
                  <a:pt x="4612221" y="1752"/>
                </a:lnTo>
                <a:lnTo>
                  <a:pt x="4605159" y="6515"/>
                </a:lnTo>
                <a:lnTo>
                  <a:pt x="4600397" y="13576"/>
                </a:lnTo>
                <a:lnTo>
                  <a:pt x="4598644" y="22275"/>
                </a:lnTo>
                <a:lnTo>
                  <a:pt x="4600397" y="30924"/>
                </a:lnTo>
                <a:lnTo>
                  <a:pt x="4605159" y="37985"/>
                </a:lnTo>
                <a:lnTo>
                  <a:pt x="4612221" y="42748"/>
                </a:lnTo>
                <a:lnTo>
                  <a:pt x="4620869" y="44500"/>
                </a:lnTo>
                <a:lnTo>
                  <a:pt x="4629518" y="42748"/>
                </a:lnTo>
                <a:lnTo>
                  <a:pt x="4636592" y="37985"/>
                </a:lnTo>
                <a:lnTo>
                  <a:pt x="4641354" y="30924"/>
                </a:lnTo>
                <a:lnTo>
                  <a:pt x="4643094" y="22225"/>
                </a:lnTo>
                <a:close/>
              </a:path>
              <a:path w="7947025" h="2330450">
                <a:moveTo>
                  <a:pt x="7447445" y="2089480"/>
                </a:moveTo>
                <a:lnTo>
                  <a:pt x="7445692" y="2080831"/>
                </a:lnTo>
                <a:lnTo>
                  <a:pt x="7440930" y="2073770"/>
                </a:lnTo>
                <a:lnTo>
                  <a:pt x="7433869" y="2069007"/>
                </a:lnTo>
                <a:lnTo>
                  <a:pt x="7425220" y="2067255"/>
                </a:lnTo>
                <a:lnTo>
                  <a:pt x="7416571" y="2069007"/>
                </a:lnTo>
                <a:lnTo>
                  <a:pt x="7409497" y="2073770"/>
                </a:lnTo>
                <a:lnTo>
                  <a:pt x="7404735" y="2080831"/>
                </a:lnTo>
                <a:lnTo>
                  <a:pt x="7402995" y="2089518"/>
                </a:lnTo>
                <a:lnTo>
                  <a:pt x="7404735" y="2098179"/>
                </a:lnTo>
                <a:lnTo>
                  <a:pt x="7409497" y="2105240"/>
                </a:lnTo>
                <a:lnTo>
                  <a:pt x="7416571" y="2110003"/>
                </a:lnTo>
                <a:lnTo>
                  <a:pt x="7425220" y="2111743"/>
                </a:lnTo>
                <a:lnTo>
                  <a:pt x="7433869" y="2110003"/>
                </a:lnTo>
                <a:lnTo>
                  <a:pt x="7440930" y="2105240"/>
                </a:lnTo>
                <a:lnTo>
                  <a:pt x="7445692" y="2098179"/>
                </a:lnTo>
                <a:lnTo>
                  <a:pt x="7447445" y="2089480"/>
                </a:lnTo>
                <a:close/>
              </a:path>
              <a:path w="7947025" h="2330450">
                <a:moveTo>
                  <a:pt x="7447445" y="2000529"/>
                </a:moveTo>
                <a:lnTo>
                  <a:pt x="7445692" y="1991880"/>
                </a:lnTo>
                <a:lnTo>
                  <a:pt x="7440930" y="1984819"/>
                </a:lnTo>
                <a:lnTo>
                  <a:pt x="7433869" y="1980057"/>
                </a:lnTo>
                <a:lnTo>
                  <a:pt x="7425220" y="1978304"/>
                </a:lnTo>
                <a:lnTo>
                  <a:pt x="7416571" y="1980057"/>
                </a:lnTo>
                <a:lnTo>
                  <a:pt x="7409497" y="1984819"/>
                </a:lnTo>
                <a:lnTo>
                  <a:pt x="7404735" y="1991880"/>
                </a:lnTo>
                <a:lnTo>
                  <a:pt x="7402995" y="2000580"/>
                </a:lnTo>
                <a:lnTo>
                  <a:pt x="7404735" y="2009228"/>
                </a:lnTo>
                <a:lnTo>
                  <a:pt x="7409497" y="2016290"/>
                </a:lnTo>
                <a:lnTo>
                  <a:pt x="7416571" y="2021052"/>
                </a:lnTo>
                <a:lnTo>
                  <a:pt x="7425220" y="2022805"/>
                </a:lnTo>
                <a:lnTo>
                  <a:pt x="7433869" y="2021052"/>
                </a:lnTo>
                <a:lnTo>
                  <a:pt x="7440930" y="2016290"/>
                </a:lnTo>
                <a:lnTo>
                  <a:pt x="7445692" y="2009228"/>
                </a:lnTo>
                <a:lnTo>
                  <a:pt x="7447445" y="2000529"/>
                </a:lnTo>
                <a:close/>
              </a:path>
              <a:path w="7947025" h="2330450">
                <a:moveTo>
                  <a:pt x="7447445" y="1911591"/>
                </a:moveTo>
                <a:lnTo>
                  <a:pt x="7445692" y="1902942"/>
                </a:lnTo>
                <a:lnTo>
                  <a:pt x="7440930" y="1895881"/>
                </a:lnTo>
                <a:lnTo>
                  <a:pt x="7433869" y="1891118"/>
                </a:lnTo>
                <a:lnTo>
                  <a:pt x="7425220" y="1889366"/>
                </a:lnTo>
                <a:lnTo>
                  <a:pt x="7416571" y="1891118"/>
                </a:lnTo>
                <a:lnTo>
                  <a:pt x="7409497" y="1895881"/>
                </a:lnTo>
                <a:lnTo>
                  <a:pt x="7404735" y="1902942"/>
                </a:lnTo>
                <a:lnTo>
                  <a:pt x="7402995" y="1911629"/>
                </a:lnTo>
                <a:lnTo>
                  <a:pt x="7404735" y="1920290"/>
                </a:lnTo>
                <a:lnTo>
                  <a:pt x="7409497" y="1927352"/>
                </a:lnTo>
                <a:lnTo>
                  <a:pt x="7416571" y="1932114"/>
                </a:lnTo>
                <a:lnTo>
                  <a:pt x="7425220" y="1933854"/>
                </a:lnTo>
                <a:lnTo>
                  <a:pt x="7433869" y="1932114"/>
                </a:lnTo>
                <a:lnTo>
                  <a:pt x="7440930" y="1927352"/>
                </a:lnTo>
                <a:lnTo>
                  <a:pt x="7445692" y="1920290"/>
                </a:lnTo>
                <a:lnTo>
                  <a:pt x="7447445" y="1911591"/>
                </a:lnTo>
                <a:close/>
              </a:path>
              <a:path w="7947025" h="2330450">
                <a:moveTo>
                  <a:pt x="7447445" y="1822640"/>
                </a:moveTo>
                <a:lnTo>
                  <a:pt x="7445692" y="1813991"/>
                </a:lnTo>
                <a:lnTo>
                  <a:pt x="7440930" y="1806930"/>
                </a:lnTo>
                <a:lnTo>
                  <a:pt x="7433869" y="1802168"/>
                </a:lnTo>
                <a:lnTo>
                  <a:pt x="7425220" y="1800415"/>
                </a:lnTo>
                <a:lnTo>
                  <a:pt x="7416571" y="1802168"/>
                </a:lnTo>
                <a:lnTo>
                  <a:pt x="7409497" y="1806930"/>
                </a:lnTo>
                <a:lnTo>
                  <a:pt x="7404735" y="1813991"/>
                </a:lnTo>
                <a:lnTo>
                  <a:pt x="7402995" y="1822691"/>
                </a:lnTo>
                <a:lnTo>
                  <a:pt x="7404735" y="1831340"/>
                </a:lnTo>
                <a:lnTo>
                  <a:pt x="7409497" y="1838401"/>
                </a:lnTo>
                <a:lnTo>
                  <a:pt x="7416571" y="1843163"/>
                </a:lnTo>
                <a:lnTo>
                  <a:pt x="7425220" y="1844916"/>
                </a:lnTo>
                <a:lnTo>
                  <a:pt x="7433869" y="1843163"/>
                </a:lnTo>
                <a:lnTo>
                  <a:pt x="7440930" y="1838401"/>
                </a:lnTo>
                <a:lnTo>
                  <a:pt x="7445692" y="1831340"/>
                </a:lnTo>
                <a:lnTo>
                  <a:pt x="7447445" y="1822640"/>
                </a:lnTo>
                <a:close/>
              </a:path>
              <a:path w="7947025" h="2330450">
                <a:moveTo>
                  <a:pt x="7447445" y="1733702"/>
                </a:moveTo>
                <a:lnTo>
                  <a:pt x="7445692" y="1725053"/>
                </a:lnTo>
                <a:lnTo>
                  <a:pt x="7440930" y="1717992"/>
                </a:lnTo>
                <a:lnTo>
                  <a:pt x="7433869" y="1713230"/>
                </a:lnTo>
                <a:lnTo>
                  <a:pt x="7425220" y="1711477"/>
                </a:lnTo>
                <a:lnTo>
                  <a:pt x="7416571" y="1713230"/>
                </a:lnTo>
                <a:lnTo>
                  <a:pt x="7409497" y="1717992"/>
                </a:lnTo>
                <a:lnTo>
                  <a:pt x="7404735" y="1725053"/>
                </a:lnTo>
                <a:lnTo>
                  <a:pt x="7402995" y="1733740"/>
                </a:lnTo>
                <a:lnTo>
                  <a:pt x="7404735" y="1742401"/>
                </a:lnTo>
                <a:lnTo>
                  <a:pt x="7409497" y="1749463"/>
                </a:lnTo>
                <a:lnTo>
                  <a:pt x="7416571" y="1754225"/>
                </a:lnTo>
                <a:lnTo>
                  <a:pt x="7425220" y="1755965"/>
                </a:lnTo>
                <a:lnTo>
                  <a:pt x="7433869" y="1754225"/>
                </a:lnTo>
                <a:lnTo>
                  <a:pt x="7440930" y="1749463"/>
                </a:lnTo>
                <a:lnTo>
                  <a:pt x="7445692" y="1742401"/>
                </a:lnTo>
                <a:lnTo>
                  <a:pt x="7447445" y="1733702"/>
                </a:lnTo>
                <a:close/>
              </a:path>
              <a:path w="7947025" h="2330450">
                <a:moveTo>
                  <a:pt x="7447445" y="1644751"/>
                </a:moveTo>
                <a:lnTo>
                  <a:pt x="7445692" y="1636102"/>
                </a:lnTo>
                <a:lnTo>
                  <a:pt x="7440930" y="1629041"/>
                </a:lnTo>
                <a:lnTo>
                  <a:pt x="7433869" y="1624279"/>
                </a:lnTo>
                <a:lnTo>
                  <a:pt x="7425220" y="1622526"/>
                </a:lnTo>
                <a:lnTo>
                  <a:pt x="7416571" y="1624279"/>
                </a:lnTo>
                <a:lnTo>
                  <a:pt x="7409497" y="1629041"/>
                </a:lnTo>
                <a:lnTo>
                  <a:pt x="7404735" y="1636102"/>
                </a:lnTo>
                <a:lnTo>
                  <a:pt x="7402995" y="1644802"/>
                </a:lnTo>
                <a:lnTo>
                  <a:pt x="7404735" y="1653451"/>
                </a:lnTo>
                <a:lnTo>
                  <a:pt x="7409497" y="1660512"/>
                </a:lnTo>
                <a:lnTo>
                  <a:pt x="7416571" y="1665274"/>
                </a:lnTo>
                <a:lnTo>
                  <a:pt x="7425220" y="1667027"/>
                </a:lnTo>
                <a:lnTo>
                  <a:pt x="7433869" y="1665274"/>
                </a:lnTo>
                <a:lnTo>
                  <a:pt x="7440930" y="1660512"/>
                </a:lnTo>
                <a:lnTo>
                  <a:pt x="7445692" y="1653451"/>
                </a:lnTo>
                <a:lnTo>
                  <a:pt x="7447445" y="1644751"/>
                </a:lnTo>
                <a:close/>
              </a:path>
              <a:path w="7947025" h="2330450">
                <a:moveTo>
                  <a:pt x="7447445" y="1555813"/>
                </a:moveTo>
                <a:lnTo>
                  <a:pt x="7445692" y="1547164"/>
                </a:lnTo>
                <a:lnTo>
                  <a:pt x="7440930" y="1540103"/>
                </a:lnTo>
                <a:lnTo>
                  <a:pt x="7433869" y="1535341"/>
                </a:lnTo>
                <a:lnTo>
                  <a:pt x="7425220" y="1533588"/>
                </a:lnTo>
                <a:lnTo>
                  <a:pt x="7416571" y="1535341"/>
                </a:lnTo>
                <a:lnTo>
                  <a:pt x="7409497" y="1540103"/>
                </a:lnTo>
                <a:lnTo>
                  <a:pt x="7404735" y="1547164"/>
                </a:lnTo>
                <a:lnTo>
                  <a:pt x="7402995" y="1555851"/>
                </a:lnTo>
                <a:lnTo>
                  <a:pt x="7404735" y="1564513"/>
                </a:lnTo>
                <a:lnTo>
                  <a:pt x="7409497" y="1571574"/>
                </a:lnTo>
                <a:lnTo>
                  <a:pt x="7416571" y="1576336"/>
                </a:lnTo>
                <a:lnTo>
                  <a:pt x="7425220" y="1578076"/>
                </a:lnTo>
                <a:lnTo>
                  <a:pt x="7433869" y="1576336"/>
                </a:lnTo>
                <a:lnTo>
                  <a:pt x="7440930" y="1571574"/>
                </a:lnTo>
                <a:lnTo>
                  <a:pt x="7445692" y="1564513"/>
                </a:lnTo>
                <a:lnTo>
                  <a:pt x="7447445" y="1555813"/>
                </a:lnTo>
                <a:close/>
              </a:path>
              <a:path w="7947025" h="2330450">
                <a:moveTo>
                  <a:pt x="7447445" y="1466862"/>
                </a:moveTo>
                <a:lnTo>
                  <a:pt x="7445692" y="1458214"/>
                </a:lnTo>
                <a:lnTo>
                  <a:pt x="7440930" y="1451152"/>
                </a:lnTo>
                <a:lnTo>
                  <a:pt x="7433869" y="1446390"/>
                </a:lnTo>
                <a:lnTo>
                  <a:pt x="7425220" y="1444637"/>
                </a:lnTo>
                <a:lnTo>
                  <a:pt x="7416571" y="1446390"/>
                </a:lnTo>
                <a:lnTo>
                  <a:pt x="7409497" y="1451152"/>
                </a:lnTo>
                <a:lnTo>
                  <a:pt x="7404735" y="1458214"/>
                </a:lnTo>
                <a:lnTo>
                  <a:pt x="7402995" y="1466913"/>
                </a:lnTo>
                <a:lnTo>
                  <a:pt x="7404735" y="1475562"/>
                </a:lnTo>
                <a:lnTo>
                  <a:pt x="7409497" y="1482623"/>
                </a:lnTo>
                <a:lnTo>
                  <a:pt x="7416571" y="1487385"/>
                </a:lnTo>
                <a:lnTo>
                  <a:pt x="7425220" y="1489138"/>
                </a:lnTo>
                <a:lnTo>
                  <a:pt x="7433869" y="1487385"/>
                </a:lnTo>
                <a:lnTo>
                  <a:pt x="7440930" y="1482623"/>
                </a:lnTo>
                <a:lnTo>
                  <a:pt x="7445692" y="1475562"/>
                </a:lnTo>
                <a:lnTo>
                  <a:pt x="7447445" y="1466862"/>
                </a:lnTo>
                <a:close/>
              </a:path>
              <a:path w="7947025" h="2330450">
                <a:moveTo>
                  <a:pt x="7447445" y="1377924"/>
                </a:moveTo>
                <a:lnTo>
                  <a:pt x="7445692" y="1369275"/>
                </a:lnTo>
                <a:lnTo>
                  <a:pt x="7440930" y="1362214"/>
                </a:lnTo>
                <a:lnTo>
                  <a:pt x="7433869" y="1357452"/>
                </a:lnTo>
                <a:lnTo>
                  <a:pt x="7425220" y="1355699"/>
                </a:lnTo>
                <a:lnTo>
                  <a:pt x="7416571" y="1357452"/>
                </a:lnTo>
                <a:lnTo>
                  <a:pt x="7409497" y="1362214"/>
                </a:lnTo>
                <a:lnTo>
                  <a:pt x="7404735" y="1369275"/>
                </a:lnTo>
                <a:lnTo>
                  <a:pt x="7402995" y="1377962"/>
                </a:lnTo>
                <a:lnTo>
                  <a:pt x="7404735" y="1386624"/>
                </a:lnTo>
                <a:lnTo>
                  <a:pt x="7409497" y="1393685"/>
                </a:lnTo>
                <a:lnTo>
                  <a:pt x="7416571" y="1398447"/>
                </a:lnTo>
                <a:lnTo>
                  <a:pt x="7425220" y="1400187"/>
                </a:lnTo>
                <a:lnTo>
                  <a:pt x="7433869" y="1398447"/>
                </a:lnTo>
                <a:lnTo>
                  <a:pt x="7440930" y="1393685"/>
                </a:lnTo>
                <a:lnTo>
                  <a:pt x="7445692" y="1386624"/>
                </a:lnTo>
                <a:lnTo>
                  <a:pt x="7447445" y="1377924"/>
                </a:lnTo>
                <a:close/>
              </a:path>
              <a:path w="7947025" h="2330450">
                <a:moveTo>
                  <a:pt x="7447445" y="1288973"/>
                </a:moveTo>
                <a:lnTo>
                  <a:pt x="7445692" y="1280325"/>
                </a:lnTo>
                <a:lnTo>
                  <a:pt x="7440930" y="1273263"/>
                </a:lnTo>
                <a:lnTo>
                  <a:pt x="7433869" y="1268501"/>
                </a:lnTo>
                <a:lnTo>
                  <a:pt x="7425220" y="1266748"/>
                </a:lnTo>
                <a:lnTo>
                  <a:pt x="7416571" y="1268501"/>
                </a:lnTo>
                <a:lnTo>
                  <a:pt x="7409497" y="1273263"/>
                </a:lnTo>
                <a:lnTo>
                  <a:pt x="7404735" y="1280325"/>
                </a:lnTo>
                <a:lnTo>
                  <a:pt x="7402995" y="1289024"/>
                </a:lnTo>
                <a:lnTo>
                  <a:pt x="7404735" y="1297673"/>
                </a:lnTo>
                <a:lnTo>
                  <a:pt x="7409497" y="1304734"/>
                </a:lnTo>
                <a:lnTo>
                  <a:pt x="7416571" y="1309497"/>
                </a:lnTo>
                <a:lnTo>
                  <a:pt x="7425220" y="1311249"/>
                </a:lnTo>
                <a:lnTo>
                  <a:pt x="7433869" y="1309497"/>
                </a:lnTo>
                <a:lnTo>
                  <a:pt x="7440930" y="1304734"/>
                </a:lnTo>
                <a:lnTo>
                  <a:pt x="7445692" y="1297673"/>
                </a:lnTo>
                <a:lnTo>
                  <a:pt x="7447445" y="1288973"/>
                </a:lnTo>
                <a:close/>
              </a:path>
              <a:path w="7947025" h="2330450">
                <a:moveTo>
                  <a:pt x="7447445" y="1200035"/>
                </a:moveTo>
                <a:lnTo>
                  <a:pt x="7445692" y="1191387"/>
                </a:lnTo>
                <a:lnTo>
                  <a:pt x="7440930" y="1184325"/>
                </a:lnTo>
                <a:lnTo>
                  <a:pt x="7433869" y="1179563"/>
                </a:lnTo>
                <a:lnTo>
                  <a:pt x="7425220" y="1177810"/>
                </a:lnTo>
                <a:lnTo>
                  <a:pt x="7416571" y="1179563"/>
                </a:lnTo>
                <a:lnTo>
                  <a:pt x="7409497" y="1184325"/>
                </a:lnTo>
                <a:lnTo>
                  <a:pt x="7404735" y="1191387"/>
                </a:lnTo>
                <a:lnTo>
                  <a:pt x="7402995" y="1200073"/>
                </a:lnTo>
                <a:lnTo>
                  <a:pt x="7404735" y="1208735"/>
                </a:lnTo>
                <a:lnTo>
                  <a:pt x="7409497" y="1215796"/>
                </a:lnTo>
                <a:lnTo>
                  <a:pt x="7416571" y="1220558"/>
                </a:lnTo>
                <a:lnTo>
                  <a:pt x="7425220" y="1222298"/>
                </a:lnTo>
                <a:lnTo>
                  <a:pt x="7433869" y="1220558"/>
                </a:lnTo>
                <a:lnTo>
                  <a:pt x="7440930" y="1215796"/>
                </a:lnTo>
                <a:lnTo>
                  <a:pt x="7445692" y="1208735"/>
                </a:lnTo>
                <a:lnTo>
                  <a:pt x="7447445" y="1200035"/>
                </a:lnTo>
                <a:close/>
              </a:path>
              <a:path w="7947025" h="2330450">
                <a:moveTo>
                  <a:pt x="7447445" y="1111084"/>
                </a:moveTo>
                <a:lnTo>
                  <a:pt x="7445692" y="1102436"/>
                </a:lnTo>
                <a:lnTo>
                  <a:pt x="7440930" y="1095375"/>
                </a:lnTo>
                <a:lnTo>
                  <a:pt x="7433869" y="1090612"/>
                </a:lnTo>
                <a:lnTo>
                  <a:pt x="7425220" y="1088859"/>
                </a:lnTo>
                <a:lnTo>
                  <a:pt x="7416571" y="1090612"/>
                </a:lnTo>
                <a:lnTo>
                  <a:pt x="7409497" y="1095375"/>
                </a:lnTo>
                <a:lnTo>
                  <a:pt x="7404735" y="1102436"/>
                </a:lnTo>
                <a:lnTo>
                  <a:pt x="7402995" y="1111135"/>
                </a:lnTo>
                <a:lnTo>
                  <a:pt x="7404735" y="1119784"/>
                </a:lnTo>
                <a:lnTo>
                  <a:pt x="7409497" y="1126845"/>
                </a:lnTo>
                <a:lnTo>
                  <a:pt x="7416571" y="1131608"/>
                </a:lnTo>
                <a:lnTo>
                  <a:pt x="7425220" y="1133360"/>
                </a:lnTo>
                <a:lnTo>
                  <a:pt x="7433869" y="1131608"/>
                </a:lnTo>
                <a:lnTo>
                  <a:pt x="7440930" y="1126845"/>
                </a:lnTo>
                <a:lnTo>
                  <a:pt x="7445692" y="1119784"/>
                </a:lnTo>
                <a:lnTo>
                  <a:pt x="7447445" y="1111084"/>
                </a:lnTo>
                <a:close/>
              </a:path>
              <a:path w="7947025" h="2330450">
                <a:moveTo>
                  <a:pt x="7491895" y="2263686"/>
                </a:moveTo>
                <a:lnTo>
                  <a:pt x="7472362" y="2216531"/>
                </a:lnTo>
                <a:lnTo>
                  <a:pt x="7434085" y="2198801"/>
                </a:lnTo>
                <a:lnTo>
                  <a:pt x="7436752" y="2197011"/>
                </a:lnTo>
                <a:lnTo>
                  <a:pt x="7440930" y="2194179"/>
                </a:lnTo>
                <a:lnTo>
                  <a:pt x="7445692" y="2187117"/>
                </a:lnTo>
                <a:lnTo>
                  <a:pt x="7447445" y="2178418"/>
                </a:lnTo>
                <a:lnTo>
                  <a:pt x="7445692" y="2169769"/>
                </a:lnTo>
                <a:lnTo>
                  <a:pt x="7440930" y="2162708"/>
                </a:lnTo>
                <a:lnTo>
                  <a:pt x="7433869" y="2157946"/>
                </a:lnTo>
                <a:lnTo>
                  <a:pt x="7425220" y="2156193"/>
                </a:lnTo>
                <a:lnTo>
                  <a:pt x="7416571" y="2157946"/>
                </a:lnTo>
                <a:lnTo>
                  <a:pt x="7409497" y="2162708"/>
                </a:lnTo>
                <a:lnTo>
                  <a:pt x="7404735" y="2169769"/>
                </a:lnTo>
                <a:lnTo>
                  <a:pt x="7402995" y="2178469"/>
                </a:lnTo>
                <a:lnTo>
                  <a:pt x="7404735" y="2187117"/>
                </a:lnTo>
                <a:lnTo>
                  <a:pt x="7409497" y="2194179"/>
                </a:lnTo>
                <a:lnTo>
                  <a:pt x="7416343" y="2198801"/>
                </a:lnTo>
                <a:lnTo>
                  <a:pt x="7399261" y="2202243"/>
                </a:lnTo>
                <a:lnTo>
                  <a:pt x="7378065" y="2216531"/>
                </a:lnTo>
                <a:lnTo>
                  <a:pt x="7363777" y="2237727"/>
                </a:lnTo>
                <a:lnTo>
                  <a:pt x="7358545" y="2263686"/>
                </a:lnTo>
                <a:lnTo>
                  <a:pt x="7363777" y="2289632"/>
                </a:lnTo>
                <a:lnTo>
                  <a:pt x="7378065" y="2310828"/>
                </a:lnTo>
                <a:lnTo>
                  <a:pt x="7399261" y="2325116"/>
                </a:lnTo>
                <a:lnTo>
                  <a:pt x="7425220" y="2330361"/>
                </a:lnTo>
                <a:lnTo>
                  <a:pt x="7451166" y="2325116"/>
                </a:lnTo>
                <a:lnTo>
                  <a:pt x="7472362" y="2310828"/>
                </a:lnTo>
                <a:lnTo>
                  <a:pt x="7486650" y="2289632"/>
                </a:lnTo>
                <a:lnTo>
                  <a:pt x="7491895" y="2263686"/>
                </a:lnTo>
                <a:close/>
              </a:path>
              <a:path w="7947025" h="2330450">
                <a:moveTo>
                  <a:pt x="7503693" y="1078407"/>
                </a:moveTo>
                <a:lnTo>
                  <a:pt x="7501953" y="1069746"/>
                </a:lnTo>
                <a:lnTo>
                  <a:pt x="7497191" y="1062685"/>
                </a:lnTo>
                <a:lnTo>
                  <a:pt x="7490117" y="1057922"/>
                </a:lnTo>
                <a:lnTo>
                  <a:pt x="7481430" y="1056182"/>
                </a:lnTo>
                <a:lnTo>
                  <a:pt x="7472781" y="1057922"/>
                </a:lnTo>
                <a:lnTo>
                  <a:pt x="7465708" y="1062685"/>
                </a:lnTo>
                <a:lnTo>
                  <a:pt x="7460945" y="1069746"/>
                </a:lnTo>
                <a:lnTo>
                  <a:pt x="7459205" y="1078407"/>
                </a:lnTo>
                <a:lnTo>
                  <a:pt x="7460945" y="1087056"/>
                </a:lnTo>
                <a:lnTo>
                  <a:pt x="7465708" y="1094117"/>
                </a:lnTo>
                <a:lnTo>
                  <a:pt x="7472781" y="1098880"/>
                </a:lnTo>
                <a:lnTo>
                  <a:pt x="7481468" y="1100632"/>
                </a:lnTo>
                <a:lnTo>
                  <a:pt x="7490117" y="1098880"/>
                </a:lnTo>
                <a:lnTo>
                  <a:pt x="7497191" y="1094117"/>
                </a:lnTo>
                <a:lnTo>
                  <a:pt x="7501953" y="1087056"/>
                </a:lnTo>
                <a:lnTo>
                  <a:pt x="7503693" y="1078407"/>
                </a:lnTo>
                <a:close/>
              </a:path>
              <a:path w="7947025" h="2330450">
                <a:moveTo>
                  <a:pt x="7592644" y="1078407"/>
                </a:moveTo>
                <a:lnTo>
                  <a:pt x="7590891" y="1069746"/>
                </a:lnTo>
                <a:lnTo>
                  <a:pt x="7586129" y="1062685"/>
                </a:lnTo>
                <a:lnTo>
                  <a:pt x="7579068" y="1057922"/>
                </a:lnTo>
                <a:lnTo>
                  <a:pt x="7570368" y="1056182"/>
                </a:lnTo>
                <a:lnTo>
                  <a:pt x="7561720" y="1057922"/>
                </a:lnTo>
                <a:lnTo>
                  <a:pt x="7554658" y="1062685"/>
                </a:lnTo>
                <a:lnTo>
                  <a:pt x="7549896" y="1069746"/>
                </a:lnTo>
                <a:lnTo>
                  <a:pt x="7548143" y="1078407"/>
                </a:lnTo>
                <a:lnTo>
                  <a:pt x="7549896" y="1087056"/>
                </a:lnTo>
                <a:lnTo>
                  <a:pt x="7554658" y="1094117"/>
                </a:lnTo>
                <a:lnTo>
                  <a:pt x="7561720" y="1098880"/>
                </a:lnTo>
                <a:lnTo>
                  <a:pt x="7570419" y="1100632"/>
                </a:lnTo>
                <a:lnTo>
                  <a:pt x="7579068" y="1098880"/>
                </a:lnTo>
                <a:lnTo>
                  <a:pt x="7586129" y="1094117"/>
                </a:lnTo>
                <a:lnTo>
                  <a:pt x="7590891" y="1087056"/>
                </a:lnTo>
                <a:lnTo>
                  <a:pt x="7592644" y="1078407"/>
                </a:lnTo>
                <a:close/>
              </a:path>
              <a:path w="7947025" h="2330450">
                <a:moveTo>
                  <a:pt x="7681582" y="1078407"/>
                </a:moveTo>
                <a:lnTo>
                  <a:pt x="7679842" y="1069746"/>
                </a:lnTo>
                <a:lnTo>
                  <a:pt x="7675080" y="1062685"/>
                </a:lnTo>
                <a:lnTo>
                  <a:pt x="7668006" y="1057922"/>
                </a:lnTo>
                <a:lnTo>
                  <a:pt x="7659319" y="1056182"/>
                </a:lnTo>
                <a:lnTo>
                  <a:pt x="7650670" y="1057922"/>
                </a:lnTo>
                <a:lnTo>
                  <a:pt x="7643596" y="1062685"/>
                </a:lnTo>
                <a:lnTo>
                  <a:pt x="7638834" y="1069746"/>
                </a:lnTo>
                <a:lnTo>
                  <a:pt x="7637094" y="1078407"/>
                </a:lnTo>
                <a:lnTo>
                  <a:pt x="7638834" y="1087056"/>
                </a:lnTo>
                <a:lnTo>
                  <a:pt x="7643596" y="1094117"/>
                </a:lnTo>
                <a:lnTo>
                  <a:pt x="7650670" y="1098880"/>
                </a:lnTo>
                <a:lnTo>
                  <a:pt x="7659357" y="1100632"/>
                </a:lnTo>
                <a:lnTo>
                  <a:pt x="7668006" y="1098880"/>
                </a:lnTo>
                <a:lnTo>
                  <a:pt x="7675080" y="1094117"/>
                </a:lnTo>
                <a:lnTo>
                  <a:pt x="7679842" y="1087056"/>
                </a:lnTo>
                <a:lnTo>
                  <a:pt x="7681582" y="1078407"/>
                </a:lnTo>
                <a:close/>
              </a:path>
              <a:path w="7947025" h="2330450">
                <a:moveTo>
                  <a:pt x="7770533" y="1078407"/>
                </a:moveTo>
                <a:lnTo>
                  <a:pt x="7768780" y="1069746"/>
                </a:lnTo>
                <a:lnTo>
                  <a:pt x="7764018" y="1062685"/>
                </a:lnTo>
                <a:lnTo>
                  <a:pt x="7756957" y="1057922"/>
                </a:lnTo>
                <a:lnTo>
                  <a:pt x="7748257" y="1056182"/>
                </a:lnTo>
                <a:lnTo>
                  <a:pt x="7739608" y="1057922"/>
                </a:lnTo>
                <a:lnTo>
                  <a:pt x="7732547" y="1062685"/>
                </a:lnTo>
                <a:lnTo>
                  <a:pt x="7727785" y="1069746"/>
                </a:lnTo>
                <a:lnTo>
                  <a:pt x="7726032" y="1078407"/>
                </a:lnTo>
                <a:lnTo>
                  <a:pt x="7727785" y="1087056"/>
                </a:lnTo>
                <a:lnTo>
                  <a:pt x="7732547" y="1094117"/>
                </a:lnTo>
                <a:lnTo>
                  <a:pt x="7739608" y="1098880"/>
                </a:lnTo>
                <a:lnTo>
                  <a:pt x="7748308" y="1100632"/>
                </a:lnTo>
                <a:lnTo>
                  <a:pt x="7756957" y="1098880"/>
                </a:lnTo>
                <a:lnTo>
                  <a:pt x="7764018" y="1094117"/>
                </a:lnTo>
                <a:lnTo>
                  <a:pt x="7768780" y="1087056"/>
                </a:lnTo>
                <a:lnTo>
                  <a:pt x="7770533" y="1078407"/>
                </a:lnTo>
                <a:close/>
              </a:path>
              <a:path w="7947025" h="2330450">
                <a:moveTo>
                  <a:pt x="7859471" y="1078407"/>
                </a:moveTo>
                <a:lnTo>
                  <a:pt x="7857731" y="1069746"/>
                </a:lnTo>
                <a:lnTo>
                  <a:pt x="7852969" y="1062685"/>
                </a:lnTo>
                <a:lnTo>
                  <a:pt x="7845895" y="1057922"/>
                </a:lnTo>
                <a:lnTo>
                  <a:pt x="7837208" y="1056182"/>
                </a:lnTo>
                <a:lnTo>
                  <a:pt x="7828559" y="1057922"/>
                </a:lnTo>
                <a:lnTo>
                  <a:pt x="7821485" y="1062685"/>
                </a:lnTo>
                <a:lnTo>
                  <a:pt x="7816723" y="1069746"/>
                </a:lnTo>
                <a:lnTo>
                  <a:pt x="7814983" y="1078407"/>
                </a:lnTo>
                <a:lnTo>
                  <a:pt x="7816723" y="1087056"/>
                </a:lnTo>
                <a:lnTo>
                  <a:pt x="7821485" y="1094117"/>
                </a:lnTo>
                <a:lnTo>
                  <a:pt x="7828559" y="1098880"/>
                </a:lnTo>
                <a:lnTo>
                  <a:pt x="7837246" y="1100632"/>
                </a:lnTo>
                <a:lnTo>
                  <a:pt x="7845895" y="1098880"/>
                </a:lnTo>
                <a:lnTo>
                  <a:pt x="7852969" y="1094117"/>
                </a:lnTo>
                <a:lnTo>
                  <a:pt x="7857731" y="1087056"/>
                </a:lnTo>
                <a:lnTo>
                  <a:pt x="7859471" y="1078407"/>
                </a:lnTo>
                <a:close/>
              </a:path>
              <a:path w="7947025" h="2330450">
                <a:moveTo>
                  <a:pt x="7946491" y="1076477"/>
                </a:moveTo>
                <a:lnTo>
                  <a:pt x="7944752" y="1067828"/>
                </a:lnTo>
                <a:lnTo>
                  <a:pt x="7939989" y="1060767"/>
                </a:lnTo>
                <a:lnTo>
                  <a:pt x="7932928" y="1056005"/>
                </a:lnTo>
                <a:lnTo>
                  <a:pt x="7924266" y="1054252"/>
                </a:lnTo>
                <a:lnTo>
                  <a:pt x="7915618" y="1056005"/>
                </a:lnTo>
                <a:lnTo>
                  <a:pt x="7908557" y="1060767"/>
                </a:lnTo>
                <a:lnTo>
                  <a:pt x="7903794" y="1067828"/>
                </a:lnTo>
                <a:lnTo>
                  <a:pt x="7902041" y="1076528"/>
                </a:lnTo>
                <a:lnTo>
                  <a:pt x="7903794" y="1085176"/>
                </a:lnTo>
                <a:lnTo>
                  <a:pt x="7908557" y="1092238"/>
                </a:lnTo>
                <a:lnTo>
                  <a:pt x="7915618" y="1097000"/>
                </a:lnTo>
                <a:lnTo>
                  <a:pt x="7924266" y="1098753"/>
                </a:lnTo>
                <a:lnTo>
                  <a:pt x="7932928" y="1097000"/>
                </a:lnTo>
                <a:lnTo>
                  <a:pt x="7939989" y="1092238"/>
                </a:lnTo>
                <a:lnTo>
                  <a:pt x="7944752" y="1085176"/>
                </a:lnTo>
                <a:lnTo>
                  <a:pt x="7946491" y="1076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853969" y="1810003"/>
            <a:ext cx="3230245" cy="939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 b="1">
                <a:solidFill>
                  <a:srgbClr val="65E930"/>
                </a:solidFill>
                <a:latin typeface="Trebuchet MS"/>
                <a:cs typeface="Trebuchet MS"/>
              </a:rPr>
              <a:t>Tooling</a:t>
            </a:r>
            <a:r>
              <a:rPr dirty="0" sz="1800" spc="-85" b="1">
                <a:solidFill>
                  <a:srgbClr val="65E930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65E930"/>
                </a:solidFill>
                <a:latin typeface="Trebuchet MS"/>
                <a:cs typeface="Trebuchet MS"/>
              </a:rPr>
              <a:t>and</a:t>
            </a:r>
            <a:r>
              <a:rPr dirty="0" sz="1800" spc="-85" b="1">
                <a:solidFill>
                  <a:srgbClr val="65E930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65E930"/>
                </a:solidFill>
                <a:latin typeface="Trebuchet MS"/>
                <a:cs typeface="Trebuchet MS"/>
              </a:rPr>
              <a:t>frameworks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98600"/>
              </a:lnSpc>
              <a:spcBef>
                <a:spcPts val="60"/>
              </a:spcBef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Deliver</a:t>
            </a:r>
            <a:r>
              <a:rPr dirty="0" sz="14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4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 b="1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dirty="0" sz="14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 b="1">
                <a:solidFill>
                  <a:srgbClr val="FFFFFF"/>
                </a:solidFill>
                <a:latin typeface="Trebuchet MS"/>
                <a:cs typeface="Trebuchet MS"/>
              </a:rPr>
              <a:t>migration </a:t>
            </a:r>
            <a:r>
              <a:rPr dirty="0" sz="1400" spc="-4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2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25" i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5" i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-25" i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 i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5" i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15" i="1">
                <a:solidFill>
                  <a:srgbClr val="FFFFFF"/>
                </a:solidFill>
                <a:latin typeface="Trebuchet MS"/>
                <a:cs typeface="Trebuchet MS"/>
              </a:rPr>
              <a:t>op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70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45" i="1">
                <a:solidFill>
                  <a:srgbClr val="FFFFFF"/>
                </a:solidFill>
                <a:latin typeface="Trebuchet MS"/>
                <a:cs typeface="Trebuchet MS"/>
              </a:rPr>
              <a:t>ffor</a:t>
            </a:r>
            <a:r>
              <a:rPr dirty="0" sz="1400" spc="-3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400" spc="-15" i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4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 i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-30" i="1">
                <a:solidFill>
                  <a:srgbClr val="FFFFFF"/>
                </a:solidFill>
                <a:latin typeface="Trebuchet MS"/>
                <a:cs typeface="Trebuchet MS"/>
              </a:rPr>
              <a:t>ro</a:t>
            </a:r>
            <a:r>
              <a:rPr dirty="0" sz="1400" spc="-25" i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400" spc="-40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70" i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20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20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45" i="1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dirty="0" sz="1400" spc="-25" i="1">
                <a:solidFill>
                  <a:srgbClr val="FFFFFF"/>
                </a:solidFill>
                <a:latin typeface="Trebuchet MS"/>
                <a:cs typeface="Trebuchet MS"/>
              </a:rPr>
              <a:t>bootstrapped</a:t>
            </a:r>
            <a:r>
              <a:rPr dirty="0" sz="1400" spc="-7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46609" y="2876803"/>
            <a:ext cx="2816860" cy="1369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 b="1">
                <a:solidFill>
                  <a:srgbClr val="44CEEA"/>
                </a:solidFill>
                <a:latin typeface="Trebuchet MS"/>
                <a:cs typeface="Trebuchet MS"/>
              </a:rPr>
              <a:t>Cloud</a:t>
            </a:r>
            <a:r>
              <a:rPr dirty="0" sz="1800" spc="-100" b="1">
                <a:solidFill>
                  <a:srgbClr val="44CEEA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44CEEA"/>
                </a:solidFill>
                <a:latin typeface="Trebuchet MS"/>
                <a:cs typeface="Trebuchet MS"/>
              </a:rPr>
              <a:t>parties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99600"/>
              </a:lnSpc>
              <a:spcBef>
                <a:spcPts val="45"/>
              </a:spcBef>
            </a:pP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Validate </a:t>
            </a: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400" spc="5" b="1">
                <a:solidFill>
                  <a:srgbClr val="FFFFFF"/>
                </a:solidFill>
                <a:latin typeface="Trebuchet MS"/>
                <a:cs typeface="Trebuchet MS"/>
              </a:rPr>
              <a:t>harden 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blueprints </a:t>
            </a:r>
            <a:r>
              <a:rPr dirty="0" sz="1400" spc="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 i="1">
                <a:solidFill>
                  <a:srgbClr val="FFFFFF"/>
                </a:solidFill>
                <a:latin typeface="Trebuchet MS"/>
                <a:cs typeface="Trebuchet MS"/>
              </a:rPr>
              <a:t>Patterns </a:t>
            </a:r>
            <a:r>
              <a:rPr dirty="0" sz="1400" spc="-5" i="1">
                <a:solidFill>
                  <a:srgbClr val="FFFFFF"/>
                </a:solidFill>
                <a:latin typeface="Trebuchet MS"/>
                <a:cs typeface="Trebuchet MS"/>
              </a:rPr>
              <a:t>moved </a:t>
            </a:r>
            <a:r>
              <a:rPr dirty="0" sz="1400" spc="-25" i="1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“validated” </a:t>
            </a:r>
            <a:r>
              <a:rPr dirty="0" sz="1400" spc="-5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i="1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dirty="0" sz="1400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85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35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 i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30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15" i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i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25" i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75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2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60" i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45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5" i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20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15" i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dirty="0" sz="1400" spc="-60" i="1">
                <a:solidFill>
                  <a:srgbClr val="FFFFFF"/>
                </a:solidFill>
                <a:latin typeface="Trebuchet MS"/>
                <a:cs typeface="Trebuchet MS"/>
              </a:rPr>
              <a:t>ex</a:t>
            </a:r>
            <a:r>
              <a:rPr dirty="0" sz="1400" spc="-20" i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-85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70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85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20" i="1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1400" spc="-25" i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5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70" i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20" i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-75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5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5" i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40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5" i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20" i="1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35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45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10" i="1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dirty="0" sz="1400" spc="-35" i="1">
                <a:solidFill>
                  <a:srgbClr val="FFFFFF"/>
                </a:solidFill>
                <a:latin typeface="Trebuchet MS"/>
                <a:cs typeface="Trebuchet MS"/>
              </a:rPr>
              <a:t>rapidly</a:t>
            </a:r>
            <a:r>
              <a:rPr dirty="0" sz="1400" spc="-7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 i="1">
                <a:solidFill>
                  <a:srgbClr val="FFFFFF"/>
                </a:solidFill>
                <a:latin typeface="Trebuchet MS"/>
                <a:cs typeface="Trebuchet MS"/>
              </a:rPr>
              <a:t>solve</a:t>
            </a:r>
            <a:r>
              <a:rPr dirty="0" sz="1400" spc="-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Trebuchet MS"/>
                <a:cs typeface="Trebuchet MS"/>
              </a:rPr>
              <a:t>issues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0791" y="5851652"/>
            <a:ext cx="3049270" cy="115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 b="1">
                <a:solidFill>
                  <a:srgbClr val="E8882B"/>
                </a:solidFill>
                <a:latin typeface="Trebuchet MS"/>
                <a:cs typeface="Trebuchet MS"/>
              </a:rPr>
              <a:t>Cloud</a:t>
            </a:r>
            <a:r>
              <a:rPr dirty="0" sz="1800" spc="-110" b="1">
                <a:solidFill>
                  <a:srgbClr val="E8882B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E8882B"/>
                </a:solidFill>
                <a:latin typeface="Trebuchet MS"/>
                <a:cs typeface="Trebuchet MS"/>
              </a:rPr>
              <a:t>platform</a:t>
            </a:r>
            <a:endParaRPr sz="1800">
              <a:latin typeface="Trebuchet MS"/>
              <a:cs typeface="Trebuchet MS"/>
            </a:endParaRPr>
          </a:p>
          <a:p>
            <a:pPr marL="12700" marR="792480">
              <a:lnSpc>
                <a:spcPts val="1610"/>
              </a:lnSpc>
              <a:spcBef>
                <a:spcPts val="150"/>
              </a:spcBef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Delivers</a:t>
            </a:r>
            <a:r>
              <a:rPr dirty="0" sz="14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r>
              <a:rPr dirty="0" sz="14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r>
              <a:rPr dirty="0" sz="14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 b="1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400" spc="-40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4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4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700"/>
              </a:lnSpc>
              <a:spcBef>
                <a:spcPts val="20"/>
              </a:spcBef>
            </a:pPr>
            <a:r>
              <a:rPr dirty="0" sz="1400" spc="-10" i="1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 i="1">
                <a:solidFill>
                  <a:srgbClr val="FFFFFF"/>
                </a:solidFill>
                <a:latin typeface="Trebuchet MS"/>
                <a:cs typeface="Trebuchet MS"/>
              </a:rPr>
              <a:t>abstracts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 i="1">
                <a:solidFill>
                  <a:srgbClr val="FFFFFF"/>
                </a:solidFill>
                <a:latin typeface="Trebuchet MS"/>
                <a:cs typeface="Trebuchet MS"/>
              </a:rPr>
              <a:t>away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 i="1">
                <a:solidFill>
                  <a:srgbClr val="FFFFFF"/>
                </a:solidFill>
                <a:latin typeface="Trebuchet MS"/>
                <a:cs typeface="Trebuchet MS"/>
              </a:rPr>
              <a:t>orchestration </a:t>
            </a:r>
            <a:r>
              <a:rPr dirty="0" sz="1400" spc="-40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 i="1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dirty="0" sz="1400" spc="70" i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20" i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45" i="1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1400" spc="-85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5" i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4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45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15" i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7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45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55" i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-85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45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dirty="0" sz="1400" spc="-75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15" i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7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7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i="1">
                <a:solidFill>
                  <a:srgbClr val="FFFFFF"/>
                </a:solidFill>
                <a:latin typeface="Trebuchet MS"/>
                <a:cs typeface="Trebuchet MS"/>
              </a:rPr>
              <a:t>ca</a:t>
            </a:r>
            <a:r>
              <a:rPr dirty="0" sz="1400" spc="-55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8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11919" y="5650255"/>
            <a:ext cx="7952740" cy="1286510"/>
          </a:xfrm>
          <a:custGeom>
            <a:avLst/>
            <a:gdLst/>
            <a:ahLst/>
            <a:cxnLst/>
            <a:rect l="l" t="t" r="r" b="b"/>
            <a:pathLst>
              <a:path w="7952740" h="1286509">
                <a:moveTo>
                  <a:pt x="44488" y="335610"/>
                </a:moveTo>
                <a:lnTo>
                  <a:pt x="42748" y="326961"/>
                </a:lnTo>
                <a:lnTo>
                  <a:pt x="37985" y="319900"/>
                </a:lnTo>
                <a:lnTo>
                  <a:pt x="30911" y="315137"/>
                </a:lnTo>
                <a:lnTo>
                  <a:pt x="22263" y="313385"/>
                </a:lnTo>
                <a:lnTo>
                  <a:pt x="13563" y="315137"/>
                </a:lnTo>
                <a:lnTo>
                  <a:pt x="6502" y="319900"/>
                </a:lnTo>
                <a:lnTo>
                  <a:pt x="1739" y="326961"/>
                </a:lnTo>
                <a:lnTo>
                  <a:pt x="0" y="335610"/>
                </a:lnTo>
                <a:lnTo>
                  <a:pt x="1739" y="344258"/>
                </a:lnTo>
                <a:lnTo>
                  <a:pt x="6502" y="351332"/>
                </a:lnTo>
                <a:lnTo>
                  <a:pt x="13563" y="356095"/>
                </a:lnTo>
                <a:lnTo>
                  <a:pt x="22225" y="357835"/>
                </a:lnTo>
                <a:lnTo>
                  <a:pt x="30911" y="356095"/>
                </a:lnTo>
                <a:lnTo>
                  <a:pt x="37985" y="351332"/>
                </a:lnTo>
                <a:lnTo>
                  <a:pt x="42748" y="344258"/>
                </a:lnTo>
                <a:lnTo>
                  <a:pt x="44488" y="335610"/>
                </a:lnTo>
                <a:close/>
              </a:path>
              <a:path w="7952740" h="1286509">
                <a:moveTo>
                  <a:pt x="133438" y="335610"/>
                </a:moveTo>
                <a:lnTo>
                  <a:pt x="131686" y="326961"/>
                </a:lnTo>
                <a:lnTo>
                  <a:pt x="126923" y="319900"/>
                </a:lnTo>
                <a:lnTo>
                  <a:pt x="119862" y="315137"/>
                </a:lnTo>
                <a:lnTo>
                  <a:pt x="111213" y="313385"/>
                </a:lnTo>
                <a:lnTo>
                  <a:pt x="102514" y="315137"/>
                </a:lnTo>
                <a:lnTo>
                  <a:pt x="95453" y="319900"/>
                </a:lnTo>
                <a:lnTo>
                  <a:pt x="90690" y="326961"/>
                </a:lnTo>
                <a:lnTo>
                  <a:pt x="88938" y="335610"/>
                </a:lnTo>
                <a:lnTo>
                  <a:pt x="90690" y="344258"/>
                </a:lnTo>
                <a:lnTo>
                  <a:pt x="95453" y="351332"/>
                </a:lnTo>
                <a:lnTo>
                  <a:pt x="102514" y="356095"/>
                </a:lnTo>
                <a:lnTo>
                  <a:pt x="111163" y="357835"/>
                </a:lnTo>
                <a:lnTo>
                  <a:pt x="119862" y="356095"/>
                </a:lnTo>
                <a:lnTo>
                  <a:pt x="126923" y="351332"/>
                </a:lnTo>
                <a:lnTo>
                  <a:pt x="131686" y="344258"/>
                </a:lnTo>
                <a:lnTo>
                  <a:pt x="133438" y="335610"/>
                </a:lnTo>
                <a:close/>
              </a:path>
              <a:path w="7952740" h="1286509">
                <a:moveTo>
                  <a:pt x="222377" y="335610"/>
                </a:moveTo>
                <a:lnTo>
                  <a:pt x="220637" y="326961"/>
                </a:lnTo>
                <a:lnTo>
                  <a:pt x="215874" y="319900"/>
                </a:lnTo>
                <a:lnTo>
                  <a:pt x="208800" y="315137"/>
                </a:lnTo>
                <a:lnTo>
                  <a:pt x="200152" y="313385"/>
                </a:lnTo>
                <a:lnTo>
                  <a:pt x="191452" y="315137"/>
                </a:lnTo>
                <a:lnTo>
                  <a:pt x="184391" y="319900"/>
                </a:lnTo>
                <a:lnTo>
                  <a:pt x="179628" y="326961"/>
                </a:lnTo>
                <a:lnTo>
                  <a:pt x="177888" y="335610"/>
                </a:lnTo>
                <a:lnTo>
                  <a:pt x="179628" y="344258"/>
                </a:lnTo>
                <a:lnTo>
                  <a:pt x="184391" y="351332"/>
                </a:lnTo>
                <a:lnTo>
                  <a:pt x="191452" y="356095"/>
                </a:lnTo>
                <a:lnTo>
                  <a:pt x="200113" y="357835"/>
                </a:lnTo>
                <a:lnTo>
                  <a:pt x="208800" y="356095"/>
                </a:lnTo>
                <a:lnTo>
                  <a:pt x="215874" y="351332"/>
                </a:lnTo>
                <a:lnTo>
                  <a:pt x="220637" y="344258"/>
                </a:lnTo>
                <a:lnTo>
                  <a:pt x="222377" y="335610"/>
                </a:lnTo>
                <a:close/>
              </a:path>
              <a:path w="7952740" h="1286509">
                <a:moveTo>
                  <a:pt x="311327" y="335610"/>
                </a:moveTo>
                <a:lnTo>
                  <a:pt x="309575" y="326961"/>
                </a:lnTo>
                <a:lnTo>
                  <a:pt x="304812" y="319900"/>
                </a:lnTo>
                <a:lnTo>
                  <a:pt x="297751" y="315137"/>
                </a:lnTo>
                <a:lnTo>
                  <a:pt x="289102" y="313385"/>
                </a:lnTo>
                <a:lnTo>
                  <a:pt x="280403" y="315137"/>
                </a:lnTo>
                <a:lnTo>
                  <a:pt x="273342" y="319900"/>
                </a:lnTo>
                <a:lnTo>
                  <a:pt x="268579" y="326961"/>
                </a:lnTo>
                <a:lnTo>
                  <a:pt x="266827" y="335610"/>
                </a:lnTo>
                <a:lnTo>
                  <a:pt x="268579" y="344258"/>
                </a:lnTo>
                <a:lnTo>
                  <a:pt x="273342" y="351332"/>
                </a:lnTo>
                <a:lnTo>
                  <a:pt x="280403" y="356095"/>
                </a:lnTo>
                <a:lnTo>
                  <a:pt x="289052" y="357835"/>
                </a:lnTo>
                <a:lnTo>
                  <a:pt x="297751" y="356095"/>
                </a:lnTo>
                <a:lnTo>
                  <a:pt x="304812" y="351332"/>
                </a:lnTo>
                <a:lnTo>
                  <a:pt x="309575" y="344258"/>
                </a:lnTo>
                <a:lnTo>
                  <a:pt x="311327" y="335610"/>
                </a:lnTo>
                <a:close/>
              </a:path>
              <a:path w="7952740" h="1286509">
                <a:moveTo>
                  <a:pt x="400265" y="335610"/>
                </a:moveTo>
                <a:lnTo>
                  <a:pt x="398513" y="326961"/>
                </a:lnTo>
                <a:lnTo>
                  <a:pt x="393750" y="319900"/>
                </a:lnTo>
                <a:lnTo>
                  <a:pt x="386689" y="315137"/>
                </a:lnTo>
                <a:lnTo>
                  <a:pt x="378040" y="313385"/>
                </a:lnTo>
                <a:lnTo>
                  <a:pt x="369341" y="315137"/>
                </a:lnTo>
                <a:lnTo>
                  <a:pt x="362280" y="319900"/>
                </a:lnTo>
                <a:lnTo>
                  <a:pt x="357517" y="326961"/>
                </a:lnTo>
                <a:lnTo>
                  <a:pt x="355777" y="335610"/>
                </a:lnTo>
                <a:lnTo>
                  <a:pt x="357517" y="344258"/>
                </a:lnTo>
                <a:lnTo>
                  <a:pt x="362280" y="351332"/>
                </a:lnTo>
                <a:lnTo>
                  <a:pt x="369341" y="356095"/>
                </a:lnTo>
                <a:lnTo>
                  <a:pt x="378002" y="357835"/>
                </a:lnTo>
                <a:lnTo>
                  <a:pt x="386689" y="356095"/>
                </a:lnTo>
                <a:lnTo>
                  <a:pt x="393750" y="351332"/>
                </a:lnTo>
                <a:lnTo>
                  <a:pt x="398513" y="344258"/>
                </a:lnTo>
                <a:lnTo>
                  <a:pt x="400265" y="335610"/>
                </a:lnTo>
                <a:close/>
              </a:path>
              <a:path w="7952740" h="1286509">
                <a:moveTo>
                  <a:pt x="489216" y="335610"/>
                </a:moveTo>
                <a:lnTo>
                  <a:pt x="487464" y="326961"/>
                </a:lnTo>
                <a:lnTo>
                  <a:pt x="482701" y="319900"/>
                </a:lnTo>
                <a:lnTo>
                  <a:pt x="475640" y="315137"/>
                </a:lnTo>
                <a:lnTo>
                  <a:pt x="466991" y="313385"/>
                </a:lnTo>
                <a:lnTo>
                  <a:pt x="458292" y="315137"/>
                </a:lnTo>
                <a:lnTo>
                  <a:pt x="451231" y="319900"/>
                </a:lnTo>
                <a:lnTo>
                  <a:pt x="446468" y="326961"/>
                </a:lnTo>
                <a:lnTo>
                  <a:pt x="444715" y="335610"/>
                </a:lnTo>
                <a:lnTo>
                  <a:pt x="446468" y="344258"/>
                </a:lnTo>
                <a:lnTo>
                  <a:pt x="451231" y="351332"/>
                </a:lnTo>
                <a:lnTo>
                  <a:pt x="458292" y="356095"/>
                </a:lnTo>
                <a:lnTo>
                  <a:pt x="466940" y="357835"/>
                </a:lnTo>
                <a:lnTo>
                  <a:pt x="475640" y="356095"/>
                </a:lnTo>
                <a:lnTo>
                  <a:pt x="482701" y="351332"/>
                </a:lnTo>
                <a:lnTo>
                  <a:pt x="487464" y="344258"/>
                </a:lnTo>
                <a:lnTo>
                  <a:pt x="489216" y="335610"/>
                </a:lnTo>
                <a:close/>
              </a:path>
              <a:path w="7952740" h="1286509">
                <a:moveTo>
                  <a:pt x="578154" y="335610"/>
                </a:moveTo>
                <a:lnTo>
                  <a:pt x="576402" y="326961"/>
                </a:lnTo>
                <a:lnTo>
                  <a:pt x="571639" y="319900"/>
                </a:lnTo>
                <a:lnTo>
                  <a:pt x="564578" y="315137"/>
                </a:lnTo>
                <a:lnTo>
                  <a:pt x="555929" y="313385"/>
                </a:lnTo>
                <a:lnTo>
                  <a:pt x="547230" y="315137"/>
                </a:lnTo>
                <a:lnTo>
                  <a:pt x="540169" y="319900"/>
                </a:lnTo>
                <a:lnTo>
                  <a:pt x="535406" y="326961"/>
                </a:lnTo>
                <a:lnTo>
                  <a:pt x="533666" y="335610"/>
                </a:lnTo>
                <a:lnTo>
                  <a:pt x="535406" y="344258"/>
                </a:lnTo>
                <a:lnTo>
                  <a:pt x="540169" y="351332"/>
                </a:lnTo>
                <a:lnTo>
                  <a:pt x="547230" y="356095"/>
                </a:lnTo>
                <a:lnTo>
                  <a:pt x="555891" y="357835"/>
                </a:lnTo>
                <a:lnTo>
                  <a:pt x="564578" y="356095"/>
                </a:lnTo>
                <a:lnTo>
                  <a:pt x="571639" y="351332"/>
                </a:lnTo>
                <a:lnTo>
                  <a:pt x="576402" y="344258"/>
                </a:lnTo>
                <a:lnTo>
                  <a:pt x="578154" y="335610"/>
                </a:lnTo>
                <a:close/>
              </a:path>
              <a:path w="7952740" h="1286509">
                <a:moveTo>
                  <a:pt x="667105" y="335610"/>
                </a:moveTo>
                <a:lnTo>
                  <a:pt x="665353" y="326961"/>
                </a:lnTo>
                <a:lnTo>
                  <a:pt x="660590" y="319900"/>
                </a:lnTo>
                <a:lnTo>
                  <a:pt x="653529" y="315137"/>
                </a:lnTo>
                <a:lnTo>
                  <a:pt x="644880" y="313385"/>
                </a:lnTo>
                <a:lnTo>
                  <a:pt x="636181" y="315137"/>
                </a:lnTo>
                <a:lnTo>
                  <a:pt x="629119" y="319900"/>
                </a:lnTo>
                <a:lnTo>
                  <a:pt x="624357" y="326961"/>
                </a:lnTo>
                <a:lnTo>
                  <a:pt x="622604" y="335610"/>
                </a:lnTo>
                <a:lnTo>
                  <a:pt x="624357" y="344258"/>
                </a:lnTo>
                <a:lnTo>
                  <a:pt x="629119" y="351332"/>
                </a:lnTo>
                <a:lnTo>
                  <a:pt x="636181" y="356095"/>
                </a:lnTo>
                <a:lnTo>
                  <a:pt x="644829" y="357835"/>
                </a:lnTo>
                <a:lnTo>
                  <a:pt x="653529" y="356095"/>
                </a:lnTo>
                <a:lnTo>
                  <a:pt x="660590" y="351332"/>
                </a:lnTo>
                <a:lnTo>
                  <a:pt x="665353" y="344258"/>
                </a:lnTo>
                <a:lnTo>
                  <a:pt x="667105" y="335610"/>
                </a:lnTo>
                <a:close/>
              </a:path>
              <a:path w="7952740" h="1286509">
                <a:moveTo>
                  <a:pt x="756043" y="335610"/>
                </a:moveTo>
                <a:lnTo>
                  <a:pt x="754291" y="326961"/>
                </a:lnTo>
                <a:lnTo>
                  <a:pt x="749528" y="319900"/>
                </a:lnTo>
                <a:lnTo>
                  <a:pt x="742467" y="315137"/>
                </a:lnTo>
                <a:lnTo>
                  <a:pt x="733818" y="313385"/>
                </a:lnTo>
                <a:lnTo>
                  <a:pt x="725119" y="315137"/>
                </a:lnTo>
                <a:lnTo>
                  <a:pt x="718058" y="319900"/>
                </a:lnTo>
                <a:lnTo>
                  <a:pt x="713295" y="326961"/>
                </a:lnTo>
                <a:lnTo>
                  <a:pt x="711555" y="335610"/>
                </a:lnTo>
                <a:lnTo>
                  <a:pt x="713295" y="344258"/>
                </a:lnTo>
                <a:lnTo>
                  <a:pt x="718058" y="351332"/>
                </a:lnTo>
                <a:lnTo>
                  <a:pt x="725119" y="356095"/>
                </a:lnTo>
                <a:lnTo>
                  <a:pt x="733780" y="357835"/>
                </a:lnTo>
                <a:lnTo>
                  <a:pt x="742467" y="356095"/>
                </a:lnTo>
                <a:lnTo>
                  <a:pt x="749528" y="351332"/>
                </a:lnTo>
                <a:lnTo>
                  <a:pt x="754291" y="344258"/>
                </a:lnTo>
                <a:lnTo>
                  <a:pt x="756043" y="335610"/>
                </a:lnTo>
                <a:close/>
              </a:path>
              <a:path w="7952740" h="1286509">
                <a:moveTo>
                  <a:pt x="844994" y="335610"/>
                </a:moveTo>
                <a:lnTo>
                  <a:pt x="843241" y="326961"/>
                </a:lnTo>
                <a:lnTo>
                  <a:pt x="838479" y="319900"/>
                </a:lnTo>
                <a:lnTo>
                  <a:pt x="831418" y="315137"/>
                </a:lnTo>
                <a:lnTo>
                  <a:pt x="822769" y="313385"/>
                </a:lnTo>
                <a:lnTo>
                  <a:pt x="814070" y="315137"/>
                </a:lnTo>
                <a:lnTo>
                  <a:pt x="807008" y="319900"/>
                </a:lnTo>
                <a:lnTo>
                  <a:pt x="802246" y="326961"/>
                </a:lnTo>
                <a:lnTo>
                  <a:pt x="800493" y="335610"/>
                </a:lnTo>
                <a:lnTo>
                  <a:pt x="802246" y="344258"/>
                </a:lnTo>
                <a:lnTo>
                  <a:pt x="807008" y="351332"/>
                </a:lnTo>
                <a:lnTo>
                  <a:pt x="814070" y="356095"/>
                </a:lnTo>
                <a:lnTo>
                  <a:pt x="822718" y="357835"/>
                </a:lnTo>
                <a:lnTo>
                  <a:pt x="831418" y="356095"/>
                </a:lnTo>
                <a:lnTo>
                  <a:pt x="838479" y="351332"/>
                </a:lnTo>
                <a:lnTo>
                  <a:pt x="843241" y="344258"/>
                </a:lnTo>
                <a:lnTo>
                  <a:pt x="844994" y="335610"/>
                </a:lnTo>
                <a:close/>
              </a:path>
              <a:path w="7952740" h="1286509">
                <a:moveTo>
                  <a:pt x="933932" y="335610"/>
                </a:moveTo>
                <a:lnTo>
                  <a:pt x="932180" y="326961"/>
                </a:lnTo>
                <a:lnTo>
                  <a:pt x="927417" y="319900"/>
                </a:lnTo>
                <a:lnTo>
                  <a:pt x="920356" y="315137"/>
                </a:lnTo>
                <a:lnTo>
                  <a:pt x="911707" y="313385"/>
                </a:lnTo>
                <a:lnTo>
                  <a:pt x="903008" y="315137"/>
                </a:lnTo>
                <a:lnTo>
                  <a:pt x="895946" y="319900"/>
                </a:lnTo>
                <a:lnTo>
                  <a:pt x="891184" y="326961"/>
                </a:lnTo>
                <a:lnTo>
                  <a:pt x="889444" y="335610"/>
                </a:lnTo>
                <a:lnTo>
                  <a:pt x="891184" y="344258"/>
                </a:lnTo>
                <a:lnTo>
                  <a:pt x="895946" y="351332"/>
                </a:lnTo>
                <a:lnTo>
                  <a:pt x="903008" y="356095"/>
                </a:lnTo>
                <a:lnTo>
                  <a:pt x="911669" y="357835"/>
                </a:lnTo>
                <a:lnTo>
                  <a:pt x="920356" y="356095"/>
                </a:lnTo>
                <a:lnTo>
                  <a:pt x="927417" y="351332"/>
                </a:lnTo>
                <a:lnTo>
                  <a:pt x="932180" y="344258"/>
                </a:lnTo>
                <a:lnTo>
                  <a:pt x="933932" y="335610"/>
                </a:lnTo>
                <a:close/>
              </a:path>
              <a:path w="7952740" h="1286509">
                <a:moveTo>
                  <a:pt x="991920" y="304698"/>
                </a:moveTo>
                <a:lnTo>
                  <a:pt x="990180" y="296011"/>
                </a:lnTo>
                <a:lnTo>
                  <a:pt x="985418" y="288937"/>
                </a:lnTo>
                <a:lnTo>
                  <a:pt x="978344" y="284175"/>
                </a:lnTo>
                <a:lnTo>
                  <a:pt x="969695" y="282435"/>
                </a:lnTo>
                <a:lnTo>
                  <a:pt x="961047" y="284175"/>
                </a:lnTo>
                <a:lnTo>
                  <a:pt x="953985" y="288937"/>
                </a:lnTo>
                <a:lnTo>
                  <a:pt x="949223" y="296011"/>
                </a:lnTo>
                <a:lnTo>
                  <a:pt x="947470" y="304660"/>
                </a:lnTo>
                <a:lnTo>
                  <a:pt x="949223" y="313359"/>
                </a:lnTo>
                <a:lnTo>
                  <a:pt x="953985" y="320421"/>
                </a:lnTo>
                <a:lnTo>
                  <a:pt x="961047" y="325183"/>
                </a:lnTo>
                <a:lnTo>
                  <a:pt x="969695" y="326923"/>
                </a:lnTo>
                <a:lnTo>
                  <a:pt x="978344" y="325183"/>
                </a:lnTo>
                <a:lnTo>
                  <a:pt x="985418" y="320421"/>
                </a:lnTo>
                <a:lnTo>
                  <a:pt x="990180" y="313359"/>
                </a:lnTo>
                <a:lnTo>
                  <a:pt x="991920" y="304698"/>
                </a:lnTo>
                <a:close/>
              </a:path>
              <a:path w="7952740" h="1286509">
                <a:moveTo>
                  <a:pt x="991920" y="215760"/>
                </a:moveTo>
                <a:lnTo>
                  <a:pt x="990180" y="207060"/>
                </a:lnTo>
                <a:lnTo>
                  <a:pt x="985418" y="199999"/>
                </a:lnTo>
                <a:lnTo>
                  <a:pt x="978344" y="195237"/>
                </a:lnTo>
                <a:lnTo>
                  <a:pt x="969695" y="193484"/>
                </a:lnTo>
                <a:lnTo>
                  <a:pt x="961047" y="195237"/>
                </a:lnTo>
                <a:lnTo>
                  <a:pt x="953985" y="199999"/>
                </a:lnTo>
                <a:lnTo>
                  <a:pt x="949223" y="207060"/>
                </a:lnTo>
                <a:lnTo>
                  <a:pt x="947470" y="215709"/>
                </a:lnTo>
                <a:lnTo>
                  <a:pt x="949223" y="224409"/>
                </a:lnTo>
                <a:lnTo>
                  <a:pt x="953985" y="231470"/>
                </a:lnTo>
                <a:lnTo>
                  <a:pt x="961047" y="236232"/>
                </a:lnTo>
                <a:lnTo>
                  <a:pt x="969695" y="237985"/>
                </a:lnTo>
                <a:lnTo>
                  <a:pt x="978344" y="236232"/>
                </a:lnTo>
                <a:lnTo>
                  <a:pt x="985418" y="231470"/>
                </a:lnTo>
                <a:lnTo>
                  <a:pt x="990180" y="224409"/>
                </a:lnTo>
                <a:lnTo>
                  <a:pt x="991920" y="215760"/>
                </a:lnTo>
                <a:close/>
              </a:path>
              <a:path w="7952740" h="1286509">
                <a:moveTo>
                  <a:pt x="991920" y="126809"/>
                </a:moveTo>
                <a:lnTo>
                  <a:pt x="990180" y="118122"/>
                </a:lnTo>
                <a:lnTo>
                  <a:pt x="985418" y="111048"/>
                </a:lnTo>
                <a:lnTo>
                  <a:pt x="978344" y="106286"/>
                </a:lnTo>
                <a:lnTo>
                  <a:pt x="969695" y="104546"/>
                </a:lnTo>
                <a:lnTo>
                  <a:pt x="961047" y="106286"/>
                </a:lnTo>
                <a:lnTo>
                  <a:pt x="953985" y="111048"/>
                </a:lnTo>
                <a:lnTo>
                  <a:pt x="949223" y="118122"/>
                </a:lnTo>
                <a:lnTo>
                  <a:pt x="947470" y="126771"/>
                </a:lnTo>
                <a:lnTo>
                  <a:pt x="949223" y="135470"/>
                </a:lnTo>
                <a:lnTo>
                  <a:pt x="953985" y="142532"/>
                </a:lnTo>
                <a:lnTo>
                  <a:pt x="961047" y="147294"/>
                </a:lnTo>
                <a:lnTo>
                  <a:pt x="969695" y="149034"/>
                </a:lnTo>
                <a:lnTo>
                  <a:pt x="978344" y="147294"/>
                </a:lnTo>
                <a:lnTo>
                  <a:pt x="985418" y="142532"/>
                </a:lnTo>
                <a:lnTo>
                  <a:pt x="990180" y="135470"/>
                </a:lnTo>
                <a:lnTo>
                  <a:pt x="991920" y="126809"/>
                </a:lnTo>
                <a:close/>
              </a:path>
              <a:path w="7952740" h="1286509">
                <a:moveTo>
                  <a:pt x="1020775" y="66675"/>
                </a:moveTo>
                <a:lnTo>
                  <a:pt x="1019022" y="58026"/>
                </a:lnTo>
                <a:lnTo>
                  <a:pt x="1014260" y="50952"/>
                </a:lnTo>
                <a:lnTo>
                  <a:pt x="1007198" y="46189"/>
                </a:lnTo>
                <a:lnTo>
                  <a:pt x="998550" y="44450"/>
                </a:lnTo>
                <a:lnTo>
                  <a:pt x="989850" y="46189"/>
                </a:lnTo>
                <a:lnTo>
                  <a:pt x="982789" y="50952"/>
                </a:lnTo>
                <a:lnTo>
                  <a:pt x="978027" y="58026"/>
                </a:lnTo>
                <a:lnTo>
                  <a:pt x="976274" y="66675"/>
                </a:lnTo>
                <a:lnTo>
                  <a:pt x="978027" y="75323"/>
                </a:lnTo>
                <a:lnTo>
                  <a:pt x="982789" y="82384"/>
                </a:lnTo>
                <a:lnTo>
                  <a:pt x="989850" y="87147"/>
                </a:lnTo>
                <a:lnTo>
                  <a:pt x="998499" y="88900"/>
                </a:lnTo>
                <a:lnTo>
                  <a:pt x="1007198" y="87147"/>
                </a:lnTo>
                <a:lnTo>
                  <a:pt x="1014260" y="82384"/>
                </a:lnTo>
                <a:lnTo>
                  <a:pt x="1019022" y="75323"/>
                </a:lnTo>
                <a:lnTo>
                  <a:pt x="1020775" y="66675"/>
                </a:lnTo>
                <a:close/>
              </a:path>
              <a:path w="7952740" h="1286509">
                <a:moveTo>
                  <a:pt x="1109713" y="66675"/>
                </a:moveTo>
                <a:lnTo>
                  <a:pt x="1107973" y="58026"/>
                </a:lnTo>
                <a:lnTo>
                  <a:pt x="1103210" y="50952"/>
                </a:lnTo>
                <a:lnTo>
                  <a:pt x="1096137" y="46189"/>
                </a:lnTo>
                <a:lnTo>
                  <a:pt x="1087488" y="44450"/>
                </a:lnTo>
                <a:lnTo>
                  <a:pt x="1078801" y="46189"/>
                </a:lnTo>
                <a:lnTo>
                  <a:pt x="1071727" y="50952"/>
                </a:lnTo>
                <a:lnTo>
                  <a:pt x="1066965" y="58026"/>
                </a:lnTo>
                <a:lnTo>
                  <a:pt x="1065225" y="66675"/>
                </a:lnTo>
                <a:lnTo>
                  <a:pt x="1066965" y="75323"/>
                </a:lnTo>
                <a:lnTo>
                  <a:pt x="1071727" y="82384"/>
                </a:lnTo>
                <a:lnTo>
                  <a:pt x="1078801" y="87147"/>
                </a:lnTo>
                <a:lnTo>
                  <a:pt x="1087450" y="88900"/>
                </a:lnTo>
                <a:lnTo>
                  <a:pt x="1096137" y="87147"/>
                </a:lnTo>
                <a:lnTo>
                  <a:pt x="1103210" y="82384"/>
                </a:lnTo>
                <a:lnTo>
                  <a:pt x="1107973" y="75323"/>
                </a:lnTo>
                <a:lnTo>
                  <a:pt x="1109713" y="66675"/>
                </a:lnTo>
                <a:close/>
              </a:path>
              <a:path w="7952740" h="1286509">
                <a:moveTo>
                  <a:pt x="1198664" y="66675"/>
                </a:moveTo>
                <a:lnTo>
                  <a:pt x="1196911" y="58026"/>
                </a:lnTo>
                <a:lnTo>
                  <a:pt x="1192149" y="50952"/>
                </a:lnTo>
                <a:lnTo>
                  <a:pt x="1185087" y="46189"/>
                </a:lnTo>
                <a:lnTo>
                  <a:pt x="1176439" y="44450"/>
                </a:lnTo>
                <a:lnTo>
                  <a:pt x="1167739" y="46189"/>
                </a:lnTo>
                <a:lnTo>
                  <a:pt x="1160678" y="50952"/>
                </a:lnTo>
                <a:lnTo>
                  <a:pt x="1155915" y="58026"/>
                </a:lnTo>
                <a:lnTo>
                  <a:pt x="1154163" y="66675"/>
                </a:lnTo>
                <a:lnTo>
                  <a:pt x="1155915" y="75323"/>
                </a:lnTo>
                <a:lnTo>
                  <a:pt x="1160678" y="82384"/>
                </a:lnTo>
                <a:lnTo>
                  <a:pt x="1167739" y="87147"/>
                </a:lnTo>
                <a:lnTo>
                  <a:pt x="1176388" y="88900"/>
                </a:lnTo>
                <a:lnTo>
                  <a:pt x="1185087" y="87147"/>
                </a:lnTo>
                <a:lnTo>
                  <a:pt x="1192149" y="82384"/>
                </a:lnTo>
                <a:lnTo>
                  <a:pt x="1196911" y="75323"/>
                </a:lnTo>
                <a:lnTo>
                  <a:pt x="1198664" y="66675"/>
                </a:lnTo>
                <a:close/>
              </a:path>
              <a:path w="7952740" h="1286509">
                <a:moveTo>
                  <a:pt x="1287602" y="66675"/>
                </a:moveTo>
                <a:lnTo>
                  <a:pt x="1285862" y="58026"/>
                </a:lnTo>
                <a:lnTo>
                  <a:pt x="1281099" y="50952"/>
                </a:lnTo>
                <a:lnTo>
                  <a:pt x="1274025" y="46189"/>
                </a:lnTo>
                <a:lnTo>
                  <a:pt x="1265377" y="44450"/>
                </a:lnTo>
                <a:lnTo>
                  <a:pt x="1256690" y="46189"/>
                </a:lnTo>
                <a:lnTo>
                  <a:pt x="1249616" y="50952"/>
                </a:lnTo>
                <a:lnTo>
                  <a:pt x="1244854" y="58026"/>
                </a:lnTo>
                <a:lnTo>
                  <a:pt x="1243114" y="66675"/>
                </a:lnTo>
                <a:lnTo>
                  <a:pt x="1244854" y="75323"/>
                </a:lnTo>
                <a:lnTo>
                  <a:pt x="1249616" y="82384"/>
                </a:lnTo>
                <a:lnTo>
                  <a:pt x="1256690" y="87147"/>
                </a:lnTo>
                <a:lnTo>
                  <a:pt x="1265339" y="88900"/>
                </a:lnTo>
                <a:lnTo>
                  <a:pt x="1274025" y="87147"/>
                </a:lnTo>
                <a:lnTo>
                  <a:pt x="1281099" y="82384"/>
                </a:lnTo>
                <a:lnTo>
                  <a:pt x="1285862" y="75323"/>
                </a:lnTo>
                <a:lnTo>
                  <a:pt x="1287602" y="66675"/>
                </a:lnTo>
                <a:close/>
              </a:path>
              <a:path w="7952740" h="1286509">
                <a:moveTo>
                  <a:pt x="1376553" y="66675"/>
                </a:moveTo>
                <a:lnTo>
                  <a:pt x="1374800" y="58026"/>
                </a:lnTo>
                <a:lnTo>
                  <a:pt x="1370037" y="50952"/>
                </a:lnTo>
                <a:lnTo>
                  <a:pt x="1362976" y="46189"/>
                </a:lnTo>
                <a:lnTo>
                  <a:pt x="1354328" y="44450"/>
                </a:lnTo>
                <a:lnTo>
                  <a:pt x="1345628" y="46189"/>
                </a:lnTo>
                <a:lnTo>
                  <a:pt x="1338567" y="50952"/>
                </a:lnTo>
                <a:lnTo>
                  <a:pt x="1333804" y="58026"/>
                </a:lnTo>
                <a:lnTo>
                  <a:pt x="1332052" y="66675"/>
                </a:lnTo>
                <a:lnTo>
                  <a:pt x="1333804" y="75323"/>
                </a:lnTo>
                <a:lnTo>
                  <a:pt x="1338567" y="82384"/>
                </a:lnTo>
                <a:lnTo>
                  <a:pt x="1345628" y="87147"/>
                </a:lnTo>
                <a:lnTo>
                  <a:pt x="1354277" y="88900"/>
                </a:lnTo>
                <a:lnTo>
                  <a:pt x="1362976" y="87147"/>
                </a:lnTo>
                <a:lnTo>
                  <a:pt x="1370037" y="82384"/>
                </a:lnTo>
                <a:lnTo>
                  <a:pt x="1374800" y="75323"/>
                </a:lnTo>
                <a:lnTo>
                  <a:pt x="1376553" y="66675"/>
                </a:lnTo>
                <a:close/>
              </a:path>
              <a:path w="7952740" h="1286509">
                <a:moveTo>
                  <a:pt x="1465491" y="66675"/>
                </a:moveTo>
                <a:lnTo>
                  <a:pt x="1463751" y="58026"/>
                </a:lnTo>
                <a:lnTo>
                  <a:pt x="1458988" y="50952"/>
                </a:lnTo>
                <a:lnTo>
                  <a:pt x="1451914" y="46189"/>
                </a:lnTo>
                <a:lnTo>
                  <a:pt x="1443266" y="44450"/>
                </a:lnTo>
                <a:lnTo>
                  <a:pt x="1434579" y="46189"/>
                </a:lnTo>
                <a:lnTo>
                  <a:pt x="1427505" y="50952"/>
                </a:lnTo>
                <a:lnTo>
                  <a:pt x="1422742" y="58026"/>
                </a:lnTo>
                <a:lnTo>
                  <a:pt x="1421003" y="66675"/>
                </a:lnTo>
                <a:lnTo>
                  <a:pt x="1422742" y="75323"/>
                </a:lnTo>
                <a:lnTo>
                  <a:pt x="1427505" y="82384"/>
                </a:lnTo>
                <a:lnTo>
                  <a:pt x="1434579" y="87147"/>
                </a:lnTo>
                <a:lnTo>
                  <a:pt x="1443228" y="88900"/>
                </a:lnTo>
                <a:lnTo>
                  <a:pt x="1451914" y="87147"/>
                </a:lnTo>
                <a:lnTo>
                  <a:pt x="1458988" y="82384"/>
                </a:lnTo>
                <a:lnTo>
                  <a:pt x="1463751" y="75323"/>
                </a:lnTo>
                <a:lnTo>
                  <a:pt x="1465491" y="66675"/>
                </a:lnTo>
                <a:close/>
              </a:path>
              <a:path w="7952740" h="1286509">
                <a:moveTo>
                  <a:pt x="1554441" y="66675"/>
                </a:moveTo>
                <a:lnTo>
                  <a:pt x="1552689" y="58026"/>
                </a:lnTo>
                <a:lnTo>
                  <a:pt x="1547926" y="50952"/>
                </a:lnTo>
                <a:lnTo>
                  <a:pt x="1540865" y="46189"/>
                </a:lnTo>
                <a:lnTo>
                  <a:pt x="1532216" y="44450"/>
                </a:lnTo>
                <a:lnTo>
                  <a:pt x="1523517" y="46189"/>
                </a:lnTo>
                <a:lnTo>
                  <a:pt x="1516456" y="50952"/>
                </a:lnTo>
                <a:lnTo>
                  <a:pt x="1511693" y="58026"/>
                </a:lnTo>
                <a:lnTo>
                  <a:pt x="1509941" y="66675"/>
                </a:lnTo>
                <a:lnTo>
                  <a:pt x="1511693" y="75323"/>
                </a:lnTo>
                <a:lnTo>
                  <a:pt x="1516456" y="82384"/>
                </a:lnTo>
                <a:lnTo>
                  <a:pt x="1523517" y="87147"/>
                </a:lnTo>
                <a:lnTo>
                  <a:pt x="1532166" y="88900"/>
                </a:lnTo>
                <a:lnTo>
                  <a:pt x="1540865" y="87147"/>
                </a:lnTo>
                <a:lnTo>
                  <a:pt x="1547926" y="82384"/>
                </a:lnTo>
                <a:lnTo>
                  <a:pt x="1552689" y="75323"/>
                </a:lnTo>
                <a:lnTo>
                  <a:pt x="1554441" y="66675"/>
                </a:lnTo>
                <a:close/>
              </a:path>
              <a:path w="7952740" h="1286509">
                <a:moveTo>
                  <a:pt x="1643380" y="66675"/>
                </a:moveTo>
                <a:lnTo>
                  <a:pt x="1641640" y="58026"/>
                </a:lnTo>
                <a:lnTo>
                  <a:pt x="1636877" y="50952"/>
                </a:lnTo>
                <a:lnTo>
                  <a:pt x="1629803" y="46189"/>
                </a:lnTo>
                <a:lnTo>
                  <a:pt x="1621155" y="44450"/>
                </a:lnTo>
                <a:lnTo>
                  <a:pt x="1612468" y="46189"/>
                </a:lnTo>
                <a:lnTo>
                  <a:pt x="1605394" y="50952"/>
                </a:lnTo>
                <a:lnTo>
                  <a:pt x="1600631" y="58026"/>
                </a:lnTo>
                <a:lnTo>
                  <a:pt x="1598891" y="66675"/>
                </a:lnTo>
                <a:lnTo>
                  <a:pt x="1600631" y="75323"/>
                </a:lnTo>
                <a:lnTo>
                  <a:pt x="1605394" y="82384"/>
                </a:lnTo>
                <a:lnTo>
                  <a:pt x="1612468" y="87147"/>
                </a:lnTo>
                <a:lnTo>
                  <a:pt x="1621116" y="88900"/>
                </a:lnTo>
                <a:lnTo>
                  <a:pt x="1629803" y="87147"/>
                </a:lnTo>
                <a:lnTo>
                  <a:pt x="1636877" y="82384"/>
                </a:lnTo>
                <a:lnTo>
                  <a:pt x="1641640" y="75323"/>
                </a:lnTo>
                <a:lnTo>
                  <a:pt x="1643380" y="66675"/>
                </a:lnTo>
                <a:close/>
              </a:path>
              <a:path w="7952740" h="1286509">
                <a:moveTo>
                  <a:pt x="1732330" y="66675"/>
                </a:moveTo>
                <a:lnTo>
                  <a:pt x="1730578" y="58026"/>
                </a:lnTo>
                <a:lnTo>
                  <a:pt x="1725815" y="50952"/>
                </a:lnTo>
                <a:lnTo>
                  <a:pt x="1718754" y="46189"/>
                </a:lnTo>
                <a:lnTo>
                  <a:pt x="1710105" y="44450"/>
                </a:lnTo>
                <a:lnTo>
                  <a:pt x="1701406" y="46189"/>
                </a:lnTo>
                <a:lnTo>
                  <a:pt x="1694345" y="50952"/>
                </a:lnTo>
                <a:lnTo>
                  <a:pt x="1689582" y="58026"/>
                </a:lnTo>
                <a:lnTo>
                  <a:pt x="1687830" y="66675"/>
                </a:lnTo>
                <a:lnTo>
                  <a:pt x="1689582" y="75323"/>
                </a:lnTo>
                <a:lnTo>
                  <a:pt x="1694345" y="82384"/>
                </a:lnTo>
                <a:lnTo>
                  <a:pt x="1701406" y="87147"/>
                </a:lnTo>
                <a:lnTo>
                  <a:pt x="1710055" y="88900"/>
                </a:lnTo>
                <a:lnTo>
                  <a:pt x="1718754" y="87147"/>
                </a:lnTo>
                <a:lnTo>
                  <a:pt x="1725815" y="82384"/>
                </a:lnTo>
                <a:lnTo>
                  <a:pt x="1730578" y="75323"/>
                </a:lnTo>
                <a:lnTo>
                  <a:pt x="1732330" y="66675"/>
                </a:lnTo>
                <a:close/>
              </a:path>
              <a:path w="7952740" h="1286509">
                <a:moveTo>
                  <a:pt x="1821268" y="66675"/>
                </a:moveTo>
                <a:lnTo>
                  <a:pt x="1819529" y="58026"/>
                </a:lnTo>
                <a:lnTo>
                  <a:pt x="1814766" y="50952"/>
                </a:lnTo>
                <a:lnTo>
                  <a:pt x="1807692" y="46189"/>
                </a:lnTo>
                <a:lnTo>
                  <a:pt x="1799043" y="44450"/>
                </a:lnTo>
                <a:lnTo>
                  <a:pt x="1790357" y="46189"/>
                </a:lnTo>
                <a:lnTo>
                  <a:pt x="1783283" y="50952"/>
                </a:lnTo>
                <a:lnTo>
                  <a:pt x="1778520" y="58026"/>
                </a:lnTo>
                <a:lnTo>
                  <a:pt x="1776780" y="66675"/>
                </a:lnTo>
                <a:lnTo>
                  <a:pt x="1778520" y="75323"/>
                </a:lnTo>
                <a:lnTo>
                  <a:pt x="1783283" y="82384"/>
                </a:lnTo>
                <a:lnTo>
                  <a:pt x="1790357" y="87147"/>
                </a:lnTo>
                <a:lnTo>
                  <a:pt x="1799005" y="88900"/>
                </a:lnTo>
                <a:lnTo>
                  <a:pt x="1807692" y="87147"/>
                </a:lnTo>
                <a:lnTo>
                  <a:pt x="1814766" y="82384"/>
                </a:lnTo>
                <a:lnTo>
                  <a:pt x="1819529" y="75323"/>
                </a:lnTo>
                <a:lnTo>
                  <a:pt x="1821268" y="66675"/>
                </a:lnTo>
                <a:close/>
              </a:path>
              <a:path w="7952740" h="1286509">
                <a:moveTo>
                  <a:pt x="1983854" y="66675"/>
                </a:moveTo>
                <a:lnTo>
                  <a:pt x="1964321" y="19519"/>
                </a:lnTo>
                <a:lnTo>
                  <a:pt x="1917179" y="0"/>
                </a:lnTo>
                <a:lnTo>
                  <a:pt x="1891220" y="5232"/>
                </a:lnTo>
                <a:lnTo>
                  <a:pt x="1870036" y="19519"/>
                </a:lnTo>
                <a:lnTo>
                  <a:pt x="1855736" y="40716"/>
                </a:lnTo>
                <a:lnTo>
                  <a:pt x="1850504" y="66675"/>
                </a:lnTo>
                <a:lnTo>
                  <a:pt x="1855736" y="92621"/>
                </a:lnTo>
                <a:lnTo>
                  <a:pt x="1870036" y="113817"/>
                </a:lnTo>
                <a:lnTo>
                  <a:pt x="1891220" y="128104"/>
                </a:lnTo>
                <a:lnTo>
                  <a:pt x="1917179" y="133350"/>
                </a:lnTo>
                <a:lnTo>
                  <a:pt x="1943125" y="128104"/>
                </a:lnTo>
                <a:lnTo>
                  <a:pt x="1964321" y="113817"/>
                </a:lnTo>
                <a:lnTo>
                  <a:pt x="1978609" y="92621"/>
                </a:lnTo>
                <a:lnTo>
                  <a:pt x="1979371" y="88900"/>
                </a:lnTo>
                <a:lnTo>
                  <a:pt x="1983854" y="66675"/>
                </a:lnTo>
                <a:close/>
              </a:path>
              <a:path w="7952740" h="1286509">
                <a:moveTo>
                  <a:pt x="6807200" y="1219504"/>
                </a:moveTo>
                <a:lnTo>
                  <a:pt x="6787667" y="1172362"/>
                </a:lnTo>
                <a:lnTo>
                  <a:pt x="6740525" y="1152829"/>
                </a:lnTo>
                <a:lnTo>
                  <a:pt x="6714566" y="1158074"/>
                </a:lnTo>
                <a:lnTo>
                  <a:pt x="6693382" y="1172362"/>
                </a:lnTo>
                <a:lnTo>
                  <a:pt x="6679082" y="1193558"/>
                </a:lnTo>
                <a:lnTo>
                  <a:pt x="6673850" y="1219504"/>
                </a:lnTo>
                <a:lnTo>
                  <a:pt x="6679082" y="1245463"/>
                </a:lnTo>
                <a:lnTo>
                  <a:pt x="6693382" y="1266647"/>
                </a:lnTo>
                <a:lnTo>
                  <a:pt x="6714566" y="1280947"/>
                </a:lnTo>
                <a:lnTo>
                  <a:pt x="6740525" y="1286179"/>
                </a:lnTo>
                <a:lnTo>
                  <a:pt x="6766471" y="1280947"/>
                </a:lnTo>
                <a:lnTo>
                  <a:pt x="6787667" y="1266647"/>
                </a:lnTo>
                <a:lnTo>
                  <a:pt x="6801955" y="1245463"/>
                </a:lnTo>
                <a:lnTo>
                  <a:pt x="6802717" y="1241729"/>
                </a:lnTo>
                <a:lnTo>
                  <a:pt x="6807200" y="1219504"/>
                </a:lnTo>
                <a:close/>
              </a:path>
              <a:path w="7952740" h="1286509">
                <a:moveTo>
                  <a:pt x="6879476" y="1219504"/>
                </a:moveTo>
                <a:lnTo>
                  <a:pt x="6877736" y="1210856"/>
                </a:lnTo>
                <a:lnTo>
                  <a:pt x="6872973" y="1203794"/>
                </a:lnTo>
                <a:lnTo>
                  <a:pt x="6865899" y="1199032"/>
                </a:lnTo>
                <a:lnTo>
                  <a:pt x="6857251" y="1197279"/>
                </a:lnTo>
                <a:lnTo>
                  <a:pt x="6848564" y="1199032"/>
                </a:lnTo>
                <a:lnTo>
                  <a:pt x="6841490" y="1203794"/>
                </a:lnTo>
                <a:lnTo>
                  <a:pt x="6836727" y="1210856"/>
                </a:lnTo>
                <a:lnTo>
                  <a:pt x="6834987" y="1219504"/>
                </a:lnTo>
                <a:lnTo>
                  <a:pt x="6836727" y="1228153"/>
                </a:lnTo>
                <a:lnTo>
                  <a:pt x="6841490" y="1235227"/>
                </a:lnTo>
                <a:lnTo>
                  <a:pt x="6848564" y="1239989"/>
                </a:lnTo>
                <a:lnTo>
                  <a:pt x="6857212" y="1241729"/>
                </a:lnTo>
                <a:lnTo>
                  <a:pt x="6865899" y="1239989"/>
                </a:lnTo>
                <a:lnTo>
                  <a:pt x="6872973" y="1235227"/>
                </a:lnTo>
                <a:lnTo>
                  <a:pt x="6877736" y="1228153"/>
                </a:lnTo>
                <a:lnTo>
                  <a:pt x="6879476" y="1219504"/>
                </a:lnTo>
                <a:close/>
              </a:path>
              <a:path w="7952740" h="1286509">
                <a:moveTo>
                  <a:pt x="6968426" y="1219504"/>
                </a:moveTo>
                <a:lnTo>
                  <a:pt x="6966674" y="1210856"/>
                </a:lnTo>
                <a:lnTo>
                  <a:pt x="6961911" y="1203794"/>
                </a:lnTo>
                <a:lnTo>
                  <a:pt x="6954850" y="1199032"/>
                </a:lnTo>
                <a:lnTo>
                  <a:pt x="6946201" y="1197279"/>
                </a:lnTo>
                <a:lnTo>
                  <a:pt x="6937502" y="1199032"/>
                </a:lnTo>
                <a:lnTo>
                  <a:pt x="6930441" y="1203794"/>
                </a:lnTo>
                <a:lnTo>
                  <a:pt x="6925678" y="1210856"/>
                </a:lnTo>
                <a:lnTo>
                  <a:pt x="6923926" y="1219504"/>
                </a:lnTo>
                <a:lnTo>
                  <a:pt x="6925678" y="1228153"/>
                </a:lnTo>
                <a:lnTo>
                  <a:pt x="6930441" y="1235227"/>
                </a:lnTo>
                <a:lnTo>
                  <a:pt x="6937502" y="1239989"/>
                </a:lnTo>
                <a:lnTo>
                  <a:pt x="6946151" y="1241729"/>
                </a:lnTo>
                <a:lnTo>
                  <a:pt x="6954850" y="1239989"/>
                </a:lnTo>
                <a:lnTo>
                  <a:pt x="6961911" y="1235227"/>
                </a:lnTo>
                <a:lnTo>
                  <a:pt x="6966674" y="1228153"/>
                </a:lnTo>
                <a:lnTo>
                  <a:pt x="6968426" y="1219504"/>
                </a:lnTo>
                <a:close/>
              </a:path>
              <a:path w="7952740" h="1286509">
                <a:moveTo>
                  <a:pt x="7057364" y="1219504"/>
                </a:moveTo>
                <a:lnTo>
                  <a:pt x="7055625" y="1210856"/>
                </a:lnTo>
                <a:lnTo>
                  <a:pt x="7050862" y="1203794"/>
                </a:lnTo>
                <a:lnTo>
                  <a:pt x="7043788" y="1199032"/>
                </a:lnTo>
                <a:lnTo>
                  <a:pt x="7035139" y="1197279"/>
                </a:lnTo>
                <a:lnTo>
                  <a:pt x="7026453" y="1199032"/>
                </a:lnTo>
                <a:lnTo>
                  <a:pt x="7019379" y="1203794"/>
                </a:lnTo>
                <a:lnTo>
                  <a:pt x="7014616" y="1210856"/>
                </a:lnTo>
                <a:lnTo>
                  <a:pt x="7012876" y="1219504"/>
                </a:lnTo>
                <a:lnTo>
                  <a:pt x="7014616" y="1228153"/>
                </a:lnTo>
                <a:lnTo>
                  <a:pt x="7019379" y="1235227"/>
                </a:lnTo>
                <a:lnTo>
                  <a:pt x="7026453" y="1239989"/>
                </a:lnTo>
                <a:lnTo>
                  <a:pt x="7035101" y="1241729"/>
                </a:lnTo>
                <a:lnTo>
                  <a:pt x="7043788" y="1239989"/>
                </a:lnTo>
                <a:lnTo>
                  <a:pt x="7050862" y="1235227"/>
                </a:lnTo>
                <a:lnTo>
                  <a:pt x="7055625" y="1228153"/>
                </a:lnTo>
                <a:lnTo>
                  <a:pt x="7057364" y="1219504"/>
                </a:lnTo>
                <a:close/>
              </a:path>
              <a:path w="7952740" h="1286509">
                <a:moveTo>
                  <a:pt x="7146315" y="1219504"/>
                </a:moveTo>
                <a:lnTo>
                  <a:pt x="7144563" y="1210856"/>
                </a:lnTo>
                <a:lnTo>
                  <a:pt x="7139800" y="1203794"/>
                </a:lnTo>
                <a:lnTo>
                  <a:pt x="7132739" y="1199032"/>
                </a:lnTo>
                <a:lnTo>
                  <a:pt x="7124090" y="1197279"/>
                </a:lnTo>
                <a:lnTo>
                  <a:pt x="7115391" y="1199032"/>
                </a:lnTo>
                <a:lnTo>
                  <a:pt x="7108330" y="1203794"/>
                </a:lnTo>
                <a:lnTo>
                  <a:pt x="7103567" y="1210856"/>
                </a:lnTo>
                <a:lnTo>
                  <a:pt x="7101814" y="1219504"/>
                </a:lnTo>
                <a:lnTo>
                  <a:pt x="7103567" y="1228153"/>
                </a:lnTo>
                <a:lnTo>
                  <a:pt x="7108330" y="1235227"/>
                </a:lnTo>
                <a:lnTo>
                  <a:pt x="7115391" y="1239989"/>
                </a:lnTo>
                <a:lnTo>
                  <a:pt x="7124039" y="1241729"/>
                </a:lnTo>
                <a:lnTo>
                  <a:pt x="7132739" y="1239989"/>
                </a:lnTo>
                <a:lnTo>
                  <a:pt x="7139800" y="1235227"/>
                </a:lnTo>
                <a:lnTo>
                  <a:pt x="7144563" y="1228153"/>
                </a:lnTo>
                <a:lnTo>
                  <a:pt x="7146315" y="1219504"/>
                </a:lnTo>
                <a:close/>
              </a:path>
              <a:path w="7952740" h="1286509">
                <a:moveTo>
                  <a:pt x="7235253" y="1219504"/>
                </a:moveTo>
                <a:lnTo>
                  <a:pt x="7233513" y="1210856"/>
                </a:lnTo>
                <a:lnTo>
                  <a:pt x="7228751" y="1203794"/>
                </a:lnTo>
                <a:lnTo>
                  <a:pt x="7221677" y="1199032"/>
                </a:lnTo>
                <a:lnTo>
                  <a:pt x="7213028" y="1197279"/>
                </a:lnTo>
                <a:lnTo>
                  <a:pt x="7204342" y="1199032"/>
                </a:lnTo>
                <a:lnTo>
                  <a:pt x="7197268" y="1203794"/>
                </a:lnTo>
                <a:lnTo>
                  <a:pt x="7192505" y="1210856"/>
                </a:lnTo>
                <a:lnTo>
                  <a:pt x="7190765" y="1219504"/>
                </a:lnTo>
                <a:lnTo>
                  <a:pt x="7192505" y="1228153"/>
                </a:lnTo>
                <a:lnTo>
                  <a:pt x="7197268" y="1235227"/>
                </a:lnTo>
                <a:lnTo>
                  <a:pt x="7204342" y="1239989"/>
                </a:lnTo>
                <a:lnTo>
                  <a:pt x="7212990" y="1241729"/>
                </a:lnTo>
                <a:lnTo>
                  <a:pt x="7221677" y="1239989"/>
                </a:lnTo>
                <a:lnTo>
                  <a:pt x="7228751" y="1235227"/>
                </a:lnTo>
                <a:lnTo>
                  <a:pt x="7233513" y="1228153"/>
                </a:lnTo>
                <a:lnTo>
                  <a:pt x="7235253" y="1219504"/>
                </a:lnTo>
                <a:close/>
              </a:path>
              <a:path w="7952740" h="1286509">
                <a:moveTo>
                  <a:pt x="7324204" y="1219504"/>
                </a:moveTo>
                <a:lnTo>
                  <a:pt x="7322452" y="1210856"/>
                </a:lnTo>
                <a:lnTo>
                  <a:pt x="7317689" y="1203794"/>
                </a:lnTo>
                <a:lnTo>
                  <a:pt x="7310628" y="1199032"/>
                </a:lnTo>
                <a:lnTo>
                  <a:pt x="7301979" y="1197279"/>
                </a:lnTo>
                <a:lnTo>
                  <a:pt x="7293280" y="1199032"/>
                </a:lnTo>
                <a:lnTo>
                  <a:pt x="7286218" y="1203794"/>
                </a:lnTo>
                <a:lnTo>
                  <a:pt x="7281456" y="1210856"/>
                </a:lnTo>
                <a:lnTo>
                  <a:pt x="7279703" y="1219504"/>
                </a:lnTo>
                <a:lnTo>
                  <a:pt x="7281456" y="1228153"/>
                </a:lnTo>
                <a:lnTo>
                  <a:pt x="7286218" y="1235227"/>
                </a:lnTo>
                <a:lnTo>
                  <a:pt x="7293280" y="1239989"/>
                </a:lnTo>
                <a:lnTo>
                  <a:pt x="7301928" y="1241729"/>
                </a:lnTo>
                <a:lnTo>
                  <a:pt x="7310628" y="1239989"/>
                </a:lnTo>
                <a:lnTo>
                  <a:pt x="7317689" y="1235227"/>
                </a:lnTo>
                <a:lnTo>
                  <a:pt x="7322452" y="1228153"/>
                </a:lnTo>
                <a:lnTo>
                  <a:pt x="7324204" y="1219504"/>
                </a:lnTo>
                <a:close/>
              </a:path>
              <a:path w="7952740" h="1286509">
                <a:moveTo>
                  <a:pt x="7357554" y="1163955"/>
                </a:moveTo>
                <a:lnTo>
                  <a:pt x="7355814" y="1155268"/>
                </a:lnTo>
                <a:lnTo>
                  <a:pt x="7351052" y="1148207"/>
                </a:lnTo>
                <a:lnTo>
                  <a:pt x="7343978" y="1143444"/>
                </a:lnTo>
                <a:lnTo>
                  <a:pt x="7335329" y="1141691"/>
                </a:lnTo>
                <a:lnTo>
                  <a:pt x="7326681" y="1143444"/>
                </a:lnTo>
                <a:lnTo>
                  <a:pt x="7319619" y="1148207"/>
                </a:lnTo>
                <a:lnTo>
                  <a:pt x="7314857" y="1155268"/>
                </a:lnTo>
                <a:lnTo>
                  <a:pt x="7313104" y="1163916"/>
                </a:lnTo>
                <a:lnTo>
                  <a:pt x="7314857" y="1172616"/>
                </a:lnTo>
                <a:lnTo>
                  <a:pt x="7319619" y="1179677"/>
                </a:lnTo>
                <a:lnTo>
                  <a:pt x="7326681" y="1184440"/>
                </a:lnTo>
                <a:lnTo>
                  <a:pt x="7335329" y="1186180"/>
                </a:lnTo>
                <a:lnTo>
                  <a:pt x="7343978" y="1184440"/>
                </a:lnTo>
                <a:lnTo>
                  <a:pt x="7351052" y="1179677"/>
                </a:lnTo>
                <a:lnTo>
                  <a:pt x="7355814" y="1172616"/>
                </a:lnTo>
                <a:lnTo>
                  <a:pt x="7357554" y="1163955"/>
                </a:lnTo>
                <a:close/>
              </a:path>
              <a:path w="7952740" h="1286509">
                <a:moveTo>
                  <a:pt x="7357554" y="1075016"/>
                </a:moveTo>
                <a:lnTo>
                  <a:pt x="7355814" y="1066317"/>
                </a:lnTo>
                <a:lnTo>
                  <a:pt x="7351052" y="1059256"/>
                </a:lnTo>
                <a:lnTo>
                  <a:pt x="7343978" y="1054493"/>
                </a:lnTo>
                <a:lnTo>
                  <a:pt x="7335329" y="1052741"/>
                </a:lnTo>
                <a:lnTo>
                  <a:pt x="7326681" y="1054493"/>
                </a:lnTo>
                <a:lnTo>
                  <a:pt x="7319619" y="1059256"/>
                </a:lnTo>
                <a:lnTo>
                  <a:pt x="7314857" y="1066317"/>
                </a:lnTo>
                <a:lnTo>
                  <a:pt x="7313104" y="1074966"/>
                </a:lnTo>
                <a:lnTo>
                  <a:pt x="7314857" y="1083665"/>
                </a:lnTo>
                <a:lnTo>
                  <a:pt x="7319619" y="1090726"/>
                </a:lnTo>
                <a:lnTo>
                  <a:pt x="7326681" y="1095489"/>
                </a:lnTo>
                <a:lnTo>
                  <a:pt x="7335329" y="1097241"/>
                </a:lnTo>
                <a:lnTo>
                  <a:pt x="7343978" y="1095489"/>
                </a:lnTo>
                <a:lnTo>
                  <a:pt x="7351052" y="1090726"/>
                </a:lnTo>
                <a:lnTo>
                  <a:pt x="7355814" y="1083665"/>
                </a:lnTo>
                <a:lnTo>
                  <a:pt x="7357554" y="1075016"/>
                </a:lnTo>
                <a:close/>
              </a:path>
              <a:path w="7952740" h="1286509">
                <a:moveTo>
                  <a:pt x="7357554" y="986066"/>
                </a:moveTo>
                <a:lnTo>
                  <a:pt x="7355814" y="977379"/>
                </a:lnTo>
                <a:lnTo>
                  <a:pt x="7351052" y="970318"/>
                </a:lnTo>
                <a:lnTo>
                  <a:pt x="7343978" y="965555"/>
                </a:lnTo>
                <a:lnTo>
                  <a:pt x="7335329" y="963803"/>
                </a:lnTo>
                <a:lnTo>
                  <a:pt x="7326681" y="965555"/>
                </a:lnTo>
                <a:lnTo>
                  <a:pt x="7319619" y="970318"/>
                </a:lnTo>
                <a:lnTo>
                  <a:pt x="7314857" y="977379"/>
                </a:lnTo>
                <a:lnTo>
                  <a:pt x="7313104" y="986028"/>
                </a:lnTo>
                <a:lnTo>
                  <a:pt x="7314857" y="994727"/>
                </a:lnTo>
                <a:lnTo>
                  <a:pt x="7319619" y="1001788"/>
                </a:lnTo>
                <a:lnTo>
                  <a:pt x="7326681" y="1006551"/>
                </a:lnTo>
                <a:lnTo>
                  <a:pt x="7335329" y="1008291"/>
                </a:lnTo>
                <a:lnTo>
                  <a:pt x="7343978" y="1006551"/>
                </a:lnTo>
                <a:lnTo>
                  <a:pt x="7351052" y="1001788"/>
                </a:lnTo>
                <a:lnTo>
                  <a:pt x="7355814" y="994727"/>
                </a:lnTo>
                <a:lnTo>
                  <a:pt x="7357554" y="986066"/>
                </a:lnTo>
                <a:close/>
              </a:path>
              <a:path w="7952740" h="1286509">
                <a:moveTo>
                  <a:pt x="7357554" y="897128"/>
                </a:moveTo>
                <a:lnTo>
                  <a:pt x="7355814" y="888428"/>
                </a:lnTo>
                <a:lnTo>
                  <a:pt x="7351052" y="881367"/>
                </a:lnTo>
                <a:lnTo>
                  <a:pt x="7343978" y="876604"/>
                </a:lnTo>
                <a:lnTo>
                  <a:pt x="7335329" y="874852"/>
                </a:lnTo>
                <a:lnTo>
                  <a:pt x="7326681" y="876604"/>
                </a:lnTo>
                <a:lnTo>
                  <a:pt x="7319619" y="881367"/>
                </a:lnTo>
                <a:lnTo>
                  <a:pt x="7314857" y="888428"/>
                </a:lnTo>
                <a:lnTo>
                  <a:pt x="7313104" y="897077"/>
                </a:lnTo>
                <a:lnTo>
                  <a:pt x="7314857" y="905776"/>
                </a:lnTo>
                <a:lnTo>
                  <a:pt x="7319619" y="912837"/>
                </a:lnTo>
                <a:lnTo>
                  <a:pt x="7326681" y="917600"/>
                </a:lnTo>
                <a:lnTo>
                  <a:pt x="7335329" y="919353"/>
                </a:lnTo>
                <a:lnTo>
                  <a:pt x="7343978" y="917600"/>
                </a:lnTo>
                <a:lnTo>
                  <a:pt x="7351052" y="912837"/>
                </a:lnTo>
                <a:lnTo>
                  <a:pt x="7355814" y="905776"/>
                </a:lnTo>
                <a:lnTo>
                  <a:pt x="7357554" y="897128"/>
                </a:lnTo>
                <a:close/>
              </a:path>
              <a:path w="7952740" h="1286509">
                <a:moveTo>
                  <a:pt x="7357554" y="808177"/>
                </a:moveTo>
                <a:lnTo>
                  <a:pt x="7355814" y="799490"/>
                </a:lnTo>
                <a:lnTo>
                  <a:pt x="7351052" y="792429"/>
                </a:lnTo>
                <a:lnTo>
                  <a:pt x="7343978" y="787666"/>
                </a:lnTo>
                <a:lnTo>
                  <a:pt x="7335329" y="785914"/>
                </a:lnTo>
                <a:lnTo>
                  <a:pt x="7326681" y="787666"/>
                </a:lnTo>
                <a:lnTo>
                  <a:pt x="7319619" y="792429"/>
                </a:lnTo>
                <a:lnTo>
                  <a:pt x="7314857" y="799490"/>
                </a:lnTo>
                <a:lnTo>
                  <a:pt x="7313104" y="808139"/>
                </a:lnTo>
                <a:lnTo>
                  <a:pt x="7314857" y="816838"/>
                </a:lnTo>
                <a:lnTo>
                  <a:pt x="7319619" y="823899"/>
                </a:lnTo>
                <a:lnTo>
                  <a:pt x="7326681" y="828662"/>
                </a:lnTo>
                <a:lnTo>
                  <a:pt x="7335329" y="830402"/>
                </a:lnTo>
                <a:lnTo>
                  <a:pt x="7343978" y="828662"/>
                </a:lnTo>
                <a:lnTo>
                  <a:pt x="7351052" y="823899"/>
                </a:lnTo>
                <a:lnTo>
                  <a:pt x="7355814" y="816838"/>
                </a:lnTo>
                <a:lnTo>
                  <a:pt x="7357554" y="808177"/>
                </a:lnTo>
                <a:close/>
              </a:path>
              <a:path w="7952740" h="1286509">
                <a:moveTo>
                  <a:pt x="7357554" y="719239"/>
                </a:moveTo>
                <a:lnTo>
                  <a:pt x="7355814" y="710539"/>
                </a:lnTo>
                <a:lnTo>
                  <a:pt x="7351052" y="703478"/>
                </a:lnTo>
                <a:lnTo>
                  <a:pt x="7343978" y="698715"/>
                </a:lnTo>
                <a:lnTo>
                  <a:pt x="7335329" y="696963"/>
                </a:lnTo>
                <a:lnTo>
                  <a:pt x="7326681" y="698715"/>
                </a:lnTo>
                <a:lnTo>
                  <a:pt x="7319619" y="703478"/>
                </a:lnTo>
                <a:lnTo>
                  <a:pt x="7314857" y="710539"/>
                </a:lnTo>
                <a:lnTo>
                  <a:pt x="7313104" y="719188"/>
                </a:lnTo>
                <a:lnTo>
                  <a:pt x="7314857" y="727887"/>
                </a:lnTo>
                <a:lnTo>
                  <a:pt x="7319619" y="734949"/>
                </a:lnTo>
                <a:lnTo>
                  <a:pt x="7326681" y="739711"/>
                </a:lnTo>
                <a:lnTo>
                  <a:pt x="7335329" y="741464"/>
                </a:lnTo>
                <a:lnTo>
                  <a:pt x="7343978" y="739711"/>
                </a:lnTo>
                <a:lnTo>
                  <a:pt x="7351052" y="734949"/>
                </a:lnTo>
                <a:lnTo>
                  <a:pt x="7355814" y="727887"/>
                </a:lnTo>
                <a:lnTo>
                  <a:pt x="7357554" y="719239"/>
                </a:lnTo>
                <a:close/>
              </a:path>
              <a:path w="7952740" h="1286509">
                <a:moveTo>
                  <a:pt x="7357554" y="630288"/>
                </a:moveTo>
                <a:lnTo>
                  <a:pt x="7355814" y="621601"/>
                </a:lnTo>
                <a:lnTo>
                  <a:pt x="7351052" y="614540"/>
                </a:lnTo>
                <a:lnTo>
                  <a:pt x="7343978" y="609777"/>
                </a:lnTo>
                <a:lnTo>
                  <a:pt x="7335329" y="608025"/>
                </a:lnTo>
                <a:lnTo>
                  <a:pt x="7326681" y="609777"/>
                </a:lnTo>
                <a:lnTo>
                  <a:pt x="7319619" y="614540"/>
                </a:lnTo>
                <a:lnTo>
                  <a:pt x="7314857" y="621601"/>
                </a:lnTo>
                <a:lnTo>
                  <a:pt x="7313104" y="630250"/>
                </a:lnTo>
                <a:lnTo>
                  <a:pt x="7314857" y="638949"/>
                </a:lnTo>
                <a:lnTo>
                  <a:pt x="7319619" y="646010"/>
                </a:lnTo>
                <a:lnTo>
                  <a:pt x="7326681" y="650773"/>
                </a:lnTo>
                <a:lnTo>
                  <a:pt x="7335329" y="652513"/>
                </a:lnTo>
                <a:lnTo>
                  <a:pt x="7343978" y="650773"/>
                </a:lnTo>
                <a:lnTo>
                  <a:pt x="7351052" y="646010"/>
                </a:lnTo>
                <a:lnTo>
                  <a:pt x="7355814" y="638949"/>
                </a:lnTo>
                <a:lnTo>
                  <a:pt x="7357554" y="630288"/>
                </a:lnTo>
                <a:close/>
              </a:path>
              <a:path w="7952740" h="1286509">
                <a:moveTo>
                  <a:pt x="7357554" y="541350"/>
                </a:moveTo>
                <a:lnTo>
                  <a:pt x="7355814" y="532650"/>
                </a:lnTo>
                <a:lnTo>
                  <a:pt x="7351052" y="525589"/>
                </a:lnTo>
                <a:lnTo>
                  <a:pt x="7343978" y="520827"/>
                </a:lnTo>
                <a:lnTo>
                  <a:pt x="7335329" y="519074"/>
                </a:lnTo>
                <a:lnTo>
                  <a:pt x="7326681" y="520827"/>
                </a:lnTo>
                <a:lnTo>
                  <a:pt x="7319619" y="525589"/>
                </a:lnTo>
                <a:lnTo>
                  <a:pt x="7314857" y="532650"/>
                </a:lnTo>
                <a:lnTo>
                  <a:pt x="7313104" y="541299"/>
                </a:lnTo>
                <a:lnTo>
                  <a:pt x="7314857" y="549998"/>
                </a:lnTo>
                <a:lnTo>
                  <a:pt x="7319619" y="557060"/>
                </a:lnTo>
                <a:lnTo>
                  <a:pt x="7326681" y="561822"/>
                </a:lnTo>
                <a:lnTo>
                  <a:pt x="7335329" y="563575"/>
                </a:lnTo>
                <a:lnTo>
                  <a:pt x="7343978" y="561822"/>
                </a:lnTo>
                <a:lnTo>
                  <a:pt x="7351052" y="557060"/>
                </a:lnTo>
                <a:lnTo>
                  <a:pt x="7355814" y="549998"/>
                </a:lnTo>
                <a:lnTo>
                  <a:pt x="7357554" y="541350"/>
                </a:lnTo>
                <a:close/>
              </a:path>
              <a:path w="7952740" h="1286509">
                <a:moveTo>
                  <a:pt x="7357554" y="452399"/>
                </a:moveTo>
                <a:lnTo>
                  <a:pt x="7355814" y="443712"/>
                </a:lnTo>
                <a:lnTo>
                  <a:pt x="7351052" y="436651"/>
                </a:lnTo>
                <a:lnTo>
                  <a:pt x="7343978" y="431888"/>
                </a:lnTo>
                <a:lnTo>
                  <a:pt x="7335329" y="430136"/>
                </a:lnTo>
                <a:lnTo>
                  <a:pt x="7326681" y="431888"/>
                </a:lnTo>
                <a:lnTo>
                  <a:pt x="7319619" y="436651"/>
                </a:lnTo>
                <a:lnTo>
                  <a:pt x="7314857" y="443712"/>
                </a:lnTo>
                <a:lnTo>
                  <a:pt x="7313104" y="452361"/>
                </a:lnTo>
                <a:lnTo>
                  <a:pt x="7314857" y="461060"/>
                </a:lnTo>
                <a:lnTo>
                  <a:pt x="7319619" y="468122"/>
                </a:lnTo>
                <a:lnTo>
                  <a:pt x="7326681" y="472884"/>
                </a:lnTo>
                <a:lnTo>
                  <a:pt x="7335329" y="474624"/>
                </a:lnTo>
                <a:lnTo>
                  <a:pt x="7343978" y="472884"/>
                </a:lnTo>
                <a:lnTo>
                  <a:pt x="7351052" y="468122"/>
                </a:lnTo>
                <a:lnTo>
                  <a:pt x="7355814" y="461060"/>
                </a:lnTo>
                <a:lnTo>
                  <a:pt x="7357554" y="452399"/>
                </a:lnTo>
                <a:close/>
              </a:path>
              <a:path w="7952740" h="1286509">
                <a:moveTo>
                  <a:pt x="7357554" y="363461"/>
                </a:moveTo>
                <a:lnTo>
                  <a:pt x="7355814" y="354761"/>
                </a:lnTo>
                <a:lnTo>
                  <a:pt x="7351052" y="347700"/>
                </a:lnTo>
                <a:lnTo>
                  <a:pt x="7343978" y="342938"/>
                </a:lnTo>
                <a:lnTo>
                  <a:pt x="7335329" y="341185"/>
                </a:lnTo>
                <a:lnTo>
                  <a:pt x="7326681" y="342938"/>
                </a:lnTo>
                <a:lnTo>
                  <a:pt x="7319619" y="347700"/>
                </a:lnTo>
                <a:lnTo>
                  <a:pt x="7314857" y="354761"/>
                </a:lnTo>
                <a:lnTo>
                  <a:pt x="7313104" y="363410"/>
                </a:lnTo>
                <a:lnTo>
                  <a:pt x="7314857" y="372110"/>
                </a:lnTo>
                <a:lnTo>
                  <a:pt x="7319619" y="379171"/>
                </a:lnTo>
                <a:lnTo>
                  <a:pt x="7326681" y="383933"/>
                </a:lnTo>
                <a:lnTo>
                  <a:pt x="7335329" y="385686"/>
                </a:lnTo>
                <a:lnTo>
                  <a:pt x="7343978" y="383933"/>
                </a:lnTo>
                <a:lnTo>
                  <a:pt x="7351052" y="379171"/>
                </a:lnTo>
                <a:lnTo>
                  <a:pt x="7355814" y="372110"/>
                </a:lnTo>
                <a:lnTo>
                  <a:pt x="7357554" y="363461"/>
                </a:lnTo>
                <a:close/>
              </a:path>
              <a:path w="7952740" h="1286509">
                <a:moveTo>
                  <a:pt x="7418692" y="335610"/>
                </a:moveTo>
                <a:lnTo>
                  <a:pt x="7416952" y="326961"/>
                </a:lnTo>
                <a:lnTo>
                  <a:pt x="7412190" y="319900"/>
                </a:lnTo>
                <a:lnTo>
                  <a:pt x="7405129" y="315137"/>
                </a:lnTo>
                <a:lnTo>
                  <a:pt x="7396467" y="313385"/>
                </a:lnTo>
                <a:lnTo>
                  <a:pt x="7387780" y="315137"/>
                </a:lnTo>
                <a:lnTo>
                  <a:pt x="7380706" y="319900"/>
                </a:lnTo>
                <a:lnTo>
                  <a:pt x="7375944" y="326961"/>
                </a:lnTo>
                <a:lnTo>
                  <a:pt x="7374204" y="335610"/>
                </a:lnTo>
                <a:lnTo>
                  <a:pt x="7375944" y="344258"/>
                </a:lnTo>
                <a:lnTo>
                  <a:pt x="7380706" y="351332"/>
                </a:lnTo>
                <a:lnTo>
                  <a:pt x="7387780" y="356095"/>
                </a:lnTo>
                <a:lnTo>
                  <a:pt x="7396429" y="357835"/>
                </a:lnTo>
                <a:lnTo>
                  <a:pt x="7405129" y="356095"/>
                </a:lnTo>
                <a:lnTo>
                  <a:pt x="7412190" y="351332"/>
                </a:lnTo>
                <a:lnTo>
                  <a:pt x="7416952" y="344258"/>
                </a:lnTo>
                <a:lnTo>
                  <a:pt x="7418692" y="335610"/>
                </a:lnTo>
                <a:close/>
              </a:path>
              <a:path w="7952740" h="1286509">
                <a:moveTo>
                  <a:pt x="7507643" y="335610"/>
                </a:moveTo>
                <a:lnTo>
                  <a:pt x="7505890" y="326961"/>
                </a:lnTo>
                <a:lnTo>
                  <a:pt x="7501128" y="319900"/>
                </a:lnTo>
                <a:lnTo>
                  <a:pt x="7494067" y="315137"/>
                </a:lnTo>
                <a:lnTo>
                  <a:pt x="7485418" y="313385"/>
                </a:lnTo>
                <a:lnTo>
                  <a:pt x="7476718" y="315137"/>
                </a:lnTo>
                <a:lnTo>
                  <a:pt x="7469657" y="319900"/>
                </a:lnTo>
                <a:lnTo>
                  <a:pt x="7464895" y="326961"/>
                </a:lnTo>
                <a:lnTo>
                  <a:pt x="7463142" y="335610"/>
                </a:lnTo>
                <a:lnTo>
                  <a:pt x="7464895" y="344258"/>
                </a:lnTo>
                <a:lnTo>
                  <a:pt x="7469657" y="351332"/>
                </a:lnTo>
                <a:lnTo>
                  <a:pt x="7476718" y="356095"/>
                </a:lnTo>
                <a:lnTo>
                  <a:pt x="7485367" y="357835"/>
                </a:lnTo>
                <a:lnTo>
                  <a:pt x="7494067" y="356095"/>
                </a:lnTo>
                <a:lnTo>
                  <a:pt x="7501128" y="351332"/>
                </a:lnTo>
                <a:lnTo>
                  <a:pt x="7505890" y="344258"/>
                </a:lnTo>
                <a:lnTo>
                  <a:pt x="7507643" y="335610"/>
                </a:lnTo>
                <a:close/>
              </a:path>
              <a:path w="7952740" h="1286509">
                <a:moveTo>
                  <a:pt x="7596581" y="335610"/>
                </a:moveTo>
                <a:lnTo>
                  <a:pt x="7594841" y="326961"/>
                </a:lnTo>
                <a:lnTo>
                  <a:pt x="7590079" y="319900"/>
                </a:lnTo>
                <a:lnTo>
                  <a:pt x="7583017" y="315137"/>
                </a:lnTo>
                <a:lnTo>
                  <a:pt x="7574356" y="313385"/>
                </a:lnTo>
                <a:lnTo>
                  <a:pt x="7565669" y="315137"/>
                </a:lnTo>
                <a:lnTo>
                  <a:pt x="7558595" y="319900"/>
                </a:lnTo>
                <a:lnTo>
                  <a:pt x="7553833" y="326961"/>
                </a:lnTo>
                <a:lnTo>
                  <a:pt x="7552093" y="335610"/>
                </a:lnTo>
                <a:lnTo>
                  <a:pt x="7553833" y="344258"/>
                </a:lnTo>
                <a:lnTo>
                  <a:pt x="7558595" y="351332"/>
                </a:lnTo>
                <a:lnTo>
                  <a:pt x="7565669" y="356095"/>
                </a:lnTo>
                <a:lnTo>
                  <a:pt x="7574318" y="357835"/>
                </a:lnTo>
                <a:lnTo>
                  <a:pt x="7583017" y="356095"/>
                </a:lnTo>
                <a:lnTo>
                  <a:pt x="7590079" y="351332"/>
                </a:lnTo>
                <a:lnTo>
                  <a:pt x="7594841" y="344258"/>
                </a:lnTo>
                <a:lnTo>
                  <a:pt x="7596581" y="335610"/>
                </a:lnTo>
                <a:close/>
              </a:path>
              <a:path w="7952740" h="1286509">
                <a:moveTo>
                  <a:pt x="7685532" y="335610"/>
                </a:moveTo>
                <a:lnTo>
                  <a:pt x="7683779" y="326961"/>
                </a:lnTo>
                <a:lnTo>
                  <a:pt x="7679017" y="319900"/>
                </a:lnTo>
                <a:lnTo>
                  <a:pt x="7671956" y="315137"/>
                </a:lnTo>
                <a:lnTo>
                  <a:pt x="7663307" y="313385"/>
                </a:lnTo>
                <a:lnTo>
                  <a:pt x="7654607" y="315137"/>
                </a:lnTo>
                <a:lnTo>
                  <a:pt x="7647546" y="319900"/>
                </a:lnTo>
                <a:lnTo>
                  <a:pt x="7642784" y="326961"/>
                </a:lnTo>
                <a:lnTo>
                  <a:pt x="7641031" y="335610"/>
                </a:lnTo>
                <a:lnTo>
                  <a:pt x="7642784" y="344258"/>
                </a:lnTo>
                <a:lnTo>
                  <a:pt x="7647546" y="351332"/>
                </a:lnTo>
                <a:lnTo>
                  <a:pt x="7654607" y="356095"/>
                </a:lnTo>
                <a:lnTo>
                  <a:pt x="7663256" y="357835"/>
                </a:lnTo>
                <a:lnTo>
                  <a:pt x="7671956" y="356095"/>
                </a:lnTo>
                <a:lnTo>
                  <a:pt x="7679017" y="351332"/>
                </a:lnTo>
                <a:lnTo>
                  <a:pt x="7683779" y="344258"/>
                </a:lnTo>
                <a:lnTo>
                  <a:pt x="7685532" y="335610"/>
                </a:lnTo>
                <a:close/>
              </a:path>
              <a:path w="7952740" h="1286509">
                <a:moveTo>
                  <a:pt x="7774470" y="335610"/>
                </a:moveTo>
                <a:lnTo>
                  <a:pt x="7772730" y="326961"/>
                </a:lnTo>
                <a:lnTo>
                  <a:pt x="7767968" y="319900"/>
                </a:lnTo>
                <a:lnTo>
                  <a:pt x="7760906" y="315137"/>
                </a:lnTo>
                <a:lnTo>
                  <a:pt x="7752245" y="313385"/>
                </a:lnTo>
                <a:lnTo>
                  <a:pt x="7743558" y="315137"/>
                </a:lnTo>
                <a:lnTo>
                  <a:pt x="7736484" y="319900"/>
                </a:lnTo>
                <a:lnTo>
                  <a:pt x="7731722" y="326961"/>
                </a:lnTo>
                <a:lnTo>
                  <a:pt x="7729982" y="335610"/>
                </a:lnTo>
                <a:lnTo>
                  <a:pt x="7731722" y="344258"/>
                </a:lnTo>
                <a:lnTo>
                  <a:pt x="7736484" y="351332"/>
                </a:lnTo>
                <a:lnTo>
                  <a:pt x="7743558" y="356095"/>
                </a:lnTo>
                <a:lnTo>
                  <a:pt x="7752207" y="357835"/>
                </a:lnTo>
                <a:lnTo>
                  <a:pt x="7760906" y="356095"/>
                </a:lnTo>
                <a:lnTo>
                  <a:pt x="7767968" y="351332"/>
                </a:lnTo>
                <a:lnTo>
                  <a:pt x="7772730" y="344258"/>
                </a:lnTo>
                <a:lnTo>
                  <a:pt x="7774470" y="335610"/>
                </a:lnTo>
                <a:close/>
              </a:path>
              <a:path w="7952740" h="1286509">
                <a:moveTo>
                  <a:pt x="7863421" y="335610"/>
                </a:moveTo>
                <a:lnTo>
                  <a:pt x="7861668" y="326961"/>
                </a:lnTo>
                <a:lnTo>
                  <a:pt x="7856906" y="319900"/>
                </a:lnTo>
                <a:lnTo>
                  <a:pt x="7849844" y="315137"/>
                </a:lnTo>
                <a:lnTo>
                  <a:pt x="7841196" y="313385"/>
                </a:lnTo>
                <a:lnTo>
                  <a:pt x="7832496" y="315137"/>
                </a:lnTo>
                <a:lnTo>
                  <a:pt x="7825435" y="319900"/>
                </a:lnTo>
                <a:lnTo>
                  <a:pt x="7820673" y="326961"/>
                </a:lnTo>
                <a:lnTo>
                  <a:pt x="7818920" y="335610"/>
                </a:lnTo>
                <a:lnTo>
                  <a:pt x="7820673" y="344258"/>
                </a:lnTo>
                <a:lnTo>
                  <a:pt x="7825435" y="351332"/>
                </a:lnTo>
                <a:lnTo>
                  <a:pt x="7832496" y="356095"/>
                </a:lnTo>
                <a:lnTo>
                  <a:pt x="7841145" y="357835"/>
                </a:lnTo>
                <a:lnTo>
                  <a:pt x="7849844" y="356095"/>
                </a:lnTo>
                <a:lnTo>
                  <a:pt x="7856906" y="351332"/>
                </a:lnTo>
                <a:lnTo>
                  <a:pt x="7861668" y="344258"/>
                </a:lnTo>
                <a:lnTo>
                  <a:pt x="7863421" y="335610"/>
                </a:lnTo>
                <a:close/>
              </a:path>
              <a:path w="7952740" h="1286509">
                <a:moveTo>
                  <a:pt x="7952359" y="335610"/>
                </a:moveTo>
                <a:lnTo>
                  <a:pt x="7950619" y="326961"/>
                </a:lnTo>
                <a:lnTo>
                  <a:pt x="7945856" y="319900"/>
                </a:lnTo>
                <a:lnTo>
                  <a:pt x="7938795" y="315137"/>
                </a:lnTo>
                <a:lnTo>
                  <a:pt x="7930134" y="313385"/>
                </a:lnTo>
                <a:lnTo>
                  <a:pt x="7921447" y="315137"/>
                </a:lnTo>
                <a:lnTo>
                  <a:pt x="7914373" y="319900"/>
                </a:lnTo>
                <a:lnTo>
                  <a:pt x="7909611" y="326961"/>
                </a:lnTo>
                <a:lnTo>
                  <a:pt x="7907871" y="335610"/>
                </a:lnTo>
                <a:lnTo>
                  <a:pt x="7909611" y="344258"/>
                </a:lnTo>
                <a:lnTo>
                  <a:pt x="7914373" y="351332"/>
                </a:lnTo>
                <a:lnTo>
                  <a:pt x="7921447" y="356095"/>
                </a:lnTo>
                <a:lnTo>
                  <a:pt x="7930096" y="357835"/>
                </a:lnTo>
                <a:lnTo>
                  <a:pt x="7938795" y="356095"/>
                </a:lnTo>
                <a:lnTo>
                  <a:pt x="7945856" y="351332"/>
                </a:lnTo>
                <a:lnTo>
                  <a:pt x="7950619" y="344258"/>
                </a:lnTo>
                <a:lnTo>
                  <a:pt x="7952359" y="335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1063231" y="5824220"/>
            <a:ext cx="2551430" cy="518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E56CE2"/>
                </a:solidFill>
                <a:latin typeface="Trebuchet MS"/>
                <a:cs typeface="Trebuchet MS"/>
              </a:rPr>
              <a:t>Telemetry</a:t>
            </a:r>
            <a:r>
              <a:rPr dirty="0" sz="1800" spc="-85" b="1">
                <a:solidFill>
                  <a:srgbClr val="E56CE2"/>
                </a:solidFill>
                <a:latin typeface="Trebuchet MS"/>
                <a:cs typeface="Trebuchet MS"/>
              </a:rPr>
              <a:t> </a:t>
            </a:r>
            <a:r>
              <a:rPr dirty="0" sz="1800" spc="225" b="1">
                <a:solidFill>
                  <a:srgbClr val="E56CE2"/>
                </a:solidFill>
                <a:latin typeface="Trebuchet MS"/>
                <a:cs typeface="Trebuchet MS"/>
              </a:rPr>
              <a:t>/</a:t>
            </a:r>
            <a:r>
              <a:rPr dirty="0" sz="1800" spc="-80" b="1">
                <a:solidFill>
                  <a:srgbClr val="E56CE2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E56CE2"/>
                </a:solidFill>
                <a:latin typeface="Trebuchet MS"/>
                <a:cs typeface="Trebuchet MS"/>
              </a:rPr>
              <a:t>operations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400" spc="25" b="1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dirty="0" sz="14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rapid</a:t>
            </a:r>
            <a:r>
              <a:rPr dirty="0" sz="14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Trebuchet MS"/>
                <a:cs typeface="Trebuchet MS"/>
              </a:rPr>
              <a:t>issue</a:t>
            </a:r>
            <a:r>
              <a:rPr dirty="0" sz="14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 b="1">
                <a:solidFill>
                  <a:srgbClr val="FFFFFF"/>
                </a:solidFill>
                <a:latin typeface="Trebuchet MS"/>
                <a:cs typeface="Trebuchet MS"/>
              </a:rPr>
              <a:t>resolution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94030" y="362203"/>
            <a:ext cx="81305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40"/>
              <a:t>Clo</a:t>
            </a:r>
            <a:r>
              <a:rPr dirty="0" sz="4800" spc="180"/>
              <a:t>u</a:t>
            </a:r>
            <a:r>
              <a:rPr dirty="0" sz="4800" spc="335"/>
              <a:t>d</a:t>
            </a:r>
            <a:r>
              <a:rPr dirty="0" sz="4800" spc="-500"/>
              <a:t> </a:t>
            </a:r>
            <a:r>
              <a:rPr dirty="0" sz="4800" spc="145"/>
              <a:t>s</a:t>
            </a:r>
            <a:r>
              <a:rPr dirty="0" sz="4800" spc="-40"/>
              <a:t>t</a:t>
            </a:r>
            <a:r>
              <a:rPr dirty="0" sz="4800" spc="40"/>
              <a:t>ra</a:t>
            </a:r>
            <a:r>
              <a:rPr dirty="0" sz="4800" spc="30"/>
              <a:t>t</a:t>
            </a:r>
            <a:r>
              <a:rPr dirty="0" sz="4800" spc="-80"/>
              <a:t>e</a:t>
            </a:r>
            <a:r>
              <a:rPr dirty="0" sz="4800" spc="405"/>
              <a:t>g</a:t>
            </a:r>
            <a:r>
              <a:rPr dirty="0" sz="4800" spc="330"/>
              <a:t>y</a:t>
            </a:r>
            <a:r>
              <a:rPr dirty="0" sz="4800" spc="-500"/>
              <a:t> </a:t>
            </a:r>
            <a:r>
              <a:rPr dirty="0" sz="4800" spc="165"/>
              <a:t>a</a:t>
            </a:r>
            <a:r>
              <a:rPr dirty="0" sz="4800" spc="180"/>
              <a:t>n</a:t>
            </a:r>
            <a:r>
              <a:rPr dirty="0" sz="4800" spc="335"/>
              <a:t>d</a:t>
            </a:r>
            <a:r>
              <a:rPr dirty="0" sz="4800" spc="-500"/>
              <a:t> </a:t>
            </a:r>
            <a:r>
              <a:rPr dirty="0" sz="4800" spc="135"/>
              <a:t>a</a:t>
            </a:r>
            <a:r>
              <a:rPr dirty="0" sz="4800" spc="160"/>
              <a:t>p</a:t>
            </a:r>
            <a:r>
              <a:rPr dirty="0" sz="4800" spc="225"/>
              <a:t>p</a:t>
            </a:r>
            <a:r>
              <a:rPr dirty="0" sz="4800" spc="100"/>
              <a:t>roach</a:t>
            </a:r>
            <a:endParaRPr sz="4800"/>
          </a:p>
        </p:txBody>
      </p:sp>
      <p:sp>
        <p:nvSpPr>
          <p:cNvPr id="30" name="object 30"/>
          <p:cNvSpPr txBox="1"/>
          <p:nvPr/>
        </p:nvSpPr>
        <p:spPr>
          <a:xfrm>
            <a:off x="5193853" y="2823971"/>
            <a:ext cx="11144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 b="1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r>
              <a:rPr dirty="0" sz="14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0" b="1">
                <a:solidFill>
                  <a:srgbClr val="FFFFFF"/>
                </a:solidFill>
                <a:latin typeface="Trebuchet MS"/>
                <a:cs typeface="Trebuchet MS"/>
              </a:rPr>
              <a:t>tree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1581" y="2164570"/>
            <a:ext cx="2230659" cy="24734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4030" y="365252"/>
            <a:ext cx="74961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40"/>
              <a:t>Clo</a:t>
            </a:r>
            <a:r>
              <a:rPr dirty="0" sz="4800" spc="180"/>
              <a:t>u</a:t>
            </a:r>
            <a:r>
              <a:rPr dirty="0" sz="4800" spc="335"/>
              <a:t>d</a:t>
            </a:r>
            <a:r>
              <a:rPr dirty="0" sz="4800" spc="-500"/>
              <a:t> </a:t>
            </a:r>
            <a:r>
              <a:rPr dirty="0" sz="4800" spc="-45"/>
              <a:t>C</a:t>
            </a:r>
            <a:r>
              <a:rPr dirty="0" sz="4800" spc="-45"/>
              <a:t>e</a:t>
            </a:r>
            <a:r>
              <a:rPr dirty="0" sz="4800" spc="280"/>
              <a:t>n</a:t>
            </a:r>
            <a:r>
              <a:rPr dirty="0" sz="4800" spc="-40"/>
              <a:t>t</a:t>
            </a:r>
            <a:r>
              <a:rPr dirty="0" sz="4800" spc="-80"/>
              <a:t>e</a:t>
            </a:r>
            <a:r>
              <a:rPr dirty="0" sz="4800" spc="210"/>
              <a:t>r</a:t>
            </a:r>
            <a:r>
              <a:rPr dirty="0" sz="4800" spc="-505"/>
              <a:t> </a:t>
            </a:r>
            <a:r>
              <a:rPr dirty="0" sz="4800" spc="180"/>
              <a:t>o</a:t>
            </a:r>
            <a:r>
              <a:rPr dirty="0" sz="4800" spc="210"/>
              <a:t>f</a:t>
            </a:r>
            <a:r>
              <a:rPr dirty="0" sz="4800" spc="-495"/>
              <a:t> </a:t>
            </a:r>
            <a:r>
              <a:rPr dirty="0" sz="4800" spc="155"/>
              <a:t>E</a:t>
            </a:r>
            <a:r>
              <a:rPr dirty="0" sz="4800" spc="60"/>
              <a:t>x</a:t>
            </a:r>
            <a:r>
              <a:rPr dirty="0" sz="4800" spc="-120"/>
              <a:t>c</a:t>
            </a:r>
            <a:r>
              <a:rPr dirty="0" sz="4800" spc="-114"/>
              <a:t>e</a:t>
            </a:r>
            <a:r>
              <a:rPr dirty="0" sz="4800" spc="20"/>
              <a:t>ll</a:t>
            </a:r>
            <a:r>
              <a:rPr dirty="0" sz="4800" spc="150"/>
              <a:t>e</a:t>
            </a:r>
            <a:r>
              <a:rPr dirty="0" sz="4800" spc="280"/>
              <a:t>n</a:t>
            </a:r>
            <a:r>
              <a:rPr dirty="0" sz="4800" spc="-120"/>
              <a:t>ce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94030" y="1247140"/>
            <a:ext cx="88696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6700" algn="l"/>
                <a:tab pos="2171700" algn="l"/>
                <a:tab pos="3559175" algn="l"/>
                <a:tab pos="5247005" algn="l"/>
                <a:tab pos="6020435" algn="l"/>
                <a:tab pos="7382509" algn="l"/>
              </a:tabLst>
            </a:pPr>
            <a:r>
              <a:rPr dirty="0" sz="1600" spc="340" b="1">
                <a:solidFill>
                  <a:srgbClr val="E659D6"/>
                </a:solidFill>
                <a:latin typeface="Trebuchet MS"/>
                <a:cs typeface="Trebuchet MS"/>
              </a:rPr>
              <a:t>A</a:t>
            </a:r>
            <a:r>
              <a:rPr dirty="0" sz="1600" spc="45" b="1">
                <a:solidFill>
                  <a:srgbClr val="E659D6"/>
                </a:solidFill>
                <a:latin typeface="Trebuchet MS"/>
                <a:cs typeface="Trebuchet MS"/>
              </a:rPr>
              <a:t>R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5" b="1">
                <a:solidFill>
                  <a:srgbClr val="E659D6"/>
                </a:solidFill>
                <a:latin typeface="Trebuchet MS"/>
                <a:cs typeface="Trebuchet MS"/>
              </a:rPr>
              <a:t>C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80" b="1">
                <a:solidFill>
                  <a:srgbClr val="E659D6"/>
                </a:solidFill>
                <a:latin typeface="Trebuchet MS"/>
                <a:cs typeface="Trebuchet MS"/>
              </a:rPr>
              <a:t>H</a:t>
            </a:r>
            <a:r>
              <a:rPr dirty="0" sz="1600" spc="-19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60" b="1">
                <a:solidFill>
                  <a:srgbClr val="E659D6"/>
                </a:solidFill>
                <a:latin typeface="Trebuchet MS"/>
                <a:cs typeface="Trebuchet MS"/>
              </a:rPr>
              <a:t>I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E659D6"/>
                </a:solidFill>
                <a:latin typeface="Trebuchet MS"/>
                <a:cs typeface="Trebuchet MS"/>
              </a:rPr>
              <a:t>T</a:t>
            </a:r>
            <a:r>
              <a:rPr dirty="0" sz="1600" spc="-19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5" b="1">
                <a:solidFill>
                  <a:srgbClr val="E659D6"/>
                </a:solidFill>
                <a:latin typeface="Trebuchet MS"/>
                <a:cs typeface="Trebuchet MS"/>
              </a:rPr>
              <a:t>C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E659D6"/>
                </a:solidFill>
                <a:latin typeface="Trebuchet MS"/>
                <a:cs typeface="Trebuchet MS"/>
              </a:rPr>
              <a:t>T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</a:t>
            </a:r>
            <a:r>
              <a:rPr dirty="0" sz="1600" spc="370" b="1">
                <a:solidFill>
                  <a:srgbClr val="E659D6"/>
                </a:solidFill>
                <a:latin typeface="Trebuchet MS"/>
                <a:cs typeface="Trebuchet MS"/>
              </a:rPr>
              <a:t>A</a:t>
            </a:r>
            <a:r>
              <a:rPr dirty="0" sz="1600" spc="80" b="1">
                <a:solidFill>
                  <a:srgbClr val="E659D6"/>
                </a:solidFill>
                <a:latin typeface="Trebuchet MS"/>
                <a:cs typeface="Trebuchet MS"/>
              </a:rPr>
              <a:t>N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5" b="1">
                <a:solidFill>
                  <a:srgbClr val="E659D6"/>
                </a:solidFill>
                <a:latin typeface="Trebuchet MS"/>
                <a:cs typeface="Trebuchet MS"/>
              </a:rPr>
              <a:t>D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5" b="1">
                <a:solidFill>
                  <a:srgbClr val="E659D6"/>
                </a:solidFill>
                <a:latin typeface="Trebuchet MS"/>
                <a:cs typeface="Trebuchet MS"/>
              </a:rPr>
              <a:t>N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60" b="1">
                <a:solidFill>
                  <a:srgbClr val="E659D6"/>
                </a:solidFill>
                <a:latin typeface="Trebuchet MS"/>
                <a:cs typeface="Trebuchet MS"/>
              </a:rPr>
              <a:t>G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60" b="1">
                <a:solidFill>
                  <a:srgbClr val="E659D6"/>
                </a:solidFill>
                <a:latin typeface="Trebuchet MS"/>
                <a:cs typeface="Trebuchet MS"/>
              </a:rPr>
              <a:t>I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5" b="1">
                <a:solidFill>
                  <a:srgbClr val="E659D6"/>
                </a:solidFill>
                <a:latin typeface="Trebuchet MS"/>
                <a:cs typeface="Trebuchet MS"/>
              </a:rPr>
              <a:t>N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40" b="1">
                <a:solidFill>
                  <a:srgbClr val="E659D6"/>
                </a:solidFill>
                <a:latin typeface="Trebuchet MS"/>
                <a:cs typeface="Trebuchet MS"/>
              </a:rPr>
              <a:t>R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</a:t>
            </a:r>
            <a:r>
              <a:rPr dirty="0" sz="1600" spc="55" b="1">
                <a:solidFill>
                  <a:srgbClr val="E659D6"/>
                </a:solidFill>
                <a:latin typeface="Trebuchet MS"/>
                <a:cs typeface="Trebuchet MS"/>
              </a:rPr>
              <a:t>B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-20" b="1">
                <a:solidFill>
                  <a:srgbClr val="E659D6"/>
                </a:solidFill>
                <a:latin typeface="Trebuchet MS"/>
                <a:cs typeface="Trebuchet MS"/>
              </a:rPr>
              <a:t>L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70" b="1">
                <a:solidFill>
                  <a:srgbClr val="E659D6"/>
                </a:solidFill>
                <a:latin typeface="Trebuchet MS"/>
                <a:cs typeface="Trebuchet MS"/>
              </a:rPr>
              <a:t>U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50" b="1">
                <a:solidFill>
                  <a:srgbClr val="E659D6"/>
                </a:solidFill>
                <a:latin typeface="Trebuchet MS"/>
                <a:cs typeface="Trebuchet MS"/>
              </a:rPr>
              <a:t>P</a:t>
            </a:r>
            <a:r>
              <a:rPr dirty="0" sz="1600" spc="-19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40" b="1">
                <a:solidFill>
                  <a:srgbClr val="E659D6"/>
                </a:solidFill>
                <a:latin typeface="Trebuchet MS"/>
                <a:cs typeface="Trebuchet MS"/>
              </a:rPr>
              <a:t>R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60" b="1">
                <a:solidFill>
                  <a:srgbClr val="E659D6"/>
                </a:solidFill>
                <a:latin typeface="Trebuchet MS"/>
                <a:cs typeface="Trebuchet MS"/>
              </a:rPr>
              <a:t>I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5" b="1">
                <a:solidFill>
                  <a:srgbClr val="E659D6"/>
                </a:solidFill>
                <a:latin typeface="Trebuchet MS"/>
                <a:cs typeface="Trebuchet MS"/>
              </a:rPr>
              <a:t>N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E659D6"/>
                </a:solidFill>
                <a:latin typeface="Trebuchet MS"/>
                <a:cs typeface="Trebuchet MS"/>
              </a:rPr>
              <a:t>T</a:t>
            </a:r>
            <a:r>
              <a:rPr dirty="0" sz="1600" spc="-19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14" b="1">
                <a:solidFill>
                  <a:srgbClr val="E659D6"/>
                </a:solidFill>
                <a:latin typeface="Trebuchet MS"/>
                <a:cs typeface="Trebuchet MS"/>
              </a:rPr>
              <a:t>S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</a:t>
            </a:r>
            <a:r>
              <a:rPr dirty="0" sz="1600" spc="425" b="1">
                <a:solidFill>
                  <a:srgbClr val="E659D6"/>
                </a:solidFill>
                <a:latin typeface="Trebuchet MS"/>
                <a:cs typeface="Trebuchet MS"/>
              </a:rPr>
              <a:t>W</a:t>
            </a:r>
            <a:r>
              <a:rPr dirty="0" sz="1600" spc="40" b="1">
                <a:solidFill>
                  <a:srgbClr val="E659D6"/>
                </a:solidFill>
                <a:latin typeface="Trebuchet MS"/>
                <a:cs typeface="Trebuchet MS"/>
              </a:rPr>
              <a:t>I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E659D6"/>
                </a:solidFill>
                <a:latin typeface="Trebuchet MS"/>
                <a:cs typeface="Trebuchet MS"/>
              </a:rPr>
              <a:t>T</a:t>
            </a:r>
            <a:r>
              <a:rPr dirty="0" sz="1600" spc="-19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80" b="1">
                <a:solidFill>
                  <a:srgbClr val="E659D6"/>
                </a:solidFill>
                <a:latin typeface="Trebuchet MS"/>
                <a:cs typeface="Trebuchet MS"/>
              </a:rPr>
              <a:t>H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</a:t>
            </a:r>
            <a:r>
              <a:rPr dirty="0" sz="1600" spc="55" b="1">
                <a:solidFill>
                  <a:srgbClr val="E659D6"/>
                </a:solidFill>
                <a:latin typeface="Trebuchet MS"/>
                <a:cs typeface="Trebuchet MS"/>
              </a:rPr>
              <a:t>B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70" b="1">
                <a:solidFill>
                  <a:srgbClr val="E659D6"/>
                </a:solidFill>
                <a:latin typeface="Trebuchet MS"/>
                <a:cs typeface="Trebuchet MS"/>
              </a:rPr>
              <a:t>U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14" b="1">
                <a:solidFill>
                  <a:srgbClr val="E659D6"/>
                </a:solidFill>
                <a:latin typeface="Trebuchet MS"/>
                <a:cs typeface="Trebuchet MS"/>
              </a:rPr>
              <a:t>S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60" b="1">
                <a:solidFill>
                  <a:srgbClr val="E659D6"/>
                </a:solidFill>
                <a:latin typeface="Trebuchet MS"/>
                <a:cs typeface="Trebuchet MS"/>
              </a:rPr>
              <a:t>I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5" b="1">
                <a:solidFill>
                  <a:srgbClr val="E659D6"/>
                </a:solidFill>
                <a:latin typeface="Trebuchet MS"/>
                <a:cs typeface="Trebuchet MS"/>
              </a:rPr>
              <a:t>N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14" b="1">
                <a:solidFill>
                  <a:srgbClr val="E659D6"/>
                </a:solidFill>
                <a:latin typeface="Trebuchet MS"/>
                <a:cs typeface="Trebuchet MS"/>
              </a:rPr>
              <a:t>S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14" b="1">
                <a:solidFill>
                  <a:srgbClr val="E659D6"/>
                </a:solidFill>
                <a:latin typeface="Trebuchet MS"/>
                <a:cs typeface="Trebuchet MS"/>
              </a:rPr>
              <a:t>S</a:t>
            </a:r>
            <a:r>
              <a:rPr dirty="0" sz="1600" b="1">
                <a:solidFill>
                  <a:srgbClr val="E659D6"/>
                </a:solidFill>
                <a:latin typeface="Trebuchet MS"/>
                <a:cs typeface="Trebuchet MS"/>
              </a:rPr>
              <a:t>	</a:t>
            </a:r>
            <a:r>
              <a:rPr dirty="0" sz="1600" spc="310" b="1">
                <a:solidFill>
                  <a:srgbClr val="E659D6"/>
                </a:solidFill>
                <a:latin typeface="Trebuchet MS"/>
                <a:cs typeface="Trebuchet MS"/>
              </a:rPr>
              <a:t>A</a:t>
            </a:r>
            <a:r>
              <a:rPr dirty="0" sz="1600" spc="15" b="1">
                <a:solidFill>
                  <a:srgbClr val="E659D6"/>
                </a:solidFill>
                <a:latin typeface="Trebuchet MS"/>
                <a:cs typeface="Trebuchet MS"/>
              </a:rPr>
              <a:t>L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60" b="1">
                <a:solidFill>
                  <a:srgbClr val="E659D6"/>
                </a:solidFill>
                <a:latin typeface="Trebuchet MS"/>
                <a:cs typeface="Trebuchet MS"/>
              </a:rPr>
              <a:t>I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60" b="1">
                <a:solidFill>
                  <a:srgbClr val="E659D6"/>
                </a:solidFill>
                <a:latin typeface="Trebuchet MS"/>
                <a:cs typeface="Trebuchet MS"/>
              </a:rPr>
              <a:t>G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5" b="1">
                <a:solidFill>
                  <a:srgbClr val="E659D6"/>
                </a:solidFill>
                <a:latin typeface="Trebuchet MS"/>
                <a:cs typeface="Trebuchet MS"/>
              </a:rPr>
              <a:t>N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90" b="1">
                <a:solidFill>
                  <a:srgbClr val="E659D6"/>
                </a:solidFill>
                <a:latin typeface="Trebuchet MS"/>
                <a:cs typeface="Trebuchet MS"/>
              </a:rPr>
              <a:t>M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5" b="1">
                <a:solidFill>
                  <a:srgbClr val="E659D6"/>
                </a:solidFill>
                <a:latin typeface="Trebuchet MS"/>
                <a:cs typeface="Trebuchet MS"/>
              </a:rPr>
              <a:t>N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-30" b="1">
                <a:solidFill>
                  <a:srgbClr val="E659D6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91045" y="5582564"/>
            <a:ext cx="0" cy="1891664"/>
          </a:xfrm>
          <a:custGeom>
            <a:avLst/>
            <a:gdLst/>
            <a:ahLst/>
            <a:cxnLst/>
            <a:rect l="l" t="t" r="r" b="b"/>
            <a:pathLst>
              <a:path w="0" h="1891665">
                <a:moveTo>
                  <a:pt x="0" y="0"/>
                </a:moveTo>
                <a:lnTo>
                  <a:pt x="1" y="189158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51440" y="5582564"/>
            <a:ext cx="0" cy="1891664"/>
          </a:xfrm>
          <a:custGeom>
            <a:avLst/>
            <a:gdLst/>
            <a:ahLst/>
            <a:cxnLst/>
            <a:rect l="l" t="t" r="r" b="b"/>
            <a:pathLst>
              <a:path w="0" h="1891665">
                <a:moveTo>
                  <a:pt x="0" y="0"/>
                </a:moveTo>
                <a:lnTo>
                  <a:pt x="1" y="189158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725168" y="5126228"/>
            <a:ext cx="3934460" cy="2359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393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AE232"/>
                </a:solidFill>
                <a:latin typeface="Trebuchet MS"/>
                <a:cs typeface="Trebuchet MS"/>
              </a:rPr>
              <a:t>Governance</a:t>
            </a:r>
            <a:endParaRPr sz="2400">
              <a:latin typeface="Trebuchet MS"/>
              <a:cs typeface="Trebuchet MS"/>
            </a:endParaRPr>
          </a:p>
          <a:p>
            <a:pPr marL="238125" marR="498475" indent="-225425">
              <a:lnSpc>
                <a:spcPct val="100000"/>
              </a:lnSpc>
              <a:spcBef>
                <a:spcPts val="1935"/>
              </a:spcBef>
              <a:buClr>
                <a:srgbClr val="FFC000"/>
              </a:buClr>
              <a:buChar char="•"/>
              <a:tabLst>
                <a:tab pos="237490" algn="l"/>
                <a:tab pos="238125" algn="l"/>
              </a:tabLst>
            </a:pP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400" spc="-17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communications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globally</a:t>
            </a:r>
            <a:endParaRPr sz="1400">
              <a:latin typeface="Trebuchet MS"/>
              <a:cs typeface="Trebuchet MS"/>
            </a:endParaRPr>
          </a:p>
          <a:p>
            <a:pPr marL="238125" marR="372110" indent="-225425">
              <a:lnSpc>
                <a:spcPts val="1610"/>
              </a:lnSpc>
              <a:spcBef>
                <a:spcPts val="735"/>
              </a:spcBef>
              <a:buClr>
                <a:srgbClr val="FFC000"/>
              </a:buClr>
              <a:buChar char="•"/>
              <a:tabLst>
                <a:tab pos="237490" algn="l"/>
                <a:tab pos="238125" algn="l"/>
              </a:tabLst>
            </a:pP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Maintenance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council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business,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backlog </a:t>
            </a:r>
            <a:r>
              <a:rPr dirty="0" sz="14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forward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schedule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review</a:t>
            </a:r>
            <a:endParaRPr sz="1400">
              <a:latin typeface="Trebuchet MS"/>
              <a:cs typeface="Trebuchet MS"/>
            </a:endParaRPr>
          </a:p>
          <a:p>
            <a:pPr marL="238125" marR="426084" indent="-225425">
              <a:lnSpc>
                <a:spcPct val="101400"/>
              </a:lnSpc>
              <a:spcBef>
                <a:spcPts val="555"/>
              </a:spcBef>
              <a:buClr>
                <a:srgbClr val="FFC000"/>
              </a:buClr>
              <a:buChar char="•"/>
              <a:tabLst>
                <a:tab pos="237490" algn="l"/>
                <a:tab pos="238125" algn="l"/>
              </a:tabLst>
            </a:pP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Publication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council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minutes,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decisions </a:t>
            </a:r>
            <a:r>
              <a:rPr dirty="0" sz="14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actions</a:t>
            </a:r>
            <a:endParaRPr sz="1400">
              <a:latin typeface="Trebuchet MS"/>
              <a:cs typeface="Trebuchet MS"/>
            </a:endParaRPr>
          </a:p>
          <a:p>
            <a:pPr marL="238125" indent="-225425">
              <a:lnSpc>
                <a:spcPct val="100000"/>
              </a:lnSpc>
              <a:spcBef>
                <a:spcPts val="600"/>
              </a:spcBef>
              <a:buClr>
                <a:srgbClr val="FFC000"/>
              </a:buClr>
              <a:buChar char="•"/>
              <a:tabLst>
                <a:tab pos="237490" algn="l"/>
                <a:tab pos="238125" algn="l"/>
              </a:tabLst>
            </a:pP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timely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closure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decisions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actions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3028" y="5126228"/>
            <a:ext cx="3625850" cy="2359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6275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65E930"/>
                </a:solidFill>
                <a:latin typeface="Trebuchet MS"/>
                <a:cs typeface="Trebuchet MS"/>
              </a:rPr>
              <a:t>Council</a:t>
            </a:r>
            <a:r>
              <a:rPr dirty="0" sz="2400" spc="-135" b="1">
                <a:solidFill>
                  <a:srgbClr val="65E930"/>
                </a:solidFill>
                <a:latin typeface="Trebuchet MS"/>
                <a:cs typeface="Trebuchet MS"/>
              </a:rPr>
              <a:t> </a:t>
            </a:r>
            <a:r>
              <a:rPr dirty="0" sz="2400" spc="20" b="1">
                <a:solidFill>
                  <a:srgbClr val="65E930"/>
                </a:solidFill>
                <a:latin typeface="Trebuchet MS"/>
                <a:cs typeface="Trebuchet MS"/>
              </a:rPr>
              <a:t>member</a:t>
            </a:r>
            <a:endParaRPr sz="2400">
              <a:latin typeface="Trebuchet MS"/>
              <a:cs typeface="Trebuchet MS"/>
            </a:endParaRPr>
          </a:p>
          <a:p>
            <a:pPr marL="238125" marR="67945" indent="-225425">
              <a:lnSpc>
                <a:spcPct val="100000"/>
              </a:lnSpc>
              <a:spcBef>
                <a:spcPts val="1935"/>
              </a:spcBef>
              <a:buClr>
                <a:srgbClr val="65E930"/>
              </a:buClr>
              <a:buChar char="•"/>
              <a:tabLst>
                <a:tab pos="237490" algn="l"/>
                <a:tab pos="238125" algn="l"/>
              </a:tabLst>
            </a:pP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Provide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guidance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enhancement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blueprints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alignment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strategy</a:t>
            </a:r>
            <a:endParaRPr sz="1400">
              <a:latin typeface="Trebuchet MS"/>
              <a:cs typeface="Trebuchet MS"/>
            </a:endParaRPr>
          </a:p>
          <a:p>
            <a:pPr marL="238125" marR="179070" indent="-225425">
              <a:lnSpc>
                <a:spcPts val="1610"/>
              </a:lnSpc>
              <a:spcBef>
                <a:spcPts val="735"/>
              </a:spcBef>
              <a:buClr>
                <a:srgbClr val="65E930"/>
              </a:buClr>
              <a:buChar char="•"/>
              <a:tabLst>
                <a:tab pos="237490" algn="l"/>
                <a:tab pos="238125" algn="l"/>
              </a:tabLst>
            </a:pP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linkage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Engineering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4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unlocking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400">
              <a:latin typeface="Trebuchet MS"/>
              <a:cs typeface="Trebuchet MS"/>
            </a:endParaRPr>
          </a:p>
          <a:p>
            <a:pPr marL="238125" marR="12700" indent="-225425">
              <a:lnSpc>
                <a:spcPct val="101400"/>
              </a:lnSpc>
              <a:spcBef>
                <a:spcPts val="555"/>
              </a:spcBef>
              <a:buClr>
                <a:srgbClr val="65E930"/>
              </a:buClr>
              <a:buChar char="•"/>
              <a:tabLst>
                <a:tab pos="237490" algn="l"/>
                <a:tab pos="238125" algn="l"/>
              </a:tabLst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Approve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blueprints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published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4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record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(JPMC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site)</a:t>
            </a:r>
            <a:endParaRPr sz="1400">
              <a:latin typeface="Trebuchet MS"/>
              <a:cs typeface="Trebuchet MS"/>
            </a:endParaRPr>
          </a:p>
          <a:p>
            <a:pPr marL="238125" indent="-225425">
              <a:lnSpc>
                <a:spcPct val="100000"/>
              </a:lnSpc>
              <a:spcBef>
                <a:spcPts val="600"/>
              </a:spcBef>
              <a:buClr>
                <a:srgbClr val="65E930"/>
              </a:buClr>
              <a:buChar char="•"/>
              <a:tabLst>
                <a:tab pos="237490" algn="l"/>
                <a:tab pos="238125" algn="l"/>
              </a:tabLst>
            </a:pP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Engineer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blueprints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reliability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645" y="5126228"/>
            <a:ext cx="3882390" cy="2563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8010">
              <a:lnSpc>
                <a:spcPct val="100000"/>
              </a:lnSpc>
              <a:spcBef>
                <a:spcPts val="100"/>
              </a:spcBef>
            </a:pPr>
            <a:r>
              <a:rPr dirty="0" sz="2400" spc="15" b="1">
                <a:solidFill>
                  <a:srgbClr val="44CEEA"/>
                </a:solidFill>
                <a:latin typeface="Trebuchet MS"/>
                <a:cs typeface="Trebuchet MS"/>
              </a:rPr>
              <a:t>Blueprint</a:t>
            </a:r>
            <a:r>
              <a:rPr dirty="0" sz="2400" spc="-130" b="1">
                <a:solidFill>
                  <a:srgbClr val="44CEEA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44CEEA"/>
                </a:solidFill>
                <a:latin typeface="Trebuchet MS"/>
                <a:cs typeface="Trebuchet MS"/>
              </a:rPr>
              <a:t>owner</a:t>
            </a:r>
            <a:endParaRPr sz="2400">
              <a:latin typeface="Trebuchet MS"/>
              <a:cs typeface="Trebuchet MS"/>
            </a:endParaRPr>
          </a:p>
          <a:p>
            <a:pPr marL="238125" indent="-225425">
              <a:lnSpc>
                <a:spcPct val="100000"/>
              </a:lnSpc>
              <a:spcBef>
                <a:spcPts val="2125"/>
              </a:spcBef>
              <a:buClr>
                <a:srgbClr val="00B0F0"/>
              </a:buClr>
              <a:buChar char="•"/>
              <a:tabLst>
                <a:tab pos="237490" algn="l"/>
                <a:tab pos="238125" algn="l"/>
              </a:tabLst>
            </a:pP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10">
                <a:solidFill>
                  <a:srgbClr val="FFFFFF"/>
                </a:solidFill>
                <a:latin typeface="Trebuchet MS"/>
                <a:cs typeface="Trebuchet MS"/>
              </a:rPr>
              <a:t>SME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endParaRPr sz="1400">
              <a:latin typeface="Trebuchet MS"/>
              <a:cs typeface="Trebuchet MS"/>
            </a:endParaRPr>
          </a:p>
          <a:p>
            <a:pPr marL="238125" indent="-225425">
              <a:lnSpc>
                <a:spcPct val="100000"/>
              </a:lnSpc>
              <a:spcBef>
                <a:spcPts val="1415"/>
              </a:spcBef>
              <a:buClr>
                <a:srgbClr val="00B0F0"/>
              </a:buClr>
              <a:buChar char="•"/>
              <a:tabLst>
                <a:tab pos="237490" algn="l"/>
                <a:tab pos="238125" algn="l"/>
              </a:tabLst>
            </a:pP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Accountable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blueprint</a:t>
            </a:r>
            <a:endParaRPr sz="1400">
              <a:latin typeface="Trebuchet MS"/>
              <a:cs typeface="Trebuchet MS"/>
            </a:endParaRPr>
          </a:p>
          <a:p>
            <a:pPr marL="238125" marR="5080" indent="-225425">
              <a:lnSpc>
                <a:spcPct val="120000"/>
              </a:lnSpc>
              <a:spcBef>
                <a:spcPts val="1080"/>
              </a:spcBef>
              <a:buClr>
                <a:srgbClr val="00B0F0"/>
              </a:buClr>
              <a:buChar char="•"/>
              <a:tabLst>
                <a:tab pos="237490" algn="l"/>
                <a:tab pos="238125" algn="l"/>
              </a:tabLst>
            </a:pP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ea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pd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ep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alignment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strategy</a:t>
            </a:r>
            <a:endParaRPr sz="1400">
              <a:latin typeface="Trebuchet MS"/>
              <a:cs typeface="Trebuchet MS"/>
            </a:endParaRPr>
          </a:p>
          <a:p>
            <a:pPr marL="238125" marR="403860" indent="-225425">
              <a:lnSpc>
                <a:spcPct val="118600"/>
              </a:lnSpc>
              <a:spcBef>
                <a:spcPts val="1105"/>
              </a:spcBef>
              <a:buClr>
                <a:srgbClr val="00B0F0"/>
              </a:buClr>
              <a:buChar char="•"/>
              <a:tabLst>
                <a:tab pos="237490" algn="l"/>
                <a:tab pos="238125" algn="l"/>
              </a:tabLst>
            </a:pP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Responsible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annual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recertification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4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blueprint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3015" y="2167127"/>
            <a:ext cx="2310384" cy="23103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83368" y="2167127"/>
            <a:ext cx="2758439" cy="23957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034" y="1090676"/>
            <a:ext cx="31375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40">
                <a:solidFill>
                  <a:srgbClr val="E56CE2"/>
                </a:solidFill>
              </a:rPr>
              <a:t>Challenges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203229" y="1099819"/>
            <a:ext cx="16776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270">
                <a:solidFill>
                  <a:srgbClr val="65E930"/>
                </a:solidFill>
                <a:latin typeface="Trebuchet MS"/>
                <a:cs typeface="Trebuchet MS"/>
              </a:rPr>
              <a:t>Go</a:t>
            </a:r>
            <a:r>
              <a:rPr dirty="0" sz="4800" spc="225">
                <a:solidFill>
                  <a:srgbClr val="65E930"/>
                </a:solidFill>
                <a:latin typeface="Trebuchet MS"/>
                <a:cs typeface="Trebuchet MS"/>
              </a:rPr>
              <a:t>a</a:t>
            </a:r>
            <a:r>
              <a:rPr dirty="0" sz="4800" spc="250">
                <a:solidFill>
                  <a:srgbClr val="65E930"/>
                </a:solidFill>
                <a:latin typeface="Trebuchet MS"/>
                <a:cs typeface="Trebuchet MS"/>
              </a:rPr>
              <a:t>l</a:t>
            </a:r>
            <a:r>
              <a:rPr dirty="0" sz="4800" spc="265">
                <a:solidFill>
                  <a:srgbClr val="65E930"/>
                </a:solidFill>
                <a:latin typeface="Trebuchet MS"/>
                <a:cs typeface="Trebuchet MS"/>
              </a:rPr>
              <a:t>s</a:t>
            </a:r>
            <a:endParaRPr sz="4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12018" y="0"/>
            <a:ext cx="1881505" cy="8205470"/>
            <a:chOff x="6212018" y="0"/>
            <a:chExt cx="1881505" cy="8205470"/>
          </a:xfrm>
        </p:grpSpPr>
        <p:sp>
          <p:nvSpPr>
            <p:cNvPr id="5" name="object 5"/>
            <p:cNvSpPr/>
            <p:nvPr/>
          </p:nvSpPr>
          <p:spPr>
            <a:xfrm>
              <a:off x="6240589" y="0"/>
              <a:ext cx="1824355" cy="8205470"/>
            </a:xfrm>
            <a:custGeom>
              <a:avLst/>
              <a:gdLst/>
              <a:ahLst/>
              <a:cxnLst/>
              <a:rect l="l" t="t" r="r" b="b"/>
              <a:pathLst>
                <a:path w="1824354" h="8205470">
                  <a:moveTo>
                    <a:pt x="921550" y="8182902"/>
                  </a:moveTo>
                  <a:lnTo>
                    <a:pt x="919797" y="8174253"/>
                  </a:lnTo>
                  <a:lnTo>
                    <a:pt x="915035" y="8167179"/>
                  </a:lnTo>
                  <a:lnTo>
                    <a:pt x="907973" y="8162417"/>
                  </a:lnTo>
                  <a:lnTo>
                    <a:pt x="899325" y="8160677"/>
                  </a:lnTo>
                  <a:lnTo>
                    <a:pt x="890676" y="8162417"/>
                  </a:lnTo>
                  <a:lnTo>
                    <a:pt x="883602" y="8167179"/>
                  </a:lnTo>
                  <a:lnTo>
                    <a:pt x="878840" y="8174253"/>
                  </a:lnTo>
                  <a:lnTo>
                    <a:pt x="877100" y="8182940"/>
                  </a:lnTo>
                  <a:lnTo>
                    <a:pt x="878840" y="8191589"/>
                  </a:lnTo>
                  <a:lnTo>
                    <a:pt x="883602" y="8198663"/>
                  </a:lnTo>
                  <a:lnTo>
                    <a:pt x="890676" y="8203425"/>
                  </a:lnTo>
                  <a:lnTo>
                    <a:pt x="899325" y="8205165"/>
                  </a:lnTo>
                  <a:lnTo>
                    <a:pt x="907973" y="8203425"/>
                  </a:lnTo>
                  <a:lnTo>
                    <a:pt x="915035" y="8198663"/>
                  </a:lnTo>
                  <a:lnTo>
                    <a:pt x="919797" y="8191589"/>
                  </a:lnTo>
                  <a:lnTo>
                    <a:pt x="921550" y="8182902"/>
                  </a:lnTo>
                  <a:close/>
                </a:path>
                <a:path w="1824354" h="8205470">
                  <a:moveTo>
                    <a:pt x="921550" y="8093951"/>
                  </a:moveTo>
                  <a:lnTo>
                    <a:pt x="919797" y="8085302"/>
                  </a:lnTo>
                  <a:lnTo>
                    <a:pt x="915035" y="8078241"/>
                  </a:lnTo>
                  <a:lnTo>
                    <a:pt x="907973" y="8073479"/>
                  </a:lnTo>
                  <a:lnTo>
                    <a:pt x="899325" y="8071726"/>
                  </a:lnTo>
                  <a:lnTo>
                    <a:pt x="890676" y="8073479"/>
                  </a:lnTo>
                  <a:lnTo>
                    <a:pt x="883602" y="8078241"/>
                  </a:lnTo>
                  <a:lnTo>
                    <a:pt x="878840" y="8085302"/>
                  </a:lnTo>
                  <a:lnTo>
                    <a:pt x="877100" y="8094002"/>
                  </a:lnTo>
                  <a:lnTo>
                    <a:pt x="878840" y="8102651"/>
                  </a:lnTo>
                  <a:lnTo>
                    <a:pt x="883602" y="8109712"/>
                  </a:lnTo>
                  <a:lnTo>
                    <a:pt x="890676" y="8114474"/>
                  </a:lnTo>
                  <a:lnTo>
                    <a:pt x="899325" y="8116227"/>
                  </a:lnTo>
                  <a:lnTo>
                    <a:pt x="907973" y="8114474"/>
                  </a:lnTo>
                  <a:lnTo>
                    <a:pt x="915035" y="8109712"/>
                  </a:lnTo>
                  <a:lnTo>
                    <a:pt x="919797" y="8102651"/>
                  </a:lnTo>
                  <a:lnTo>
                    <a:pt x="921550" y="8093951"/>
                  </a:lnTo>
                  <a:close/>
                </a:path>
                <a:path w="1824354" h="8205470">
                  <a:moveTo>
                    <a:pt x="921550" y="8005013"/>
                  </a:moveTo>
                  <a:lnTo>
                    <a:pt x="919797" y="7996364"/>
                  </a:lnTo>
                  <a:lnTo>
                    <a:pt x="915035" y="7989290"/>
                  </a:lnTo>
                  <a:lnTo>
                    <a:pt x="907973" y="7984528"/>
                  </a:lnTo>
                  <a:lnTo>
                    <a:pt x="899325" y="7982788"/>
                  </a:lnTo>
                  <a:lnTo>
                    <a:pt x="890676" y="7984528"/>
                  </a:lnTo>
                  <a:lnTo>
                    <a:pt x="883602" y="7989290"/>
                  </a:lnTo>
                  <a:lnTo>
                    <a:pt x="878840" y="7996364"/>
                  </a:lnTo>
                  <a:lnTo>
                    <a:pt x="877100" y="8005051"/>
                  </a:lnTo>
                  <a:lnTo>
                    <a:pt x="878840" y="8013700"/>
                  </a:lnTo>
                  <a:lnTo>
                    <a:pt x="883602" y="8020774"/>
                  </a:lnTo>
                  <a:lnTo>
                    <a:pt x="890676" y="8025536"/>
                  </a:lnTo>
                  <a:lnTo>
                    <a:pt x="899325" y="8027276"/>
                  </a:lnTo>
                  <a:lnTo>
                    <a:pt x="907973" y="8025536"/>
                  </a:lnTo>
                  <a:lnTo>
                    <a:pt x="915035" y="8020774"/>
                  </a:lnTo>
                  <a:lnTo>
                    <a:pt x="919797" y="8013700"/>
                  </a:lnTo>
                  <a:lnTo>
                    <a:pt x="921550" y="8005013"/>
                  </a:lnTo>
                  <a:close/>
                </a:path>
                <a:path w="1824354" h="8205470">
                  <a:moveTo>
                    <a:pt x="921550" y="7916062"/>
                  </a:moveTo>
                  <a:lnTo>
                    <a:pt x="919797" y="7907414"/>
                  </a:lnTo>
                  <a:lnTo>
                    <a:pt x="915035" y="7900352"/>
                  </a:lnTo>
                  <a:lnTo>
                    <a:pt x="907973" y="7895590"/>
                  </a:lnTo>
                  <a:lnTo>
                    <a:pt x="899325" y="7893837"/>
                  </a:lnTo>
                  <a:lnTo>
                    <a:pt x="890676" y="7895590"/>
                  </a:lnTo>
                  <a:lnTo>
                    <a:pt x="883602" y="7900352"/>
                  </a:lnTo>
                  <a:lnTo>
                    <a:pt x="878840" y="7907414"/>
                  </a:lnTo>
                  <a:lnTo>
                    <a:pt x="877100" y="7916113"/>
                  </a:lnTo>
                  <a:lnTo>
                    <a:pt x="878840" y="7924762"/>
                  </a:lnTo>
                  <a:lnTo>
                    <a:pt x="883602" y="7931823"/>
                  </a:lnTo>
                  <a:lnTo>
                    <a:pt x="890676" y="7936585"/>
                  </a:lnTo>
                  <a:lnTo>
                    <a:pt x="899325" y="7938338"/>
                  </a:lnTo>
                  <a:lnTo>
                    <a:pt x="907973" y="7936585"/>
                  </a:lnTo>
                  <a:lnTo>
                    <a:pt x="915035" y="7931823"/>
                  </a:lnTo>
                  <a:lnTo>
                    <a:pt x="919797" y="7924762"/>
                  </a:lnTo>
                  <a:lnTo>
                    <a:pt x="921550" y="7916062"/>
                  </a:lnTo>
                  <a:close/>
                </a:path>
                <a:path w="1824354" h="8205470">
                  <a:moveTo>
                    <a:pt x="921550" y="7827124"/>
                  </a:moveTo>
                  <a:lnTo>
                    <a:pt x="919797" y="7818475"/>
                  </a:lnTo>
                  <a:lnTo>
                    <a:pt x="915035" y="7811402"/>
                  </a:lnTo>
                  <a:lnTo>
                    <a:pt x="907973" y="7806639"/>
                  </a:lnTo>
                  <a:lnTo>
                    <a:pt x="899325" y="7804899"/>
                  </a:lnTo>
                  <a:lnTo>
                    <a:pt x="890676" y="7806639"/>
                  </a:lnTo>
                  <a:lnTo>
                    <a:pt x="883602" y="7811402"/>
                  </a:lnTo>
                  <a:lnTo>
                    <a:pt x="878840" y="7818475"/>
                  </a:lnTo>
                  <a:lnTo>
                    <a:pt x="877100" y="7827162"/>
                  </a:lnTo>
                  <a:lnTo>
                    <a:pt x="878840" y="7835811"/>
                  </a:lnTo>
                  <a:lnTo>
                    <a:pt x="883602" y="7842885"/>
                  </a:lnTo>
                  <a:lnTo>
                    <a:pt x="890676" y="7847647"/>
                  </a:lnTo>
                  <a:lnTo>
                    <a:pt x="899325" y="7849387"/>
                  </a:lnTo>
                  <a:lnTo>
                    <a:pt x="907973" y="7847647"/>
                  </a:lnTo>
                  <a:lnTo>
                    <a:pt x="915035" y="7842885"/>
                  </a:lnTo>
                  <a:lnTo>
                    <a:pt x="919797" y="7835811"/>
                  </a:lnTo>
                  <a:lnTo>
                    <a:pt x="921550" y="7827124"/>
                  </a:lnTo>
                  <a:close/>
                </a:path>
                <a:path w="1824354" h="8205470">
                  <a:moveTo>
                    <a:pt x="921550" y="7738173"/>
                  </a:moveTo>
                  <a:lnTo>
                    <a:pt x="919797" y="7729525"/>
                  </a:lnTo>
                  <a:lnTo>
                    <a:pt x="915035" y="7722463"/>
                  </a:lnTo>
                  <a:lnTo>
                    <a:pt x="907973" y="7717701"/>
                  </a:lnTo>
                  <a:lnTo>
                    <a:pt x="899325" y="7715948"/>
                  </a:lnTo>
                  <a:lnTo>
                    <a:pt x="890676" y="7717701"/>
                  </a:lnTo>
                  <a:lnTo>
                    <a:pt x="883602" y="7722463"/>
                  </a:lnTo>
                  <a:lnTo>
                    <a:pt x="878840" y="7729525"/>
                  </a:lnTo>
                  <a:lnTo>
                    <a:pt x="877100" y="7738224"/>
                  </a:lnTo>
                  <a:lnTo>
                    <a:pt x="878840" y="7746873"/>
                  </a:lnTo>
                  <a:lnTo>
                    <a:pt x="883602" y="7753934"/>
                  </a:lnTo>
                  <a:lnTo>
                    <a:pt x="890676" y="7758697"/>
                  </a:lnTo>
                  <a:lnTo>
                    <a:pt x="899325" y="7760449"/>
                  </a:lnTo>
                  <a:lnTo>
                    <a:pt x="907973" y="7758697"/>
                  </a:lnTo>
                  <a:lnTo>
                    <a:pt x="915035" y="7753934"/>
                  </a:lnTo>
                  <a:lnTo>
                    <a:pt x="919797" y="7746873"/>
                  </a:lnTo>
                  <a:lnTo>
                    <a:pt x="921550" y="7738173"/>
                  </a:lnTo>
                  <a:close/>
                </a:path>
                <a:path w="1824354" h="8205470">
                  <a:moveTo>
                    <a:pt x="921550" y="7649235"/>
                  </a:moveTo>
                  <a:lnTo>
                    <a:pt x="919797" y="7640587"/>
                  </a:lnTo>
                  <a:lnTo>
                    <a:pt x="915035" y="7633513"/>
                  </a:lnTo>
                  <a:lnTo>
                    <a:pt x="907973" y="7628750"/>
                  </a:lnTo>
                  <a:lnTo>
                    <a:pt x="899325" y="7627010"/>
                  </a:lnTo>
                  <a:lnTo>
                    <a:pt x="890676" y="7628750"/>
                  </a:lnTo>
                  <a:lnTo>
                    <a:pt x="883602" y="7633513"/>
                  </a:lnTo>
                  <a:lnTo>
                    <a:pt x="878840" y="7640587"/>
                  </a:lnTo>
                  <a:lnTo>
                    <a:pt x="877100" y="7649273"/>
                  </a:lnTo>
                  <a:lnTo>
                    <a:pt x="878840" y="7657922"/>
                  </a:lnTo>
                  <a:lnTo>
                    <a:pt x="883602" y="7664996"/>
                  </a:lnTo>
                  <a:lnTo>
                    <a:pt x="890676" y="7669758"/>
                  </a:lnTo>
                  <a:lnTo>
                    <a:pt x="899325" y="7671498"/>
                  </a:lnTo>
                  <a:lnTo>
                    <a:pt x="907973" y="7669758"/>
                  </a:lnTo>
                  <a:lnTo>
                    <a:pt x="915035" y="7664996"/>
                  </a:lnTo>
                  <a:lnTo>
                    <a:pt x="919797" y="7657922"/>
                  </a:lnTo>
                  <a:lnTo>
                    <a:pt x="921550" y="7649235"/>
                  </a:lnTo>
                  <a:close/>
                </a:path>
                <a:path w="1824354" h="8205470">
                  <a:moveTo>
                    <a:pt x="921550" y="7560284"/>
                  </a:moveTo>
                  <a:lnTo>
                    <a:pt x="919797" y="7551636"/>
                  </a:lnTo>
                  <a:lnTo>
                    <a:pt x="915035" y="7544575"/>
                  </a:lnTo>
                  <a:lnTo>
                    <a:pt x="907973" y="7539812"/>
                  </a:lnTo>
                  <a:lnTo>
                    <a:pt x="899325" y="7538059"/>
                  </a:lnTo>
                  <a:lnTo>
                    <a:pt x="890676" y="7539812"/>
                  </a:lnTo>
                  <a:lnTo>
                    <a:pt x="883602" y="7544575"/>
                  </a:lnTo>
                  <a:lnTo>
                    <a:pt x="878840" y="7551636"/>
                  </a:lnTo>
                  <a:lnTo>
                    <a:pt x="877100" y="7560335"/>
                  </a:lnTo>
                  <a:lnTo>
                    <a:pt x="878840" y="7568984"/>
                  </a:lnTo>
                  <a:lnTo>
                    <a:pt x="883602" y="7576045"/>
                  </a:lnTo>
                  <a:lnTo>
                    <a:pt x="890676" y="7580808"/>
                  </a:lnTo>
                  <a:lnTo>
                    <a:pt x="899325" y="7582560"/>
                  </a:lnTo>
                  <a:lnTo>
                    <a:pt x="907973" y="7580808"/>
                  </a:lnTo>
                  <a:lnTo>
                    <a:pt x="915035" y="7576045"/>
                  </a:lnTo>
                  <a:lnTo>
                    <a:pt x="919797" y="7568984"/>
                  </a:lnTo>
                  <a:lnTo>
                    <a:pt x="921550" y="7560284"/>
                  </a:lnTo>
                  <a:close/>
                </a:path>
                <a:path w="1824354" h="8205470">
                  <a:moveTo>
                    <a:pt x="921550" y="7471346"/>
                  </a:moveTo>
                  <a:lnTo>
                    <a:pt x="919797" y="7462698"/>
                  </a:lnTo>
                  <a:lnTo>
                    <a:pt x="915035" y="7455624"/>
                  </a:lnTo>
                  <a:lnTo>
                    <a:pt x="907973" y="7450861"/>
                  </a:lnTo>
                  <a:lnTo>
                    <a:pt x="899325" y="7449121"/>
                  </a:lnTo>
                  <a:lnTo>
                    <a:pt x="890676" y="7450861"/>
                  </a:lnTo>
                  <a:lnTo>
                    <a:pt x="883602" y="7455624"/>
                  </a:lnTo>
                  <a:lnTo>
                    <a:pt x="878840" y="7462698"/>
                  </a:lnTo>
                  <a:lnTo>
                    <a:pt x="877100" y="7471384"/>
                  </a:lnTo>
                  <a:lnTo>
                    <a:pt x="878840" y="7480033"/>
                  </a:lnTo>
                  <a:lnTo>
                    <a:pt x="883602" y="7487107"/>
                  </a:lnTo>
                  <a:lnTo>
                    <a:pt x="890676" y="7491870"/>
                  </a:lnTo>
                  <a:lnTo>
                    <a:pt x="899325" y="7493609"/>
                  </a:lnTo>
                  <a:lnTo>
                    <a:pt x="907973" y="7491870"/>
                  </a:lnTo>
                  <a:lnTo>
                    <a:pt x="915035" y="7487107"/>
                  </a:lnTo>
                  <a:lnTo>
                    <a:pt x="919797" y="7480033"/>
                  </a:lnTo>
                  <a:lnTo>
                    <a:pt x="921550" y="7471346"/>
                  </a:lnTo>
                  <a:close/>
                </a:path>
                <a:path w="1824354" h="8205470">
                  <a:moveTo>
                    <a:pt x="921550" y="7382396"/>
                  </a:moveTo>
                  <a:lnTo>
                    <a:pt x="919797" y="7373747"/>
                  </a:lnTo>
                  <a:lnTo>
                    <a:pt x="915035" y="7366686"/>
                  </a:lnTo>
                  <a:lnTo>
                    <a:pt x="907973" y="7361923"/>
                  </a:lnTo>
                  <a:lnTo>
                    <a:pt x="899325" y="7360171"/>
                  </a:lnTo>
                  <a:lnTo>
                    <a:pt x="890676" y="7361923"/>
                  </a:lnTo>
                  <a:lnTo>
                    <a:pt x="883602" y="7366686"/>
                  </a:lnTo>
                  <a:lnTo>
                    <a:pt x="878840" y="7373747"/>
                  </a:lnTo>
                  <a:lnTo>
                    <a:pt x="877100" y="7382446"/>
                  </a:lnTo>
                  <a:lnTo>
                    <a:pt x="878840" y="7391095"/>
                  </a:lnTo>
                  <a:lnTo>
                    <a:pt x="883602" y="7398156"/>
                  </a:lnTo>
                  <a:lnTo>
                    <a:pt x="890676" y="7402919"/>
                  </a:lnTo>
                  <a:lnTo>
                    <a:pt x="899325" y="7404671"/>
                  </a:lnTo>
                  <a:lnTo>
                    <a:pt x="907973" y="7402919"/>
                  </a:lnTo>
                  <a:lnTo>
                    <a:pt x="915035" y="7398156"/>
                  </a:lnTo>
                  <a:lnTo>
                    <a:pt x="919797" y="7391095"/>
                  </a:lnTo>
                  <a:lnTo>
                    <a:pt x="921550" y="7382396"/>
                  </a:lnTo>
                  <a:close/>
                </a:path>
                <a:path w="1824354" h="8205470">
                  <a:moveTo>
                    <a:pt x="921550" y="7293457"/>
                  </a:moveTo>
                  <a:lnTo>
                    <a:pt x="919797" y="7284809"/>
                  </a:lnTo>
                  <a:lnTo>
                    <a:pt x="915035" y="7277735"/>
                  </a:lnTo>
                  <a:lnTo>
                    <a:pt x="907973" y="7272972"/>
                  </a:lnTo>
                  <a:lnTo>
                    <a:pt x="899325" y="7271232"/>
                  </a:lnTo>
                  <a:lnTo>
                    <a:pt x="890676" y="7272972"/>
                  </a:lnTo>
                  <a:lnTo>
                    <a:pt x="883602" y="7277735"/>
                  </a:lnTo>
                  <a:lnTo>
                    <a:pt x="878840" y="7284809"/>
                  </a:lnTo>
                  <a:lnTo>
                    <a:pt x="877100" y="7293496"/>
                  </a:lnTo>
                  <a:lnTo>
                    <a:pt x="878840" y="7302144"/>
                  </a:lnTo>
                  <a:lnTo>
                    <a:pt x="883602" y="7309218"/>
                  </a:lnTo>
                  <a:lnTo>
                    <a:pt x="890676" y="7313981"/>
                  </a:lnTo>
                  <a:lnTo>
                    <a:pt x="899325" y="7315721"/>
                  </a:lnTo>
                  <a:lnTo>
                    <a:pt x="907973" y="7313981"/>
                  </a:lnTo>
                  <a:lnTo>
                    <a:pt x="915035" y="7309218"/>
                  </a:lnTo>
                  <a:lnTo>
                    <a:pt x="919797" y="7302144"/>
                  </a:lnTo>
                  <a:lnTo>
                    <a:pt x="921550" y="7293457"/>
                  </a:lnTo>
                  <a:close/>
                </a:path>
                <a:path w="1824354" h="8205470">
                  <a:moveTo>
                    <a:pt x="921550" y="7204507"/>
                  </a:moveTo>
                  <a:lnTo>
                    <a:pt x="919797" y="7195858"/>
                  </a:lnTo>
                  <a:lnTo>
                    <a:pt x="915035" y="7188797"/>
                  </a:lnTo>
                  <a:lnTo>
                    <a:pt x="907973" y="7184034"/>
                  </a:lnTo>
                  <a:lnTo>
                    <a:pt x="899325" y="7182282"/>
                  </a:lnTo>
                  <a:lnTo>
                    <a:pt x="890676" y="7184034"/>
                  </a:lnTo>
                  <a:lnTo>
                    <a:pt x="883602" y="7188797"/>
                  </a:lnTo>
                  <a:lnTo>
                    <a:pt x="878840" y="7195858"/>
                  </a:lnTo>
                  <a:lnTo>
                    <a:pt x="877100" y="7204557"/>
                  </a:lnTo>
                  <a:lnTo>
                    <a:pt x="878840" y="7213206"/>
                  </a:lnTo>
                  <a:lnTo>
                    <a:pt x="883602" y="7220267"/>
                  </a:lnTo>
                  <a:lnTo>
                    <a:pt x="890676" y="7225030"/>
                  </a:lnTo>
                  <a:lnTo>
                    <a:pt x="899325" y="7226782"/>
                  </a:lnTo>
                  <a:lnTo>
                    <a:pt x="907973" y="7225030"/>
                  </a:lnTo>
                  <a:lnTo>
                    <a:pt x="915035" y="7220267"/>
                  </a:lnTo>
                  <a:lnTo>
                    <a:pt x="919797" y="7213206"/>
                  </a:lnTo>
                  <a:lnTo>
                    <a:pt x="921550" y="7204507"/>
                  </a:lnTo>
                  <a:close/>
                </a:path>
                <a:path w="1824354" h="8205470">
                  <a:moveTo>
                    <a:pt x="921550" y="7115569"/>
                  </a:moveTo>
                  <a:lnTo>
                    <a:pt x="919797" y="7106920"/>
                  </a:lnTo>
                  <a:lnTo>
                    <a:pt x="915035" y="7099846"/>
                  </a:lnTo>
                  <a:lnTo>
                    <a:pt x="907973" y="7095083"/>
                  </a:lnTo>
                  <a:lnTo>
                    <a:pt x="899325" y="7093344"/>
                  </a:lnTo>
                  <a:lnTo>
                    <a:pt x="890676" y="7095083"/>
                  </a:lnTo>
                  <a:lnTo>
                    <a:pt x="883602" y="7099846"/>
                  </a:lnTo>
                  <a:lnTo>
                    <a:pt x="878840" y="7106920"/>
                  </a:lnTo>
                  <a:lnTo>
                    <a:pt x="877100" y="7115607"/>
                  </a:lnTo>
                  <a:lnTo>
                    <a:pt x="878840" y="7124255"/>
                  </a:lnTo>
                  <a:lnTo>
                    <a:pt x="883602" y="7131329"/>
                  </a:lnTo>
                  <a:lnTo>
                    <a:pt x="890676" y="7136092"/>
                  </a:lnTo>
                  <a:lnTo>
                    <a:pt x="899325" y="7137832"/>
                  </a:lnTo>
                  <a:lnTo>
                    <a:pt x="907973" y="7136092"/>
                  </a:lnTo>
                  <a:lnTo>
                    <a:pt x="915035" y="7131329"/>
                  </a:lnTo>
                  <a:lnTo>
                    <a:pt x="919797" y="7124255"/>
                  </a:lnTo>
                  <a:lnTo>
                    <a:pt x="921550" y="7115569"/>
                  </a:lnTo>
                  <a:close/>
                </a:path>
                <a:path w="1824354" h="8205470">
                  <a:moveTo>
                    <a:pt x="921550" y="7026618"/>
                  </a:moveTo>
                  <a:lnTo>
                    <a:pt x="919797" y="7017969"/>
                  </a:lnTo>
                  <a:lnTo>
                    <a:pt x="915035" y="7010908"/>
                  </a:lnTo>
                  <a:lnTo>
                    <a:pt x="907973" y="7006145"/>
                  </a:lnTo>
                  <a:lnTo>
                    <a:pt x="899325" y="7004393"/>
                  </a:lnTo>
                  <a:lnTo>
                    <a:pt x="890676" y="7006145"/>
                  </a:lnTo>
                  <a:lnTo>
                    <a:pt x="883602" y="7010908"/>
                  </a:lnTo>
                  <a:lnTo>
                    <a:pt x="878840" y="7017969"/>
                  </a:lnTo>
                  <a:lnTo>
                    <a:pt x="877100" y="7026669"/>
                  </a:lnTo>
                  <a:lnTo>
                    <a:pt x="878840" y="7035317"/>
                  </a:lnTo>
                  <a:lnTo>
                    <a:pt x="883602" y="7042378"/>
                  </a:lnTo>
                  <a:lnTo>
                    <a:pt x="890676" y="7047141"/>
                  </a:lnTo>
                  <a:lnTo>
                    <a:pt x="899325" y="7048894"/>
                  </a:lnTo>
                  <a:lnTo>
                    <a:pt x="907973" y="7047141"/>
                  </a:lnTo>
                  <a:lnTo>
                    <a:pt x="915035" y="7042378"/>
                  </a:lnTo>
                  <a:lnTo>
                    <a:pt x="919797" y="7035317"/>
                  </a:lnTo>
                  <a:lnTo>
                    <a:pt x="921550" y="7026618"/>
                  </a:lnTo>
                  <a:close/>
                </a:path>
                <a:path w="1824354" h="8205470">
                  <a:moveTo>
                    <a:pt x="921550" y="6937680"/>
                  </a:moveTo>
                  <a:lnTo>
                    <a:pt x="919797" y="6929031"/>
                  </a:lnTo>
                  <a:lnTo>
                    <a:pt x="915035" y="6921957"/>
                  </a:lnTo>
                  <a:lnTo>
                    <a:pt x="907973" y="6917195"/>
                  </a:lnTo>
                  <a:lnTo>
                    <a:pt x="899325" y="6915455"/>
                  </a:lnTo>
                  <a:lnTo>
                    <a:pt x="890676" y="6917195"/>
                  </a:lnTo>
                  <a:lnTo>
                    <a:pt x="883602" y="6921957"/>
                  </a:lnTo>
                  <a:lnTo>
                    <a:pt x="878840" y="6929031"/>
                  </a:lnTo>
                  <a:lnTo>
                    <a:pt x="877100" y="6937718"/>
                  </a:lnTo>
                  <a:lnTo>
                    <a:pt x="878840" y="6946366"/>
                  </a:lnTo>
                  <a:lnTo>
                    <a:pt x="883602" y="6953440"/>
                  </a:lnTo>
                  <a:lnTo>
                    <a:pt x="890676" y="6958203"/>
                  </a:lnTo>
                  <a:lnTo>
                    <a:pt x="899325" y="6959943"/>
                  </a:lnTo>
                  <a:lnTo>
                    <a:pt x="907973" y="6958203"/>
                  </a:lnTo>
                  <a:lnTo>
                    <a:pt x="915035" y="6953440"/>
                  </a:lnTo>
                  <a:lnTo>
                    <a:pt x="919797" y="6946366"/>
                  </a:lnTo>
                  <a:lnTo>
                    <a:pt x="921550" y="6937680"/>
                  </a:lnTo>
                  <a:close/>
                </a:path>
                <a:path w="1824354" h="8205470">
                  <a:moveTo>
                    <a:pt x="921550" y="6848729"/>
                  </a:moveTo>
                  <a:lnTo>
                    <a:pt x="919797" y="6840080"/>
                  </a:lnTo>
                  <a:lnTo>
                    <a:pt x="915035" y="6833019"/>
                  </a:lnTo>
                  <a:lnTo>
                    <a:pt x="907973" y="6828256"/>
                  </a:lnTo>
                  <a:lnTo>
                    <a:pt x="899325" y="6826504"/>
                  </a:lnTo>
                  <a:lnTo>
                    <a:pt x="890676" y="6828256"/>
                  </a:lnTo>
                  <a:lnTo>
                    <a:pt x="883602" y="6833019"/>
                  </a:lnTo>
                  <a:lnTo>
                    <a:pt x="878840" y="6840080"/>
                  </a:lnTo>
                  <a:lnTo>
                    <a:pt x="877100" y="6848780"/>
                  </a:lnTo>
                  <a:lnTo>
                    <a:pt x="878840" y="6857428"/>
                  </a:lnTo>
                  <a:lnTo>
                    <a:pt x="883602" y="6864490"/>
                  </a:lnTo>
                  <a:lnTo>
                    <a:pt x="890676" y="6869252"/>
                  </a:lnTo>
                  <a:lnTo>
                    <a:pt x="899325" y="6871005"/>
                  </a:lnTo>
                  <a:lnTo>
                    <a:pt x="907973" y="6869252"/>
                  </a:lnTo>
                  <a:lnTo>
                    <a:pt x="915035" y="6864490"/>
                  </a:lnTo>
                  <a:lnTo>
                    <a:pt x="919797" y="6857428"/>
                  </a:lnTo>
                  <a:lnTo>
                    <a:pt x="921550" y="6848729"/>
                  </a:lnTo>
                  <a:close/>
                </a:path>
                <a:path w="1824354" h="8205470">
                  <a:moveTo>
                    <a:pt x="921550" y="6759791"/>
                  </a:moveTo>
                  <a:lnTo>
                    <a:pt x="919797" y="6751142"/>
                  </a:lnTo>
                  <a:lnTo>
                    <a:pt x="915035" y="6744068"/>
                  </a:lnTo>
                  <a:lnTo>
                    <a:pt x="907973" y="6739306"/>
                  </a:lnTo>
                  <a:lnTo>
                    <a:pt x="899325" y="6737566"/>
                  </a:lnTo>
                  <a:lnTo>
                    <a:pt x="890676" y="6739306"/>
                  </a:lnTo>
                  <a:lnTo>
                    <a:pt x="883602" y="6744068"/>
                  </a:lnTo>
                  <a:lnTo>
                    <a:pt x="878840" y="6751142"/>
                  </a:lnTo>
                  <a:lnTo>
                    <a:pt x="877100" y="6759829"/>
                  </a:lnTo>
                  <a:lnTo>
                    <a:pt x="878840" y="6768478"/>
                  </a:lnTo>
                  <a:lnTo>
                    <a:pt x="883602" y="6775551"/>
                  </a:lnTo>
                  <a:lnTo>
                    <a:pt x="890676" y="6780314"/>
                  </a:lnTo>
                  <a:lnTo>
                    <a:pt x="899325" y="6782054"/>
                  </a:lnTo>
                  <a:lnTo>
                    <a:pt x="907973" y="6780314"/>
                  </a:lnTo>
                  <a:lnTo>
                    <a:pt x="915035" y="6775551"/>
                  </a:lnTo>
                  <a:lnTo>
                    <a:pt x="919797" y="6768478"/>
                  </a:lnTo>
                  <a:lnTo>
                    <a:pt x="921550" y="6759791"/>
                  </a:lnTo>
                  <a:close/>
                </a:path>
                <a:path w="1824354" h="8205470">
                  <a:moveTo>
                    <a:pt x="921550" y="6670840"/>
                  </a:moveTo>
                  <a:lnTo>
                    <a:pt x="919797" y="6662191"/>
                  </a:lnTo>
                  <a:lnTo>
                    <a:pt x="915035" y="6655130"/>
                  </a:lnTo>
                  <a:lnTo>
                    <a:pt x="907973" y="6650368"/>
                  </a:lnTo>
                  <a:lnTo>
                    <a:pt x="899325" y="6648615"/>
                  </a:lnTo>
                  <a:lnTo>
                    <a:pt x="890676" y="6650368"/>
                  </a:lnTo>
                  <a:lnTo>
                    <a:pt x="883602" y="6655130"/>
                  </a:lnTo>
                  <a:lnTo>
                    <a:pt x="878840" y="6662191"/>
                  </a:lnTo>
                  <a:lnTo>
                    <a:pt x="877100" y="6670891"/>
                  </a:lnTo>
                  <a:lnTo>
                    <a:pt x="878840" y="6679539"/>
                  </a:lnTo>
                  <a:lnTo>
                    <a:pt x="883602" y="6686601"/>
                  </a:lnTo>
                  <a:lnTo>
                    <a:pt x="890676" y="6691363"/>
                  </a:lnTo>
                  <a:lnTo>
                    <a:pt x="899325" y="6693116"/>
                  </a:lnTo>
                  <a:lnTo>
                    <a:pt x="907973" y="6691363"/>
                  </a:lnTo>
                  <a:lnTo>
                    <a:pt x="915035" y="6686601"/>
                  </a:lnTo>
                  <a:lnTo>
                    <a:pt x="919797" y="6679539"/>
                  </a:lnTo>
                  <a:lnTo>
                    <a:pt x="921550" y="6670840"/>
                  </a:lnTo>
                  <a:close/>
                </a:path>
                <a:path w="1824354" h="8205470">
                  <a:moveTo>
                    <a:pt x="921550" y="6581902"/>
                  </a:moveTo>
                  <a:lnTo>
                    <a:pt x="919797" y="6573253"/>
                  </a:lnTo>
                  <a:lnTo>
                    <a:pt x="915035" y="6566179"/>
                  </a:lnTo>
                  <a:lnTo>
                    <a:pt x="907973" y="6561417"/>
                  </a:lnTo>
                  <a:lnTo>
                    <a:pt x="899325" y="6559677"/>
                  </a:lnTo>
                  <a:lnTo>
                    <a:pt x="890676" y="6561417"/>
                  </a:lnTo>
                  <a:lnTo>
                    <a:pt x="883602" y="6566179"/>
                  </a:lnTo>
                  <a:lnTo>
                    <a:pt x="878840" y="6573253"/>
                  </a:lnTo>
                  <a:lnTo>
                    <a:pt x="877100" y="6581940"/>
                  </a:lnTo>
                  <a:lnTo>
                    <a:pt x="878840" y="6590589"/>
                  </a:lnTo>
                  <a:lnTo>
                    <a:pt x="883602" y="6597663"/>
                  </a:lnTo>
                  <a:lnTo>
                    <a:pt x="890676" y="6602425"/>
                  </a:lnTo>
                  <a:lnTo>
                    <a:pt x="899325" y="6604165"/>
                  </a:lnTo>
                  <a:lnTo>
                    <a:pt x="907973" y="6602425"/>
                  </a:lnTo>
                  <a:lnTo>
                    <a:pt x="915035" y="6597663"/>
                  </a:lnTo>
                  <a:lnTo>
                    <a:pt x="919797" y="6590589"/>
                  </a:lnTo>
                  <a:lnTo>
                    <a:pt x="921550" y="6581902"/>
                  </a:lnTo>
                  <a:close/>
                </a:path>
                <a:path w="1824354" h="8205470">
                  <a:moveTo>
                    <a:pt x="921550" y="6492951"/>
                  </a:moveTo>
                  <a:lnTo>
                    <a:pt x="919797" y="6484302"/>
                  </a:lnTo>
                  <a:lnTo>
                    <a:pt x="915035" y="6477241"/>
                  </a:lnTo>
                  <a:lnTo>
                    <a:pt x="907973" y="6472479"/>
                  </a:lnTo>
                  <a:lnTo>
                    <a:pt x="899325" y="6470726"/>
                  </a:lnTo>
                  <a:lnTo>
                    <a:pt x="890676" y="6472479"/>
                  </a:lnTo>
                  <a:lnTo>
                    <a:pt x="883602" y="6477241"/>
                  </a:lnTo>
                  <a:lnTo>
                    <a:pt x="878840" y="6484302"/>
                  </a:lnTo>
                  <a:lnTo>
                    <a:pt x="877100" y="6493002"/>
                  </a:lnTo>
                  <a:lnTo>
                    <a:pt x="878840" y="6501651"/>
                  </a:lnTo>
                  <a:lnTo>
                    <a:pt x="883602" y="6508712"/>
                  </a:lnTo>
                  <a:lnTo>
                    <a:pt x="890676" y="6513474"/>
                  </a:lnTo>
                  <a:lnTo>
                    <a:pt x="899325" y="6515227"/>
                  </a:lnTo>
                  <a:lnTo>
                    <a:pt x="907973" y="6513474"/>
                  </a:lnTo>
                  <a:lnTo>
                    <a:pt x="915035" y="6508712"/>
                  </a:lnTo>
                  <a:lnTo>
                    <a:pt x="919797" y="6501651"/>
                  </a:lnTo>
                  <a:lnTo>
                    <a:pt x="921550" y="6492951"/>
                  </a:lnTo>
                  <a:close/>
                </a:path>
                <a:path w="1824354" h="8205470">
                  <a:moveTo>
                    <a:pt x="921550" y="6404013"/>
                  </a:moveTo>
                  <a:lnTo>
                    <a:pt x="919797" y="6395364"/>
                  </a:lnTo>
                  <a:lnTo>
                    <a:pt x="915035" y="6388290"/>
                  </a:lnTo>
                  <a:lnTo>
                    <a:pt x="907973" y="6383528"/>
                  </a:lnTo>
                  <a:lnTo>
                    <a:pt x="899325" y="6381788"/>
                  </a:lnTo>
                  <a:lnTo>
                    <a:pt x="890676" y="6383528"/>
                  </a:lnTo>
                  <a:lnTo>
                    <a:pt x="883602" y="6388290"/>
                  </a:lnTo>
                  <a:lnTo>
                    <a:pt x="878840" y="6395364"/>
                  </a:lnTo>
                  <a:lnTo>
                    <a:pt x="877100" y="6404051"/>
                  </a:lnTo>
                  <a:lnTo>
                    <a:pt x="878840" y="6412700"/>
                  </a:lnTo>
                  <a:lnTo>
                    <a:pt x="883602" y="6419774"/>
                  </a:lnTo>
                  <a:lnTo>
                    <a:pt x="890676" y="6424536"/>
                  </a:lnTo>
                  <a:lnTo>
                    <a:pt x="899325" y="6426276"/>
                  </a:lnTo>
                  <a:lnTo>
                    <a:pt x="907973" y="6424536"/>
                  </a:lnTo>
                  <a:lnTo>
                    <a:pt x="915035" y="6419774"/>
                  </a:lnTo>
                  <a:lnTo>
                    <a:pt x="919797" y="6412700"/>
                  </a:lnTo>
                  <a:lnTo>
                    <a:pt x="921550" y="6404013"/>
                  </a:lnTo>
                  <a:close/>
                </a:path>
                <a:path w="1824354" h="8205470">
                  <a:moveTo>
                    <a:pt x="921550" y="6315062"/>
                  </a:moveTo>
                  <a:lnTo>
                    <a:pt x="919797" y="6306413"/>
                  </a:lnTo>
                  <a:lnTo>
                    <a:pt x="915035" y="6299352"/>
                  </a:lnTo>
                  <a:lnTo>
                    <a:pt x="907973" y="6294590"/>
                  </a:lnTo>
                  <a:lnTo>
                    <a:pt x="899325" y="6292837"/>
                  </a:lnTo>
                  <a:lnTo>
                    <a:pt x="890676" y="6294590"/>
                  </a:lnTo>
                  <a:lnTo>
                    <a:pt x="883602" y="6299352"/>
                  </a:lnTo>
                  <a:lnTo>
                    <a:pt x="878840" y="6306413"/>
                  </a:lnTo>
                  <a:lnTo>
                    <a:pt x="877100" y="6315113"/>
                  </a:lnTo>
                  <a:lnTo>
                    <a:pt x="878840" y="6323762"/>
                  </a:lnTo>
                  <a:lnTo>
                    <a:pt x="883602" y="6330823"/>
                  </a:lnTo>
                  <a:lnTo>
                    <a:pt x="890676" y="6335585"/>
                  </a:lnTo>
                  <a:lnTo>
                    <a:pt x="899325" y="6337338"/>
                  </a:lnTo>
                  <a:lnTo>
                    <a:pt x="907973" y="6335585"/>
                  </a:lnTo>
                  <a:lnTo>
                    <a:pt x="915035" y="6330823"/>
                  </a:lnTo>
                  <a:lnTo>
                    <a:pt x="919797" y="6323762"/>
                  </a:lnTo>
                  <a:lnTo>
                    <a:pt x="921550" y="6315062"/>
                  </a:lnTo>
                  <a:close/>
                </a:path>
                <a:path w="1824354" h="8205470">
                  <a:moveTo>
                    <a:pt x="921550" y="6226124"/>
                  </a:moveTo>
                  <a:lnTo>
                    <a:pt x="919797" y="6217475"/>
                  </a:lnTo>
                  <a:lnTo>
                    <a:pt x="915035" y="6210401"/>
                  </a:lnTo>
                  <a:lnTo>
                    <a:pt x="907973" y="6205639"/>
                  </a:lnTo>
                  <a:lnTo>
                    <a:pt x="899325" y="6203899"/>
                  </a:lnTo>
                  <a:lnTo>
                    <a:pt x="890676" y="6205639"/>
                  </a:lnTo>
                  <a:lnTo>
                    <a:pt x="883602" y="6210401"/>
                  </a:lnTo>
                  <a:lnTo>
                    <a:pt x="878840" y="6217475"/>
                  </a:lnTo>
                  <a:lnTo>
                    <a:pt x="877100" y="6226162"/>
                  </a:lnTo>
                  <a:lnTo>
                    <a:pt x="878840" y="6234811"/>
                  </a:lnTo>
                  <a:lnTo>
                    <a:pt x="883602" y="6241885"/>
                  </a:lnTo>
                  <a:lnTo>
                    <a:pt x="890676" y="6246647"/>
                  </a:lnTo>
                  <a:lnTo>
                    <a:pt x="899325" y="6248387"/>
                  </a:lnTo>
                  <a:lnTo>
                    <a:pt x="907973" y="6246647"/>
                  </a:lnTo>
                  <a:lnTo>
                    <a:pt x="915035" y="6241885"/>
                  </a:lnTo>
                  <a:lnTo>
                    <a:pt x="919797" y="6234811"/>
                  </a:lnTo>
                  <a:lnTo>
                    <a:pt x="921550" y="6226124"/>
                  </a:lnTo>
                  <a:close/>
                </a:path>
                <a:path w="1824354" h="8205470">
                  <a:moveTo>
                    <a:pt x="921550" y="6137173"/>
                  </a:moveTo>
                  <a:lnTo>
                    <a:pt x="919797" y="6128524"/>
                  </a:lnTo>
                  <a:lnTo>
                    <a:pt x="915035" y="6121463"/>
                  </a:lnTo>
                  <a:lnTo>
                    <a:pt x="907973" y="6116701"/>
                  </a:lnTo>
                  <a:lnTo>
                    <a:pt x="899325" y="6114948"/>
                  </a:lnTo>
                  <a:lnTo>
                    <a:pt x="890676" y="6116701"/>
                  </a:lnTo>
                  <a:lnTo>
                    <a:pt x="883602" y="6121463"/>
                  </a:lnTo>
                  <a:lnTo>
                    <a:pt x="878840" y="6128524"/>
                  </a:lnTo>
                  <a:lnTo>
                    <a:pt x="877100" y="6137224"/>
                  </a:lnTo>
                  <a:lnTo>
                    <a:pt x="878840" y="6145873"/>
                  </a:lnTo>
                  <a:lnTo>
                    <a:pt x="883602" y="6152934"/>
                  </a:lnTo>
                  <a:lnTo>
                    <a:pt x="890676" y="6157696"/>
                  </a:lnTo>
                  <a:lnTo>
                    <a:pt x="899325" y="6159449"/>
                  </a:lnTo>
                  <a:lnTo>
                    <a:pt x="907973" y="6157696"/>
                  </a:lnTo>
                  <a:lnTo>
                    <a:pt x="915035" y="6152934"/>
                  </a:lnTo>
                  <a:lnTo>
                    <a:pt x="919797" y="6145873"/>
                  </a:lnTo>
                  <a:lnTo>
                    <a:pt x="921550" y="6137173"/>
                  </a:lnTo>
                  <a:close/>
                </a:path>
                <a:path w="1824354" h="8205470">
                  <a:moveTo>
                    <a:pt x="921550" y="6048235"/>
                  </a:moveTo>
                  <a:lnTo>
                    <a:pt x="919797" y="6039586"/>
                  </a:lnTo>
                  <a:lnTo>
                    <a:pt x="915035" y="6032512"/>
                  </a:lnTo>
                  <a:lnTo>
                    <a:pt x="907973" y="6027750"/>
                  </a:lnTo>
                  <a:lnTo>
                    <a:pt x="899325" y="6026010"/>
                  </a:lnTo>
                  <a:lnTo>
                    <a:pt x="890676" y="6027750"/>
                  </a:lnTo>
                  <a:lnTo>
                    <a:pt x="883602" y="6032512"/>
                  </a:lnTo>
                  <a:lnTo>
                    <a:pt x="878840" y="6039586"/>
                  </a:lnTo>
                  <a:lnTo>
                    <a:pt x="877100" y="6048273"/>
                  </a:lnTo>
                  <a:lnTo>
                    <a:pt x="878840" y="6056922"/>
                  </a:lnTo>
                  <a:lnTo>
                    <a:pt x="883602" y="6063996"/>
                  </a:lnTo>
                  <a:lnTo>
                    <a:pt x="890676" y="6068758"/>
                  </a:lnTo>
                  <a:lnTo>
                    <a:pt x="899325" y="6070498"/>
                  </a:lnTo>
                  <a:lnTo>
                    <a:pt x="907973" y="6068758"/>
                  </a:lnTo>
                  <a:lnTo>
                    <a:pt x="915035" y="6063996"/>
                  </a:lnTo>
                  <a:lnTo>
                    <a:pt x="919797" y="6056922"/>
                  </a:lnTo>
                  <a:lnTo>
                    <a:pt x="921550" y="6048235"/>
                  </a:lnTo>
                  <a:close/>
                </a:path>
                <a:path w="1824354" h="8205470">
                  <a:moveTo>
                    <a:pt x="921550" y="5959284"/>
                  </a:moveTo>
                  <a:lnTo>
                    <a:pt x="919797" y="5950636"/>
                  </a:lnTo>
                  <a:lnTo>
                    <a:pt x="915035" y="5943574"/>
                  </a:lnTo>
                  <a:lnTo>
                    <a:pt x="907973" y="5938812"/>
                  </a:lnTo>
                  <a:lnTo>
                    <a:pt x="899325" y="5937059"/>
                  </a:lnTo>
                  <a:lnTo>
                    <a:pt x="890676" y="5938812"/>
                  </a:lnTo>
                  <a:lnTo>
                    <a:pt x="883602" y="5943574"/>
                  </a:lnTo>
                  <a:lnTo>
                    <a:pt x="878840" y="5950636"/>
                  </a:lnTo>
                  <a:lnTo>
                    <a:pt x="877100" y="5959335"/>
                  </a:lnTo>
                  <a:lnTo>
                    <a:pt x="878840" y="5967984"/>
                  </a:lnTo>
                  <a:lnTo>
                    <a:pt x="883602" y="5975045"/>
                  </a:lnTo>
                  <a:lnTo>
                    <a:pt x="890676" y="5979807"/>
                  </a:lnTo>
                  <a:lnTo>
                    <a:pt x="899325" y="5981560"/>
                  </a:lnTo>
                  <a:lnTo>
                    <a:pt x="907973" y="5979807"/>
                  </a:lnTo>
                  <a:lnTo>
                    <a:pt x="915035" y="5975045"/>
                  </a:lnTo>
                  <a:lnTo>
                    <a:pt x="919797" y="5967984"/>
                  </a:lnTo>
                  <a:lnTo>
                    <a:pt x="921550" y="5959284"/>
                  </a:lnTo>
                  <a:close/>
                </a:path>
                <a:path w="1824354" h="8205470">
                  <a:moveTo>
                    <a:pt x="921550" y="5870346"/>
                  </a:moveTo>
                  <a:lnTo>
                    <a:pt x="919797" y="5861697"/>
                  </a:lnTo>
                  <a:lnTo>
                    <a:pt x="915035" y="5854624"/>
                  </a:lnTo>
                  <a:lnTo>
                    <a:pt x="907973" y="5849861"/>
                  </a:lnTo>
                  <a:lnTo>
                    <a:pt x="899325" y="5848121"/>
                  </a:lnTo>
                  <a:lnTo>
                    <a:pt x="890676" y="5849861"/>
                  </a:lnTo>
                  <a:lnTo>
                    <a:pt x="883602" y="5854624"/>
                  </a:lnTo>
                  <a:lnTo>
                    <a:pt x="878840" y="5861697"/>
                  </a:lnTo>
                  <a:lnTo>
                    <a:pt x="877100" y="5870384"/>
                  </a:lnTo>
                  <a:lnTo>
                    <a:pt x="878840" y="5879033"/>
                  </a:lnTo>
                  <a:lnTo>
                    <a:pt x="883602" y="5886107"/>
                  </a:lnTo>
                  <a:lnTo>
                    <a:pt x="890676" y="5890869"/>
                  </a:lnTo>
                  <a:lnTo>
                    <a:pt x="899325" y="5892609"/>
                  </a:lnTo>
                  <a:lnTo>
                    <a:pt x="907973" y="5890869"/>
                  </a:lnTo>
                  <a:lnTo>
                    <a:pt x="915035" y="5886107"/>
                  </a:lnTo>
                  <a:lnTo>
                    <a:pt x="919797" y="5879033"/>
                  </a:lnTo>
                  <a:lnTo>
                    <a:pt x="921550" y="5870346"/>
                  </a:lnTo>
                  <a:close/>
                </a:path>
                <a:path w="1824354" h="8205470">
                  <a:moveTo>
                    <a:pt x="921550" y="5781395"/>
                  </a:moveTo>
                  <a:lnTo>
                    <a:pt x="919797" y="5772747"/>
                  </a:lnTo>
                  <a:lnTo>
                    <a:pt x="915035" y="5765685"/>
                  </a:lnTo>
                  <a:lnTo>
                    <a:pt x="907973" y="5760923"/>
                  </a:lnTo>
                  <a:lnTo>
                    <a:pt x="899325" y="5759170"/>
                  </a:lnTo>
                  <a:lnTo>
                    <a:pt x="890676" y="5760923"/>
                  </a:lnTo>
                  <a:lnTo>
                    <a:pt x="883602" y="5765685"/>
                  </a:lnTo>
                  <a:lnTo>
                    <a:pt x="878840" y="5772747"/>
                  </a:lnTo>
                  <a:lnTo>
                    <a:pt x="877100" y="5781446"/>
                  </a:lnTo>
                  <a:lnTo>
                    <a:pt x="878840" y="5790095"/>
                  </a:lnTo>
                  <a:lnTo>
                    <a:pt x="883602" y="5797156"/>
                  </a:lnTo>
                  <a:lnTo>
                    <a:pt x="890676" y="5801919"/>
                  </a:lnTo>
                  <a:lnTo>
                    <a:pt x="899325" y="5803671"/>
                  </a:lnTo>
                  <a:lnTo>
                    <a:pt x="907973" y="5801919"/>
                  </a:lnTo>
                  <a:lnTo>
                    <a:pt x="915035" y="5797156"/>
                  </a:lnTo>
                  <a:lnTo>
                    <a:pt x="919797" y="5790095"/>
                  </a:lnTo>
                  <a:lnTo>
                    <a:pt x="921550" y="5781395"/>
                  </a:lnTo>
                  <a:close/>
                </a:path>
                <a:path w="1824354" h="8205470">
                  <a:moveTo>
                    <a:pt x="921550" y="5692457"/>
                  </a:moveTo>
                  <a:lnTo>
                    <a:pt x="919797" y="5683809"/>
                  </a:lnTo>
                  <a:lnTo>
                    <a:pt x="915035" y="5676735"/>
                  </a:lnTo>
                  <a:lnTo>
                    <a:pt x="907973" y="5671972"/>
                  </a:lnTo>
                  <a:lnTo>
                    <a:pt x="899325" y="5670232"/>
                  </a:lnTo>
                  <a:lnTo>
                    <a:pt x="890676" y="5671972"/>
                  </a:lnTo>
                  <a:lnTo>
                    <a:pt x="883602" y="5676735"/>
                  </a:lnTo>
                  <a:lnTo>
                    <a:pt x="878840" y="5683809"/>
                  </a:lnTo>
                  <a:lnTo>
                    <a:pt x="877100" y="5692495"/>
                  </a:lnTo>
                  <a:lnTo>
                    <a:pt x="878840" y="5701144"/>
                  </a:lnTo>
                  <a:lnTo>
                    <a:pt x="883602" y="5708218"/>
                  </a:lnTo>
                  <a:lnTo>
                    <a:pt x="890676" y="5712980"/>
                  </a:lnTo>
                  <a:lnTo>
                    <a:pt x="899325" y="5714720"/>
                  </a:lnTo>
                  <a:lnTo>
                    <a:pt x="907973" y="5712980"/>
                  </a:lnTo>
                  <a:lnTo>
                    <a:pt x="915035" y="5708218"/>
                  </a:lnTo>
                  <a:lnTo>
                    <a:pt x="919797" y="5701144"/>
                  </a:lnTo>
                  <a:lnTo>
                    <a:pt x="921550" y="5692457"/>
                  </a:lnTo>
                  <a:close/>
                </a:path>
                <a:path w="1824354" h="8205470">
                  <a:moveTo>
                    <a:pt x="921550" y="5603506"/>
                  </a:moveTo>
                  <a:lnTo>
                    <a:pt x="919797" y="5594858"/>
                  </a:lnTo>
                  <a:lnTo>
                    <a:pt x="915035" y="5587797"/>
                  </a:lnTo>
                  <a:lnTo>
                    <a:pt x="907973" y="5583034"/>
                  </a:lnTo>
                  <a:lnTo>
                    <a:pt x="899325" y="5581281"/>
                  </a:lnTo>
                  <a:lnTo>
                    <a:pt x="890676" y="5583034"/>
                  </a:lnTo>
                  <a:lnTo>
                    <a:pt x="883602" y="5587797"/>
                  </a:lnTo>
                  <a:lnTo>
                    <a:pt x="878840" y="5594858"/>
                  </a:lnTo>
                  <a:lnTo>
                    <a:pt x="877100" y="5603557"/>
                  </a:lnTo>
                  <a:lnTo>
                    <a:pt x="878840" y="5612206"/>
                  </a:lnTo>
                  <a:lnTo>
                    <a:pt x="883602" y="5619267"/>
                  </a:lnTo>
                  <a:lnTo>
                    <a:pt x="890676" y="5624030"/>
                  </a:lnTo>
                  <a:lnTo>
                    <a:pt x="899325" y="5625782"/>
                  </a:lnTo>
                  <a:lnTo>
                    <a:pt x="907973" y="5624030"/>
                  </a:lnTo>
                  <a:lnTo>
                    <a:pt x="915035" y="5619267"/>
                  </a:lnTo>
                  <a:lnTo>
                    <a:pt x="919797" y="5612206"/>
                  </a:lnTo>
                  <a:lnTo>
                    <a:pt x="921550" y="5603506"/>
                  </a:lnTo>
                  <a:close/>
                </a:path>
                <a:path w="1824354" h="8205470">
                  <a:moveTo>
                    <a:pt x="921550" y="5514568"/>
                  </a:moveTo>
                  <a:lnTo>
                    <a:pt x="919797" y="5505920"/>
                  </a:lnTo>
                  <a:lnTo>
                    <a:pt x="915035" y="5498846"/>
                  </a:lnTo>
                  <a:lnTo>
                    <a:pt x="907973" y="5494083"/>
                  </a:lnTo>
                  <a:lnTo>
                    <a:pt x="899325" y="5492343"/>
                  </a:lnTo>
                  <a:lnTo>
                    <a:pt x="890676" y="5494083"/>
                  </a:lnTo>
                  <a:lnTo>
                    <a:pt x="883602" y="5498846"/>
                  </a:lnTo>
                  <a:lnTo>
                    <a:pt x="878840" y="5505920"/>
                  </a:lnTo>
                  <a:lnTo>
                    <a:pt x="877100" y="5514606"/>
                  </a:lnTo>
                  <a:lnTo>
                    <a:pt x="878840" y="5523255"/>
                  </a:lnTo>
                  <a:lnTo>
                    <a:pt x="883602" y="5530329"/>
                  </a:lnTo>
                  <a:lnTo>
                    <a:pt x="890676" y="5535092"/>
                  </a:lnTo>
                  <a:lnTo>
                    <a:pt x="899325" y="5536831"/>
                  </a:lnTo>
                  <a:lnTo>
                    <a:pt x="907973" y="5535092"/>
                  </a:lnTo>
                  <a:lnTo>
                    <a:pt x="915035" y="5530329"/>
                  </a:lnTo>
                  <a:lnTo>
                    <a:pt x="919797" y="5523255"/>
                  </a:lnTo>
                  <a:lnTo>
                    <a:pt x="921550" y="5514568"/>
                  </a:lnTo>
                  <a:close/>
                </a:path>
                <a:path w="1824354" h="8205470">
                  <a:moveTo>
                    <a:pt x="921550" y="5425618"/>
                  </a:moveTo>
                  <a:lnTo>
                    <a:pt x="919797" y="5416969"/>
                  </a:lnTo>
                  <a:lnTo>
                    <a:pt x="915035" y="5409908"/>
                  </a:lnTo>
                  <a:lnTo>
                    <a:pt x="907973" y="5405145"/>
                  </a:lnTo>
                  <a:lnTo>
                    <a:pt x="899325" y="5403393"/>
                  </a:lnTo>
                  <a:lnTo>
                    <a:pt x="890676" y="5405145"/>
                  </a:lnTo>
                  <a:lnTo>
                    <a:pt x="883602" y="5409908"/>
                  </a:lnTo>
                  <a:lnTo>
                    <a:pt x="878840" y="5416969"/>
                  </a:lnTo>
                  <a:lnTo>
                    <a:pt x="877100" y="5425668"/>
                  </a:lnTo>
                  <a:lnTo>
                    <a:pt x="878840" y="5434317"/>
                  </a:lnTo>
                  <a:lnTo>
                    <a:pt x="883602" y="5441378"/>
                  </a:lnTo>
                  <a:lnTo>
                    <a:pt x="890676" y="5446141"/>
                  </a:lnTo>
                  <a:lnTo>
                    <a:pt x="899325" y="5447893"/>
                  </a:lnTo>
                  <a:lnTo>
                    <a:pt x="907973" y="5446141"/>
                  </a:lnTo>
                  <a:lnTo>
                    <a:pt x="915035" y="5441378"/>
                  </a:lnTo>
                  <a:lnTo>
                    <a:pt x="919797" y="5434317"/>
                  </a:lnTo>
                  <a:lnTo>
                    <a:pt x="921550" y="5425618"/>
                  </a:lnTo>
                  <a:close/>
                </a:path>
                <a:path w="1824354" h="8205470">
                  <a:moveTo>
                    <a:pt x="921550" y="5336679"/>
                  </a:moveTo>
                  <a:lnTo>
                    <a:pt x="919797" y="5328031"/>
                  </a:lnTo>
                  <a:lnTo>
                    <a:pt x="915035" y="5320957"/>
                  </a:lnTo>
                  <a:lnTo>
                    <a:pt x="907973" y="5316194"/>
                  </a:lnTo>
                  <a:lnTo>
                    <a:pt x="899325" y="5314454"/>
                  </a:lnTo>
                  <a:lnTo>
                    <a:pt x="890676" y="5316194"/>
                  </a:lnTo>
                  <a:lnTo>
                    <a:pt x="883602" y="5320957"/>
                  </a:lnTo>
                  <a:lnTo>
                    <a:pt x="878840" y="5328031"/>
                  </a:lnTo>
                  <a:lnTo>
                    <a:pt x="877100" y="5336718"/>
                  </a:lnTo>
                  <a:lnTo>
                    <a:pt x="878840" y="5345366"/>
                  </a:lnTo>
                  <a:lnTo>
                    <a:pt x="883602" y="5352440"/>
                  </a:lnTo>
                  <a:lnTo>
                    <a:pt x="890676" y="5357203"/>
                  </a:lnTo>
                  <a:lnTo>
                    <a:pt x="899325" y="5358943"/>
                  </a:lnTo>
                  <a:lnTo>
                    <a:pt x="907973" y="5357203"/>
                  </a:lnTo>
                  <a:lnTo>
                    <a:pt x="915035" y="5352440"/>
                  </a:lnTo>
                  <a:lnTo>
                    <a:pt x="919797" y="5345366"/>
                  </a:lnTo>
                  <a:lnTo>
                    <a:pt x="921550" y="5336679"/>
                  </a:lnTo>
                  <a:close/>
                </a:path>
                <a:path w="1824354" h="8205470">
                  <a:moveTo>
                    <a:pt x="921550" y="5247729"/>
                  </a:moveTo>
                  <a:lnTo>
                    <a:pt x="919797" y="5239080"/>
                  </a:lnTo>
                  <a:lnTo>
                    <a:pt x="915035" y="5232019"/>
                  </a:lnTo>
                  <a:lnTo>
                    <a:pt x="907973" y="5227256"/>
                  </a:lnTo>
                  <a:lnTo>
                    <a:pt x="899325" y="5225504"/>
                  </a:lnTo>
                  <a:lnTo>
                    <a:pt x="890676" y="5227256"/>
                  </a:lnTo>
                  <a:lnTo>
                    <a:pt x="883602" y="5232019"/>
                  </a:lnTo>
                  <a:lnTo>
                    <a:pt x="878840" y="5239080"/>
                  </a:lnTo>
                  <a:lnTo>
                    <a:pt x="877100" y="5247779"/>
                  </a:lnTo>
                  <a:lnTo>
                    <a:pt x="878840" y="5256428"/>
                  </a:lnTo>
                  <a:lnTo>
                    <a:pt x="883602" y="5263489"/>
                  </a:lnTo>
                  <a:lnTo>
                    <a:pt x="890676" y="5268252"/>
                  </a:lnTo>
                  <a:lnTo>
                    <a:pt x="899325" y="5270004"/>
                  </a:lnTo>
                  <a:lnTo>
                    <a:pt x="907973" y="5268252"/>
                  </a:lnTo>
                  <a:lnTo>
                    <a:pt x="915035" y="5263489"/>
                  </a:lnTo>
                  <a:lnTo>
                    <a:pt x="919797" y="5256428"/>
                  </a:lnTo>
                  <a:lnTo>
                    <a:pt x="921550" y="5247729"/>
                  </a:lnTo>
                  <a:close/>
                </a:path>
                <a:path w="1824354" h="8205470">
                  <a:moveTo>
                    <a:pt x="921550" y="5158791"/>
                  </a:moveTo>
                  <a:lnTo>
                    <a:pt x="919797" y="5150142"/>
                  </a:lnTo>
                  <a:lnTo>
                    <a:pt x="915035" y="5143068"/>
                  </a:lnTo>
                  <a:lnTo>
                    <a:pt x="907973" y="5138305"/>
                  </a:lnTo>
                  <a:lnTo>
                    <a:pt x="899325" y="5136566"/>
                  </a:lnTo>
                  <a:lnTo>
                    <a:pt x="890676" y="5138305"/>
                  </a:lnTo>
                  <a:lnTo>
                    <a:pt x="883602" y="5143068"/>
                  </a:lnTo>
                  <a:lnTo>
                    <a:pt x="878840" y="5150142"/>
                  </a:lnTo>
                  <a:lnTo>
                    <a:pt x="877100" y="5158829"/>
                  </a:lnTo>
                  <a:lnTo>
                    <a:pt x="878840" y="5167477"/>
                  </a:lnTo>
                  <a:lnTo>
                    <a:pt x="883602" y="5174551"/>
                  </a:lnTo>
                  <a:lnTo>
                    <a:pt x="890676" y="5179314"/>
                  </a:lnTo>
                  <a:lnTo>
                    <a:pt x="899325" y="5181054"/>
                  </a:lnTo>
                  <a:lnTo>
                    <a:pt x="907973" y="5179314"/>
                  </a:lnTo>
                  <a:lnTo>
                    <a:pt x="915035" y="5174551"/>
                  </a:lnTo>
                  <a:lnTo>
                    <a:pt x="919797" y="5167477"/>
                  </a:lnTo>
                  <a:lnTo>
                    <a:pt x="921550" y="5158791"/>
                  </a:lnTo>
                  <a:close/>
                </a:path>
                <a:path w="1824354" h="8205470">
                  <a:moveTo>
                    <a:pt x="921550" y="5069840"/>
                  </a:moveTo>
                  <a:lnTo>
                    <a:pt x="919797" y="5061191"/>
                  </a:lnTo>
                  <a:lnTo>
                    <a:pt x="915035" y="5054130"/>
                  </a:lnTo>
                  <a:lnTo>
                    <a:pt x="907973" y="5049367"/>
                  </a:lnTo>
                  <a:lnTo>
                    <a:pt x="899325" y="5047615"/>
                  </a:lnTo>
                  <a:lnTo>
                    <a:pt x="890676" y="5049367"/>
                  </a:lnTo>
                  <a:lnTo>
                    <a:pt x="883602" y="5054130"/>
                  </a:lnTo>
                  <a:lnTo>
                    <a:pt x="878840" y="5061191"/>
                  </a:lnTo>
                  <a:lnTo>
                    <a:pt x="877100" y="5069891"/>
                  </a:lnTo>
                  <a:lnTo>
                    <a:pt x="878840" y="5078539"/>
                  </a:lnTo>
                  <a:lnTo>
                    <a:pt x="883602" y="5085600"/>
                  </a:lnTo>
                  <a:lnTo>
                    <a:pt x="890676" y="5090363"/>
                  </a:lnTo>
                  <a:lnTo>
                    <a:pt x="899325" y="5092116"/>
                  </a:lnTo>
                  <a:lnTo>
                    <a:pt x="907973" y="5090363"/>
                  </a:lnTo>
                  <a:lnTo>
                    <a:pt x="915035" y="5085600"/>
                  </a:lnTo>
                  <a:lnTo>
                    <a:pt x="919797" y="5078539"/>
                  </a:lnTo>
                  <a:lnTo>
                    <a:pt x="921550" y="5069840"/>
                  </a:lnTo>
                  <a:close/>
                </a:path>
                <a:path w="1824354" h="8205470">
                  <a:moveTo>
                    <a:pt x="921550" y="3113062"/>
                  </a:moveTo>
                  <a:lnTo>
                    <a:pt x="919797" y="3104413"/>
                  </a:lnTo>
                  <a:lnTo>
                    <a:pt x="915035" y="3097352"/>
                  </a:lnTo>
                  <a:lnTo>
                    <a:pt x="907973" y="3092589"/>
                  </a:lnTo>
                  <a:lnTo>
                    <a:pt x="899325" y="3090837"/>
                  </a:lnTo>
                  <a:lnTo>
                    <a:pt x="890676" y="3092589"/>
                  </a:lnTo>
                  <a:lnTo>
                    <a:pt x="883602" y="3097352"/>
                  </a:lnTo>
                  <a:lnTo>
                    <a:pt x="878840" y="3104413"/>
                  </a:lnTo>
                  <a:lnTo>
                    <a:pt x="877100" y="3113113"/>
                  </a:lnTo>
                  <a:lnTo>
                    <a:pt x="878840" y="3121761"/>
                  </a:lnTo>
                  <a:lnTo>
                    <a:pt x="883602" y="3128822"/>
                  </a:lnTo>
                  <a:lnTo>
                    <a:pt x="890676" y="3133585"/>
                  </a:lnTo>
                  <a:lnTo>
                    <a:pt x="899325" y="3135338"/>
                  </a:lnTo>
                  <a:lnTo>
                    <a:pt x="907973" y="3133585"/>
                  </a:lnTo>
                  <a:lnTo>
                    <a:pt x="915035" y="3128822"/>
                  </a:lnTo>
                  <a:lnTo>
                    <a:pt x="919797" y="3121761"/>
                  </a:lnTo>
                  <a:lnTo>
                    <a:pt x="921550" y="3113062"/>
                  </a:lnTo>
                  <a:close/>
                </a:path>
                <a:path w="1824354" h="8205470">
                  <a:moveTo>
                    <a:pt x="921550" y="3024124"/>
                  </a:moveTo>
                  <a:lnTo>
                    <a:pt x="919797" y="3015462"/>
                  </a:lnTo>
                  <a:lnTo>
                    <a:pt x="915035" y="3008401"/>
                  </a:lnTo>
                  <a:lnTo>
                    <a:pt x="907973" y="3003639"/>
                  </a:lnTo>
                  <a:lnTo>
                    <a:pt x="899325" y="3001899"/>
                  </a:lnTo>
                  <a:lnTo>
                    <a:pt x="890676" y="3003639"/>
                  </a:lnTo>
                  <a:lnTo>
                    <a:pt x="883602" y="3008401"/>
                  </a:lnTo>
                  <a:lnTo>
                    <a:pt x="878840" y="3015462"/>
                  </a:lnTo>
                  <a:lnTo>
                    <a:pt x="877100" y="3024162"/>
                  </a:lnTo>
                  <a:lnTo>
                    <a:pt x="878840" y="3032810"/>
                  </a:lnTo>
                  <a:lnTo>
                    <a:pt x="883602" y="3039884"/>
                  </a:lnTo>
                  <a:lnTo>
                    <a:pt x="890676" y="3044647"/>
                  </a:lnTo>
                  <a:lnTo>
                    <a:pt x="899325" y="3046387"/>
                  </a:lnTo>
                  <a:lnTo>
                    <a:pt x="907973" y="3044647"/>
                  </a:lnTo>
                  <a:lnTo>
                    <a:pt x="915035" y="3039884"/>
                  </a:lnTo>
                  <a:lnTo>
                    <a:pt x="919797" y="3032810"/>
                  </a:lnTo>
                  <a:lnTo>
                    <a:pt x="921550" y="3024124"/>
                  </a:lnTo>
                  <a:close/>
                </a:path>
                <a:path w="1824354" h="8205470">
                  <a:moveTo>
                    <a:pt x="921550" y="2935173"/>
                  </a:moveTo>
                  <a:lnTo>
                    <a:pt x="919797" y="2926524"/>
                  </a:lnTo>
                  <a:lnTo>
                    <a:pt x="915035" y="2919463"/>
                  </a:lnTo>
                  <a:lnTo>
                    <a:pt x="907973" y="2914700"/>
                  </a:lnTo>
                  <a:lnTo>
                    <a:pt x="899325" y="2912948"/>
                  </a:lnTo>
                  <a:lnTo>
                    <a:pt x="890676" y="2914700"/>
                  </a:lnTo>
                  <a:lnTo>
                    <a:pt x="883602" y="2919463"/>
                  </a:lnTo>
                  <a:lnTo>
                    <a:pt x="878840" y="2926524"/>
                  </a:lnTo>
                  <a:lnTo>
                    <a:pt x="877100" y="2935224"/>
                  </a:lnTo>
                  <a:lnTo>
                    <a:pt x="878840" y="2943872"/>
                  </a:lnTo>
                  <a:lnTo>
                    <a:pt x="883602" y="2950934"/>
                  </a:lnTo>
                  <a:lnTo>
                    <a:pt x="890676" y="2955696"/>
                  </a:lnTo>
                  <a:lnTo>
                    <a:pt x="899325" y="2957449"/>
                  </a:lnTo>
                  <a:lnTo>
                    <a:pt x="907973" y="2955696"/>
                  </a:lnTo>
                  <a:lnTo>
                    <a:pt x="915035" y="2950934"/>
                  </a:lnTo>
                  <a:lnTo>
                    <a:pt x="919797" y="2943872"/>
                  </a:lnTo>
                  <a:lnTo>
                    <a:pt x="921550" y="2935173"/>
                  </a:lnTo>
                  <a:close/>
                </a:path>
                <a:path w="1824354" h="8205470">
                  <a:moveTo>
                    <a:pt x="921550" y="2846235"/>
                  </a:moveTo>
                  <a:lnTo>
                    <a:pt x="919797" y="2837573"/>
                  </a:lnTo>
                  <a:lnTo>
                    <a:pt x="915035" y="2830512"/>
                  </a:lnTo>
                  <a:lnTo>
                    <a:pt x="907973" y="2825750"/>
                  </a:lnTo>
                  <a:lnTo>
                    <a:pt x="899325" y="2824010"/>
                  </a:lnTo>
                  <a:lnTo>
                    <a:pt x="890676" y="2825750"/>
                  </a:lnTo>
                  <a:lnTo>
                    <a:pt x="883602" y="2830512"/>
                  </a:lnTo>
                  <a:lnTo>
                    <a:pt x="878840" y="2837573"/>
                  </a:lnTo>
                  <a:lnTo>
                    <a:pt x="877100" y="2846273"/>
                  </a:lnTo>
                  <a:lnTo>
                    <a:pt x="878840" y="2854922"/>
                  </a:lnTo>
                  <a:lnTo>
                    <a:pt x="883602" y="2861995"/>
                  </a:lnTo>
                  <a:lnTo>
                    <a:pt x="890676" y="2866758"/>
                  </a:lnTo>
                  <a:lnTo>
                    <a:pt x="899325" y="2868498"/>
                  </a:lnTo>
                  <a:lnTo>
                    <a:pt x="907973" y="2866758"/>
                  </a:lnTo>
                  <a:lnTo>
                    <a:pt x="915035" y="2861995"/>
                  </a:lnTo>
                  <a:lnTo>
                    <a:pt x="919797" y="2854922"/>
                  </a:lnTo>
                  <a:lnTo>
                    <a:pt x="921550" y="2846235"/>
                  </a:lnTo>
                  <a:close/>
                </a:path>
                <a:path w="1824354" h="8205470">
                  <a:moveTo>
                    <a:pt x="921550" y="2757284"/>
                  </a:moveTo>
                  <a:lnTo>
                    <a:pt x="919797" y="2748635"/>
                  </a:lnTo>
                  <a:lnTo>
                    <a:pt x="915035" y="2741574"/>
                  </a:lnTo>
                  <a:lnTo>
                    <a:pt x="907973" y="2736812"/>
                  </a:lnTo>
                  <a:lnTo>
                    <a:pt x="899325" y="2735059"/>
                  </a:lnTo>
                  <a:lnTo>
                    <a:pt x="890676" y="2736812"/>
                  </a:lnTo>
                  <a:lnTo>
                    <a:pt x="883602" y="2741574"/>
                  </a:lnTo>
                  <a:lnTo>
                    <a:pt x="878840" y="2748635"/>
                  </a:lnTo>
                  <a:lnTo>
                    <a:pt x="877100" y="2757335"/>
                  </a:lnTo>
                  <a:lnTo>
                    <a:pt x="878840" y="2765983"/>
                  </a:lnTo>
                  <a:lnTo>
                    <a:pt x="883602" y="2773045"/>
                  </a:lnTo>
                  <a:lnTo>
                    <a:pt x="890676" y="2777807"/>
                  </a:lnTo>
                  <a:lnTo>
                    <a:pt x="899325" y="2779560"/>
                  </a:lnTo>
                  <a:lnTo>
                    <a:pt x="907973" y="2777807"/>
                  </a:lnTo>
                  <a:lnTo>
                    <a:pt x="915035" y="2773045"/>
                  </a:lnTo>
                  <a:lnTo>
                    <a:pt x="919797" y="2765983"/>
                  </a:lnTo>
                  <a:lnTo>
                    <a:pt x="921550" y="2757284"/>
                  </a:lnTo>
                  <a:close/>
                </a:path>
                <a:path w="1824354" h="8205470">
                  <a:moveTo>
                    <a:pt x="921550" y="2668346"/>
                  </a:moveTo>
                  <a:lnTo>
                    <a:pt x="919797" y="2659684"/>
                  </a:lnTo>
                  <a:lnTo>
                    <a:pt x="915035" y="2652623"/>
                  </a:lnTo>
                  <a:lnTo>
                    <a:pt x="907973" y="2647861"/>
                  </a:lnTo>
                  <a:lnTo>
                    <a:pt x="899325" y="2646121"/>
                  </a:lnTo>
                  <a:lnTo>
                    <a:pt x="890676" y="2647861"/>
                  </a:lnTo>
                  <a:lnTo>
                    <a:pt x="883602" y="2652623"/>
                  </a:lnTo>
                  <a:lnTo>
                    <a:pt x="878840" y="2659684"/>
                  </a:lnTo>
                  <a:lnTo>
                    <a:pt x="877100" y="2668384"/>
                  </a:lnTo>
                  <a:lnTo>
                    <a:pt x="878840" y="2677033"/>
                  </a:lnTo>
                  <a:lnTo>
                    <a:pt x="883602" y="2684107"/>
                  </a:lnTo>
                  <a:lnTo>
                    <a:pt x="890676" y="2688869"/>
                  </a:lnTo>
                  <a:lnTo>
                    <a:pt x="899325" y="2690609"/>
                  </a:lnTo>
                  <a:lnTo>
                    <a:pt x="907973" y="2688869"/>
                  </a:lnTo>
                  <a:lnTo>
                    <a:pt x="915035" y="2684107"/>
                  </a:lnTo>
                  <a:lnTo>
                    <a:pt x="919797" y="2677033"/>
                  </a:lnTo>
                  <a:lnTo>
                    <a:pt x="921550" y="2668346"/>
                  </a:lnTo>
                  <a:close/>
                </a:path>
                <a:path w="1824354" h="8205470">
                  <a:moveTo>
                    <a:pt x="921550" y="2579395"/>
                  </a:moveTo>
                  <a:lnTo>
                    <a:pt x="919797" y="2570746"/>
                  </a:lnTo>
                  <a:lnTo>
                    <a:pt x="915035" y="2563685"/>
                  </a:lnTo>
                  <a:lnTo>
                    <a:pt x="907973" y="2558923"/>
                  </a:lnTo>
                  <a:lnTo>
                    <a:pt x="899325" y="2557170"/>
                  </a:lnTo>
                  <a:lnTo>
                    <a:pt x="890676" y="2558923"/>
                  </a:lnTo>
                  <a:lnTo>
                    <a:pt x="883602" y="2563685"/>
                  </a:lnTo>
                  <a:lnTo>
                    <a:pt x="878840" y="2570746"/>
                  </a:lnTo>
                  <a:lnTo>
                    <a:pt x="877100" y="2579446"/>
                  </a:lnTo>
                  <a:lnTo>
                    <a:pt x="878840" y="2588095"/>
                  </a:lnTo>
                  <a:lnTo>
                    <a:pt x="883602" y="2595156"/>
                  </a:lnTo>
                  <a:lnTo>
                    <a:pt x="890676" y="2599918"/>
                  </a:lnTo>
                  <a:lnTo>
                    <a:pt x="899325" y="2601671"/>
                  </a:lnTo>
                  <a:lnTo>
                    <a:pt x="907973" y="2599918"/>
                  </a:lnTo>
                  <a:lnTo>
                    <a:pt x="915035" y="2595156"/>
                  </a:lnTo>
                  <a:lnTo>
                    <a:pt x="919797" y="2588095"/>
                  </a:lnTo>
                  <a:lnTo>
                    <a:pt x="921550" y="2579395"/>
                  </a:lnTo>
                  <a:close/>
                </a:path>
                <a:path w="1824354" h="8205470">
                  <a:moveTo>
                    <a:pt x="921550" y="2490457"/>
                  </a:moveTo>
                  <a:lnTo>
                    <a:pt x="919797" y="2481796"/>
                  </a:lnTo>
                  <a:lnTo>
                    <a:pt x="915035" y="2474734"/>
                  </a:lnTo>
                  <a:lnTo>
                    <a:pt x="907973" y="2469972"/>
                  </a:lnTo>
                  <a:lnTo>
                    <a:pt x="899325" y="2468232"/>
                  </a:lnTo>
                  <a:lnTo>
                    <a:pt x="890676" y="2469972"/>
                  </a:lnTo>
                  <a:lnTo>
                    <a:pt x="883602" y="2474734"/>
                  </a:lnTo>
                  <a:lnTo>
                    <a:pt x="878840" y="2481796"/>
                  </a:lnTo>
                  <a:lnTo>
                    <a:pt x="877100" y="2490495"/>
                  </a:lnTo>
                  <a:lnTo>
                    <a:pt x="878840" y="2499144"/>
                  </a:lnTo>
                  <a:lnTo>
                    <a:pt x="883602" y="2506218"/>
                  </a:lnTo>
                  <a:lnTo>
                    <a:pt x="890676" y="2510980"/>
                  </a:lnTo>
                  <a:lnTo>
                    <a:pt x="899325" y="2512720"/>
                  </a:lnTo>
                  <a:lnTo>
                    <a:pt x="907973" y="2510980"/>
                  </a:lnTo>
                  <a:lnTo>
                    <a:pt x="915035" y="2506218"/>
                  </a:lnTo>
                  <a:lnTo>
                    <a:pt x="919797" y="2499144"/>
                  </a:lnTo>
                  <a:lnTo>
                    <a:pt x="921550" y="2490457"/>
                  </a:lnTo>
                  <a:close/>
                </a:path>
                <a:path w="1824354" h="8205470">
                  <a:moveTo>
                    <a:pt x="921550" y="2401506"/>
                  </a:moveTo>
                  <a:lnTo>
                    <a:pt x="919797" y="2392857"/>
                  </a:lnTo>
                  <a:lnTo>
                    <a:pt x="915035" y="2385796"/>
                  </a:lnTo>
                  <a:lnTo>
                    <a:pt x="907973" y="2381034"/>
                  </a:lnTo>
                  <a:lnTo>
                    <a:pt x="899325" y="2379281"/>
                  </a:lnTo>
                  <a:lnTo>
                    <a:pt x="890676" y="2381034"/>
                  </a:lnTo>
                  <a:lnTo>
                    <a:pt x="883602" y="2385796"/>
                  </a:lnTo>
                  <a:lnTo>
                    <a:pt x="878840" y="2392857"/>
                  </a:lnTo>
                  <a:lnTo>
                    <a:pt x="877100" y="2401557"/>
                  </a:lnTo>
                  <a:lnTo>
                    <a:pt x="878840" y="2410206"/>
                  </a:lnTo>
                  <a:lnTo>
                    <a:pt x="883602" y="2417267"/>
                  </a:lnTo>
                  <a:lnTo>
                    <a:pt x="890676" y="2422029"/>
                  </a:lnTo>
                  <a:lnTo>
                    <a:pt x="899325" y="2423782"/>
                  </a:lnTo>
                  <a:lnTo>
                    <a:pt x="907973" y="2422029"/>
                  </a:lnTo>
                  <a:lnTo>
                    <a:pt x="915035" y="2417267"/>
                  </a:lnTo>
                  <a:lnTo>
                    <a:pt x="919797" y="2410206"/>
                  </a:lnTo>
                  <a:lnTo>
                    <a:pt x="921550" y="2401506"/>
                  </a:lnTo>
                  <a:close/>
                </a:path>
                <a:path w="1824354" h="8205470">
                  <a:moveTo>
                    <a:pt x="921550" y="2312568"/>
                  </a:moveTo>
                  <a:lnTo>
                    <a:pt x="919797" y="2303907"/>
                  </a:lnTo>
                  <a:lnTo>
                    <a:pt x="915035" y="2296845"/>
                  </a:lnTo>
                  <a:lnTo>
                    <a:pt x="907973" y="2292083"/>
                  </a:lnTo>
                  <a:lnTo>
                    <a:pt x="899325" y="2290343"/>
                  </a:lnTo>
                  <a:lnTo>
                    <a:pt x="890676" y="2292083"/>
                  </a:lnTo>
                  <a:lnTo>
                    <a:pt x="883602" y="2296845"/>
                  </a:lnTo>
                  <a:lnTo>
                    <a:pt x="878840" y="2303907"/>
                  </a:lnTo>
                  <a:lnTo>
                    <a:pt x="877100" y="2312606"/>
                  </a:lnTo>
                  <a:lnTo>
                    <a:pt x="878840" y="2321255"/>
                  </a:lnTo>
                  <a:lnTo>
                    <a:pt x="883602" y="2328329"/>
                  </a:lnTo>
                  <a:lnTo>
                    <a:pt x="890676" y="2333091"/>
                  </a:lnTo>
                  <a:lnTo>
                    <a:pt x="899325" y="2334831"/>
                  </a:lnTo>
                  <a:lnTo>
                    <a:pt x="907973" y="2333091"/>
                  </a:lnTo>
                  <a:lnTo>
                    <a:pt x="915035" y="2328329"/>
                  </a:lnTo>
                  <a:lnTo>
                    <a:pt x="919797" y="2321255"/>
                  </a:lnTo>
                  <a:lnTo>
                    <a:pt x="921550" y="2312568"/>
                  </a:lnTo>
                  <a:close/>
                </a:path>
                <a:path w="1824354" h="8205470">
                  <a:moveTo>
                    <a:pt x="921550" y="2223617"/>
                  </a:moveTo>
                  <a:lnTo>
                    <a:pt x="919797" y="2214969"/>
                  </a:lnTo>
                  <a:lnTo>
                    <a:pt x="915035" y="2207907"/>
                  </a:lnTo>
                  <a:lnTo>
                    <a:pt x="907973" y="2203145"/>
                  </a:lnTo>
                  <a:lnTo>
                    <a:pt x="899325" y="2201392"/>
                  </a:lnTo>
                  <a:lnTo>
                    <a:pt x="890676" y="2203145"/>
                  </a:lnTo>
                  <a:lnTo>
                    <a:pt x="883602" y="2207907"/>
                  </a:lnTo>
                  <a:lnTo>
                    <a:pt x="878840" y="2214969"/>
                  </a:lnTo>
                  <a:lnTo>
                    <a:pt x="877100" y="2223668"/>
                  </a:lnTo>
                  <a:lnTo>
                    <a:pt x="878840" y="2232317"/>
                  </a:lnTo>
                  <a:lnTo>
                    <a:pt x="883602" y="2239378"/>
                  </a:lnTo>
                  <a:lnTo>
                    <a:pt x="890676" y="2244140"/>
                  </a:lnTo>
                  <a:lnTo>
                    <a:pt x="899325" y="2245893"/>
                  </a:lnTo>
                  <a:lnTo>
                    <a:pt x="907973" y="2244140"/>
                  </a:lnTo>
                  <a:lnTo>
                    <a:pt x="915035" y="2239378"/>
                  </a:lnTo>
                  <a:lnTo>
                    <a:pt x="919797" y="2232317"/>
                  </a:lnTo>
                  <a:lnTo>
                    <a:pt x="921550" y="2223617"/>
                  </a:lnTo>
                  <a:close/>
                </a:path>
                <a:path w="1824354" h="8205470">
                  <a:moveTo>
                    <a:pt x="921550" y="2134679"/>
                  </a:moveTo>
                  <a:lnTo>
                    <a:pt x="919797" y="2126018"/>
                  </a:lnTo>
                  <a:lnTo>
                    <a:pt x="915035" y="2118957"/>
                  </a:lnTo>
                  <a:lnTo>
                    <a:pt x="907973" y="2114194"/>
                  </a:lnTo>
                  <a:lnTo>
                    <a:pt x="899325" y="2112454"/>
                  </a:lnTo>
                  <a:lnTo>
                    <a:pt x="890676" y="2114194"/>
                  </a:lnTo>
                  <a:lnTo>
                    <a:pt x="883602" y="2118957"/>
                  </a:lnTo>
                  <a:lnTo>
                    <a:pt x="878840" y="2126018"/>
                  </a:lnTo>
                  <a:lnTo>
                    <a:pt x="877100" y="2134717"/>
                  </a:lnTo>
                  <a:lnTo>
                    <a:pt x="878840" y="2143366"/>
                  </a:lnTo>
                  <a:lnTo>
                    <a:pt x="883602" y="2150440"/>
                  </a:lnTo>
                  <a:lnTo>
                    <a:pt x="890676" y="2155202"/>
                  </a:lnTo>
                  <a:lnTo>
                    <a:pt x="899325" y="2156942"/>
                  </a:lnTo>
                  <a:lnTo>
                    <a:pt x="907973" y="2155202"/>
                  </a:lnTo>
                  <a:lnTo>
                    <a:pt x="915035" y="2150440"/>
                  </a:lnTo>
                  <a:lnTo>
                    <a:pt x="919797" y="2143366"/>
                  </a:lnTo>
                  <a:lnTo>
                    <a:pt x="921550" y="2134679"/>
                  </a:lnTo>
                  <a:close/>
                </a:path>
                <a:path w="1824354" h="8205470">
                  <a:moveTo>
                    <a:pt x="921550" y="2045728"/>
                  </a:moveTo>
                  <a:lnTo>
                    <a:pt x="919797" y="2037080"/>
                  </a:lnTo>
                  <a:lnTo>
                    <a:pt x="915035" y="2030018"/>
                  </a:lnTo>
                  <a:lnTo>
                    <a:pt x="907973" y="2025256"/>
                  </a:lnTo>
                  <a:lnTo>
                    <a:pt x="899325" y="2023503"/>
                  </a:lnTo>
                  <a:lnTo>
                    <a:pt x="890676" y="2025256"/>
                  </a:lnTo>
                  <a:lnTo>
                    <a:pt x="883602" y="2030018"/>
                  </a:lnTo>
                  <a:lnTo>
                    <a:pt x="878840" y="2037080"/>
                  </a:lnTo>
                  <a:lnTo>
                    <a:pt x="877100" y="2045766"/>
                  </a:lnTo>
                  <a:lnTo>
                    <a:pt x="878840" y="2054428"/>
                  </a:lnTo>
                  <a:lnTo>
                    <a:pt x="883602" y="2061489"/>
                  </a:lnTo>
                  <a:lnTo>
                    <a:pt x="890676" y="2066251"/>
                  </a:lnTo>
                  <a:lnTo>
                    <a:pt x="899325" y="2067991"/>
                  </a:lnTo>
                  <a:lnTo>
                    <a:pt x="907973" y="2066251"/>
                  </a:lnTo>
                  <a:lnTo>
                    <a:pt x="915035" y="2061489"/>
                  </a:lnTo>
                  <a:lnTo>
                    <a:pt x="919797" y="2054428"/>
                  </a:lnTo>
                  <a:lnTo>
                    <a:pt x="921550" y="2045728"/>
                  </a:lnTo>
                  <a:close/>
                </a:path>
                <a:path w="1824354" h="8205470">
                  <a:moveTo>
                    <a:pt x="921550" y="1956777"/>
                  </a:moveTo>
                  <a:lnTo>
                    <a:pt x="919797" y="1948129"/>
                  </a:lnTo>
                  <a:lnTo>
                    <a:pt x="915035" y="1941068"/>
                  </a:lnTo>
                  <a:lnTo>
                    <a:pt x="907973" y="1936305"/>
                  </a:lnTo>
                  <a:lnTo>
                    <a:pt x="899325" y="1934552"/>
                  </a:lnTo>
                  <a:lnTo>
                    <a:pt x="890676" y="1936305"/>
                  </a:lnTo>
                  <a:lnTo>
                    <a:pt x="883602" y="1941068"/>
                  </a:lnTo>
                  <a:lnTo>
                    <a:pt x="878840" y="1948129"/>
                  </a:lnTo>
                  <a:lnTo>
                    <a:pt x="877100" y="1956828"/>
                  </a:lnTo>
                  <a:lnTo>
                    <a:pt x="878840" y="1965477"/>
                  </a:lnTo>
                  <a:lnTo>
                    <a:pt x="883602" y="1972538"/>
                  </a:lnTo>
                  <a:lnTo>
                    <a:pt x="890676" y="1977301"/>
                  </a:lnTo>
                  <a:lnTo>
                    <a:pt x="899325" y="1979053"/>
                  </a:lnTo>
                  <a:lnTo>
                    <a:pt x="907973" y="1977301"/>
                  </a:lnTo>
                  <a:lnTo>
                    <a:pt x="915035" y="1972538"/>
                  </a:lnTo>
                  <a:lnTo>
                    <a:pt x="919797" y="1965477"/>
                  </a:lnTo>
                  <a:lnTo>
                    <a:pt x="921550" y="1956777"/>
                  </a:lnTo>
                  <a:close/>
                </a:path>
                <a:path w="1824354" h="8205470">
                  <a:moveTo>
                    <a:pt x="921550" y="1867839"/>
                  </a:moveTo>
                  <a:lnTo>
                    <a:pt x="919797" y="1859191"/>
                  </a:lnTo>
                  <a:lnTo>
                    <a:pt x="915035" y="1852129"/>
                  </a:lnTo>
                  <a:lnTo>
                    <a:pt x="907973" y="1847367"/>
                  </a:lnTo>
                  <a:lnTo>
                    <a:pt x="899325" y="1845614"/>
                  </a:lnTo>
                  <a:lnTo>
                    <a:pt x="890676" y="1847367"/>
                  </a:lnTo>
                  <a:lnTo>
                    <a:pt x="883602" y="1852129"/>
                  </a:lnTo>
                  <a:lnTo>
                    <a:pt x="878840" y="1859191"/>
                  </a:lnTo>
                  <a:lnTo>
                    <a:pt x="877100" y="1867877"/>
                  </a:lnTo>
                  <a:lnTo>
                    <a:pt x="878840" y="1876539"/>
                  </a:lnTo>
                  <a:lnTo>
                    <a:pt x="883602" y="1883600"/>
                  </a:lnTo>
                  <a:lnTo>
                    <a:pt x="890676" y="1888363"/>
                  </a:lnTo>
                  <a:lnTo>
                    <a:pt x="899325" y="1890102"/>
                  </a:lnTo>
                  <a:lnTo>
                    <a:pt x="907973" y="1888363"/>
                  </a:lnTo>
                  <a:lnTo>
                    <a:pt x="915035" y="1883600"/>
                  </a:lnTo>
                  <a:lnTo>
                    <a:pt x="919797" y="1876539"/>
                  </a:lnTo>
                  <a:lnTo>
                    <a:pt x="921550" y="1867839"/>
                  </a:lnTo>
                  <a:close/>
                </a:path>
                <a:path w="1824354" h="8205470">
                  <a:moveTo>
                    <a:pt x="921550" y="1778889"/>
                  </a:moveTo>
                  <a:lnTo>
                    <a:pt x="919797" y="1770240"/>
                  </a:lnTo>
                  <a:lnTo>
                    <a:pt x="915035" y="1763179"/>
                  </a:lnTo>
                  <a:lnTo>
                    <a:pt x="907973" y="1758416"/>
                  </a:lnTo>
                  <a:lnTo>
                    <a:pt x="899325" y="1756664"/>
                  </a:lnTo>
                  <a:lnTo>
                    <a:pt x="890676" y="1758416"/>
                  </a:lnTo>
                  <a:lnTo>
                    <a:pt x="883602" y="1763179"/>
                  </a:lnTo>
                  <a:lnTo>
                    <a:pt x="878840" y="1770240"/>
                  </a:lnTo>
                  <a:lnTo>
                    <a:pt x="877100" y="1778939"/>
                  </a:lnTo>
                  <a:lnTo>
                    <a:pt x="878840" y="1787588"/>
                  </a:lnTo>
                  <a:lnTo>
                    <a:pt x="883602" y="1794649"/>
                  </a:lnTo>
                  <a:lnTo>
                    <a:pt x="890676" y="1799412"/>
                  </a:lnTo>
                  <a:lnTo>
                    <a:pt x="899325" y="1801164"/>
                  </a:lnTo>
                  <a:lnTo>
                    <a:pt x="907973" y="1799412"/>
                  </a:lnTo>
                  <a:lnTo>
                    <a:pt x="915035" y="1794649"/>
                  </a:lnTo>
                  <a:lnTo>
                    <a:pt x="919797" y="1787588"/>
                  </a:lnTo>
                  <a:lnTo>
                    <a:pt x="921550" y="1778889"/>
                  </a:lnTo>
                  <a:close/>
                </a:path>
                <a:path w="1824354" h="8205470">
                  <a:moveTo>
                    <a:pt x="921550" y="1689950"/>
                  </a:moveTo>
                  <a:lnTo>
                    <a:pt x="919797" y="1681302"/>
                  </a:lnTo>
                  <a:lnTo>
                    <a:pt x="915035" y="1674241"/>
                  </a:lnTo>
                  <a:lnTo>
                    <a:pt x="907973" y="1669478"/>
                  </a:lnTo>
                  <a:lnTo>
                    <a:pt x="899325" y="1667725"/>
                  </a:lnTo>
                  <a:lnTo>
                    <a:pt x="890676" y="1669478"/>
                  </a:lnTo>
                  <a:lnTo>
                    <a:pt x="883602" y="1674241"/>
                  </a:lnTo>
                  <a:lnTo>
                    <a:pt x="878840" y="1681302"/>
                  </a:lnTo>
                  <a:lnTo>
                    <a:pt x="877100" y="1690001"/>
                  </a:lnTo>
                  <a:lnTo>
                    <a:pt x="878840" y="1698650"/>
                  </a:lnTo>
                  <a:lnTo>
                    <a:pt x="883602" y="1705711"/>
                  </a:lnTo>
                  <a:lnTo>
                    <a:pt x="890676" y="1710474"/>
                  </a:lnTo>
                  <a:lnTo>
                    <a:pt x="899325" y="1712226"/>
                  </a:lnTo>
                  <a:lnTo>
                    <a:pt x="907973" y="1710474"/>
                  </a:lnTo>
                  <a:lnTo>
                    <a:pt x="915035" y="1705711"/>
                  </a:lnTo>
                  <a:lnTo>
                    <a:pt x="919797" y="1698650"/>
                  </a:lnTo>
                  <a:lnTo>
                    <a:pt x="921550" y="1689950"/>
                  </a:lnTo>
                  <a:close/>
                </a:path>
                <a:path w="1824354" h="8205470">
                  <a:moveTo>
                    <a:pt x="921550" y="1601000"/>
                  </a:moveTo>
                  <a:lnTo>
                    <a:pt x="919797" y="1592351"/>
                  </a:lnTo>
                  <a:lnTo>
                    <a:pt x="915035" y="1585290"/>
                  </a:lnTo>
                  <a:lnTo>
                    <a:pt x="907973" y="1580527"/>
                  </a:lnTo>
                  <a:lnTo>
                    <a:pt x="899325" y="1578775"/>
                  </a:lnTo>
                  <a:lnTo>
                    <a:pt x="890676" y="1580527"/>
                  </a:lnTo>
                  <a:lnTo>
                    <a:pt x="883602" y="1585290"/>
                  </a:lnTo>
                  <a:lnTo>
                    <a:pt x="878840" y="1592351"/>
                  </a:lnTo>
                  <a:lnTo>
                    <a:pt x="877100" y="1601050"/>
                  </a:lnTo>
                  <a:lnTo>
                    <a:pt x="878840" y="1609699"/>
                  </a:lnTo>
                  <a:lnTo>
                    <a:pt x="883602" y="1616760"/>
                  </a:lnTo>
                  <a:lnTo>
                    <a:pt x="890676" y="1621523"/>
                  </a:lnTo>
                  <a:lnTo>
                    <a:pt x="899325" y="1623275"/>
                  </a:lnTo>
                  <a:lnTo>
                    <a:pt x="907973" y="1621523"/>
                  </a:lnTo>
                  <a:lnTo>
                    <a:pt x="915035" y="1616760"/>
                  </a:lnTo>
                  <a:lnTo>
                    <a:pt x="919797" y="1609699"/>
                  </a:lnTo>
                  <a:lnTo>
                    <a:pt x="921550" y="1601000"/>
                  </a:lnTo>
                  <a:close/>
                </a:path>
                <a:path w="1824354" h="8205470">
                  <a:moveTo>
                    <a:pt x="921550" y="1512062"/>
                  </a:moveTo>
                  <a:lnTo>
                    <a:pt x="919797" y="1503413"/>
                  </a:lnTo>
                  <a:lnTo>
                    <a:pt x="915035" y="1496352"/>
                  </a:lnTo>
                  <a:lnTo>
                    <a:pt x="907973" y="1491589"/>
                  </a:lnTo>
                  <a:lnTo>
                    <a:pt x="899325" y="1489837"/>
                  </a:lnTo>
                  <a:lnTo>
                    <a:pt x="890676" y="1491589"/>
                  </a:lnTo>
                  <a:lnTo>
                    <a:pt x="883602" y="1496352"/>
                  </a:lnTo>
                  <a:lnTo>
                    <a:pt x="878840" y="1503413"/>
                  </a:lnTo>
                  <a:lnTo>
                    <a:pt x="877100" y="1512100"/>
                  </a:lnTo>
                  <a:lnTo>
                    <a:pt x="878840" y="1520761"/>
                  </a:lnTo>
                  <a:lnTo>
                    <a:pt x="883602" y="1527822"/>
                  </a:lnTo>
                  <a:lnTo>
                    <a:pt x="890676" y="1532585"/>
                  </a:lnTo>
                  <a:lnTo>
                    <a:pt x="899325" y="1534325"/>
                  </a:lnTo>
                  <a:lnTo>
                    <a:pt x="907973" y="1532585"/>
                  </a:lnTo>
                  <a:lnTo>
                    <a:pt x="915035" y="1527822"/>
                  </a:lnTo>
                  <a:lnTo>
                    <a:pt x="919797" y="1520761"/>
                  </a:lnTo>
                  <a:lnTo>
                    <a:pt x="921550" y="1512062"/>
                  </a:lnTo>
                  <a:close/>
                </a:path>
                <a:path w="1824354" h="8205470">
                  <a:moveTo>
                    <a:pt x="921550" y="1423111"/>
                  </a:moveTo>
                  <a:lnTo>
                    <a:pt x="919797" y="1414462"/>
                  </a:lnTo>
                  <a:lnTo>
                    <a:pt x="915035" y="1407401"/>
                  </a:lnTo>
                  <a:lnTo>
                    <a:pt x="907973" y="1402638"/>
                  </a:lnTo>
                  <a:lnTo>
                    <a:pt x="899325" y="1400886"/>
                  </a:lnTo>
                  <a:lnTo>
                    <a:pt x="890676" y="1402638"/>
                  </a:lnTo>
                  <a:lnTo>
                    <a:pt x="883602" y="1407401"/>
                  </a:lnTo>
                  <a:lnTo>
                    <a:pt x="878840" y="1414462"/>
                  </a:lnTo>
                  <a:lnTo>
                    <a:pt x="877100" y="1423162"/>
                  </a:lnTo>
                  <a:lnTo>
                    <a:pt x="878840" y="1431810"/>
                  </a:lnTo>
                  <a:lnTo>
                    <a:pt x="883602" y="1438871"/>
                  </a:lnTo>
                  <a:lnTo>
                    <a:pt x="890676" y="1443634"/>
                  </a:lnTo>
                  <a:lnTo>
                    <a:pt x="899325" y="1445387"/>
                  </a:lnTo>
                  <a:lnTo>
                    <a:pt x="907973" y="1443634"/>
                  </a:lnTo>
                  <a:lnTo>
                    <a:pt x="915035" y="1438871"/>
                  </a:lnTo>
                  <a:lnTo>
                    <a:pt x="919797" y="1431810"/>
                  </a:lnTo>
                  <a:lnTo>
                    <a:pt x="921550" y="1423111"/>
                  </a:lnTo>
                  <a:close/>
                </a:path>
                <a:path w="1824354" h="8205470">
                  <a:moveTo>
                    <a:pt x="921550" y="1334173"/>
                  </a:moveTo>
                  <a:lnTo>
                    <a:pt x="919797" y="1325524"/>
                  </a:lnTo>
                  <a:lnTo>
                    <a:pt x="915035" y="1318463"/>
                  </a:lnTo>
                  <a:lnTo>
                    <a:pt x="907973" y="1313700"/>
                  </a:lnTo>
                  <a:lnTo>
                    <a:pt x="899325" y="1311948"/>
                  </a:lnTo>
                  <a:lnTo>
                    <a:pt x="890676" y="1313700"/>
                  </a:lnTo>
                  <a:lnTo>
                    <a:pt x="883602" y="1318463"/>
                  </a:lnTo>
                  <a:lnTo>
                    <a:pt x="878840" y="1325524"/>
                  </a:lnTo>
                  <a:lnTo>
                    <a:pt x="877100" y="1334211"/>
                  </a:lnTo>
                  <a:lnTo>
                    <a:pt x="878840" y="1342872"/>
                  </a:lnTo>
                  <a:lnTo>
                    <a:pt x="883602" y="1349933"/>
                  </a:lnTo>
                  <a:lnTo>
                    <a:pt x="890676" y="1354696"/>
                  </a:lnTo>
                  <a:lnTo>
                    <a:pt x="899325" y="1356436"/>
                  </a:lnTo>
                  <a:lnTo>
                    <a:pt x="907973" y="1354696"/>
                  </a:lnTo>
                  <a:lnTo>
                    <a:pt x="915035" y="1349933"/>
                  </a:lnTo>
                  <a:lnTo>
                    <a:pt x="919797" y="1342872"/>
                  </a:lnTo>
                  <a:lnTo>
                    <a:pt x="921550" y="1334173"/>
                  </a:lnTo>
                  <a:close/>
                </a:path>
                <a:path w="1824354" h="8205470">
                  <a:moveTo>
                    <a:pt x="921550" y="1245222"/>
                  </a:moveTo>
                  <a:lnTo>
                    <a:pt x="919797" y="1236573"/>
                  </a:lnTo>
                  <a:lnTo>
                    <a:pt x="915035" y="1229512"/>
                  </a:lnTo>
                  <a:lnTo>
                    <a:pt x="907973" y="1224749"/>
                  </a:lnTo>
                  <a:lnTo>
                    <a:pt x="899325" y="1222997"/>
                  </a:lnTo>
                  <a:lnTo>
                    <a:pt x="890676" y="1224749"/>
                  </a:lnTo>
                  <a:lnTo>
                    <a:pt x="883602" y="1229512"/>
                  </a:lnTo>
                  <a:lnTo>
                    <a:pt x="878840" y="1236573"/>
                  </a:lnTo>
                  <a:lnTo>
                    <a:pt x="877100" y="1245273"/>
                  </a:lnTo>
                  <a:lnTo>
                    <a:pt x="878840" y="1253921"/>
                  </a:lnTo>
                  <a:lnTo>
                    <a:pt x="883602" y="1260983"/>
                  </a:lnTo>
                  <a:lnTo>
                    <a:pt x="890676" y="1265745"/>
                  </a:lnTo>
                  <a:lnTo>
                    <a:pt x="899325" y="1267498"/>
                  </a:lnTo>
                  <a:lnTo>
                    <a:pt x="907973" y="1265745"/>
                  </a:lnTo>
                  <a:lnTo>
                    <a:pt x="915035" y="1260983"/>
                  </a:lnTo>
                  <a:lnTo>
                    <a:pt x="919797" y="1253921"/>
                  </a:lnTo>
                  <a:lnTo>
                    <a:pt x="921550" y="1245222"/>
                  </a:lnTo>
                  <a:close/>
                </a:path>
                <a:path w="1824354" h="8205470">
                  <a:moveTo>
                    <a:pt x="921550" y="1156284"/>
                  </a:moveTo>
                  <a:lnTo>
                    <a:pt x="919797" y="1147635"/>
                  </a:lnTo>
                  <a:lnTo>
                    <a:pt x="915035" y="1140574"/>
                  </a:lnTo>
                  <a:lnTo>
                    <a:pt x="907973" y="1135811"/>
                  </a:lnTo>
                  <a:lnTo>
                    <a:pt x="899325" y="1134059"/>
                  </a:lnTo>
                  <a:lnTo>
                    <a:pt x="890676" y="1135811"/>
                  </a:lnTo>
                  <a:lnTo>
                    <a:pt x="883602" y="1140574"/>
                  </a:lnTo>
                  <a:lnTo>
                    <a:pt x="878840" y="1147635"/>
                  </a:lnTo>
                  <a:lnTo>
                    <a:pt x="877100" y="1156322"/>
                  </a:lnTo>
                  <a:lnTo>
                    <a:pt x="878840" y="1164983"/>
                  </a:lnTo>
                  <a:lnTo>
                    <a:pt x="883602" y="1172044"/>
                  </a:lnTo>
                  <a:lnTo>
                    <a:pt x="890676" y="1176807"/>
                  </a:lnTo>
                  <a:lnTo>
                    <a:pt x="899325" y="1178547"/>
                  </a:lnTo>
                  <a:lnTo>
                    <a:pt x="907973" y="1176807"/>
                  </a:lnTo>
                  <a:lnTo>
                    <a:pt x="915035" y="1172044"/>
                  </a:lnTo>
                  <a:lnTo>
                    <a:pt x="919797" y="1164983"/>
                  </a:lnTo>
                  <a:lnTo>
                    <a:pt x="921550" y="1156284"/>
                  </a:lnTo>
                  <a:close/>
                </a:path>
                <a:path w="1824354" h="8205470">
                  <a:moveTo>
                    <a:pt x="921550" y="1067333"/>
                  </a:moveTo>
                  <a:lnTo>
                    <a:pt x="919797" y="1058684"/>
                  </a:lnTo>
                  <a:lnTo>
                    <a:pt x="915035" y="1051623"/>
                  </a:lnTo>
                  <a:lnTo>
                    <a:pt x="907973" y="1046861"/>
                  </a:lnTo>
                  <a:lnTo>
                    <a:pt x="899325" y="1045108"/>
                  </a:lnTo>
                  <a:lnTo>
                    <a:pt x="890676" y="1046861"/>
                  </a:lnTo>
                  <a:lnTo>
                    <a:pt x="883602" y="1051623"/>
                  </a:lnTo>
                  <a:lnTo>
                    <a:pt x="878840" y="1058684"/>
                  </a:lnTo>
                  <a:lnTo>
                    <a:pt x="877100" y="1067384"/>
                  </a:lnTo>
                  <a:lnTo>
                    <a:pt x="878840" y="1076032"/>
                  </a:lnTo>
                  <a:lnTo>
                    <a:pt x="883602" y="1083094"/>
                  </a:lnTo>
                  <a:lnTo>
                    <a:pt x="890676" y="1087856"/>
                  </a:lnTo>
                  <a:lnTo>
                    <a:pt x="899325" y="1089609"/>
                  </a:lnTo>
                  <a:lnTo>
                    <a:pt x="907973" y="1087856"/>
                  </a:lnTo>
                  <a:lnTo>
                    <a:pt x="915035" y="1083094"/>
                  </a:lnTo>
                  <a:lnTo>
                    <a:pt x="919797" y="1076032"/>
                  </a:lnTo>
                  <a:lnTo>
                    <a:pt x="921550" y="1067333"/>
                  </a:lnTo>
                  <a:close/>
                </a:path>
                <a:path w="1824354" h="8205470">
                  <a:moveTo>
                    <a:pt x="921550" y="978395"/>
                  </a:moveTo>
                  <a:lnTo>
                    <a:pt x="919797" y="969746"/>
                  </a:lnTo>
                  <a:lnTo>
                    <a:pt x="915035" y="962685"/>
                  </a:lnTo>
                  <a:lnTo>
                    <a:pt x="907973" y="957922"/>
                  </a:lnTo>
                  <a:lnTo>
                    <a:pt x="899325" y="956170"/>
                  </a:lnTo>
                  <a:lnTo>
                    <a:pt x="890676" y="957922"/>
                  </a:lnTo>
                  <a:lnTo>
                    <a:pt x="883602" y="962685"/>
                  </a:lnTo>
                  <a:lnTo>
                    <a:pt x="878840" y="969746"/>
                  </a:lnTo>
                  <a:lnTo>
                    <a:pt x="877100" y="978433"/>
                  </a:lnTo>
                  <a:lnTo>
                    <a:pt x="878840" y="987094"/>
                  </a:lnTo>
                  <a:lnTo>
                    <a:pt x="883602" y="994156"/>
                  </a:lnTo>
                  <a:lnTo>
                    <a:pt x="890676" y="998918"/>
                  </a:lnTo>
                  <a:lnTo>
                    <a:pt x="899325" y="1000658"/>
                  </a:lnTo>
                  <a:lnTo>
                    <a:pt x="907973" y="998918"/>
                  </a:lnTo>
                  <a:lnTo>
                    <a:pt x="915035" y="994156"/>
                  </a:lnTo>
                  <a:lnTo>
                    <a:pt x="919797" y="987094"/>
                  </a:lnTo>
                  <a:lnTo>
                    <a:pt x="921550" y="978395"/>
                  </a:lnTo>
                  <a:close/>
                </a:path>
                <a:path w="1824354" h="8205470">
                  <a:moveTo>
                    <a:pt x="921550" y="889444"/>
                  </a:moveTo>
                  <a:lnTo>
                    <a:pt x="919797" y="880795"/>
                  </a:lnTo>
                  <a:lnTo>
                    <a:pt x="915035" y="873734"/>
                  </a:lnTo>
                  <a:lnTo>
                    <a:pt x="907973" y="868972"/>
                  </a:lnTo>
                  <a:lnTo>
                    <a:pt x="899325" y="867219"/>
                  </a:lnTo>
                  <a:lnTo>
                    <a:pt x="890676" y="868972"/>
                  </a:lnTo>
                  <a:lnTo>
                    <a:pt x="883602" y="873734"/>
                  </a:lnTo>
                  <a:lnTo>
                    <a:pt x="878840" y="880795"/>
                  </a:lnTo>
                  <a:lnTo>
                    <a:pt x="877100" y="889495"/>
                  </a:lnTo>
                  <a:lnTo>
                    <a:pt x="878840" y="898144"/>
                  </a:lnTo>
                  <a:lnTo>
                    <a:pt x="883602" y="905205"/>
                  </a:lnTo>
                  <a:lnTo>
                    <a:pt x="890676" y="909967"/>
                  </a:lnTo>
                  <a:lnTo>
                    <a:pt x="899325" y="911720"/>
                  </a:lnTo>
                  <a:lnTo>
                    <a:pt x="907973" y="909967"/>
                  </a:lnTo>
                  <a:lnTo>
                    <a:pt x="915035" y="905205"/>
                  </a:lnTo>
                  <a:lnTo>
                    <a:pt x="919797" y="898144"/>
                  </a:lnTo>
                  <a:lnTo>
                    <a:pt x="921550" y="889444"/>
                  </a:lnTo>
                  <a:close/>
                </a:path>
                <a:path w="1824354" h="8205470">
                  <a:moveTo>
                    <a:pt x="921550" y="800506"/>
                  </a:moveTo>
                  <a:lnTo>
                    <a:pt x="919797" y="791857"/>
                  </a:lnTo>
                  <a:lnTo>
                    <a:pt x="915035" y="784796"/>
                  </a:lnTo>
                  <a:lnTo>
                    <a:pt x="907973" y="780034"/>
                  </a:lnTo>
                  <a:lnTo>
                    <a:pt x="899325" y="778281"/>
                  </a:lnTo>
                  <a:lnTo>
                    <a:pt x="890676" y="780034"/>
                  </a:lnTo>
                  <a:lnTo>
                    <a:pt x="883602" y="784796"/>
                  </a:lnTo>
                  <a:lnTo>
                    <a:pt x="878840" y="791857"/>
                  </a:lnTo>
                  <a:lnTo>
                    <a:pt x="877100" y="800544"/>
                  </a:lnTo>
                  <a:lnTo>
                    <a:pt x="878840" y="809205"/>
                  </a:lnTo>
                  <a:lnTo>
                    <a:pt x="883602" y="816267"/>
                  </a:lnTo>
                  <a:lnTo>
                    <a:pt x="890676" y="821029"/>
                  </a:lnTo>
                  <a:lnTo>
                    <a:pt x="899325" y="822769"/>
                  </a:lnTo>
                  <a:lnTo>
                    <a:pt x="907973" y="821029"/>
                  </a:lnTo>
                  <a:lnTo>
                    <a:pt x="915035" y="816267"/>
                  </a:lnTo>
                  <a:lnTo>
                    <a:pt x="919797" y="809205"/>
                  </a:lnTo>
                  <a:lnTo>
                    <a:pt x="921550" y="800506"/>
                  </a:lnTo>
                  <a:close/>
                </a:path>
                <a:path w="1824354" h="8205470">
                  <a:moveTo>
                    <a:pt x="921550" y="711555"/>
                  </a:moveTo>
                  <a:lnTo>
                    <a:pt x="919797" y="702906"/>
                  </a:lnTo>
                  <a:lnTo>
                    <a:pt x="915035" y="695845"/>
                  </a:lnTo>
                  <a:lnTo>
                    <a:pt x="907973" y="691083"/>
                  </a:lnTo>
                  <a:lnTo>
                    <a:pt x="899325" y="689330"/>
                  </a:lnTo>
                  <a:lnTo>
                    <a:pt x="890676" y="691083"/>
                  </a:lnTo>
                  <a:lnTo>
                    <a:pt x="883602" y="695845"/>
                  </a:lnTo>
                  <a:lnTo>
                    <a:pt x="878840" y="702906"/>
                  </a:lnTo>
                  <a:lnTo>
                    <a:pt x="877100" y="711606"/>
                  </a:lnTo>
                  <a:lnTo>
                    <a:pt x="878840" y="720255"/>
                  </a:lnTo>
                  <a:lnTo>
                    <a:pt x="883602" y="727316"/>
                  </a:lnTo>
                  <a:lnTo>
                    <a:pt x="890676" y="732078"/>
                  </a:lnTo>
                  <a:lnTo>
                    <a:pt x="899325" y="733831"/>
                  </a:lnTo>
                  <a:lnTo>
                    <a:pt x="907973" y="732078"/>
                  </a:lnTo>
                  <a:lnTo>
                    <a:pt x="915035" y="727316"/>
                  </a:lnTo>
                  <a:lnTo>
                    <a:pt x="919797" y="720255"/>
                  </a:lnTo>
                  <a:lnTo>
                    <a:pt x="921550" y="711555"/>
                  </a:lnTo>
                  <a:close/>
                </a:path>
                <a:path w="1824354" h="8205470">
                  <a:moveTo>
                    <a:pt x="921550" y="622617"/>
                  </a:moveTo>
                  <a:lnTo>
                    <a:pt x="919797" y="613968"/>
                  </a:lnTo>
                  <a:lnTo>
                    <a:pt x="915035" y="606907"/>
                  </a:lnTo>
                  <a:lnTo>
                    <a:pt x="907973" y="602145"/>
                  </a:lnTo>
                  <a:lnTo>
                    <a:pt x="899325" y="600392"/>
                  </a:lnTo>
                  <a:lnTo>
                    <a:pt x="890676" y="602145"/>
                  </a:lnTo>
                  <a:lnTo>
                    <a:pt x="883602" y="606907"/>
                  </a:lnTo>
                  <a:lnTo>
                    <a:pt x="878840" y="613968"/>
                  </a:lnTo>
                  <a:lnTo>
                    <a:pt x="877100" y="622655"/>
                  </a:lnTo>
                  <a:lnTo>
                    <a:pt x="878840" y="631317"/>
                  </a:lnTo>
                  <a:lnTo>
                    <a:pt x="883602" y="638378"/>
                  </a:lnTo>
                  <a:lnTo>
                    <a:pt x="890676" y="643140"/>
                  </a:lnTo>
                  <a:lnTo>
                    <a:pt x="899325" y="644880"/>
                  </a:lnTo>
                  <a:lnTo>
                    <a:pt x="907973" y="643140"/>
                  </a:lnTo>
                  <a:lnTo>
                    <a:pt x="915035" y="638378"/>
                  </a:lnTo>
                  <a:lnTo>
                    <a:pt x="919797" y="631317"/>
                  </a:lnTo>
                  <a:lnTo>
                    <a:pt x="921550" y="622617"/>
                  </a:lnTo>
                  <a:close/>
                </a:path>
                <a:path w="1824354" h="8205470">
                  <a:moveTo>
                    <a:pt x="921550" y="533666"/>
                  </a:moveTo>
                  <a:lnTo>
                    <a:pt x="919797" y="525018"/>
                  </a:lnTo>
                  <a:lnTo>
                    <a:pt x="915035" y="517956"/>
                  </a:lnTo>
                  <a:lnTo>
                    <a:pt x="907973" y="513194"/>
                  </a:lnTo>
                  <a:lnTo>
                    <a:pt x="899325" y="511441"/>
                  </a:lnTo>
                  <a:lnTo>
                    <a:pt x="890676" y="513194"/>
                  </a:lnTo>
                  <a:lnTo>
                    <a:pt x="883602" y="517956"/>
                  </a:lnTo>
                  <a:lnTo>
                    <a:pt x="878840" y="525018"/>
                  </a:lnTo>
                  <a:lnTo>
                    <a:pt x="877100" y="533717"/>
                  </a:lnTo>
                  <a:lnTo>
                    <a:pt x="878840" y="542366"/>
                  </a:lnTo>
                  <a:lnTo>
                    <a:pt x="883602" y="549427"/>
                  </a:lnTo>
                  <a:lnTo>
                    <a:pt x="890676" y="554189"/>
                  </a:lnTo>
                  <a:lnTo>
                    <a:pt x="899325" y="555942"/>
                  </a:lnTo>
                  <a:lnTo>
                    <a:pt x="907973" y="554189"/>
                  </a:lnTo>
                  <a:lnTo>
                    <a:pt x="915035" y="549427"/>
                  </a:lnTo>
                  <a:lnTo>
                    <a:pt x="919797" y="542366"/>
                  </a:lnTo>
                  <a:lnTo>
                    <a:pt x="921550" y="533666"/>
                  </a:lnTo>
                  <a:close/>
                </a:path>
                <a:path w="1824354" h="8205470">
                  <a:moveTo>
                    <a:pt x="921550" y="444728"/>
                  </a:moveTo>
                  <a:lnTo>
                    <a:pt x="919797" y="436079"/>
                  </a:lnTo>
                  <a:lnTo>
                    <a:pt x="915035" y="429018"/>
                  </a:lnTo>
                  <a:lnTo>
                    <a:pt x="907973" y="424256"/>
                  </a:lnTo>
                  <a:lnTo>
                    <a:pt x="899325" y="422503"/>
                  </a:lnTo>
                  <a:lnTo>
                    <a:pt x="890676" y="424256"/>
                  </a:lnTo>
                  <a:lnTo>
                    <a:pt x="883602" y="429018"/>
                  </a:lnTo>
                  <a:lnTo>
                    <a:pt x="878840" y="436079"/>
                  </a:lnTo>
                  <a:lnTo>
                    <a:pt x="877100" y="444766"/>
                  </a:lnTo>
                  <a:lnTo>
                    <a:pt x="878840" y="453428"/>
                  </a:lnTo>
                  <a:lnTo>
                    <a:pt x="883602" y="460489"/>
                  </a:lnTo>
                  <a:lnTo>
                    <a:pt x="890676" y="465251"/>
                  </a:lnTo>
                  <a:lnTo>
                    <a:pt x="899325" y="466991"/>
                  </a:lnTo>
                  <a:lnTo>
                    <a:pt x="907973" y="465251"/>
                  </a:lnTo>
                  <a:lnTo>
                    <a:pt x="915035" y="460489"/>
                  </a:lnTo>
                  <a:lnTo>
                    <a:pt x="919797" y="453428"/>
                  </a:lnTo>
                  <a:lnTo>
                    <a:pt x="921550" y="444728"/>
                  </a:lnTo>
                  <a:close/>
                </a:path>
                <a:path w="1824354" h="8205470">
                  <a:moveTo>
                    <a:pt x="921550" y="355777"/>
                  </a:moveTo>
                  <a:lnTo>
                    <a:pt x="919797" y="347129"/>
                  </a:lnTo>
                  <a:lnTo>
                    <a:pt x="915035" y="340067"/>
                  </a:lnTo>
                  <a:lnTo>
                    <a:pt x="907973" y="335305"/>
                  </a:lnTo>
                  <a:lnTo>
                    <a:pt x="899325" y="333552"/>
                  </a:lnTo>
                  <a:lnTo>
                    <a:pt x="890676" y="335305"/>
                  </a:lnTo>
                  <a:lnTo>
                    <a:pt x="883602" y="340067"/>
                  </a:lnTo>
                  <a:lnTo>
                    <a:pt x="878840" y="347129"/>
                  </a:lnTo>
                  <a:lnTo>
                    <a:pt x="877100" y="355828"/>
                  </a:lnTo>
                  <a:lnTo>
                    <a:pt x="878840" y="364477"/>
                  </a:lnTo>
                  <a:lnTo>
                    <a:pt x="883602" y="371538"/>
                  </a:lnTo>
                  <a:lnTo>
                    <a:pt x="890676" y="376301"/>
                  </a:lnTo>
                  <a:lnTo>
                    <a:pt x="899325" y="378053"/>
                  </a:lnTo>
                  <a:lnTo>
                    <a:pt x="907973" y="376301"/>
                  </a:lnTo>
                  <a:lnTo>
                    <a:pt x="915035" y="371538"/>
                  </a:lnTo>
                  <a:lnTo>
                    <a:pt x="919797" y="364477"/>
                  </a:lnTo>
                  <a:lnTo>
                    <a:pt x="921550" y="355777"/>
                  </a:lnTo>
                  <a:close/>
                </a:path>
                <a:path w="1824354" h="8205470">
                  <a:moveTo>
                    <a:pt x="921550" y="266839"/>
                  </a:moveTo>
                  <a:lnTo>
                    <a:pt x="919797" y="258191"/>
                  </a:lnTo>
                  <a:lnTo>
                    <a:pt x="915035" y="251129"/>
                  </a:lnTo>
                  <a:lnTo>
                    <a:pt x="907973" y="246367"/>
                  </a:lnTo>
                  <a:lnTo>
                    <a:pt x="899325" y="244614"/>
                  </a:lnTo>
                  <a:lnTo>
                    <a:pt x="890676" y="246367"/>
                  </a:lnTo>
                  <a:lnTo>
                    <a:pt x="883602" y="251129"/>
                  </a:lnTo>
                  <a:lnTo>
                    <a:pt x="878840" y="258191"/>
                  </a:lnTo>
                  <a:lnTo>
                    <a:pt x="877100" y="266877"/>
                  </a:lnTo>
                  <a:lnTo>
                    <a:pt x="878840" y="275539"/>
                  </a:lnTo>
                  <a:lnTo>
                    <a:pt x="883602" y="282600"/>
                  </a:lnTo>
                  <a:lnTo>
                    <a:pt x="890676" y="287362"/>
                  </a:lnTo>
                  <a:lnTo>
                    <a:pt x="899325" y="289102"/>
                  </a:lnTo>
                  <a:lnTo>
                    <a:pt x="907973" y="287362"/>
                  </a:lnTo>
                  <a:lnTo>
                    <a:pt x="915035" y="282600"/>
                  </a:lnTo>
                  <a:lnTo>
                    <a:pt x="919797" y="275539"/>
                  </a:lnTo>
                  <a:lnTo>
                    <a:pt x="921550" y="266839"/>
                  </a:lnTo>
                  <a:close/>
                </a:path>
                <a:path w="1824354" h="8205470">
                  <a:moveTo>
                    <a:pt x="921550" y="177888"/>
                  </a:moveTo>
                  <a:lnTo>
                    <a:pt x="919797" y="169240"/>
                  </a:lnTo>
                  <a:lnTo>
                    <a:pt x="915035" y="162179"/>
                  </a:lnTo>
                  <a:lnTo>
                    <a:pt x="907973" y="157416"/>
                  </a:lnTo>
                  <a:lnTo>
                    <a:pt x="899325" y="155663"/>
                  </a:lnTo>
                  <a:lnTo>
                    <a:pt x="890676" y="157416"/>
                  </a:lnTo>
                  <a:lnTo>
                    <a:pt x="883602" y="162179"/>
                  </a:lnTo>
                  <a:lnTo>
                    <a:pt x="878840" y="169240"/>
                  </a:lnTo>
                  <a:lnTo>
                    <a:pt x="877100" y="177939"/>
                  </a:lnTo>
                  <a:lnTo>
                    <a:pt x="878840" y="186588"/>
                  </a:lnTo>
                  <a:lnTo>
                    <a:pt x="883602" y="193649"/>
                  </a:lnTo>
                  <a:lnTo>
                    <a:pt x="890676" y="198412"/>
                  </a:lnTo>
                  <a:lnTo>
                    <a:pt x="899325" y="200164"/>
                  </a:lnTo>
                  <a:lnTo>
                    <a:pt x="907973" y="198412"/>
                  </a:lnTo>
                  <a:lnTo>
                    <a:pt x="915035" y="193649"/>
                  </a:lnTo>
                  <a:lnTo>
                    <a:pt x="919797" y="186588"/>
                  </a:lnTo>
                  <a:lnTo>
                    <a:pt x="921550" y="177888"/>
                  </a:lnTo>
                  <a:close/>
                </a:path>
                <a:path w="1824354" h="8205470">
                  <a:moveTo>
                    <a:pt x="921550" y="88950"/>
                  </a:moveTo>
                  <a:lnTo>
                    <a:pt x="919797" y="80302"/>
                  </a:lnTo>
                  <a:lnTo>
                    <a:pt x="915035" y="73240"/>
                  </a:lnTo>
                  <a:lnTo>
                    <a:pt x="907973" y="68478"/>
                  </a:lnTo>
                  <a:lnTo>
                    <a:pt x="899325" y="66725"/>
                  </a:lnTo>
                  <a:lnTo>
                    <a:pt x="890676" y="68478"/>
                  </a:lnTo>
                  <a:lnTo>
                    <a:pt x="883602" y="73240"/>
                  </a:lnTo>
                  <a:lnTo>
                    <a:pt x="878840" y="80302"/>
                  </a:lnTo>
                  <a:lnTo>
                    <a:pt x="877100" y="88988"/>
                  </a:lnTo>
                  <a:lnTo>
                    <a:pt x="878840" y="97650"/>
                  </a:lnTo>
                  <a:lnTo>
                    <a:pt x="883602" y="104711"/>
                  </a:lnTo>
                  <a:lnTo>
                    <a:pt x="890676" y="109474"/>
                  </a:lnTo>
                  <a:lnTo>
                    <a:pt x="899325" y="111213"/>
                  </a:lnTo>
                  <a:lnTo>
                    <a:pt x="907973" y="109474"/>
                  </a:lnTo>
                  <a:lnTo>
                    <a:pt x="915035" y="104711"/>
                  </a:lnTo>
                  <a:lnTo>
                    <a:pt x="919797" y="97650"/>
                  </a:lnTo>
                  <a:lnTo>
                    <a:pt x="921550" y="88950"/>
                  </a:lnTo>
                  <a:close/>
                </a:path>
                <a:path w="1824354" h="8205470">
                  <a:moveTo>
                    <a:pt x="921550" y="0"/>
                  </a:moveTo>
                  <a:lnTo>
                    <a:pt x="877100" y="0"/>
                  </a:lnTo>
                  <a:lnTo>
                    <a:pt x="878840" y="8699"/>
                  </a:lnTo>
                  <a:lnTo>
                    <a:pt x="883602" y="15760"/>
                  </a:lnTo>
                  <a:lnTo>
                    <a:pt x="890676" y="20523"/>
                  </a:lnTo>
                  <a:lnTo>
                    <a:pt x="899325" y="22275"/>
                  </a:lnTo>
                  <a:lnTo>
                    <a:pt x="907973" y="20523"/>
                  </a:lnTo>
                  <a:lnTo>
                    <a:pt x="915035" y="15760"/>
                  </a:lnTo>
                  <a:lnTo>
                    <a:pt x="919797" y="8699"/>
                  </a:lnTo>
                  <a:lnTo>
                    <a:pt x="921550" y="0"/>
                  </a:lnTo>
                  <a:close/>
                </a:path>
                <a:path w="1824354" h="8205470">
                  <a:moveTo>
                    <a:pt x="1824126" y="4111790"/>
                  </a:moveTo>
                  <a:lnTo>
                    <a:pt x="1822856" y="4063225"/>
                  </a:lnTo>
                  <a:lnTo>
                    <a:pt x="1819109" y="4015321"/>
                  </a:lnTo>
                  <a:lnTo>
                    <a:pt x="1812937" y="3968140"/>
                  </a:lnTo>
                  <a:lnTo>
                    <a:pt x="1804403" y="3921747"/>
                  </a:lnTo>
                  <a:lnTo>
                    <a:pt x="1793570" y="3876205"/>
                  </a:lnTo>
                  <a:lnTo>
                    <a:pt x="1780501" y="3831577"/>
                  </a:lnTo>
                  <a:lnTo>
                    <a:pt x="1765261" y="3787927"/>
                  </a:lnTo>
                  <a:lnTo>
                    <a:pt x="1747926" y="3745306"/>
                  </a:lnTo>
                  <a:lnTo>
                    <a:pt x="1728533" y="3703790"/>
                  </a:lnTo>
                  <a:lnTo>
                    <a:pt x="1707159" y="3663454"/>
                  </a:lnTo>
                  <a:lnTo>
                    <a:pt x="1683867" y="3624338"/>
                  </a:lnTo>
                  <a:lnTo>
                    <a:pt x="1658721" y="3586505"/>
                  </a:lnTo>
                  <a:lnTo>
                    <a:pt x="1631772" y="3550043"/>
                  </a:lnTo>
                  <a:lnTo>
                    <a:pt x="1603108" y="3514991"/>
                  </a:lnTo>
                  <a:lnTo>
                    <a:pt x="1572768" y="3481413"/>
                  </a:lnTo>
                  <a:lnTo>
                    <a:pt x="1540814" y="3449396"/>
                  </a:lnTo>
                  <a:lnTo>
                    <a:pt x="1507337" y="3418979"/>
                  </a:lnTo>
                  <a:lnTo>
                    <a:pt x="1472374" y="3390227"/>
                  </a:lnTo>
                  <a:lnTo>
                    <a:pt x="1436001" y="3363226"/>
                  </a:lnTo>
                  <a:lnTo>
                    <a:pt x="1398270" y="3338004"/>
                  </a:lnTo>
                  <a:lnTo>
                    <a:pt x="1359255" y="3314649"/>
                  </a:lnTo>
                  <a:lnTo>
                    <a:pt x="1319009" y="3293224"/>
                  </a:lnTo>
                  <a:lnTo>
                    <a:pt x="1277607" y="3273780"/>
                  </a:lnTo>
                  <a:lnTo>
                    <a:pt x="1235100" y="3256394"/>
                  </a:lnTo>
                  <a:lnTo>
                    <a:pt x="1191552" y="3241116"/>
                  </a:lnTo>
                  <a:lnTo>
                    <a:pt x="1147038" y="3228022"/>
                  </a:lnTo>
                  <a:lnTo>
                    <a:pt x="1101610" y="3217164"/>
                  </a:lnTo>
                  <a:lnTo>
                    <a:pt x="1055344" y="3208604"/>
                  </a:lnTo>
                  <a:lnTo>
                    <a:pt x="1008278" y="3202419"/>
                  </a:lnTo>
                  <a:lnTo>
                    <a:pt x="960501" y="3198660"/>
                  </a:lnTo>
                  <a:lnTo>
                    <a:pt x="920648" y="3197618"/>
                  </a:lnTo>
                  <a:lnTo>
                    <a:pt x="919797" y="3193351"/>
                  </a:lnTo>
                  <a:lnTo>
                    <a:pt x="915035" y="3186290"/>
                  </a:lnTo>
                  <a:lnTo>
                    <a:pt x="907973" y="3181527"/>
                  </a:lnTo>
                  <a:lnTo>
                    <a:pt x="899325" y="3179788"/>
                  </a:lnTo>
                  <a:lnTo>
                    <a:pt x="890676" y="3181527"/>
                  </a:lnTo>
                  <a:lnTo>
                    <a:pt x="883602" y="3186290"/>
                  </a:lnTo>
                  <a:lnTo>
                    <a:pt x="878840" y="3193351"/>
                  </a:lnTo>
                  <a:lnTo>
                    <a:pt x="877849" y="3198291"/>
                  </a:lnTo>
                  <a:lnTo>
                    <a:pt x="863625" y="3198660"/>
                  </a:lnTo>
                  <a:lnTo>
                    <a:pt x="815848" y="3202419"/>
                  </a:lnTo>
                  <a:lnTo>
                    <a:pt x="768781" y="3208604"/>
                  </a:lnTo>
                  <a:lnTo>
                    <a:pt x="722515" y="3217164"/>
                  </a:lnTo>
                  <a:lnTo>
                    <a:pt x="677087" y="3228022"/>
                  </a:lnTo>
                  <a:lnTo>
                    <a:pt x="632561" y="3241116"/>
                  </a:lnTo>
                  <a:lnTo>
                    <a:pt x="589026" y="3256394"/>
                  </a:lnTo>
                  <a:lnTo>
                    <a:pt x="546519" y="3273780"/>
                  </a:lnTo>
                  <a:lnTo>
                    <a:pt x="505117" y="3293224"/>
                  </a:lnTo>
                  <a:lnTo>
                    <a:pt x="464870" y="3314649"/>
                  </a:lnTo>
                  <a:lnTo>
                    <a:pt x="425856" y="3338004"/>
                  </a:lnTo>
                  <a:lnTo>
                    <a:pt x="388124" y="3363226"/>
                  </a:lnTo>
                  <a:lnTo>
                    <a:pt x="351751" y="3390227"/>
                  </a:lnTo>
                  <a:lnTo>
                    <a:pt x="316788" y="3418979"/>
                  </a:lnTo>
                  <a:lnTo>
                    <a:pt x="283298" y="3449396"/>
                  </a:lnTo>
                  <a:lnTo>
                    <a:pt x="251358" y="3481413"/>
                  </a:lnTo>
                  <a:lnTo>
                    <a:pt x="221018" y="3514991"/>
                  </a:lnTo>
                  <a:lnTo>
                    <a:pt x="192354" y="3550043"/>
                  </a:lnTo>
                  <a:lnTo>
                    <a:pt x="165404" y="3586505"/>
                  </a:lnTo>
                  <a:lnTo>
                    <a:pt x="140258" y="3624338"/>
                  </a:lnTo>
                  <a:lnTo>
                    <a:pt x="116967" y="3663454"/>
                  </a:lnTo>
                  <a:lnTo>
                    <a:pt x="95592" y="3703790"/>
                  </a:lnTo>
                  <a:lnTo>
                    <a:pt x="76200" y="3745306"/>
                  </a:lnTo>
                  <a:lnTo>
                    <a:pt x="58851" y="3787927"/>
                  </a:lnTo>
                  <a:lnTo>
                    <a:pt x="43624" y="3831577"/>
                  </a:lnTo>
                  <a:lnTo>
                    <a:pt x="30556" y="3876205"/>
                  </a:lnTo>
                  <a:lnTo>
                    <a:pt x="19723" y="3921747"/>
                  </a:lnTo>
                  <a:lnTo>
                    <a:pt x="11188" y="3968140"/>
                  </a:lnTo>
                  <a:lnTo>
                    <a:pt x="5016" y="4015321"/>
                  </a:lnTo>
                  <a:lnTo>
                    <a:pt x="1257" y="4063225"/>
                  </a:lnTo>
                  <a:lnTo>
                    <a:pt x="0" y="4111790"/>
                  </a:lnTo>
                  <a:lnTo>
                    <a:pt x="1257" y="4160355"/>
                  </a:lnTo>
                  <a:lnTo>
                    <a:pt x="5016" y="4208246"/>
                  </a:lnTo>
                  <a:lnTo>
                    <a:pt x="11188" y="4255427"/>
                  </a:lnTo>
                  <a:lnTo>
                    <a:pt x="19723" y="4301820"/>
                  </a:lnTo>
                  <a:lnTo>
                    <a:pt x="30556" y="4347362"/>
                  </a:lnTo>
                  <a:lnTo>
                    <a:pt x="43624" y="4391990"/>
                  </a:lnTo>
                  <a:lnTo>
                    <a:pt x="58851" y="4435653"/>
                  </a:lnTo>
                  <a:lnTo>
                    <a:pt x="76200" y="4478261"/>
                  </a:lnTo>
                  <a:lnTo>
                    <a:pt x="95592" y="4519777"/>
                  </a:lnTo>
                  <a:lnTo>
                    <a:pt x="116967" y="4560125"/>
                  </a:lnTo>
                  <a:lnTo>
                    <a:pt x="140258" y="4599241"/>
                  </a:lnTo>
                  <a:lnTo>
                    <a:pt x="165404" y="4637062"/>
                  </a:lnTo>
                  <a:lnTo>
                    <a:pt x="192354" y="4673536"/>
                  </a:lnTo>
                  <a:lnTo>
                    <a:pt x="221018" y="4708588"/>
                  </a:lnTo>
                  <a:lnTo>
                    <a:pt x="251358" y="4742154"/>
                  </a:lnTo>
                  <a:lnTo>
                    <a:pt x="283298" y="4774184"/>
                  </a:lnTo>
                  <a:lnTo>
                    <a:pt x="316788" y="4804600"/>
                  </a:lnTo>
                  <a:lnTo>
                    <a:pt x="351751" y="4833340"/>
                  </a:lnTo>
                  <a:lnTo>
                    <a:pt x="388124" y="4860353"/>
                  </a:lnTo>
                  <a:lnTo>
                    <a:pt x="425856" y="4885563"/>
                  </a:lnTo>
                  <a:lnTo>
                    <a:pt x="464870" y="4908918"/>
                  </a:lnTo>
                  <a:lnTo>
                    <a:pt x="505117" y="4930343"/>
                  </a:lnTo>
                  <a:lnTo>
                    <a:pt x="546519" y="4949787"/>
                  </a:lnTo>
                  <a:lnTo>
                    <a:pt x="589026" y="4967173"/>
                  </a:lnTo>
                  <a:lnTo>
                    <a:pt x="632561" y="4982451"/>
                  </a:lnTo>
                  <a:lnTo>
                    <a:pt x="677087" y="4995557"/>
                  </a:lnTo>
                  <a:lnTo>
                    <a:pt x="722515" y="5006416"/>
                  </a:lnTo>
                  <a:lnTo>
                    <a:pt x="768781" y="5014963"/>
                  </a:lnTo>
                  <a:lnTo>
                    <a:pt x="815848" y="5021161"/>
                  </a:lnTo>
                  <a:lnTo>
                    <a:pt x="863625" y="5024920"/>
                  </a:lnTo>
                  <a:lnTo>
                    <a:pt x="912063" y="5026190"/>
                  </a:lnTo>
                  <a:lnTo>
                    <a:pt x="960501" y="5024920"/>
                  </a:lnTo>
                  <a:lnTo>
                    <a:pt x="1008278" y="5021161"/>
                  </a:lnTo>
                  <a:lnTo>
                    <a:pt x="1055344" y="5014963"/>
                  </a:lnTo>
                  <a:lnTo>
                    <a:pt x="1101610" y="5006416"/>
                  </a:lnTo>
                  <a:lnTo>
                    <a:pt x="1147038" y="4995557"/>
                  </a:lnTo>
                  <a:lnTo>
                    <a:pt x="1191552" y="4982451"/>
                  </a:lnTo>
                  <a:lnTo>
                    <a:pt x="1235100" y="4967173"/>
                  </a:lnTo>
                  <a:lnTo>
                    <a:pt x="1277607" y="4949787"/>
                  </a:lnTo>
                  <a:lnTo>
                    <a:pt x="1319009" y="4930343"/>
                  </a:lnTo>
                  <a:lnTo>
                    <a:pt x="1359255" y="4908918"/>
                  </a:lnTo>
                  <a:lnTo>
                    <a:pt x="1398270" y="4885563"/>
                  </a:lnTo>
                  <a:lnTo>
                    <a:pt x="1436001" y="4860353"/>
                  </a:lnTo>
                  <a:lnTo>
                    <a:pt x="1472374" y="4833340"/>
                  </a:lnTo>
                  <a:lnTo>
                    <a:pt x="1507337" y="4804600"/>
                  </a:lnTo>
                  <a:lnTo>
                    <a:pt x="1540814" y="4774184"/>
                  </a:lnTo>
                  <a:lnTo>
                    <a:pt x="1572768" y="4742154"/>
                  </a:lnTo>
                  <a:lnTo>
                    <a:pt x="1603108" y="4708588"/>
                  </a:lnTo>
                  <a:lnTo>
                    <a:pt x="1631772" y="4673536"/>
                  </a:lnTo>
                  <a:lnTo>
                    <a:pt x="1658721" y="4637062"/>
                  </a:lnTo>
                  <a:lnTo>
                    <a:pt x="1683867" y="4599241"/>
                  </a:lnTo>
                  <a:lnTo>
                    <a:pt x="1707159" y="4560125"/>
                  </a:lnTo>
                  <a:lnTo>
                    <a:pt x="1728533" y="4519777"/>
                  </a:lnTo>
                  <a:lnTo>
                    <a:pt x="1747926" y="4478261"/>
                  </a:lnTo>
                  <a:lnTo>
                    <a:pt x="1765261" y="4435653"/>
                  </a:lnTo>
                  <a:lnTo>
                    <a:pt x="1780501" y="4391990"/>
                  </a:lnTo>
                  <a:lnTo>
                    <a:pt x="1793570" y="4347362"/>
                  </a:lnTo>
                  <a:lnTo>
                    <a:pt x="1804403" y="4301820"/>
                  </a:lnTo>
                  <a:lnTo>
                    <a:pt x="1812937" y="4255427"/>
                  </a:lnTo>
                  <a:lnTo>
                    <a:pt x="1819109" y="4208246"/>
                  </a:lnTo>
                  <a:lnTo>
                    <a:pt x="1822856" y="4160355"/>
                  </a:lnTo>
                  <a:lnTo>
                    <a:pt x="1824126" y="41117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240593" y="3197380"/>
              <a:ext cx="1824355" cy="1828800"/>
            </a:xfrm>
            <a:custGeom>
              <a:avLst/>
              <a:gdLst/>
              <a:ahLst/>
              <a:cxnLst/>
              <a:rect l="l" t="t" r="r" b="b"/>
              <a:pathLst>
                <a:path w="1824354" h="1828800">
                  <a:moveTo>
                    <a:pt x="0" y="914400"/>
                  </a:moveTo>
                  <a:lnTo>
                    <a:pt x="1264" y="865837"/>
                  </a:lnTo>
                  <a:lnTo>
                    <a:pt x="5014" y="817934"/>
                  </a:lnTo>
                  <a:lnTo>
                    <a:pt x="11189" y="770755"/>
                  </a:lnTo>
                  <a:lnTo>
                    <a:pt x="19723" y="724362"/>
                  </a:lnTo>
                  <a:lnTo>
                    <a:pt x="30555" y="678819"/>
                  </a:lnTo>
                  <a:lnTo>
                    <a:pt x="43621" y="634189"/>
                  </a:lnTo>
                  <a:lnTo>
                    <a:pt x="58859" y="590535"/>
                  </a:lnTo>
                  <a:lnTo>
                    <a:pt x="76205" y="547921"/>
                  </a:lnTo>
                  <a:lnTo>
                    <a:pt x="95596" y="506409"/>
                  </a:lnTo>
                  <a:lnTo>
                    <a:pt x="116969" y="466063"/>
                  </a:lnTo>
                  <a:lnTo>
                    <a:pt x="140261" y="426946"/>
                  </a:lnTo>
                  <a:lnTo>
                    <a:pt x="165410" y="389121"/>
                  </a:lnTo>
                  <a:lnTo>
                    <a:pt x="192352" y="352651"/>
                  </a:lnTo>
                  <a:lnTo>
                    <a:pt x="221023" y="317600"/>
                  </a:lnTo>
                  <a:lnTo>
                    <a:pt x="251362" y="284030"/>
                  </a:lnTo>
                  <a:lnTo>
                    <a:pt x="283305" y="252006"/>
                  </a:lnTo>
                  <a:lnTo>
                    <a:pt x="316789" y="221589"/>
                  </a:lnTo>
                  <a:lnTo>
                    <a:pt x="351750" y="192844"/>
                  </a:lnTo>
                  <a:lnTo>
                    <a:pt x="388127" y="165834"/>
                  </a:lnTo>
                  <a:lnTo>
                    <a:pt x="425855" y="140621"/>
                  </a:lnTo>
                  <a:lnTo>
                    <a:pt x="464873" y="117269"/>
                  </a:lnTo>
                  <a:lnTo>
                    <a:pt x="505116" y="95841"/>
                  </a:lnTo>
                  <a:lnTo>
                    <a:pt x="546522" y="76400"/>
                  </a:lnTo>
                  <a:lnTo>
                    <a:pt x="589027" y="59010"/>
                  </a:lnTo>
                  <a:lnTo>
                    <a:pt x="632569" y="43733"/>
                  </a:lnTo>
                  <a:lnTo>
                    <a:pt x="677085" y="30633"/>
                  </a:lnTo>
                  <a:lnTo>
                    <a:pt x="722512" y="19774"/>
                  </a:lnTo>
                  <a:lnTo>
                    <a:pt x="768786" y="11217"/>
                  </a:lnTo>
                  <a:lnTo>
                    <a:pt x="815845" y="5027"/>
                  </a:lnTo>
                  <a:lnTo>
                    <a:pt x="863625" y="1267"/>
                  </a:lnTo>
                  <a:lnTo>
                    <a:pt x="912064" y="0"/>
                  </a:lnTo>
                  <a:lnTo>
                    <a:pt x="960503" y="1267"/>
                  </a:lnTo>
                  <a:lnTo>
                    <a:pt x="1008283" y="5027"/>
                  </a:lnTo>
                  <a:lnTo>
                    <a:pt x="1055342" y="11217"/>
                  </a:lnTo>
                  <a:lnTo>
                    <a:pt x="1101616" y="19774"/>
                  </a:lnTo>
                  <a:lnTo>
                    <a:pt x="1147043" y="30633"/>
                  </a:lnTo>
                  <a:lnTo>
                    <a:pt x="1191559" y="43733"/>
                  </a:lnTo>
                  <a:lnTo>
                    <a:pt x="1235101" y="59010"/>
                  </a:lnTo>
                  <a:lnTo>
                    <a:pt x="1277607" y="76400"/>
                  </a:lnTo>
                  <a:lnTo>
                    <a:pt x="1319012" y="95841"/>
                  </a:lnTo>
                  <a:lnTo>
                    <a:pt x="1359255" y="117269"/>
                  </a:lnTo>
                  <a:lnTo>
                    <a:pt x="1398273" y="140621"/>
                  </a:lnTo>
                  <a:lnTo>
                    <a:pt x="1436001" y="165834"/>
                  </a:lnTo>
                  <a:lnTo>
                    <a:pt x="1472378" y="192844"/>
                  </a:lnTo>
                  <a:lnTo>
                    <a:pt x="1507339" y="221589"/>
                  </a:lnTo>
                  <a:lnTo>
                    <a:pt x="1540823" y="252006"/>
                  </a:lnTo>
                  <a:lnTo>
                    <a:pt x="1572766" y="284030"/>
                  </a:lnTo>
                  <a:lnTo>
                    <a:pt x="1603105" y="317600"/>
                  </a:lnTo>
                  <a:lnTo>
                    <a:pt x="1631776" y="352651"/>
                  </a:lnTo>
                  <a:lnTo>
                    <a:pt x="1658718" y="389121"/>
                  </a:lnTo>
                  <a:lnTo>
                    <a:pt x="1683867" y="426946"/>
                  </a:lnTo>
                  <a:lnTo>
                    <a:pt x="1707159" y="466063"/>
                  </a:lnTo>
                  <a:lnTo>
                    <a:pt x="1728532" y="506409"/>
                  </a:lnTo>
                  <a:lnTo>
                    <a:pt x="1747923" y="547921"/>
                  </a:lnTo>
                  <a:lnTo>
                    <a:pt x="1765269" y="590535"/>
                  </a:lnTo>
                  <a:lnTo>
                    <a:pt x="1780507" y="634189"/>
                  </a:lnTo>
                  <a:lnTo>
                    <a:pt x="1793573" y="678819"/>
                  </a:lnTo>
                  <a:lnTo>
                    <a:pt x="1804405" y="724362"/>
                  </a:lnTo>
                  <a:lnTo>
                    <a:pt x="1812939" y="770755"/>
                  </a:lnTo>
                  <a:lnTo>
                    <a:pt x="1819114" y="817934"/>
                  </a:lnTo>
                  <a:lnTo>
                    <a:pt x="1822864" y="865837"/>
                  </a:lnTo>
                  <a:lnTo>
                    <a:pt x="1824129" y="914400"/>
                  </a:lnTo>
                  <a:lnTo>
                    <a:pt x="1822864" y="962962"/>
                  </a:lnTo>
                  <a:lnTo>
                    <a:pt x="1819114" y="1010865"/>
                  </a:lnTo>
                  <a:lnTo>
                    <a:pt x="1812939" y="1058044"/>
                  </a:lnTo>
                  <a:lnTo>
                    <a:pt x="1804405" y="1104437"/>
                  </a:lnTo>
                  <a:lnTo>
                    <a:pt x="1793573" y="1149980"/>
                  </a:lnTo>
                  <a:lnTo>
                    <a:pt x="1780507" y="1194610"/>
                  </a:lnTo>
                  <a:lnTo>
                    <a:pt x="1765269" y="1238263"/>
                  </a:lnTo>
                  <a:lnTo>
                    <a:pt x="1747923" y="1280878"/>
                  </a:lnTo>
                  <a:lnTo>
                    <a:pt x="1728532" y="1322390"/>
                  </a:lnTo>
                  <a:lnTo>
                    <a:pt x="1707159" y="1362736"/>
                  </a:lnTo>
                  <a:lnTo>
                    <a:pt x="1683867" y="1401853"/>
                  </a:lnTo>
                  <a:lnTo>
                    <a:pt x="1658718" y="1439678"/>
                  </a:lnTo>
                  <a:lnTo>
                    <a:pt x="1631776" y="1476148"/>
                  </a:lnTo>
                  <a:lnTo>
                    <a:pt x="1603105" y="1511199"/>
                  </a:lnTo>
                  <a:lnTo>
                    <a:pt x="1572766" y="1544769"/>
                  </a:lnTo>
                  <a:lnTo>
                    <a:pt x="1540823" y="1576793"/>
                  </a:lnTo>
                  <a:lnTo>
                    <a:pt x="1507339" y="1607210"/>
                  </a:lnTo>
                  <a:lnTo>
                    <a:pt x="1472378" y="1635955"/>
                  </a:lnTo>
                  <a:lnTo>
                    <a:pt x="1436001" y="1662965"/>
                  </a:lnTo>
                  <a:lnTo>
                    <a:pt x="1398273" y="1688178"/>
                  </a:lnTo>
                  <a:lnTo>
                    <a:pt x="1359255" y="1711530"/>
                  </a:lnTo>
                  <a:lnTo>
                    <a:pt x="1319012" y="1732958"/>
                  </a:lnTo>
                  <a:lnTo>
                    <a:pt x="1277607" y="1752399"/>
                  </a:lnTo>
                  <a:lnTo>
                    <a:pt x="1235101" y="1769789"/>
                  </a:lnTo>
                  <a:lnTo>
                    <a:pt x="1191559" y="1785066"/>
                  </a:lnTo>
                  <a:lnTo>
                    <a:pt x="1147043" y="1798166"/>
                  </a:lnTo>
                  <a:lnTo>
                    <a:pt x="1101616" y="1809025"/>
                  </a:lnTo>
                  <a:lnTo>
                    <a:pt x="1055342" y="1817582"/>
                  </a:lnTo>
                  <a:lnTo>
                    <a:pt x="1008283" y="1823772"/>
                  </a:lnTo>
                  <a:lnTo>
                    <a:pt x="960503" y="1827532"/>
                  </a:lnTo>
                  <a:lnTo>
                    <a:pt x="912064" y="1828800"/>
                  </a:lnTo>
                  <a:lnTo>
                    <a:pt x="863625" y="1827532"/>
                  </a:lnTo>
                  <a:lnTo>
                    <a:pt x="815845" y="1823772"/>
                  </a:lnTo>
                  <a:lnTo>
                    <a:pt x="768786" y="1817582"/>
                  </a:lnTo>
                  <a:lnTo>
                    <a:pt x="722512" y="1809025"/>
                  </a:lnTo>
                  <a:lnTo>
                    <a:pt x="677085" y="1798166"/>
                  </a:lnTo>
                  <a:lnTo>
                    <a:pt x="632569" y="1785066"/>
                  </a:lnTo>
                  <a:lnTo>
                    <a:pt x="589027" y="1769789"/>
                  </a:lnTo>
                  <a:lnTo>
                    <a:pt x="546522" y="1752399"/>
                  </a:lnTo>
                  <a:lnTo>
                    <a:pt x="505116" y="1732958"/>
                  </a:lnTo>
                  <a:lnTo>
                    <a:pt x="464873" y="1711530"/>
                  </a:lnTo>
                  <a:lnTo>
                    <a:pt x="425855" y="1688178"/>
                  </a:lnTo>
                  <a:lnTo>
                    <a:pt x="388127" y="1662965"/>
                  </a:lnTo>
                  <a:lnTo>
                    <a:pt x="351750" y="1635955"/>
                  </a:lnTo>
                  <a:lnTo>
                    <a:pt x="316789" y="1607210"/>
                  </a:lnTo>
                  <a:lnTo>
                    <a:pt x="283305" y="1576793"/>
                  </a:lnTo>
                  <a:lnTo>
                    <a:pt x="251362" y="1544769"/>
                  </a:lnTo>
                  <a:lnTo>
                    <a:pt x="221023" y="1511199"/>
                  </a:lnTo>
                  <a:lnTo>
                    <a:pt x="192352" y="1476148"/>
                  </a:lnTo>
                  <a:lnTo>
                    <a:pt x="165410" y="1439678"/>
                  </a:lnTo>
                  <a:lnTo>
                    <a:pt x="140261" y="1401853"/>
                  </a:lnTo>
                  <a:lnTo>
                    <a:pt x="116969" y="1362736"/>
                  </a:lnTo>
                  <a:lnTo>
                    <a:pt x="95596" y="1322390"/>
                  </a:lnTo>
                  <a:lnTo>
                    <a:pt x="76205" y="1280878"/>
                  </a:lnTo>
                  <a:lnTo>
                    <a:pt x="58859" y="1238263"/>
                  </a:lnTo>
                  <a:lnTo>
                    <a:pt x="43621" y="1194610"/>
                  </a:lnTo>
                  <a:lnTo>
                    <a:pt x="30555" y="1149980"/>
                  </a:lnTo>
                  <a:lnTo>
                    <a:pt x="19723" y="1104437"/>
                  </a:lnTo>
                  <a:lnTo>
                    <a:pt x="11189" y="1058044"/>
                  </a:lnTo>
                  <a:lnTo>
                    <a:pt x="5014" y="1010865"/>
                  </a:lnTo>
                  <a:lnTo>
                    <a:pt x="1264" y="962962"/>
                  </a:lnTo>
                  <a:lnTo>
                    <a:pt x="0" y="914400"/>
                  </a:lnTo>
                  <a:close/>
                </a:path>
              </a:pathLst>
            </a:custGeom>
            <a:ln w="571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40593" y="3197380"/>
              <a:ext cx="1824355" cy="1828800"/>
            </a:xfrm>
            <a:custGeom>
              <a:avLst/>
              <a:gdLst/>
              <a:ahLst/>
              <a:cxnLst/>
              <a:rect l="l" t="t" r="r" b="b"/>
              <a:pathLst>
                <a:path w="1824354" h="1828800">
                  <a:moveTo>
                    <a:pt x="912064" y="0"/>
                  </a:moveTo>
                  <a:lnTo>
                    <a:pt x="863625" y="1267"/>
                  </a:lnTo>
                  <a:lnTo>
                    <a:pt x="815845" y="5027"/>
                  </a:lnTo>
                  <a:lnTo>
                    <a:pt x="768786" y="11217"/>
                  </a:lnTo>
                  <a:lnTo>
                    <a:pt x="722512" y="19774"/>
                  </a:lnTo>
                  <a:lnTo>
                    <a:pt x="677085" y="30633"/>
                  </a:lnTo>
                  <a:lnTo>
                    <a:pt x="632569" y="43733"/>
                  </a:lnTo>
                  <a:lnTo>
                    <a:pt x="589027" y="59010"/>
                  </a:lnTo>
                  <a:lnTo>
                    <a:pt x="546521" y="76400"/>
                  </a:lnTo>
                  <a:lnTo>
                    <a:pt x="505115" y="95841"/>
                  </a:lnTo>
                  <a:lnTo>
                    <a:pt x="464872" y="117269"/>
                  </a:lnTo>
                  <a:lnTo>
                    <a:pt x="425855" y="140621"/>
                  </a:lnTo>
                  <a:lnTo>
                    <a:pt x="388127" y="165834"/>
                  </a:lnTo>
                  <a:lnTo>
                    <a:pt x="351750" y="192844"/>
                  </a:lnTo>
                  <a:lnTo>
                    <a:pt x="316788" y="221589"/>
                  </a:lnTo>
                  <a:lnTo>
                    <a:pt x="283305" y="252006"/>
                  </a:lnTo>
                  <a:lnTo>
                    <a:pt x="251362" y="284030"/>
                  </a:lnTo>
                  <a:lnTo>
                    <a:pt x="221023" y="317600"/>
                  </a:lnTo>
                  <a:lnTo>
                    <a:pt x="192351" y="352651"/>
                  </a:lnTo>
                  <a:lnTo>
                    <a:pt x="165410" y="389121"/>
                  </a:lnTo>
                  <a:lnTo>
                    <a:pt x="140261" y="426946"/>
                  </a:lnTo>
                  <a:lnTo>
                    <a:pt x="116969" y="466063"/>
                  </a:lnTo>
                  <a:lnTo>
                    <a:pt x="95596" y="506409"/>
                  </a:lnTo>
                  <a:lnTo>
                    <a:pt x="76205" y="547921"/>
                  </a:lnTo>
                  <a:lnTo>
                    <a:pt x="58859" y="590535"/>
                  </a:lnTo>
                  <a:lnTo>
                    <a:pt x="43621" y="634189"/>
                  </a:lnTo>
                  <a:lnTo>
                    <a:pt x="30555" y="678819"/>
                  </a:lnTo>
                  <a:lnTo>
                    <a:pt x="19723" y="724362"/>
                  </a:lnTo>
                  <a:lnTo>
                    <a:pt x="11189" y="770755"/>
                  </a:lnTo>
                  <a:lnTo>
                    <a:pt x="5014" y="817934"/>
                  </a:lnTo>
                  <a:lnTo>
                    <a:pt x="1264" y="865837"/>
                  </a:lnTo>
                  <a:lnTo>
                    <a:pt x="0" y="914400"/>
                  </a:lnTo>
                  <a:lnTo>
                    <a:pt x="1264" y="962962"/>
                  </a:lnTo>
                  <a:lnTo>
                    <a:pt x="5014" y="1010865"/>
                  </a:lnTo>
                  <a:lnTo>
                    <a:pt x="11189" y="1058044"/>
                  </a:lnTo>
                  <a:lnTo>
                    <a:pt x="19723" y="1104437"/>
                  </a:lnTo>
                  <a:lnTo>
                    <a:pt x="30555" y="1149980"/>
                  </a:lnTo>
                  <a:lnTo>
                    <a:pt x="43621" y="1194610"/>
                  </a:lnTo>
                  <a:lnTo>
                    <a:pt x="58859" y="1238264"/>
                  </a:lnTo>
                  <a:lnTo>
                    <a:pt x="76205" y="1280878"/>
                  </a:lnTo>
                  <a:lnTo>
                    <a:pt x="95596" y="1322390"/>
                  </a:lnTo>
                  <a:lnTo>
                    <a:pt x="116969" y="1362736"/>
                  </a:lnTo>
                  <a:lnTo>
                    <a:pt x="140261" y="1401853"/>
                  </a:lnTo>
                  <a:lnTo>
                    <a:pt x="165410" y="1439678"/>
                  </a:lnTo>
                  <a:lnTo>
                    <a:pt x="192351" y="1476148"/>
                  </a:lnTo>
                  <a:lnTo>
                    <a:pt x="221023" y="1511199"/>
                  </a:lnTo>
                  <a:lnTo>
                    <a:pt x="251362" y="1544769"/>
                  </a:lnTo>
                  <a:lnTo>
                    <a:pt x="283305" y="1576793"/>
                  </a:lnTo>
                  <a:lnTo>
                    <a:pt x="316788" y="1607210"/>
                  </a:lnTo>
                  <a:lnTo>
                    <a:pt x="351750" y="1635955"/>
                  </a:lnTo>
                  <a:lnTo>
                    <a:pt x="388127" y="1662965"/>
                  </a:lnTo>
                  <a:lnTo>
                    <a:pt x="425855" y="1688178"/>
                  </a:lnTo>
                  <a:lnTo>
                    <a:pt x="464872" y="1711530"/>
                  </a:lnTo>
                  <a:lnTo>
                    <a:pt x="505115" y="1732958"/>
                  </a:lnTo>
                  <a:lnTo>
                    <a:pt x="546521" y="1752399"/>
                  </a:lnTo>
                  <a:lnTo>
                    <a:pt x="589027" y="1769789"/>
                  </a:lnTo>
                  <a:lnTo>
                    <a:pt x="632569" y="1785066"/>
                  </a:lnTo>
                  <a:lnTo>
                    <a:pt x="677085" y="1798166"/>
                  </a:lnTo>
                  <a:lnTo>
                    <a:pt x="722512" y="1809025"/>
                  </a:lnTo>
                  <a:lnTo>
                    <a:pt x="768786" y="1817582"/>
                  </a:lnTo>
                  <a:lnTo>
                    <a:pt x="815845" y="1823772"/>
                  </a:lnTo>
                  <a:lnTo>
                    <a:pt x="863625" y="1827532"/>
                  </a:lnTo>
                  <a:lnTo>
                    <a:pt x="912064" y="1828800"/>
                  </a:lnTo>
                  <a:lnTo>
                    <a:pt x="960503" y="1827532"/>
                  </a:lnTo>
                  <a:lnTo>
                    <a:pt x="1008283" y="1823772"/>
                  </a:lnTo>
                  <a:lnTo>
                    <a:pt x="1055342" y="1817582"/>
                  </a:lnTo>
                  <a:lnTo>
                    <a:pt x="1101616" y="1809025"/>
                  </a:lnTo>
                  <a:lnTo>
                    <a:pt x="1147042" y="1798166"/>
                  </a:lnTo>
                  <a:lnTo>
                    <a:pt x="1191558" y="1785066"/>
                  </a:lnTo>
                  <a:lnTo>
                    <a:pt x="1235101" y="1769789"/>
                  </a:lnTo>
                  <a:lnTo>
                    <a:pt x="1277606" y="1752399"/>
                  </a:lnTo>
                  <a:lnTo>
                    <a:pt x="1319012" y="1732958"/>
                  </a:lnTo>
                  <a:lnTo>
                    <a:pt x="1359255" y="1711530"/>
                  </a:lnTo>
                  <a:lnTo>
                    <a:pt x="1398272" y="1688178"/>
                  </a:lnTo>
                  <a:lnTo>
                    <a:pt x="1436001" y="1662965"/>
                  </a:lnTo>
                  <a:lnTo>
                    <a:pt x="1472377" y="1635955"/>
                  </a:lnTo>
                  <a:lnTo>
                    <a:pt x="1507339" y="1607210"/>
                  </a:lnTo>
                  <a:lnTo>
                    <a:pt x="1540823" y="1576793"/>
                  </a:lnTo>
                  <a:lnTo>
                    <a:pt x="1572766" y="1544769"/>
                  </a:lnTo>
                  <a:lnTo>
                    <a:pt x="1603104" y="1511199"/>
                  </a:lnTo>
                  <a:lnTo>
                    <a:pt x="1631776" y="1476148"/>
                  </a:lnTo>
                  <a:lnTo>
                    <a:pt x="1658718" y="1439678"/>
                  </a:lnTo>
                  <a:lnTo>
                    <a:pt x="1683866" y="1401853"/>
                  </a:lnTo>
                  <a:lnTo>
                    <a:pt x="1707159" y="1362736"/>
                  </a:lnTo>
                  <a:lnTo>
                    <a:pt x="1728532" y="1322390"/>
                  </a:lnTo>
                  <a:lnTo>
                    <a:pt x="1747923" y="1280878"/>
                  </a:lnTo>
                  <a:lnTo>
                    <a:pt x="1765269" y="1238264"/>
                  </a:lnTo>
                  <a:lnTo>
                    <a:pt x="1780507" y="1194610"/>
                  </a:lnTo>
                  <a:lnTo>
                    <a:pt x="1793573" y="1149980"/>
                  </a:lnTo>
                  <a:lnTo>
                    <a:pt x="1804405" y="1104437"/>
                  </a:lnTo>
                  <a:lnTo>
                    <a:pt x="1812939" y="1058044"/>
                  </a:lnTo>
                  <a:lnTo>
                    <a:pt x="1819113" y="1010865"/>
                  </a:lnTo>
                  <a:lnTo>
                    <a:pt x="1822864" y="962962"/>
                  </a:lnTo>
                  <a:lnTo>
                    <a:pt x="1824128" y="914400"/>
                  </a:lnTo>
                  <a:lnTo>
                    <a:pt x="1822864" y="865837"/>
                  </a:lnTo>
                  <a:lnTo>
                    <a:pt x="1819113" y="817934"/>
                  </a:lnTo>
                  <a:lnTo>
                    <a:pt x="1812939" y="770755"/>
                  </a:lnTo>
                  <a:lnTo>
                    <a:pt x="1804405" y="724362"/>
                  </a:lnTo>
                  <a:lnTo>
                    <a:pt x="1793573" y="678819"/>
                  </a:lnTo>
                  <a:lnTo>
                    <a:pt x="1780507" y="634189"/>
                  </a:lnTo>
                  <a:lnTo>
                    <a:pt x="1765269" y="590535"/>
                  </a:lnTo>
                  <a:lnTo>
                    <a:pt x="1747923" y="547921"/>
                  </a:lnTo>
                  <a:lnTo>
                    <a:pt x="1728532" y="506409"/>
                  </a:lnTo>
                  <a:lnTo>
                    <a:pt x="1707159" y="466063"/>
                  </a:lnTo>
                  <a:lnTo>
                    <a:pt x="1683866" y="426946"/>
                  </a:lnTo>
                  <a:lnTo>
                    <a:pt x="1658718" y="389121"/>
                  </a:lnTo>
                  <a:lnTo>
                    <a:pt x="1631776" y="352651"/>
                  </a:lnTo>
                  <a:lnTo>
                    <a:pt x="1603104" y="317600"/>
                  </a:lnTo>
                  <a:lnTo>
                    <a:pt x="1572766" y="284030"/>
                  </a:lnTo>
                  <a:lnTo>
                    <a:pt x="1540823" y="252006"/>
                  </a:lnTo>
                  <a:lnTo>
                    <a:pt x="1507339" y="221589"/>
                  </a:lnTo>
                  <a:lnTo>
                    <a:pt x="1472377" y="192844"/>
                  </a:lnTo>
                  <a:lnTo>
                    <a:pt x="1436001" y="165834"/>
                  </a:lnTo>
                  <a:lnTo>
                    <a:pt x="1398272" y="140621"/>
                  </a:lnTo>
                  <a:lnTo>
                    <a:pt x="1359255" y="117269"/>
                  </a:lnTo>
                  <a:lnTo>
                    <a:pt x="1319012" y="95841"/>
                  </a:lnTo>
                  <a:lnTo>
                    <a:pt x="1277606" y="76400"/>
                  </a:lnTo>
                  <a:lnTo>
                    <a:pt x="1235101" y="59010"/>
                  </a:lnTo>
                  <a:lnTo>
                    <a:pt x="1191558" y="43733"/>
                  </a:lnTo>
                  <a:lnTo>
                    <a:pt x="1147042" y="30633"/>
                  </a:lnTo>
                  <a:lnTo>
                    <a:pt x="1101616" y="19774"/>
                  </a:lnTo>
                  <a:lnTo>
                    <a:pt x="1055342" y="11217"/>
                  </a:lnTo>
                  <a:lnTo>
                    <a:pt x="1008283" y="5027"/>
                  </a:lnTo>
                  <a:lnTo>
                    <a:pt x="960503" y="1267"/>
                  </a:lnTo>
                  <a:lnTo>
                    <a:pt x="912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40593" y="3197380"/>
              <a:ext cx="1824355" cy="1828800"/>
            </a:xfrm>
            <a:custGeom>
              <a:avLst/>
              <a:gdLst/>
              <a:ahLst/>
              <a:cxnLst/>
              <a:rect l="l" t="t" r="r" b="b"/>
              <a:pathLst>
                <a:path w="1824354" h="1828800">
                  <a:moveTo>
                    <a:pt x="0" y="914400"/>
                  </a:moveTo>
                  <a:lnTo>
                    <a:pt x="1264" y="865837"/>
                  </a:lnTo>
                  <a:lnTo>
                    <a:pt x="5014" y="817934"/>
                  </a:lnTo>
                  <a:lnTo>
                    <a:pt x="11189" y="770755"/>
                  </a:lnTo>
                  <a:lnTo>
                    <a:pt x="19723" y="724362"/>
                  </a:lnTo>
                  <a:lnTo>
                    <a:pt x="30555" y="678819"/>
                  </a:lnTo>
                  <a:lnTo>
                    <a:pt x="43621" y="634189"/>
                  </a:lnTo>
                  <a:lnTo>
                    <a:pt x="58859" y="590535"/>
                  </a:lnTo>
                  <a:lnTo>
                    <a:pt x="76205" y="547921"/>
                  </a:lnTo>
                  <a:lnTo>
                    <a:pt x="95596" y="506409"/>
                  </a:lnTo>
                  <a:lnTo>
                    <a:pt x="116969" y="466063"/>
                  </a:lnTo>
                  <a:lnTo>
                    <a:pt x="140261" y="426946"/>
                  </a:lnTo>
                  <a:lnTo>
                    <a:pt x="165410" y="389121"/>
                  </a:lnTo>
                  <a:lnTo>
                    <a:pt x="192352" y="352651"/>
                  </a:lnTo>
                  <a:lnTo>
                    <a:pt x="221023" y="317600"/>
                  </a:lnTo>
                  <a:lnTo>
                    <a:pt x="251362" y="284030"/>
                  </a:lnTo>
                  <a:lnTo>
                    <a:pt x="283305" y="252006"/>
                  </a:lnTo>
                  <a:lnTo>
                    <a:pt x="316789" y="221589"/>
                  </a:lnTo>
                  <a:lnTo>
                    <a:pt x="351750" y="192844"/>
                  </a:lnTo>
                  <a:lnTo>
                    <a:pt x="388127" y="165834"/>
                  </a:lnTo>
                  <a:lnTo>
                    <a:pt x="425855" y="140621"/>
                  </a:lnTo>
                  <a:lnTo>
                    <a:pt x="464873" y="117269"/>
                  </a:lnTo>
                  <a:lnTo>
                    <a:pt x="505116" y="95841"/>
                  </a:lnTo>
                  <a:lnTo>
                    <a:pt x="546522" y="76400"/>
                  </a:lnTo>
                  <a:lnTo>
                    <a:pt x="589027" y="59010"/>
                  </a:lnTo>
                  <a:lnTo>
                    <a:pt x="632569" y="43733"/>
                  </a:lnTo>
                  <a:lnTo>
                    <a:pt x="677085" y="30633"/>
                  </a:lnTo>
                  <a:lnTo>
                    <a:pt x="722512" y="19774"/>
                  </a:lnTo>
                  <a:lnTo>
                    <a:pt x="768786" y="11217"/>
                  </a:lnTo>
                  <a:lnTo>
                    <a:pt x="815845" y="5027"/>
                  </a:lnTo>
                  <a:lnTo>
                    <a:pt x="863625" y="1267"/>
                  </a:lnTo>
                  <a:lnTo>
                    <a:pt x="912064" y="0"/>
                  </a:lnTo>
                  <a:lnTo>
                    <a:pt x="960503" y="1267"/>
                  </a:lnTo>
                  <a:lnTo>
                    <a:pt x="1008283" y="5027"/>
                  </a:lnTo>
                  <a:lnTo>
                    <a:pt x="1055342" y="11217"/>
                  </a:lnTo>
                  <a:lnTo>
                    <a:pt x="1101616" y="19774"/>
                  </a:lnTo>
                  <a:lnTo>
                    <a:pt x="1147043" y="30633"/>
                  </a:lnTo>
                  <a:lnTo>
                    <a:pt x="1191559" y="43733"/>
                  </a:lnTo>
                  <a:lnTo>
                    <a:pt x="1235101" y="59010"/>
                  </a:lnTo>
                  <a:lnTo>
                    <a:pt x="1277607" y="76400"/>
                  </a:lnTo>
                  <a:lnTo>
                    <a:pt x="1319012" y="95841"/>
                  </a:lnTo>
                  <a:lnTo>
                    <a:pt x="1359255" y="117269"/>
                  </a:lnTo>
                  <a:lnTo>
                    <a:pt x="1398273" y="140621"/>
                  </a:lnTo>
                  <a:lnTo>
                    <a:pt x="1436001" y="165834"/>
                  </a:lnTo>
                  <a:lnTo>
                    <a:pt x="1472378" y="192844"/>
                  </a:lnTo>
                  <a:lnTo>
                    <a:pt x="1507339" y="221589"/>
                  </a:lnTo>
                  <a:lnTo>
                    <a:pt x="1540823" y="252006"/>
                  </a:lnTo>
                  <a:lnTo>
                    <a:pt x="1572766" y="284030"/>
                  </a:lnTo>
                  <a:lnTo>
                    <a:pt x="1603105" y="317600"/>
                  </a:lnTo>
                  <a:lnTo>
                    <a:pt x="1631776" y="352651"/>
                  </a:lnTo>
                  <a:lnTo>
                    <a:pt x="1658718" y="389121"/>
                  </a:lnTo>
                  <a:lnTo>
                    <a:pt x="1683867" y="426946"/>
                  </a:lnTo>
                  <a:lnTo>
                    <a:pt x="1707159" y="466063"/>
                  </a:lnTo>
                  <a:lnTo>
                    <a:pt x="1728532" y="506409"/>
                  </a:lnTo>
                  <a:lnTo>
                    <a:pt x="1747923" y="547921"/>
                  </a:lnTo>
                  <a:lnTo>
                    <a:pt x="1765269" y="590535"/>
                  </a:lnTo>
                  <a:lnTo>
                    <a:pt x="1780507" y="634189"/>
                  </a:lnTo>
                  <a:lnTo>
                    <a:pt x="1793573" y="678819"/>
                  </a:lnTo>
                  <a:lnTo>
                    <a:pt x="1804405" y="724362"/>
                  </a:lnTo>
                  <a:lnTo>
                    <a:pt x="1812939" y="770755"/>
                  </a:lnTo>
                  <a:lnTo>
                    <a:pt x="1819114" y="817934"/>
                  </a:lnTo>
                  <a:lnTo>
                    <a:pt x="1822864" y="865837"/>
                  </a:lnTo>
                  <a:lnTo>
                    <a:pt x="1824129" y="914400"/>
                  </a:lnTo>
                  <a:lnTo>
                    <a:pt x="1822864" y="962962"/>
                  </a:lnTo>
                  <a:lnTo>
                    <a:pt x="1819114" y="1010865"/>
                  </a:lnTo>
                  <a:lnTo>
                    <a:pt x="1812939" y="1058044"/>
                  </a:lnTo>
                  <a:lnTo>
                    <a:pt x="1804405" y="1104437"/>
                  </a:lnTo>
                  <a:lnTo>
                    <a:pt x="1793573" y="1149980"/>
                  </a:lnTo>
                  <a:lnTo>
                    <a:pt x="1780507" y="1194610"/>
                  </a:lnTo>
                  <a:lnTo>
                    <a:pt x="1765269" y="1238263"/>
                  </a:lnTo>
                  <a:lnTo>
                    <a:pt x="1747923" y="1280878"/>
                  </a:lnTo>
                  <a:lnTo>
                    <a:pt x="1728532" y="1322390"/>
                  </a:lnTo>
                  <a:lnTo>
                    <a:pt x="1707159" y="1362736"/>
                  </a:lnTo>
                  <a:lnTo>
                    <a:pt x="1683867" y="1401853"/>
                  </a:lnTo>
                  <a:lnTo>
                    <a:pt x="1658718" y="1439678"/>
                  </a:lnTo>
                  <a:lnTo>
                    <a:pt x="1631776" y="1476148"/>
                  </a:lnTo>
                  <a:lnTo>
                    <a:pt x="1603105" y="1511199"/>
                  </a:lnTo>
                  <a:lnTo>
                    <a:pt x="1572766" y="1544769"/>
                  </a:lnTo>
                  <a:lnTo>
                    <a:pt x="1540823" y="1576793"/>
                  </a:lnTo>
                  <a:lnTo>
                    <a:pt x="1507339" y="1607210"/>
                  </a:lnTo>
                  <a:lnTo>
                    <a:pt x="1472378" y="1635955"/>
                  </a:lnTo>
                  <a:lnTo>
                    <a:pt x="1436001" y="1662965"/>
                  </a:lnTo>
                  <a:lnTo>
                    <a:pt x="1398273" y="1688178"/>
                  </a:lnTo>
                  <a:lnTo>
                    <a:pt x="1359255" y="1711530"/>
                  </a:lnTo>
                  <a:lnTo>
                    <a:pt x="1319012" y="1732958"/>
                  </a:lnTo>
                  <a:lnTo>
                    <a:pt x="1277607" y="1752399"/>
                  </a:lnTo>
                  <a:lnTo>
                    <a:pt x="1235101" y="1769789"/>
                  </a:lnTo>
                  <a:lnTo>
                    <a:pt x="1191559" y="1785066"/>
                  </a:lnTo>
                  <a:lnTo>
                    <a:pt x="1147043" y="1798166"/>
                  </a:lnTo>
                  <a:lnTo>
                    <a:pt x="1101616" y="1809025"/>
                  </a:lnTo>
                  <a:lnTo>
                    <a:pt x="1055342" y="1817582"/>
                  </a:lnTo>
                  <a:lnTo>
                    <a:pt x="1008283" y="1823772"/>
                  </a:lnTo>
                  <a:lnTo>
                    <a:pt x="960503" y="1827532"/>
                  </a:lnTo>
                  <a:lnTo>
                    <a:pt x="912064" y="1828800"/>
                  </a:lnTo>
                  <a:lnTo>
                    <a:pt x="863625" y="1827532"/>
                  </a:lnTo>
                  <a:lnTo>
                    <a:pt x="815845" y="1823772"/>
                  </a:lnTo>
                  <a:lnTo>
                    <a:pt x="768786" y="1817582"/>
                  </a:lnTo>
                  <a:lnTo>
                    <a:pt x="722512" y="1809025"/>
                  </a:lnTo>
                  <a:lnTo>
                    <a:pt x="677085" y="1798166"/>
                  </a:lnTo>
                  <a:lnTo>
                    <a:pt x="632569" y="1785066"/>
                  </a:lnTo>
                  <a:lnTo>
                    <a:pt x="589027" y="1769789"/>
                  </a:lnTo>
                  <a:lnTo>
                    <a:pt x="546522" y="1752399"/>
                  </a:lnTo>
                  <a:lnTo>
                    <a:pt x="505116" y="1732958"/>
                  </a:lnTo>
                  <a:lnTo>
                    <a:pt x="464873" y="1711530"/>
                  </a:lnTo>
                  <a:lnTo>
                    <a:pt x="425855" y="1688178"/>
                  </a:lnTo>
                  <a:lnTo>
                    <a:pt x="388127" y="1662965"/>
                  </a:lnTo>
                  <a:lnTo>
                    <a:pt x="351750" y="1635955"/>
                  </a:lnTo>
                  <a:lnTo>
                    <a:pt x="316789" y="1607210"/>
                  </a:lnTo>
                  <a:lnTo>
                    <a:pt x="283305" y="1576793"/>
                  </a:lnTo>
                  <a:lnTo>
                    <a:pt x="251362" y="1544769"/>
                  </a:lnTo>
                  <a:lnTo>
                    <a:pt x="221023" y="1511199"/>
                  </a:lnTo>
                  <a:lnTo>
                    <a:pt x="192352" y="1476148"/>
                  </a:lnTo>
                  <a:lnTo>
                    <a:pt x="165410" y="1439678"/>
                  </a:lnTo>
                  <a:lnTo>
                    <a:pt x="140261" y="1401853"/>
                  </a:lnTo>
                  <a:lnTo>
                    <a:pt x="116969" y="1362736"/>
                  </a:lnTo>
                  <a:lnTo>
                    <a:pt x="95596" y="1322390"/>
                  </a:lnTo>
                  <a:lnTo>
                    <a:pt x="76205" y="1280878"/>
                  </a:lnTo>
                  <a:lnTo>
                    <a:pt x="58859" y="1238263"/>
                  </a:lnTo>
                  <a:lnTo>
                    <a:pt x="43621" y="1194610"/>
                  </a:lnTo>
                  <a:lnTo>
                    <a:pt x="30555" y="1149980"/>
                  </a:lnTo>
                  <a:lnTo>
                    <a:pt x="19723" y="1104437"/>
                  </a:lnTo>
                  <a:lnTo>
                    <a:pt x="11189" y="1058044"/>
                  </a:lnTo>
                  <a:lnTo>
                    <a:pt x="5014" y="1010865"/>
                  </a:lnTo>
                  <a:lnTo>
                    <a:pt x="1264" y="962962"/>
                  </a:lnTo>
                  <a:lnTo>
                    <a:pt x="0" y="914400"/>
                  </a:lnTo>
                  <a:close/>
                </a:path>
              </a:pathLst>
            </a:custGeom>
            <a:ln w="571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481937" y="3781044"/>
            <a:ext cx="134239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430">
              <a:lnSpc>
                <a:spcPct val="100000"/>
              </a:lnSpc>
              <a:spcBef>
                <a:spcPts val="100"/>
              </a:spcBef>
            </a:pPr>
            <a:r>
              <a:rPr dirty="0" sz="2000" spc="165">
                <a:latin typeface="Trebuchet MS"/>
                <a:cs typeface="Trebuchet MS"/>
              </a:rPr>
              <a:t>PRODUCT </a:t>
            </a:r>
            <a:r>
              <a:rPr dirty="0" sz="2000" spc="-590">
                <a:latin typeface="Trebuchet MS"/>
                <a:cs typeface="Trebuchet MS"/>
              </a:rPr>
              <a:t> </a:t>
            </a:r>
            <a:r>
              <a:rPr dirty="0" sz="2000" spc="130">
                <a:latin typeface="Trebuchet MS"/>
                <a:cs typeface="Trebuchet MS"/>
              </a:rPr>
              <a:t>S</a:t>
            </a:r>
            <a:r>
              <a:rPr dirty="0" sz="2000" spc="165">
                <a:latin typeface="Trebuchet MS"/>
                <a:cs typeface="Trebuchet MS"/>
              </a:rPr>
              <a:t>T</a:t>
            </a:r>
            <a:r>
              <a:rPr dirty="0" sz="2000" spc="165">
                <a:latin typeface="Trebuchet MS"/>
                <a:cs typeface="Trebuchet MS"/>
              </a:rPr>
              <a:t>R</a:t>
            </a:r>
            <a:r>
              <a:rPr dirty="0" sz="2000" spc="229">
                <a:latin typeface="Trebuchet MS"/>
                <a:cs typeface="Trebuchet MS"/>
              </a:rPr>
              <a:t>A</a:t>
            </a:r>
            <a:r>
              <a:rPr dirty="0" sz="2000" spc="60">
                <a:latin typeface="Trebuchet MS"/>
                <a:cs typeface="Trebuchet MS"/>
              </a:rPr>
              <a:t>T</a:t>
            </a:r>
            <a:r>
              <a:rPr dirty="0" sz="2000" spc="110">
                <a:latin typeface="Trebuchet MS"/>
                <a:cs typeface="Trebuchet MS"/>
              </a:rPr>
              <a:t>E</a:t>
            </a:r>
            <a:r>
              <a:rPr dirty="0" sz="2000" spc="95">
                <a:latin typeface="Trebuchet MS"/>
                <a:cs typeface="Trebuchet MS"/>
              </a:rPr>
              <a:t>G</a:t>
            </a:r>
            <a:r>
              <a:rPr dirty="0" sz="2000" spc="185"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8069" y="3531039"/>
            <a:ext cx="570667" cy="5706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34388" y="3701796"/>
            <a:ext cx="23622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Manual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provisioning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31429" y="3559915"/>
            <a:ext cx="0" cy="548640"/>
          </a:xfrm>
          <a:custGeom>
            <a:avLst/>
            <a:gdLst/>
            <a:ahLst/>
            <a:cxnLst/>
            <a:rect l="l" t="t" r="r" b="b"/>
            <a:pathLst>
              <a:path w="0" h="548639">
                <a:moveTo>
                  <a:pt x="0" y="0"/>
                </a:moveTo>
                <a:lnTo>
                  <a:pt x="1" y="548033"/>
                </a:lnTo>
              </a:path>
            </a:pathLst>
          </a:custGeom>
          <a:ln w="19050">
            <a:solidFill>
              <a:srgbClr val="E56C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34389" y="4902708"/>
            <a:ext cx="28809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Inconsistent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deployment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5144" y="4712374"/>
            <a:ext cx="567264" cy="570668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231429" y="4757407"/>
            <a:ext cx="0" cy="548640"/>
          </a:xfrm>
          <a:custGeom>
            <a:avLst/>
            <a:gdLst/>
            <a:ahLst/>
            <a:cxnLst/>
            <a:rect l="l" t="t" r="r" b="b"/>
            <a:pathLst>
              <a:path w="0" h="548639">
                <a:moveTo>
                  <a:pt x="0" y="0"/>
                </a:moveTo>
                <a:lnTo>
                  <a:pt x="1" y="548033"/>
                </a:lnTo>
              </a:path>
            </a:pathLst>
          </a:custGeom>
          <a:ln w="19050">
            <a:solidFill>
              <a:srgbClr val="E56C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434389" y="6063996"/>
            <a:ext cx="2255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Manual</a:t>
            </a:r>
            <a:r>
              <a:rPr dirty="0" sz="2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compliance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4683" y="5868844"/>
            <a:ext cx="567264" cy="570668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2231429" y="5893597"/>
            <a:ext cx="0" cy="548640"/>
          </a:xfrm>
          <a:custGeom>
            <a:avLst/>
            <a:gdLst/>
            <a:ahLst/>
            <a:cxnLst/>
            <a:rect l="l" t="t" r="r" b="b"/>
            <a:pathLst>
              <a:path w="0" h="548639">
                <a:moveTo>
                  <a:pt x="0" y="0"/>
                </a:moveTo>
                <a:lnTo>
                  <a:pt x="1" y="548033"/>
                </a:lnTo>
              </a:path>
            </a:pathLst>
          </a:custGeom>
          <a:ln w="19050">
            <a:solidFill>
              <a:srgbClr val="E56C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770501" y="6063996"/>
            <a:ext cx="35782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Secure,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compliant,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reliable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794724" y="5815015"/>
            <a:ext cx="779780" cy="760095"/>
            <a:chOff x="8794724" y="5815015"/>
            <a:chExt cx="779780" cy="76009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94724" y="5815015"/>
              <a:ext cx="753218" cy="75955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564514" y="5893597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w="0" h="548639">
                  <a:moveTo>
                    <a:pt x="0" y="0"/>
                  </a:moveTo>
                  <a:lnTo>
                    <a:pt x="1" y="548033"/>
                  </a:lnTo>
                </a:path>
              </a:pathLst>
            </a:custGeom>
            <a:ln w="19050">
              <a:solidFill>
                <a:srgbClr val="65E9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780314" y="3701796"/>
            <a:ext cx="24904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“Run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fast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operations”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32459" y="3480212"/>
            <a:ext cx="686391" cy="690508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9564514" y="3550432"/>
            <a:ext cx="0" cy="548640"/>
          </a:xfrm>
          <a:custGeom>
            <a:avLst/>
            <a:gdLst/>
            <a:ahLst/>
            <a:cxnLst/>
            <a:rect l="l" t="t" r="r" b="b"/>
            <a:pathLst>
              <a:path w="0" h="548639">
                <a:moveTo>
                  <a:pt x="0" y="0"/>
                </a:moveTo>
                <a:lnTo>
                  <a:pt x="1" y="548033"/>
                </a:lnTo>
              </a:path>
            </a:pathLst>
          </a:custGeom>
          <a:ln w="19050">
            <a:solidFill>
              <a:srgbClr val="65E9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780314" y="4896611"/>
            <a:ext cx="41744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Easy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standardized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working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methods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66620" y="4647614"/>
            <a:ext cx="686391" cy="690508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9564514" y="4736223"/>
            <a:ext cx="0" cy="548640"/>
          </a:xfrm>
          <a:custGeom>
            <a:avLst/>
            <a:gdLst/>
            <a:ahLst/>
            <a:cxnLst/>
            <a:rect l="l" t="t" r="r" b="b"/>
            <a:pathLst>
              <a:path w="0" h="548639">
                <a:moveTo>
                  <a:pt x="0" y="0"/>
                </a:moveTo>
                <a:lnTo>
                  <a:pt x="1" y="548033"/>
                </a:lnTo>
              </a:path>
            </a:pathLst>
          </a:custGeom>
          <a:ln w="19050">
            <a:solidFill>
              <a:srgbClr val="65E9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8993575" y="2697988"/>
            <a:ext cx="411416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35">
                <a:solidFill>
                  <a:srgbClr val="FFFFFF"/>
                </a:solidFill>
                <a:latin typeface="Trebuchet MS"/>
                <a:cs typeface="Trebuchet MS"/>
              </a:rPr>
              <a:t>Deployment</a:t>
            </a:r>
            <a:r>
              <a:rPr dirty="0" sz="22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dirty="0" sz="22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2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dirty="0" sz="22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Trebuchet MS"/>
                <a:cs typeface="Trebuchet MS"/>
              </a:rPr>
              <a:t>hour!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4023" y="3349637"/>
            <a:ext cx="13008610" cy="1516380"/>
            <a:chOff x="1104023" y="3349637"/>
            <a:chExt cx="13008610" cy="1516380"/>
          </a:xfrm>
        </p:grpSpPr>
        <p:sp>
          <p:nvSpPr>
            <p:cNvPr id="3" name="object 3"/>
            <p:cNvSpPr/>
            <p:nvPr/>
          </p:nvSpPr>
          <p:spPr>
            <a:xfrm>
              <a:off x="1123073" y="3579275"/>
              <a:ext cx="12970510" cy="1037590"/>
            </a:xfrm>
            <a:custGeom>
              <a:avLst/>
              <a:gdLst/>
              <a:ahLst/>
              <a:cxnLst/>
              <a:rect l="l" t="t" r="r" b="b"/>
              <a:pathLst>
                <a:path w="12970510" h="1037589">
                  <a:moveTo>
                    <a:pt x="12970116" y="0"/>
                  </a:moveTo>
                  <a:lnTo>
                    <a:pt x="0" y="0"/>
                  </a:lnTo>
                  <a:lnTo>
                    <a:pt x="0" y="1037213"/>
                  </a:lnTo>
                  <a:lnTo>
                    <a:pt x="12970116" y="1037213"/>
                  </a:lnTo>
                  <a:lnTo>
                    <a:pt x="12970116" y="0"/>
                  </a:lnTo>
                  <a:close/>
                </a:path>
              </a:pathLst>
            </a:custGeom>
            <a:solidFill>
              <a:srgbClr val="17AD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23073" y="3579275"/>
              <a:ext cx="12970510" cy="1037590"/>
            </a:xfrm>
            <a:custGeom>
              <a:avLst/>
              <a:gdLst/>
              <a:ahLst/>
              <a:cxnLst/>
              <a:rect l="l" t="t" r="r" b="b"/>
              <a:pathLst>
                <a:path w="12970510" h="1037589">
                  <a:moveTo>
                    <a:pt x="0" y="0"/>
                  </a:moveTo>
                  <a:lnTo>
                    <a:pt x="12970116" y="0"/>
                  </a:lnTo>
                  <a:lnTo>
                    <a:pt x="12970116" y="1037214"/>
                  </a:lnTo>
                  <a:lnTo>
                    <a:pt x="0" y="103721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17048" y="3349637"/>
              <a:ext cx="3590290" cy="1516380"/>
            </a:xfrm>
            <a:custGeom>
              <a:avLst/>
              <a:gdLst/>
              <a:ahLst/>
              <a:cxnLst/>
              <a:rect l="l" t="t" r="r" b="b"/>
              <a:pathLst>
                <a:path w="3590290" h="1516379">
                  <a:moveTo>
                    <a:pt x="1496961" y="749147"/>
                  </a:moveTo>
                  <a:lnTo>
                    <a:pt x="1495488" y="701763"/>
                  </a:lnTo>
                  <a:lnTo>
                    <a:pt x="1491132" y="655180"/>
                  </a:lnTo>
                  <a:lnTo>
                    <a:pt x="1483969" y="609447"/>
                  </a:lnTo>
                  <a:lnTo>
                    <a:pt x="1474101" y="564692"/>
                  </a:lnTo>
                  <a:lnTo>
                    <a:pt x="1461604" y="520966"/>
                  </a:lnTo>
                  <a:lnTo>
                    <a:pt x="1446580" y="478383"/>
                  </a:lnTo>
                  <a:lnTo>
                    <a:pt x="1429105" y="437019"/>
                  </a:lnTo>
                  <a:lnTo>
                    <a:pt x="1409268" y="396976"/>
                  </a:lnTo>
                  <a:lnTo>
                    <a:pt x="1387157" y="358317"/>
                  </a:lnTo>
                  <a:lnTo>
                    <a:pt x="1362849" y="321144"/>
                  </a:lnTo>
                  <a:lnTo>
                    <a:pt x="1336459" y="285546"/>
                  </a:lnTo>
                  <a:lnTo>
                    <a:pt x="1308061" y="251612"/>
                  </a:lnTo>
                  <a:lnTo>
                    <a:pt x="1277734" y="219430"/>
                  </a:lnTo>
                  <a:lnTo>
                    <a:pt x="1245577" y="189077"/>
                  </a:lnTo>
                  <a:lnTo>
                    <a:pt x="1211668" y="160642"/>
                  </a:lnTo>
                  <a:lnTo>
                    <a:pt x="1176096" y="134226"/>
                  </a:lnTo>
                  <a:lnTo>
                    <a:pt x="1138961" y="109905"/>
                  </a:lnTo>
                  <a:lnTo>
                    <a:pt x="1100340" y="87782"/>
                  </a:lnTo>
                  <a:lnTo>
                    <a:pt x="1060323" y="67919"/>
                  </a:lnTo>
                  <a:lnTo>
                    <a:pt x="1018997" y="50431"/>
                  </a:lnTo>
                  <a:lnTo>
                    <a:pt x="976452" y="35394"/>
                  </a:lnTo>
                  <a:lnTo>
                    <a:pt x="932776" y="22885"/>
                  </a:lnTo>
                  <a:lnTo>
                    <a:pt x="888047" y="13004"/>
                  </a:lnTo>
                  <a:lnTo>
                    <a:pt x="842365" y="5842"/>
                  </a:lnTo>
                  <a:lnTo>
                    <a:pt x="795820" y="1485"/>
                  </a:lnTo>
                  <a:lnTo>
                    <a:pt x="748474" y="0"/>
                  </a:lnTo>
                  <a:lnTo>
                    <a:pt x="701141" y="1485"/>
                  </a:lnTo>
                  <a:lnTo>
                    <a:pt x="654596" y="5842"/>
                  </a:lnTo>
                  <a:lnTo>
                    <a:pt x="608914" y="13004"/>
                  </a:lnTo>
                  <a:lnTo>
                    <a:pt x="564184" y="22885"/>
                  </a:lnTo>
                  <a:lnTo>
                    <a:pt x="520509" y="35394"/>
                  </a:lnTo>
                  <a:lnTo>
                    <a:pt x="477964" y="50431"/>
                  </a:lnTo>
                  <a:lnTo>
                    <a:pt x="436638" y="67919"/>
                  </a:lnTo>
                  <a:lnTo>
                    <a:pt x="396621" y="87782"/>
                  </a:lnTo>
                  <a:lnTo>
                    <a:pt x="358000" y="109905"/>
                  </a:lnTo>
                  <a:lnTo>
                    <a:pt x="320852" y="134226"/>
                  </a:lnTo>
                  <a:lnTo>
                    <a:pt x="285292" y="160642"/>
                  </a:lnTo>
                  <a:lnTo>
                    <a:pt x="251383" y="189077"/>
                  </a:lnTo>
                  <a:lnTo>
                    <a:pt x="219227" y="219430"/>
                  </a:lnTo>
                  <a:lnTo>
                    <a:pt x="188899" y="251612"/>
                  </a:lnTo>
                  <a:lnTo>
                    <a:pt x="160502" y="285546"/>
                  </a:lnTo>
                  <a:lnTo>
                    <a:pt x="134099" y="321144"/>
                  </a:lnTo>
                  <a:lnTo>
                    <a:pt x="109804" y="358317"/>
                  </a:lnTo>
                  <a:lnTo>
                    <a:pt x="87693" y="396976"/>
                  </a:lnTo>
                  <a:lnTo>
                    <a:pt x="67856" y="437019"/>
                  </a:lnTo>
                  <a:lnTo>
                    <a:pt x="50380" y="478383"/>
                  </a:lnTo>
                  <a:lnTo>
                    <a:pt x="35356" y="520966"/>
                  </a:lnTo>
                  <a:lnTo>
                    <a:pt x="22860" y="564692"/>
                  </a:lnTo>
                  <a:lnTo>
                    <a:pt x="12992" y="609447"/>
                  </a:lnTo>
                  <a:lnTo>
                    <a:pt x="5829" y="655180"/>
                  </a:lnTo>
                  <a:lnTo>
                    <a:pt x="1473" y="701763"/>
                  </a:lnTo>
                  <a:lnTo>
                    <a:pt x="0" y="749147"/>
                  </a:lnTo>
                  <a:lnTo>
                    <a:pt x="1473" y="796518"/>
                  </a:lnTo>
                  <a:lnTo>
                    <a:pt x="5829" y="843114"/>
                  </a:lnTo>
                  <a:lnTo>
                    <a:pt x="12992" y="888834"/>
                  </a:lnTo>
                  <a:lnTo>
                    <a:pt x="22860" y="933602"/>
                  </a:lnTo>
                  <a:lnTo>
                    <a:pt x="35356" y="977315"/>
                  </a:lnTo>
                  <a:lnTo>
                    <a:pt x="50380" y="1019911"/>
                  </a:lnTo>
                  <a:lnTo>
                    <a:pt x="67856" y="1061262"/>
                  </a:lnTo>
                  <a:lnTo>
                    <a:pt x="87693" y="1101318"/>
                  </a:lnTo>
                  <a:lnTo>
                    <a:pt x="109804" y="1139977"/>
                  </a:lnTo>
                  <a:lnTo>
                    <a:pt x="134099" y="1177150"/>
                  </a:lnTo>
                  <a:lnTo>
                    <a:pt x="160502" y="1212748"/>
                  </a:lnTo>
                  <a:lnTo>
                    <a:pt x="188899" y="1246682"/>
                  </a:lnTo>
                  <a:lnTo>
                    <a:pt x="219227" y="1278864"/>
                  </a:lnTo>
                  <a:lnTo>
                    <a:pt x="251383" y="1309217"/>
                  </a:lnTo>
                  <a:lnTo>
                    <a:pt x="285292" y="1337652"/>
                  </a:lnTo>
                  <a:lnTo>
                    <a:pt x="320852" y="1364068"/>
                  </a:lnTo>
                  <a:lnTo>
                    <a:pt x="358000" y="1388376"/>
                  </a:lnTo>
                  <a:lnTo>
                    <a:pt x="396621" y="1410512"/>
                  </a:lnTo>
                  <a:lnTo>
                    <a:pt x="436638" y="1430362"/>
                  </a:lnTo>
                  <a:lnTo>
                    <a:pt x="477964" y="1447863"/>
                  </a:lnTo>
                  <a:lnTo>
                    <a:pt x="520509" y="1462900"/>
                  </a:lnTo>
                  <a:lnTo>
                    <a:pt x="564184" y="1475409"/>
                  </a:lnTo>
                  <a:lnTo>
                    <a:pt x="608914" y="1485290"/>
                  </a:lnTo>
                  <a:lnTo>
                    <a:pt x="654596" y="1492453"/>
                  </a:lnTo>
                  <a:lnTo>
                    <a:pt x="701141" y="1496809"/>
                  </a:lnTo>
                  <a:lnTo>
                    <a:pt x="748474" y="1498282"/>
                  </a:lnTo>
                  <a:lnTo>
                    <a:pt x="795820" y="1496809"/>
                  </a:lnTo>
                  <a:lnTo>
                    <a:pt x="842365" y="1492453"/>
                  </a:lnTo>
                  <a:lnTo>
                    <a:pt x="888047" y="1485290"/>
                  </a:lnTo>
                  <a:lnTo>
                    <a:pt x="932776" y="1475409"/>
                  </a:lnTo>
                  <a:lnTo>
                    <a:pt x="976452" y="1462900"/>
                  </a:lnTo>
                  <a:lnTo>
                    <a:pt x="1018997" y="1447863"/>
                  </a:lnTo>
                  <a:lnTo>
                    <a:pt x="1060323" y="1430362"/>
                  </a:lnTo>
                  <a:lnTo>
                    <a:pt x="1100340" y="1410512"/>
                  </a:lnTo>
                  <a:lnTo>
                    <a:pt x="1138961" y="1388376"/>
                  </a:lnTo>
                  <a:lnTo>
                    <a:pt x="1176096" y="1364068"/>
                  </a:lnTo>
                  <a:lnTo>
                    <a:pt x="1211668" y="1337652"/>
                  </a:lnTo>
                  <a:lnTo>
                    <a:pt x="1245577" y="1309217"/>
                  </a:lnTo>
                  <a:lnTo>
                    <a:pt x="1277734" y="1278864"/>
                  </a:lnTo>
                  <a:lnTo>
                    <a:pt x="1308061" y="1246682"/>
                  </a:lnTo>
                  <a:lnTo>
                    <a:pt x="1336459" y="1212748"/>
                  </a:lnTo>
                  <a:lnTo>
                    <a:pt x="1362849" y="1177150"/>
                  </a:lnTo>
                  <a:lnTo>
                    <a:pt x="1387157" y="1139977"/>
                  </a:lnTo>
                  <a:lnTo>
                    <a:pt x="1409268" y="1101318"/>
                  </a:lnTo>
                  <a:lnTo>
                    <a:pt x="1429105" y="1061262"/>
                  </a:lnTo>
                  <a:lnTo>
                    <a:pt x="1446580" y="1019911"/>
                  </a:lnTo>
                  <a:lnTo>
                    <a:pt x="1461604" y="977315"/>
                  </a:lnTo>
                  <a:lnTo>
                    <a:pt x="1474101" y="933602"/>
                  </a:lnTo>
                  <a:lnTo>
                    <a:pt x="1483969" y="888834"/>
                  </a:lnTo>
                  <a:lnTo>
                    <a:pt x="1491132" y="843114"/>
                  </a:lnTo>
                  <a:lnTo>
                    <a:pt x="1495488" y="796518"/>
                  </a:lnTo>
                  <a:lnTo>
                    <a:pt x="1496961" y="749147"/>
                  </a:lnTo>
                  <a:close/>
                </a:path>
                <a:path w="3590290" h="1516379">
                  <a:moveTo>
                    <a:pt x="3589769" y="766762"/>
                  </a:moveTo>
                  <a:lnTo>
                    <a:pt x="3588296" y="719391"/>
                  </a:lnTo>
                  <a:lnTo>
                    <a:pt x="3583927" y="672795"/>
                  </a:lnTo>
                  <a:lnTo>
                    <a:pt x="3576777" y="627075"/>
                  </a:lnTo>
                  <a:lnTo>
                    <a:pt x="3566909" y="582307"/>
                  </a:lnTo>
                  <a:lnTo>
                    <a:pt x="3554412" y="538594"/>
                  </a:lnTo>
                  <a:lnTo>
                    <a:pt x="3539375" y="496011"/>
                  </a:lnTo>
                  <a:lnTo>
                    <a:pt x="3521900" y="454647"/>
                  </a:lnTo>
                  <a:lnTo>
                    <a:pt x="3502063" y="414591"/>
                  </a:lnTo>
                  <a:lnTo>
                    <a:pt x="3479952" y="375945"/>
                  </a:lnTo>
                  <a:lnTo>
                    <a:pt x="3455657" y="338772"/>
                  </a:lnTo>
                  <a:lnTo>
                    <a:pt x="3429266" y="303174"/>
                  </a:lnTo>
                  <a:lnTo>
                    <a:pt x="3400869" y="269240"/>
                  </a:lnTo>
                  <a:lnTo>
                    <a:pt x="3370542" y="237045"/>
                  </a:lnTo>
                  <a:lnTo>
                    <a:pt x="3338372" y="206692"/>
                  </a:lnTo>
                  <a:lnTo>
                    <a:pt x="3304476" y="178269"/>
                  </a:lnTo>
                  <a:lnTo>
                    <a:pt x="3268903" y="151853"/>
                  </a:lnTo>
                  <a:lnTo>
                    <a:pt x="3231769" y="127533"/>
                  </a:lnTo>
                  <a:lnTo>
                    <a:pt x="3193148" y="105397"/>
                  </a:lnTo>
                  <a:lnTo>
                    <a:pt x="3153130" y="85547"/>
                  </a:lnTo>
                  <a:lnTo>
                    <a:pt x="3111804" y="68059"/>
                  </a:lnTo>
                  <a:lnTo>
                    <a:pt x="3069259" y="53009"/>
                  </a:lnTo>
                  <a:lnTo>
                    <a:pt x="3025584" y="40513"/>
                  </a:lnTo>
                  <a:lnTo>
                    <a:pt x="2980855" y="30632"/>
                  </a:lnTo>
                  <a:lnTo>
                    <a:pt x="2935173" y="23469"/>
                  </a:lnTo>
                  <a:lnTo>
                    <a:pt x="2888615" y="19100"/>
                  </a:lnTo>
                  <a:lnTo>
                    <a:pt x="2841282" y="17627"/>
                  </a:lnTo>
                  <a:lnTo>
                    <a:pt x="2793949" y="19100"/>
                  </a:lnTo>
                  <a:lnTo>
                    <a:pt x="2747391" y="23469"/>
                  </a:lnTo>
                  <a:lnTo>
                    <a:pt x="2701709" y="30632"/>
                  </a:lnTo>
                  <a:lnTo>
                    <a:pt x="2656992" y="40513"/>
                  </a:lnTo>
                  <a:lnTo>
                    <a:pt x="2613304" y="53009"/>
                  </a:lnTo>
                  <a:lnTo>
                    <a:pt x="2570759" y="68059"/>
                  </a:lnTo>
                  <a:lnTo>
                    <a:pt x="2529433" y="85547"/>
                  </a:lnTo>
                  <a:lnTo>
                    <a:pt x="2489416" y="105397"/>
                  </a:lnTo>
                  <a:lnTo>
                    <a:pt x="2450795" y="127533"/>
                  </a:lnTo>
                  <a:lnTo>
                    <a:pt x="2413660" y="151853"/>
                  </a:lnTo>
                  <a:lnTo>
                    <a:pt x="2378100" y="178269"/>
                  </a:lnTo>
                  <a:lnTo>
                    <a:pt x="2344191" y="206692"/>
                  </a:lnTo>
                  <a:lnTo>
                    <a:pt x="2312035" y="237045"/>
                  </a:lnTo>
                  <a:lnTo>
                    <a:pt x="2281707" y="269240"/>
                  </a:lnTo>
                  <a:lnTo>
                    <a:pt x="2253297" y="303174"/>
                  </a:lnTo>
                  <a:lnTo>
                    <a:pt x="2226907" y="338772"/>
                  </a:lnTo>
                  <a:lnTo>
                    <a:pt x="2202611" y="375945"/>
                  </a:lnTo>
                  <a:lnTo>
                    <a:pt x="2180501" y="414591"/>
                  </a:lnTo>
                  <a:lnTo>
                    <a:pt x="2160663" y="454647"/>
                  </a:lnTo>
                  <a:lnTo>
                    <a:pt x="2143188" y="496011"/>
                  </a:lnTo>
                  <a:lnTo>
                    <a:pt x="2128151" y="538594"/>
                  </a:lnTo>
                  <a:lnTo>
                    <a:pt x="2115667" y="582307"/>
                  </a:lnTo>
                  <a:lnTo>
                    <a:pt x="2105799" y="627075"/>
                  </a:lnTo>
                  <a:lnTo>
                    <a:pt x="2098636" y="672795"/>
                  </a:lnTo>
                  <a:lnTo>
                    <a:pt x="2094280" y="719391"/>
                  </a:lnTo>
                  <a:lnTo>
                    <a:pt x="2092807" y="766762"/>
                  </a:lnTo>
                  <a:lnTo>
                    <a:pt x="2094280" y="814146"/>
                  </a:lnTo>
                  <a:lnTo>
                    <a:pt x="2098636" y="860742"/>
                  </a:lnTo>
                  <a:lnTo>
                    <a:pt x="2105799" y="906462"/>
                  </a:lnTo>
                  <a:lnTo>
                    <a:pt x="2115667" y="951230"/>
                  </a:lnTo>
                  <a:lnTo>
                    <a:pt x="2128151" y="994943"/>
                  </a:lnTo>
                  <a:lnTo>
                    <a:pt x="2143188" y="1037526"/>
                  </a:lnTo>
                  <a:lnTo>
                    <a:pt x="2160663" y="1078890"/>
                  </a:lnTo>
                  <a:lnTo>
                    <a:pt x="2180501" y="1118946"/>
                  </a:lnTo>
                  <a:lnTo>
                    <a:pt x="2202611" y="1157592"/>
                  </a:lnTo>
                  <a:lnTo>
                    <a:pt x="2226907" y="1194765"/>
                  </a:lnTo>
                  <a:lnTo>
                    <a:pt x="2253297" y="1230363"/>
                  </a:lnTo>
                  <a:lnTo>
                    <a:pt x="2281707" y="1264297"/>
                  </a:lnTo>
                  <a:lnTo>
                    <a:pt x="2312035" y="1296492"/>
                  </a:lnTo>
                  <a:lnTo>
                    <a:pt x="2344191" y="1326845"/>
                  </a:lnTo>
                  <a:lnTo>
                    <a:pt x="2378100" y="1355267"/>
                  </a:lnTo>
                  <a:lnTo>
                    <a:pt x="2413660" y="1381683"/>
                  </a:lnTo>
                  <a:lnTo>
                    <a:pt x="2450795" y="1406004"/>
                  </a:lnTo>
                  <a:lnTo>
                    <a:pt x="2489416" y="1428140"/>
                  </a:lnTo>
                  <a:lnTo>
                    <a:pt x="2529433" y="1447990"/>
                  </a:lnTo>
                  <a:lnTo>
                    <a:pt x="2570759" y="1465478"/>
                  </a:lnTo>
                  <a:lnTo>
                    <a:pt x="2613304" y="1480527"/>
                  </a:lnTo>
                  <a:lnTo>
                    <a:pt x="2656992" y="1493024"/>
                  </a:lnTo>
                  <a:lnTo>
                    <a:pt x="2701709" y="1502905"/>
                  </a:lnTo>
                  <a:lnTo>
                    <a:pt x="2747391" y="1510068"/>
                  </a:lnTo>
                  <a:lnTo>
                    <a:pt x="2793949" y="1514436"/>
                  </a:lnTo>
                  <a:lnTo>
                    <a:pt x="2841282" y="1515910"/>
                  </a:lnTo>
                  <a:lnTo>
                    <a:pt x="2888615" y="1514436"/>
                  </a:lnTo>
                  <a:lnTo>
                    <a:pt x="2935173" y="1510068"/>
                  </a:lnTo>
                  <a:lnTo>
                    <a:pt x="2980855" y="1502905"/>
                  </a:lnTo>
                  <a:lnTo>
                    <a:pt x="3025584" y="1493024"/>
                  </a:lnTo>
                  <a:lnTo>
                    <a:pt x="3069259" y="1480527"/>
                  </a:lnTo>
                  <a:lnTo>
                    <a:pt x="3111804" y="1465478"/>
                  </a:lnTo>
                  <a:lnTo>
                    <a:pt x="3153130" y="1447990"/>
                  </a:lnTo>
                  <a:lnTo>
                    <a:pt x="3193148" y="1428140"/>
                  </a:lnTo>
                  <a:lnTo>
                    <a:pt x="3231769" y="1406004"/>
                  </a:lnTo>
                  <a:lnTo>
                    <a:pt x="3268903" y="1381683"/>
                  </a:lnTo>
                  <a:lnTo>
                    <a:pt x="3304476" y="1355267"/>
                  </a:lnTo>
                  <a:lnTo>
                    <a:pt x="3338372" y="1326845"/>
                  </a:lnTo>
                  <a:lnTo>
                    <a:pt x="3370542" y="1296492"/>
                  </a:lnTo>
                  <a:lnTo>
                    <a:pt x="3400869" y="1264297"/>
                  </a:lnTo>
                  <a:lnTo>
                    <a:pt x="3429266" y="1230363"/>
                  </a:lnTo>
                  <a:lnTo>
                    <a:pt x="3455657" y="1194765"/>
                  </a:lnTo>
                  <a:lnTo>
                    <a:pt x="3479952" y="1157592"/>
                  </a:lnTo>
                  <a:lnTo>
                    <a:pt x="3502063" y="1118946"/>
                  </a:lnTo>
                  <a:lnTo>
                    <a:pt x="3521900" y="1078890"/>
                  </a:lnTo>
                  <a:lnTo>
                    <a:pt x="3539375" y="1037526"/>
                  </a:lnTo>
                  <a:lnTo>
                    <a:pt x="3554412" y="994943"/>
                  </a:lnTo>
                  <a:lnTo>
                    <a:pt x="3566909" y="951230"/>
                  </a:lnTo>
                  <a:lnTo>
                    <a:pt x="3576777" y="906462"/>
                  </a:lnTo>
                  <a:lnTo>
                    <a:pt x="3583927" y="860742"/>
                  </a:lnTo>
                  <a:lnTo>
                    <a:pt x="3588296" y="814146"/>
                  </a:lnTo>
                  <a:lnTo>
                    <a:pt x="3589769" y="7667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51135" y="3698951"/>
              <a:ext cx="1021080" cy="746760"/>
            </a:xfrm>
            <a:custGeom>
              <a:avLst/>
              <a:gdLst/>
              <a:ahLst/>
              <a:cxnLst/>
              <a:rect l="l" t="t" r="r" b="b"/>
              <a:pathLst>
                <a:path w="1021079" h="746760">
                  <a:moveTo>
                    <a:pt x="1020940" y="742111"/>
                  </a:moveTo>
                  <a:lnTo>
                    <a:pt x="0" y="742111"/>
                  </a:lnTo>
                  <a:lnTo>
                    <a:pt x="0" y="746455"/>
                  </a:lnTo>
                  <a:lnTo>
                    <a:pt x="1020940" y="746455"/>
                  </a:lnTo>
                  <a:lnTo>
                    <a:pt x="1020940" y="742111"/>
                  </a:lnTo>
                  <a:close/>
                </a:path>
                <a:path w="1021079" h="746760">
                  <a:moveTo>
                    <a:pt x="1020940" y="0"/>
                  </a:moveTo>
                  <a:lnTo>
                    <a:pt x="0" y="0"/>
                  </a:lnTo>
                  <a:lnTo>
                    <a:pt x="0" y="168986"/>
                  </a:lnTo>
                  <a:lnTo>
                    <a:pt x="1020940" y="168986"/>
                  </a:lnTo>
                  <a:lnTo>
                    <a:pt x="1020940" y="0"/>
                  </a:lnTo>
                  <a:close/>
                </a:path>
              </a:pathLst>
            </a:custGeom>
            <a:solidFill>
              <a:srgbClr val="65E9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860880" y="3703532"/>
              <a:ext cx="109855" cy="132080"/>
            </a:xfrm>
            <a:custGeom>
              <a:avLst/>
              <a:gdLst/>
              <a:ahLst/>
              <a:cxnLst/>
              <a:rect l="l" t="t" r="r" b="b"/>
              <a:pathLst>
                <a:path w="109854" h="132079">
                  <a:moveTo>
                    <a:pt x="109240" y="0"/>
                  </a:moveTo>
                  <a:lnTo>
                    <a:pt x="0" y="0"/>
                  </a:lnTo>
                  <a:lnTo>
                    <a:pt x="0" y="131928"/>
                  </a:lnTo>
                  <a:lnTo>
                    <a:pt x="109240" y="131928"/>
                  </a:lnTo>
                  <a:lnTo>
                    <a:pt x="109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60880" y="3703533"/>
              <a:ext cx="109855" cy="132080"/>
            </a:xfrm>
            <a:custGeom>
              <a:avLst/>
              <a:gdLst/>
              <a:ahLst/>
              <a:cxnLst/>
              <a:rect l="l" t="t" r="r" b="b"/>
              <a:pathLst>
                <a:path w="109854" h="132079">
                  <a:moveTo>
                    <a:pt x="0" y="131928"/>
                  </a:moveTo>
                  <a:lnTo>
                    <a:pt x="109240" y="131928"/>
                  </a:lnTo>
                  <a:lnTo>
                    <a:pt x="109240" y="0"/>
                  </a:lnTo>
                  <a:lnTo>
                    <a:pt x="0" y="0"/>
                  </a:lnTo>
                  <a:lnTo>
                    <a:pt x="0" y="131928"/>
                  </a:lnTo>
                  <a:close/>
                </a:path>
              </a:pathLst>
            </a:custGeom>
            <a:ln w="3175">
              <a:solidFill>
                <a:srgbClr val="5A6B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53475" y="3703532"/>
              <a:ext cx="902335" cy="132080"/>
            </a:xfrm>
            <a:custGeom>
              <a:avLst/>
              <a:gdLst/>
              <a:ahLst/>
              <a:cxnLst/>
              <a:rect l="l" t="t" r="r" b="b"/>
              <a:pathLst>
                <a:path w="902335" h="132079">
                  <a:moveTo>
                    <a:pt x="902114" y="0"/>
                  </a:moveTo>
                  <a:lnTo>
                    <a:pt x="0" y="0"/>
                  </a:lnTo>
                  <a:lnTo>
                    <a:pt x="0" y="131928"/>
                  </a:lnTo>
                  <a:lnTo>
                    <a:pt x="902114" y="131928"/>
                  </a:lnTo>
                  <a:lnTo>
                    <a:pt x="902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53476" y="3703533"/>
              <a:ext cx="902335" cy="132080"/>
            </a:xfrm>
            <a:custGeom>
              <a:avLst/>
              <a:gdLst/>
              <a:ahLst/>
              <a:cxnLst/>
              <a:rect l="l" t="t" r="r" b="b"/>
              <a:pathLst>
                <a:path w="902335" h="132079">
                  <a:moveTo>
                    <a:pt x="0" y="131928"/>
                  </a:moveTo>
                  <a:lnTo>
                    <a:pt x="902114" y="131928"/>
                  </a:lnTo>
                  <a:lnTo>
                    <a:pt x="902114" y="0"/>
                  </a:lnTo>
                  <a:lnTo>
                    <a:pt x="0" y="0"/>
                  </a:lnTo>
                  <a:lnTo>
                    <a:pt x="0" y="131928"/>
                  </a:lnTo>
                  <a:close/>
                </a:path>
              </a:pathLst>
            </a:custGeom>
            <a:ln w="3175">
              <a:solidFill>
                <a:srgbClr val="5A6B8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53475" y="3867936"/>
              <a:ext cx="1017269" cy="573405"/>
            </a:xfrm>
            <a:custGeom>
              <a:avLst/>
              <a:gdLst/>
              <a:ahLst/>
              <a:cxnLst/>
              <a:rect l="l" t="t" r="r" b="b"/>
              <a:pathLst>
                <a:path w="1017270" h="573404">
                  <a:moveTo>
                    <a:pt x="1016646" y="0"/>
                  </a:moveTo>
                  <a:lnTo>
                    <a:pt x="0" y="0"/>
                  </a:lnTo>
                  <a:lnTo>
                    <a:pt x="0" y="573116"/>
                  </a:lnTo>
                  <a:lnTo>
                    <a:pt x="1016646" y="573116"/>
                  </a:lnTo>
                  <a:lnTo>
                    <a:pt x="10166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953476" y="3867937"/>
              <a:ext cx="1017269" cy="573405"/>
            </a:xfrm>
            <a:custGeom>
              <a:avLst/>
              <a:gdLst/>
              <a:ahLst/>
              <a:cxnLst/>
              <a:rect l="l" t="t" r="r" b="b"/>
              <a:pathLst>
                <a:path w="1017270" h="573404">
                  <a:moveTo>
                    <a:pt x="0" y="573116"/>
                  </a:moveTo>
                  <a:lnTo>
                    <a:pt x="1016646" y="573116"/>
                  </a:lnTo>
                  <a:lnTo>
                    <a:pt x="1016646" y="0"/>
                  </a:lnTo>
                  <a:lnTo>
                    <a:pt x="0" y="0"/>
                  </a:lnTo>
                  <a:lnTo>
                    <a:pt x="0" y="5731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63698" y="3985243"/>
              <a:ext cx="802005" cy="452120"/>
            </a:xfrm>
            <a:custGeom>
              <a:avLst/>
              <a:gdLst/>
              <a:ahLst/>
              <a:cxnLst/>
              <a:rect l="l" t="t" r="r" b="b"/>
              <a:pathLst>
                <a:path w="802004" h="452120">
                  <a:moveTo>
                    <a:pt x="0" y="451751"/>
                  </a:moveTo>
                  <a:lnTo>
                    <a:pt x="801681" y="451751"/>
                  </a:lnTo>
                  <a:lnTo>
                    <a:pt x="801681" y="0"/>
                  </a:lnTo>
                  <a:lnTo>
                    <a:pt x="0" y="0"/>
                  </a:lnTo>
                  <a:lnTo>
                    <a:pt x="0" y="451751"/>
                  </a:lnTo>
                  <a:close/>
                </a:path>
              </a:pathLst>
            </a:custGeom>
            <a:ln w="3175">
              <a:solidFill>
                <a:srgbClr val="1D8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211345" y="3988650"/>
              <a:ext cx="582295" cy="438784"/>
            </a:xfrm>
            <a:custGeom>
              <a:avLst/>
              <a:gdLst/>
              <a:ahLst/>
              <a:cxnLst/>
              <a:rect l="l" t="t" r="r" b="b"/>
              <a:pathLst>
                <a:path w="582295" h="438785">
                  <a:moveTo>
                    <a:pt x="156806" y="0"/>
                  </a:moveTo>
                  <a:lnTo>
                    <a:pt x="0" y="0"/>
                  </a:lnTo>
                  <a:lnTo>
                    <a:pt x="0" y="438200"/>
                  </a:lnTo>
                  <a:lnTo>
                    <a:pt x="156806" y="438200"/>
                  </a:lnTo>
                  <a:lnTo>
                    <a:pt x="156806" y="0"/>
                  </a:lnTo>
                  <a:close/>
                </a:path>
                <a:path w="582295" h="438785">
                  <a:moveTo>
                    <a:pt x="371132" y="1473"/>
                  </a:moveTo>
                  <a:lnTo>
                    <a:pt x="214325" y="1473"/>
                  </a:lnTo>
                  <a:lnTo>
                    <a:pt x="214325" y="438200"/>
                  </a:lnTo>
                  <a:lnTo>
                    <a:pt x="371132" y="438200"/>
                  </a:lnTo>
                  <a:lnTo>
                    <a:pt x="371132" y="1473"/>
                  </a:lnTo>
                  <a:close/>
                </a:path>
                <a:path w="582295" h="438785">
                  <a:moveTo>
                    <a:pt x="582002" y="571"/>
                  </a:moveTo>
                  <a:lnTo>
                    <a:pt x="425196" y="571"/>
                  </a:lnTo>
                  <a:lnTo>
                    <a:pt x="425196" y="438200"/>
                  </a:lnTo>
                  <a:lnTo>
                    <a:pt x="582002" y="438200"/>
                  </a:lnTo>
                  <a:lnTo>
                    <a:pt x="582002" y="571"/>
                  </a:lnTo>
                  <a:close/>
                </a:path>
              </a:pathLst>
            </a:custGeom>
            <a:solidFill>
              <a:srgbClr val="1D8900">
                <a:alpha val="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04685" y="3949116"/>
              <a:ext cx="594360" cy="478155"/>
            </a:xfrm>
            <a:custGeom>
              <a:avLst/>
              <a:gdLst/>
              <a:ahLst/>
              <a:cxnLst/>
              <a:rect l="l" t="t" r="r" b="b"/>
              <a:pathLst>
                <a:path w="594360" h="478154">
                  <a:moveTo>
                    <a:pt x="0" y="477728"/>
                  </a:moveTo>
                  <a:lnTo>
                    <a:pt x="171156" y="477728"/>
                  </a:lnTo>
                  <a:lnTo>
                    <a:pt x="171156" y="0"/>
                  </a:lnTo>
                  <a:lnTo>
                    <a:pt x="0" y="0"/>
                  </a:lnTo>
                  <a:lnTo>
                    <a:pt x="0" y="477728"/>
                  </a:lnTo>
                  <a:close/>
                </a:path>
                <a:path w="594360" h="478154">
                  <a:moveTo>
                    <a:pt x="216357" y="477728"/>
                  </a:moveTo>
                  <a:lnTo>
                    <a:pt x="384281" y="477728"/>
                  </a:lnTo>
                  <a:lnTo>
                    <a:pt x="384281" y="0"/>
                  </a:lnTo>
                  <a:lnTo>
                    <a:pt x="216357" y="0"/>
                  </a:lnTo>
                  <a:lnTo>
                    <a:pt x="216357" y="477728"/>
                  </a:lnTo>
                  <a:close/>
                </a:path>
                <a:path w="594360" h="478154">
                  <a:moveTo>
                    <a:pt x="426262" y="477728"/>
                  </a:moveTo>
                  <a:lnTo>
                    <a:pt x="594187" y="477728"/>
                  </a:lnTo>
                  <a:lnTo>
                    <a:pt x="594187" y="0"/>
                  </a:lnTo>
                  <a:lnTo>
                    <a:pt x="426262" y="0"/>
                  </a:lnTo>
                  <a:lnTo>
                    <a:pt x="426262" y="477728"/>
                  </a:lnTo>
                  <a:close/>
                </a:path>
              </a:pathLst>
            </a:custGeom>
            <a:ln w="3175">
              <a:solidFill>
                <a:srgbClr val="007CBC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94030" y="362203"/>
            <a:ext cx="86213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80"/>
              <a:t>Pro</a:t>
            </a:r>
            <a:r>
              <a:rPr dirty="0" sz="4800" spc="225"/>
              <a:t>d</a:t>
            </a:r>
            <a:r>
              <a:rPr dirty="0" sz="4800" spc="240"/>
              <a:t>u</a:t>
            </a:r>
            <a:r>
              <a:rPr dirty="0" sz="4800" spc="-95"/>
              <a:t>c</a:t>
            </a:r>
            <a:r>
              <a:rPr dirty="0" sz="4800" spc="20"/>
              <a:t>t</a:t>
            </a:r>
            <a:r>
              <a:rPr dirty="0" sz="4800" spc="-495"/>
              <a:t> </a:t>
            </a:r>
            <a:r>
              <a:rPr dirty="0" sz="4800" spc="215"/>
              <a:t>d</a:t>
            </a:r>
            <a:r>
              <a:rPr dirty="0" sz="4800" spc="-80"/>
              <a:t>e</a:t>
            </a:r>
            <a:r>
              <a:rPr dirty="0" sz="4800" spc="215"/>
              <a:t>v</a:t>
            </a:r>
            <a:r>
              <a:rPr dirty="0" sz="4800" spc="-80"/>
              <a:t>e</a:t>
            </a:r>
            <a:r>
              <a:rPr dirty="0" sz="4800" spc="160"/>
              <a:t>lo</a:t>
            </a:r>
            <a:r>
              <a:rPr dirty="0" sz="4800" spc="265"/>
              <a:t>p</a:t>
            </a:r>
            <a:r>
              <a:rPr dirty="0" sz="4800" spc="405"/>
              <a:t>m</a:t>
            </a:r>
            <a:r>
              <a:rPr dirty="0" sz="4800" spc="-80"/>
              <a:t>e</a:t>
            </a:r>
            <a:r>
              <a:rPr dirty="0" sz="4800" spc="280"/>
              <a:t>n</a:t>
            </a:r>
            <a:r>
              <a:rPr dirty="0" sz="4800" spc="75"/>
              <a:t>t</a:t>
            </a:r>
            <a:r>
              <a:rPr dirty="0" sz="4800" spc="-495"/>
              <a:t> </a:t>
            </a:r>
            <a:r>
              <a:rPr dirty="0" sz="4800" spc="50"/>
              <a:t>li</a:t>
            </a:r>
            <a:r>
              <a:rPr dirty="0" sz="4800" spc="110"/>
              <a:t>f</a:t>
            </a:r>
            <a:r>
              <a:rPr dirty="0" sz="4800" spc="-80"/>
              <a:t>e</a:t>
            </a:r>
            <a:r>
              <a:rPr dirty="0" sz="4800" spc="25"/>
              <a:t>c</a:t>
            </a:r>
            <a:r>
              <a:rPr dirty="0" sz="4800" spc="30"/>
              <a:t>y</a:t>
            </a:r>
            <a:r>
              <a:rPr dirty="0" sz="4800" spc="-35"/>
              <a:t>cle</a:t>
            </a:r>
            <a:endParaRPr sz="4800"/>
          </a:p>
        </p:txBody>
      </p:sp>
      <p:sp>
        <p:nvSpPr>
          <p:cNvPr id="17" name="object 17"/>
          <p:cNvSpPr txBox="1"/>
          <p:nvPr/>
        </p:nvSpPr>
        <p:spPr>
          <a:xfrm>
            <a:off x="4256256" y="3938678"/>
            <a:ext cx="78740" cy="56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21590" marR="5080" indent="-9525">
              <a:lnSpc>
                <a:spcPct val="100000"/>
              </a:lnSpc>
            </a:pPr>
            <a:r>
              <a:rPr dirty="0" sz="100" spc="-10">
                <a:solidFill>
                  <a:srgbClr val="007CBC"/>
                </a:solidFill>
                <a:latin typeface="Arial MT"/>
                <a:cs typeface="Arial MT"/>
              </a:rPr>
              <a:t>Ava</a:t>
            </a:r>
            <a:r>
              <a:rPr dirty="0" sz="100" spc="-10">
                <a:solidFill>
                  <a:srgbClr val="007CBC"/>
                </a:solidFill>
                <a:latin typeface="Arial MT"/>
                <a:cs typeface="Arial MT"/>
              </a:rPr>
              <a:t>i</a:t>
            </a:r>
            <a:r>
              <a:rPr dirty="0" sz="100" spc="-5">
                <a:solidFill>
                  <a:srgbClr val="007CBC"/>
                </a:solidFill>
                <a:latin typeface="Arial MT"/>
                <a:cs typeface="Arial MT"/>
              </a:rPr>
              <a:t>la</a:t>
            </a:r>
            <a:r>
              <a:rPr dirty="0" sz="100" spc="-15">
                <a:solidFill>
                  <a:srgbClr val="007CBC"/>
                </a:solidFill>
                <a:latin typeface="Arial MT"/>
                <a:cs typeface="Arial MT"/>
              </a:rPr>
              <a:t>b</a:t>
            </a:r>
            <a:r>
              <a:rPr dirty="0" sz="100" spc="-5">
                <a:solidFill>
                  <a:srgbClr val="007CBC"/>
                </a:solidFill>
                <a:latin typeface="Arial MT"/>
                <a:cs typeface="Arial MT"/>
              </a:rPr>
              <a:t>il</a:t>
            </a:r>
            <a:r>
              <a:rPr dirty="0" sz="100" spc="-10">
                <a:solidFill>
                  <a:srgbClr val="007CBC"/>
                </a:solidFill>
                <a:latin typeface="Arial MT"/>
                <a:cs typeface="Arial MT"/>
              </a:rPr>
              <a:t>i</a:t>
            </a:r>
            <a:r>
              <a:rPr dirty="0" sz="100" spc="-5">
                <a:solidFill>
                  <a:srgbClr val="007CBC"/>
                </a:solidFill>
                <a:latin typeface="Arial MT"/>
                <a:cs typeface="Arial MT"/>
              </a:rPr>
              <a:t>ty  </a:t>
            </a:r>
            <a:r>
              <a:rPr dirty="0" sz="100" spc="-15">
                <a:solidFill>
                  <a:srgbClr val="007CBC"/>
                </a:solidFill>
                <a:latin typeface="Arial MT"/>
                <a:cs typeface="Arial MT"/>
              </a:rPr>
              <a:t>Z</a:t>
            </a:r>
            <a:r>
              <a:rPr dirty="0" sz="100" spc="-10">
                <a:solidFill>
                  <a:srgbClr val="007CBC"/>
                </a:solidFill>
                <a:latin typeface="Arial MT"/>
                <a:cs typeface="Arial MT"/>
              </a:rPr>
              <a:t>one</a:t>
            </a:r>
            <a:r>
              <a:rPr dirty="0" sz="100" spc="-10">
                <a:solidFill>
                  <a:srgbClr val="007CBC"/>
                </a:solidFill>
                <a:latin typeface="Arial MT"/>
                <a:cs typeface="Arial MT"/>
              </a:rPr>
              <a:t> </a:t>
            </a:r>
            <a:r>
              <a:rPr dirty="0" sz="100" spc="-10">
                <a:solidFill>
                  <a:srgbClr val="007CBC"/>
                </a:solidFill>
                <a:latin typeface="Arial MT"/>
                <a:cs typeface="Arial MT"/>
              </a:rPr>
              <a:t>1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66372" y="3938678"/>
            <a:ext cx="78740" cy="56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21590" marR="5080" indent="-9525">
              <a:lnSpc>
                <a:spcPct val="100000"/>
              </a:lnSpc>
            </a:pPr>
            <a:r>
              <a:rPr dirty="0" sz="100" spc="-10">
                <a:solidFill>
                  <a:srgbClr val="007CBC"/>
                </a:solidFill>
                <a:latin typeface="Arial MT"/>
                <a:cs typeface="Arial MT"/>
              </a:rPr>
              <a:t>A</a:t>
            </a:r>
            <a:r>
              <a:rPr dirty="0" sz="100" spc="-15">
                <a:solidFill>
                  <a:srgbClr val="007CBC"/>
                </a:solidFill>
                <a:latin typeface="Arial MT"/>
                <a:cs typeface="Arial MT"/>
              </a:rPr>
              <a:t>v</a:t>
            </a:r>
            <a:r>
              <a:rPr dirty="0" sz="100" spc="-10">
                <a:solidFill>
                  <a:srgbClr val="007CBC"/>
                </a:solidFill>
                <a:latin typeface="Arial MT"/>
                <a:cs typeface="Arial MT"/>
              </a:rPr>
              <a:t>a</a:t>
            </a:r>
            <a:r>
              <a:rPr dirty="0" sz="100" spc="-10">
                <a:solidFill>
                  <a:srgbClr val="007CBC"/>
                </a:solidFill>
                <a:latin typeface="Arial MT"/>
                <a:cs typeface="Arial MT"/>
              </a:rPr>
              <a:t>i</a:t>
            </a:r>
            <a:r>
              <a:rPr dirty="0" sz="100" spc="-5">
                <a:solidFill>
                  <a:srgbClr val="007CBC"/>
                </a:solidFill>
                <a:latin typeface="Arial MT"/>
                <a:cs typeface="Arial MT"/>
              </a:rPr>
              <a:t>la</a:t>
            </a:r>
            <a:r>
              <a:rPr dirty="0" sz="100" spc="-15">
                <a:solidFill>
                  <a:srgbClr val="007CBC"/>
                </a:solidFill>
                <a:latin typeface="Arial MT"/>
                <a:cs typeface="Arial MT"/>
              </a:rPr>
              <a:t>b</a:t>
            </a:r>
            <a:r>
              <a:rPr dirty="0" sz="100" spc="-5">
                <a:solidFill>
                  <a:srgbClr val="007CBC"/>
                </a:solidFill>
                <a:latin typeface="Arial MT"/>
                <a:cs typeface="Arial MT"/>
              </a:rPr>
              <a:t>il</a:t>
            </a:r>
            <a:r>
              <a:rPr dirty="0" sz="100" spc="-10">
                <a:solidFill>
                  <a:srgbClr val="007CBC"/>
                </a:solidFill>
                <a:latin typeface="Arial MT"/>
                <a:cs typeface="Arial MT"/>
              </a:rPr>
              <a:t>i</a:t>
            </a:r>
            <a:r>
              <a:rPr dirty="0" sz="100" spc="-5">
                <a:solidFill>
                  <a:srgbClr val="007CBC"/>
                </a:solidFill>
                <a:latin typeface="Arial MT"/>
                <a:cs typeface="Arial MT"/>
              </a:rPr>
              <a:t>ty  </a:t>
            </a:r>
            <a:r>
              <a:rPr dirty="0" sz="100" spc="-15">
                <a:solidFill>
                  <a:srgbClr val="007CBC"/>
                </a:solidFill>
                <a:latin typeface="Arial MT"/>
                <a:cs typeface="Arial MT"/>
              </a:rPr>
              <a:t>Z</a:t>
            </a:r>
            <a:r>
              <a:rPr dirty="0" sz="100" spc="-10">
                <a:solidFill>
                  <a:srgbClr val="007CBC"/>
                </a:solidFill>
                <a:latin typeface="Arial MT"/>
                <a:cs typeface="Arial MT"/>
              </a:rPr>
              <a:t>one</a:t>
            </a:r>
            <a:r>
              <a:rPr dirty="0" sz="100" spc="-10">
                <a:solidFill>
                  <a:srgbClr val="007CBC"/>
                </a:solidFill>
                <a:latin typeface="Arial MT"/>
                <a:cs typeface="Arial MT"/>
              </a:rPr>
              <a:t> </a:t>
            </a:r>
            <a:r>
              <a:rPr dirty="0" sz="100" spc="-10">
                <a:solidFill>
                  <a:srgbClr val="007CBC"/>
                </a:solidFill>
                <a:latin typeface="Arial MT"/>
                <a:cs typeface="Arial MT"/>
              </a:rPr>
              <a:t>2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5532" y="3938678"/>
            <a:ext cx="78740" cy="56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21590" marR="5080" indent="-9525">
              <a:lnSpc>
                <a:spcPct val="100000"/>
              </a:lnSpc>
            </a:pPr>
            <a:r>
              <a:rPr dirty="0" sz="100" spc="-10">
                <a:solidFill>
                  <a:srgbClr val="007CBC"/>
                </a:solidFill>
                <a:latin typeface="Arial MT"/>
                <a:cs typeface="Arial MT"/>
              </a:rPr>
              <a:t>A</a:t>
            </a:r>
            <a:r>
              <a:rPr dirty="0" sz="100" spc="-15">
                <a:solidFill>
                  <a:srgbClr val="007CBC"/>
                </a:solidFill>
                <a:latin typeface="Arial MT"/>
                <a:cs typeface="Arial MT"/>
              </a:rPr>
              <a:t>v</a:t>
            </a:r>
            <a:r>
              <a:rPr dirty="0" sz="100" spc="-10">
                <a:solidFill>
                  <a:srgbClr val="007CBC"/>
                </a:solidFill>
                <a:latin typeface="Arial MT"/>
                <a:cs typeface="Arial MT"/>
              </a:rPr>
              <a:t>a</a:t>
            </a:r>
            <a:r>
              <a:rPr dirty="0" sz="100" spc="-10">
                <a:solidFill>
                  <a:srgbClr val="007CBC"/>
                </a:solidFill>
                <a:latin typeface="Arial MT"/>
                <a:cs typeface="Arial MT"/>
              </a:rPr>
              <a:t>i</a:t>
            </a:r>
            <a:r>
              <a:rPr dirty="0" sz="100" spc="-5">
                <a:solidFill>
                  <a:srgbClr val="007CBC"/>
                </a:solidFill>
                <a:latin typeface="Arial MT"/>
                <a:cs typeface="Arial MT"/>
              </a:rPr>
              <a:t>la</a:t>
            </a:r>
            <a:r>
              <a:rPr dirty="0" sz="100" spc="-15">
                <a:solidFill>
                  <a:srgbClr val="007CBC"/>
                </a:solidFill>
                <a:latin typeface="Arial MT"/>
                <a:cs typeface="Arial MT"/>
              </a:rPr>
              <a:t>b</a:t>
            </a:r>
            <a:r>
              <a:rPr dirty="0" sz="100" spc="-5">
                <a:solidFill>
                  <a:srgbClr val="007CBC"/>
                </a:solidFill>
                <a:latin typeface="Arial MT"/>
                <a:cs typeface="Arial MT"/>
              </a:rPr>
              <a:t>il</a:t>
            </a:r>
            <a:r>
              <a:rPr dirty="0" sz="100" spc="-10">
                <a:solidFill>
                  <a:srgbClr val="007CBC"/>
                </a:solidFill>
                <a:latin typeface="Arial MT"/>
                <a:cs typeface="Arial MT"/>
              </a:rPr>
              <a:t>i</a:t>
            </a:r>
            <a:r>
              <a:rPr dirty="0" sz="100" spc="-5">
                <a:solidFill>
                  <a:srgbClr val="007CBC"/>
                </a:solidFill>
                <a:latin typeface="Arial MT"/>
                <a:cs typeface="Arial MT"/>
              </a:rPr>
              <a:t>ty  </a:t>
            </a:r>
            <a:r>
              <a:rPr dirty="0" sz="100" spc="-15">
                <a:solidFill>
                  <a:srgbClr val="007CBC"/>
                </a:solidFill>
                <a:latin typeface="Arial MT"/>
                <a:cs typeface="Arial MT"/>
              </a:rPr>
              <a:t>Z</a:t>
            </a:r>
            <a:r>
              <a:rPr dirty="0" sz="100" spc="-10">
                <a:solidFill>
                  <a:srgbClr val="007CBC"/>
                </a:solidFill>
                <a:latin typeface="Arial MT"/>
                <a:cs typeface="Arial MT"/>
              </a:rPr>
              <a:t>one</a:t>
            </a:r>
            <a:r>
              <a:rPr dirty="0" sz="100" spc="-10">
                <a:solidFill>
                  <a:srgbClr val="007CBC"/>
                </a:solidFill>
                <a:latin typeface="Arial MT"/>
                <a:cs typeface="Arial MT"/>
              </a:rPr>
              <a:t> </a:t>
            </a:r>
            <a:r>
              <a:rPr dirty="0" sz="100" spc="-10">
                <a:solidFill>
                  <a:srgbClr val="007CBC"/>
                </a:solidFill>
                <a:latin typeface="Arial MT"/>
                <a:cs typeface="Arial MT"/>
              </a:rPr>
              <a:t>3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32673" y="3984317"/>
            <a:ext cx="130175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solidFill>
                  <a:srgbClr val="1D8900"/>
                </a:solidFill>
                <a:latin typeface="Arial MT"/>
                <a:cs typeface="Arial MT"/>
              </a:rPr>
              <a:t>JPM</a:t>
            </a:r>
            <a:r>
              <a:rPr dirty="0" sz="100" spc="-15">
                <a:solidFill>
                  <a:srgbClr val="1D8900"/>
                </a:solidFill>
                <a:latin typeface="Arial MT"/>
                <a:cs typeface="Arial MT"/>
              </a:rPr>
              <a:t>C</a:t>
            </a:r>
            <a:r>
              <a:rPr dirty="0" sz="100" spc="-10">
                <a:solidFill>
                  <a:srgbClr val="1D8900"/>
                </a:solidFill>
                <a:latin typeface="Arial MT"/>
                <a:cs typeface="Arial MT"/>
              </a:rPr>
              <a:t> </a:t>
            </a:r>
            <a:r>
              <a:rPr dirty="0" sz="100" spc="-15">
                <a:solidFill>
                  <a:srgbClr val="1D8900"/>
                </a:solidFill>
                <a:latin typeface="Arial MT"/>
                <a:cs typeface="Arial MT"/>
              </a:rPr>
              <a:t>R</a:t>
            </a:r>
            <a:r>
              <a:rPr dirty="0" sz="100" spc="-15">
                <a:solidFill>
                  <a:srgbClr val="1D8900"/>
                </a:solidFill>
                <a:latin typeface="Arial MT"/>
                <a:cs typeface="Arial MT"/>
              </a:rPr>
              <a:t>out</a:t>
            </a:r>
            <a:r>
              <a:rPr dirty="0" sz="100" spc="-25">
                <a:solidFill>
                  <a:srgbClr val="1D8900"/>
                </a:solidFill>
                <a:latin typeface="Arial MT"/>
                <a:cs typeface="Arial MT"/>
              </a:rPr>
              <a:t>a</a:t>
            </a:r>
            <a:r>
              <a:rPr dirty="0" sz="100" spc="-20">
                <a:solidFill>
                  <a:srgbClr val="1D8900"/>
                </a:solidFill>
                <a:latin typeface="Arial MT"/>
                <a:cs typeface="Arial MT"/>
              </a:rPr>
              <a:t>b</a:t>
            </a:r>
            <a:r>
              <a:rPr dirty="0" sz="100" spc="-10">
                <a:solidFill>
                  <a:srgbClr val="1D8900"/>
                </a:solidFill>
                <a:latin typeface="Arial MT"/>
                <a:cs typeface="Arial MT"/>
              </a:rPr>
              <a:t>le</a:t>
            </a:r>
            <a:r>
              <a:rPr dirty="0" sz="100" spc="-10">
                <a:solidFill>
                  <a:srgbClr val="1D8900"/>
                </a:solidFill>
                <a:latin typeface="Arial MT"/>
                <a:cs typeface="Arial MT"/>
              </a:rPr>
              <a:t> </a:t>
            </a:r>
            <a:r>
              <a:rPr dirty="0" sz="100" spc="-20">
                <a:solidFill>
                  <a:srgbClr val="1D8900"/>
                </a:solidFill>
                <a:latin typeface="Arial MT"/>
                <a:cs typeface="Arial MT"/>
              </a:rPr>
              <a:t>Subne</a:t>
            </a:r>
            <a:r>
              <a:rPr dirty="0" sz="100" spc="-10">
                <a:solidFill>
                  <a:srgbClr val="1D8900"/>
                </a:solidFill>
                <a:latin typeface="Arial MT"/>
                <a:cs typeface="Arial MT"/>
              </a:rPr>
              <a:t>t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56617" y="4014855"/>
            <a:ext cx="51435" cy="42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 b="1">
                <a:solidFill>
                  <a:srgbClr val="1D8900"/>
                </a:solidFill>
                <a:latin typeface="Arial"/>
                <a:cs typeface="Arial"/>
              </a:rPr>
              <a:t>VPC</a:t>
            </a:r>
            <a:endParaRPr sz="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70518" y="4274677"/>
            <a:ext cx="65405" cy="68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20955">
              <a:lnSpc>
                <a:spcPts val="114"/>
              </a:lnSpc>
            </a:pPr>
            <a:r>
              <a:rPr dirty="0" sz="100" spc="-20">
                <a:latin typeface="Arial MT"/>
                <a:cs typeface="Arial MT"/>
              </a:rPr>
              <a:t>AWS</a:t>
            </a:r>
            <a:endParaRPr sz="100">
              <a:latin typeface="Arial MT"/>
              <a:cs typeface="Arial MT"/>
            </a:endParaRPr>
          </a:p>
          <a:p>
            <a:pPr marL="14604">
              <a:lnSpc>
                <a:spcPts val="114"/>
              </a:lnSpc>
            </a:pPr>
            <a:r>
              <a:rPr dirty="0" sz="100" spc="-15">
                <a:latin typeface="Arial MT"/>
                <a:cs typeface="Arial MT"/>
              </a:rPr>
              <a:t>Session</a:t>
            </a:r>
            <a:endParaRPr sz="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Arial MT"/>
                <a:cs typeface="Arial MT"/>
              </a:rPr>
              <a:t>Manage</a:t>
            </a:r>
            <a:r>
              <a:rPr dirty="0" sz="100" spc="-10">
                <a:latin typeface="Arial MT"/>
                <a:cs typeface="Arial MT"/>
              </a:rPr>
              <a:t>r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95951" y="4268484"/>
            <a:ext cx="80010" cy="84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22225" marR="8890" indent="-6350">
              <a:lnSpc>
                <a:spcPts val="110"/>
              </a:lnSpc>
            </a:pPr>
            <a:r>
              <a:rPr dirty="0" sz="100" spc="-15">
                <a:latin typeface="Arial MT"/>
                <a:cs typeface="Arial MT"/>
              </a:rPr>
              <a:t>Intera</a:t>
            </a:r>
            <a:r>
              <a:rPr dirty="0" sz="100" spc="-10">
                <a:latin typeface="Arial MT"/>
                <a:cs typeface="Arial MT"/>
              </a:rPr>
              <a:t>c</a:t>
            </a:r>
            <a:r>
              <a:rPr dirty="0" sz="100" spc="-15">
                <a:latin typeface="Arial MT"/>
                <a:cs typeface="Arial MT"/>
              </a:rPr>
              <a:t>tiv</a:t>
            </a:r>
            <a:r>
              <a:rPr dirty="0" sz="100" spc="-10">
                <a:latin typeface="Arial MT"/>
                <a:cs typeface="Arial MT"/>
              </a:rPr>
              <a:t>e  </a:t>
            </a:r>
            <a:r>
              <a:rPr dirty="0" sz="100" spc="-20">
                <a:latin typeface="Arial MT"/>
                <a:cs typeface="Arial MT"/>
              </a:rPr>
              <a:t>con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2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le  </a:t>
            </a:r>
            <a:r>
              <a:rPr dirty="0" sz="100" spc="-20">
                <a:latin typeface="Arial MT"/>
                <a:cs typeface="Arial MT"/>
              </a:rPr>
              <a:t>ac</a:t>
            </a:r>
            <a:r>
              <a:rPr dirty="0" sz="100" spc="-10">
                <a:latin typeface="Arial MT"/>
                <a:cs typeface="Arial MT"/>
              </a:rPr>
              <a:t>c</a:t>
            </a:r>
            <a:r>
              <a:rPr dirty="0" sz="100" spc="-20">
                <a:latin typeface="Arial MT"/>
                <a:cs typeface="Arial MT"/>
              </a:rPr>
              <a:t>es</a:t>
            </a:r>
            <a:r>
              <a:rPr dirty="0" sz="100" spc="-10">
                <a:latin typeface="Arial MT"/>
                <a:cs typeface="Arial MT"/>
              </a:rPr>
              <a:t>s</a:t>
            </a:r>
            <a:endParaRPr sz="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0" spc="-15">
                <a:latin typeface="Arial MT"/>
                <a:cs typeface="Arial MT"/>
              </a:rPr>
              <a:t>(</a:t>
            </a:r>
            <a:r>
              <a:rPr dirty="0" sz="100" spc="-15">
                <a:latin typeface="Arial MT"/>
                <a:cs typeface="Arial MT"/>
              </a:rPr>
              <a:t>D</a:t>
            </a:r>
            <a:r>
              <a:rPr dirty="0" sz="100" spc="-20">
                <a:latin typeface="Arial MT"/>
                <a:cs typeface="Arial MT"/>
              </a:rPr>
              <a:t>ev</a:t>
            </a:r>
            <a:r>
              <a:rPr dirty="0" sz="100" spc="-10">
                <a:latin typeface="Arial MT"/>
                <a:cs typeface="Arial MT"/>
              </a:rPr>
              <a:t>,</a:t>
            </a:r>
            <a:r>
              <a:rPr dirty="0" sz="100" spc="-1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T</a:t>
            </a:r>
            <a:r>
              <a:rPr dirty="0" sz="100" spc="-25">
                <a:latin typeface="Arial MT"/>
                <a:cs typeface="Arial MT"/>
              </a:rPr>
              <a:t>e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15">
                <a:latin typeface="Arial MT"/>
                <a:cs typeface="Arial MT"/>
              </a:rPr>
              <a:t>t</a:t>
            </a:r>
            <a:r>
              <a:rPr dirty="0" sz="100" spc="-5" b="1">
                <a:latin typeface="Arial"/>
                <a:cs typeface="Arial"/>
              </a:rPr>
              <a:t>*</a:t>
            </a:r>
            <a:r>
              <a:rPr dirty="0" sz="100" spc="-10">
                <a:latin typeface="Arial MT"/>
                <a:cs typeface="Arial MT"/>
              </a:rPr>
              <a:t>)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04967" y="375833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4">
                <a:moveTo>
                  <a:pt x="0" y="1542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954575" y="4382753"/>
            <a:ext cx="110489" cy="67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5080">
              <a:lnSpc>
                <a:spcPct val="135500"/>
              </a:lnSpc>
            </a:pPr>
            <a:r>
              <a:rPr dirty="0" sz="100" spc="5">
                <a:solidFill>
                  <a:srgbClr val="5A6B86"/>
                </a:solidFill>
                <a:latin typeface="Arial MT"/>
                <a:cs typeface="Arial MT"/>
              </a:rPr>
              <a:t>Platform </a:t>
            </a:r>
            <a:r>
              <a:rPr dirty="0" sz="100" spc="10">
                <a:solidFill>
                  <a:srgbClr val="5A6B86"/>
                </a:solidFill>
                <a:latin typeface="Arial MT"/>
                <a:cs typeface="Arial MT"/>
              </a:rPr>
              <a:t> </a:t>
            </a:r>
            <a:r>
              <a:rPr dirty="0" sz="100" spc="10">
                <a:solidFill>
                  <a:srgbClr val="5A6B86"/>
                </a:solidFill>
                <a:latin typeface="Arial MT"/>
                <a:cs typeface="Arial MT"/>
              </a:rPr>
              <a:t>C</a:t>
            </a:r>
            <a:r>
              <a:rPr dirty="0" sz="100" spc="-5">
                <a:solidFill>
                  <a:srgbClr val="5A6B86"/>
                </a:solidFill>
                <a:latin typeface="Arial MT"/>
                <a:cs typeface="Arial MT"/>
              </a:rPr>
              <a:t>o</a:t>
            </a:r>
            <a:r>
              <a:rPr dirty="0" sz="100" spc="10">
                <a:solidFill>
                  <a:srgbClr val="5A6B86"/>
                </a:solidFill>
                <a:latin typeface="Arial MT"/>
                <a:cs typeface="Arial MT"/>
              </a:rPr>
              <a:t>mpo</a:t>
            </a:r>
            <a:r>
              <a:rPr dirty="0" sz="100" spc="-5">
                <a:solidFill>
                  <a:srgbClr val="5A6B86"/>
                </a:solidFill>
                <a:latin typeface="Arial MT"/>
                <a:cs typeface="Arial MT"/>
              </a:rPr>
              <a:t>n</a:t>
            </a:r>
            <a:r>
              <a:rPr dirty="0" sz="100" spc="5">
                <a:solidFill>
                  <a:srgbClr val="5A6B86"/>
                </a:solidFill>
                <a:latin typeface="Arial MT"/>
                <a:cs typeface="Arial MT"/>
              </a:rPr>
              <a:t>ents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1573" y="3991385"/>
            <a:ext cx="35237" cy="33547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967752" y="4150004"/>
            <a:ext cx="70485" cy="67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ts val="114"/>
              </a:lnSpc>
            </a:pPr>
            <a:r>
              <a:rPr dirty="0" sz="100" spc="-20">
                <a:latin typeface="Arial MT"/>
                <a:cs typeface="Arial MT"/>
              </a:rPr>
              <a:t>AWS</a:t>
            </a:r>
            <a:endParaRPr sz="100">
              <a:latin typeface="Arial MT"/>
              <a:cs typeface="Arial MT"/>
            </a:endParaRPr>
          </a:p>
          <a:p>
            <a:pPr algn="ctr" marL="12700" marR="5080">
              <a:lnSpc>
                <a:spcPts val="110"/>
              </a:lnSpc>
            </a:pPr>
            <a:r>
              <a:rPr dirty="0" sz="100" spc="-15">
                <a:latin typeface="Arial MT"/>
                <a:cs typeface="Arial MT"/>
              </a:rPr>
              <a:t>C</a:t>
            </a:r>
            <a:r>
              <a:rPr dirty="0" sz="100" spc="-15">
                <a:latin typeface="Arial MT"/>
                <a:cs typeface="Arial MT"/>
              </a:rPr>
              <a:t>ert</a:t>
            </a:r>
            <a:r>
              <a:rPr dirty="0" sz="100" spc="-5">
                <a:latin typeface="Arial MT"/>
                <a:cs typeface="Arial MT"/>
              </a:rPr>
              <a:t>i</a:t>
            </a:r>
            <a:r>
              <a:rPr dirty="0" sz="100" spc="-20">
                <a:latin typeface="Arial MT"/>
                <a:cs typeface="Arial MT"/>
              </a:rPr>
              <a:t>f</a:t>
            </a:r>
            <a:r>
              <a:rPr dirty="0" sz="100" spc="-5">
                <a:latin typeface="Arial MT"/>
                <a:cs typeface="Arial MT"/>
              </a:rPr>
              <a:t>i</a:t>
            </a:r>
            <a:r>
              <a:rPr dirty="0" sz="100" spc="-15">
                <a:latin typeface="Arial MT"/>
                <a:cs typeface="Arial MT"/>
              </a:rPr>
              <a:t>cat</a:t>
            </a:r>
            <a:r>
              <a:rPr dirty="0" sz="100" spc="-10">
                <a:latin typeface="Arial MT"/>
                <a:cs typeface="Arial MT"/>
              </a:rPr>
              <a:t>e  </a:t>
            </a:r>
            <a:r>
              <a:rPr dirty="0" sz="100" spc="-20">
                <a:latin typeface="Arial MT"/>
                <a:cs typeface="Arial MT"/>
              </a:rPr>
              <a:t>Manage</a:t>
            </a:r>
            <a:r>
              <a:rPr dirty="0" sz="100" spc="-10">
                <a:latin typeface="Arial MT"/>
                <a:cs typeface="Arial MT"/>
              </a:rPr>
              <a:t>r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78816" y="4221926"/>
            <a:ext cx="48260" cy="5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00000"/>
              </a:lnSpc>
            </a:pPr>
            <a:r>
              <a:rPr dirty="0" sz="100" spc="-25">
                <a:latin typeface="Arial MT"/>
                <a:cs typeface="Arial MT"/>
              </a:rPr>
              <a:t>AW</a:t>
            </a:r>
            <a:r>
              <a:rPr dirty="0" sz="100" spc="-10">
                <a:latin typeface="Arial MT"/>
                <a:cs typeface="Arial MT"/>
              </a:rPr>
              <a:t>S  </a:t>
            </a:r>
            <a:r>
              <a:rPr dirty="0" sz="100" spc="-20">
                <a:latin typeface="Arial MT"/>
                <a:cs typeface="Arial MT"/>
              </a:rPr>
              <a:t>KM</a:t>
            </a:r>
            <a:r>
              <a:rPr dirty="0" sz="100" spc="-15">
                <a:latin typeface="Arial MT"/>
                <a:cs typeface="Arial MT"/>
              </a:rPr>
              <a:t>S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78816" y="4093786"/>
            <a:ext cx="48260" cy="5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6510" marR="5080" indent="-4445">
              <a:lnSpc>
                <a:spcPct val="100000"/>
              </a:lnSpc>
            </a:pPr>
            <a:r>
              <a:rPr dirty="0" sz="100" spc="-25">
                <a:latin typeface="Arial MT"/>
                <a:cs typeface="Arial MT"/>
              </a:rPr>
              <a:t>AW</a:t>
            </a:r>
            <a:r>
              <a:rPr dirty="0" sz="100" spc="-10">
                <a:latin typeface="Arial MT"/>
                <a:cs typeface="Arial MT"/>
              </a:rPr>
              <a:t>S  </a:t>
            </a:r>
            <a:r>
              <a:rPr dirty="0" sz="100" spc="-15">
                <a:latin typeface="Arial MT"/>
                <a:cs typeface="Arial MT"/>
              </a:rPr>
              <a:t>IA</a:t>
            </a:r>
            <a:r>
              <a:rPr dirty="0" sz="100" spc="-20">
                <a:latin typeface="Arial MT"/>
                <a:cs typeface="Arial MT"/>
              </a:rPr>
              <a:t>M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65079" y="3980844"/>
            <a:ext cx="80010" cy="53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ts val="114"/>
              </a:lnSpc>
            </a:pPr>
            <a:r>
              <a:rPr dirty="0" sz="100" spc="-20">
                <a:latin typeface="Arial MT"/>
                <a:cs typeface="Arial MT"/>
              </a:rPr>
              <a:t>AWS</a:t>
            </a:r>
            <a:endParaRPr sz="100">
              <a:latin typeface="Arial MT"/>
              <a:cs typeface="Arial MT"/>
            </a:endParaRPr>
          </a:p>
          <a:p>
            <a:pPr algn="ctr">
              <a:lnSpc>
                <a:spcPts val="114"/>
              </a:lnSpc>
            </a:pPr>
            <a:r>
              <a:rPr dirty="0" sz="100" spc="-20">
                <a:latin typeface="Arial MT"/>
                <a:cs typeface="Arial MT"/>
              </a:rPr>
              <a:t>CodeDeploy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57061" y="4037782"/>
            <a:ext cx="96520" cy="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ts val="114"/>
              </a:lnSpc>
            </a:pPr>
            <a:r>
              <a:rPr dirty="0" sz="100" spc="-20">
                <a:latin typeface="Arial MT"/>
                <a:cs typeface="Arial MT"/>
              </a:rPr>
              <a:t>AWS</a:t>
            </a:r>
            <a:endParaRPr sz="100">
              <a:latin typeface="Arial MT"/>
              <a:cs typeface="Arial MT"/>
            </a:endParaRPr>
          </a:p>
          <a:p>
            <a:pPr algn="ctr">
              <a:lnSpc>
                <a:spcPts val="114"/>
              </a:lnSpc>
            </a:pPr>
            <a:r>
              <a:rPr dirty="0" sz="100" spc="-15">
                <a:latin typeface="Arial MT"/>
                <a:cs typeface="Arial MT"/>
              </a:rPr>
              <a:t>CloudFormation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953281" y="3713683"/>
            <a:ext cx="995680" cy="601345"/>
            <a:chOff x="3953281" y="3713683"/>
            <a:chExt cx="995680" cy="601345"/>
          </a:xfrm>
        </p:grpSpPr>
        <p:sp>
          <p:nvSpPr>
            <p:cNvPr id="33" name="object 33"/>
            <p:cNvSpPr/>
            <p:nvPr/>
          </p:nvSpPr>
          <p:spPr>
            <a:xfrm>
              <a:off x="4002580" y="3764561"/>
              <a:ext cx="666750" cy="424180"/>
            </a:xfrm>
            <a:custGeom>
              <a:avLst/>
              <a:gdLst/>
              <a:ahLst/>
              <a:cxnLst/>
              <a:rect l="l" t="t" r="r" b="b"/>
              <a:pathLst>
                <a:path w="666750" h="424179">
                  <a:moveTo>
                    <a:pt x="112995" y="362420"/>
                  </a:moveTo>
                  <a:lnTo>
                    <a:pt x="112995" y="131790"/>
                  </a:lnTo>
                </a:path>
                <a:path w="666750" h="424179">
                  <a:moveTo>
                    <a:pt x="73016" y="362420"/>
                  </a:moveTo>
                  <a:lnTo>
                    <a:pt x="112995" y="362420"/>
                  </a:lnTo>
                </a:path>
                <a:path w="666750" h="424179">
                  <a:moveTo>
                    <a:pt x="76770" y="358096"/>
                  </a:moveTo>
                  <a:lnTo>
                    <a:pt x="73016" y="362420"/>
                  </a:lnTo>
                  <a:lnTo>
                    <a:pt x="76770" y="366745"/>
                  </a:lnTo>
                </a:path>
                <a:path w="666750" h="424179">
                  <a:moveTo>
                    <a:pt x="73016" y="419244"/>
                  </a:moveTo>
                  <a:lnTo>
                    <a:pt x="127093" y="419244"/>
                  </a:lnTo>
                </a:path>
                <a:path w="666750" h="424179">
                  <a:moveTo>
                    <a:pt x="76770" y="414919"/>
                  </a:moveTo>
                  <a:lnTo>
                    <a:pt x="73016" y="419244"/>
                  </a:lnTo>
                  <a:lnTo>
                    <a:pt x="76770" y="423568"/>
                  </a:lnTo>
                </a:path>
                <a:path w="666750" h="424179">
                  <a:moveTo>
                    <a:pt x="127093" y="419244"/>
                  </a:moveTo>
                  <a:lnTo>
                    <a:pt x="127093" y="143963"/>
                  </a:lnTo>
                </a:path>
                <a:path w="666750" h="424179">
                  <a:moveTo>
                    <a:pt x="127093" y="143963"/>
                  </a:moveTo>
                  <a:lnTo>
                    <a:pt x="260992" y="143963"/>
                  </a:lnTo>
                </a:path>
                <a:path w="666750" h="424179">
                  <a:moveTo>
                    <a:pt x="169372" y="131790"/>
                  </a:moveTo>
                  <a:lnTo>
                    <a:pt x="169372" y="0"/>
                  </a:lnTo>
                </a:path>
                <a:path w="666750" h="424179">
                  <a:moveTo>
                    <a:pt x="173126" y="4324"/>
                  </a:moveTo>
                  <a:lnTo>
                    <a:pt x="169372" y="0"/>
                  </a:lnTo>
                  <a:lnTo>
                    <a:pt x="165618" y="4324"/>
                  </a:lnTo>
                </a:path>
                <a:path w="666750" h="424179">
                  <a:moveTo>
                    <a:pt x="609857" y="220677"/>
                  </a:moveTo>
                  <a:lnTo>
                    <a:pt x="609857" y="143963"/>
                  </a:lnTo>
                </a:path>
                <a:path w="666750" h="424179">
                  <a:moveTo>
                    <a:pt x="606102" y="216352"/>
                  </a:moveTo>
                  <a:lnTo>
                    <a:pt x="609857" y="220677"/>
                  </a:lnTo>
                  <a:lnTo>
                    <a:pt x="613611" y="216352"/>
                  </a:lnTo>
                </a:path>
                <a:path w="666750" h="424179">
                  <a:moveTo>
                    <a:pt x="666246" y="143963"/>
                  </a:moveTo>
                  <a:lnTo>
                    <a:pt x="609857" y="143963"/>
                  </a:lnTo>
                </a:path>
                <a:path w="666750" h="424179">
                  <a:moveTo>
                    <a:pt x="666246" y="143963"/>
                  </a:moveTo>
                  <a:lnTo>
                    <a:pt x="666246" y="272"/>
                  </a:lnTo>
                </a:path>
                <a:path w="666750" h="424179">
                  <a:moveTo>
                    <a:pt x="73016" y="295444"/>
                  </a:moveTo>
                  <a:lnTo>
                    <a:pt x="87188" y="295444"/>
                  </a:lnTo>
                </a:path>
                <a:path w="666750" h="424179">
                  <a:moveTo>
                    <a:pt x="76770" y="291119"/>
                  </a:moveTo>
                  <a:lnTo>
                    <a:pt x="73016" y="295444"/>
                  </a:lnTo>
                  <a:lnTo>
                    <a:pt x="76770" y="299769"/>
                  </a:lnTo>
                </a:path>
                <a:path w="666750" h="424179">
                  <a:moveTo>
                    <a:pt x="3754" y="131790"/>
                  </a:moveTo>
                  <a:lnTo>
                    <a:pt x="3754" y="2004"/>
                  </a:lnTo>
                </a:path>
                <a:path w="666750" h="424179">
                  <a:moveTo>
                    <a:pt x="7508" y="6329"/>
                  </a:moveTo>
                  <a:lnTo>
                    <a:pt x="3754" y="2004"/>
                  </a:lnTo>
                  <a:lnTo>
                    <a:pt x="0" y="63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972857" y="3778620"/>
              <a:ext cx="67945" cy="36830"/>
            </a:xfrm>
            <a:custGeom>
              <a:avLst/>
              <a:gdLst/>
              <a:ahLst/>
              <a:cxnLst/>
              <a:rect l="l" t="t" r="r" b="b"/>
              <a:pathLst>
                <a:path w="67945" h="36829">
                  <a:moveTo>
                    <a:pt x="67834" y="0"/>
                  </a:moveTo>
                  <a:lnTo>
                    <a:pt x="0" y="0"/>
                  </a:lnTo>
                  <a:lnTo>
                    <a:pt x="0" y="36534"/>
                  </a:lnTo>
                  <a:lnTo>
                    <a:pt x="67834" y="36534"/>
                  </a:lnTo>
                  <a:lnTo>
                    <a:pt x="67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073836" y="3767095"/>
              <a:ext cx="131445" cy="547370"/>
            </a:xfrm>
            <a:custGeom>
              <a:avLst/>
              <a:gdLst/>
              <a:ahLst/>
              <a:cxnLst/>
              <a:rect l="l" t="t" r="r" b="b"/>
              <a:pathLst>
                <a:path w="131445" h="547370">
                  <a:moveTo>
                    <a:pt x="15932" y="292909"/>
                  </a:moveTo>
                  <a:lnTo>
                    <a:pt x="15932" y="129255"/>
                  </a:lnTo>
                </a:path>
                <a:path w="131445" h="547370">
                  <a:moveTo>
                    <a:pt x="130848" y="318772"/>
                  </a:moveTo>
                  <a:lnTo>
                    <a:pt x="73452" y="318772"/>
                  </a:lnTo>
                </a:path>
                <a:path w="131445" h="547370">
                  <a:moveTo>
                    <a:pt x="127094" y="323096"/>
                  </a:moveTo>
                  <a:lnTo>
                    <a:pt x="130848" y="318772"/>
                  </a:lnTo>
                  <a:lnTo>
                    <a:pt x="127094" y="314447"/>
                  </a:lnTo>
                </a:path>
                <a:path w="131445" h="547370">
                  <a:moveTo>
                    <a:pt x="0" y="542555"/>
                  </a:moveTo>
                  <a:lnTo>
                    <a:pt x="88979" y="542555"/>
                  </a:lnTo>
                </a:path>
                <a:path w="131445" h="547370">
                  <a:moveTo>
                    <a:pt x="85225" y="546880"/>
                  </a:moveTo>
                  <a:lnTo>
                    <a:pt x="88979" y="542555"/>
                  </a:lnTo>
                  <a:lnTo>
                    <a:pt x="85225" y="538231"/>
                  </a:lnTo>
                </a:path>
                <a:path w="131445" h="547370">
                  <a:moveTo>
                    <a:pt x="41739" y="129255"/>
                  </a:moveTo>
                  <a:lnTo>
                    <a:pt x="98116" y="129255"/>
                  </a:lnTo>
                </a:path>
                <a:path w="131445" h="547370">
                  <a:moveTo>
                    <a:pt x="15932" y="129255"/>
                  </a:moveTo>
                  <a:lnTo>
                    <a:pt x="15932" y="0"/>
                  </a:lnTo>
                </a:path>
                <a:path w="131445" h="547370">
                  <a:moveTo>
                    <a:pt x="19686" y="4324"/>
                  </a:moveTo>
                  <a:lnTo>
                    <a:pt x="15932" y="0"/>
                  </a:lnTo>
                  <a:lnTo>
                    <a:pt x="12177" y="43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052144" y="3778620"/>
              <a:ext cx="72390" cy="36830"/>
            </a:xfrm>
            <a:custGeom>
              <a:avLst/>
              <a:gdLst/>
              <a:ahLst/>
              <a:cxnLst/>
              <a:rect l="l" t="t" r="r" b="b"/>
              <a:pathLst>
                <a:path w="72389" h="36829">
                  <a:moveTo>
                    <a:pt x="72239" y="0"/>
                  </a:moveTo>
                  <a:lnTo>
                    <a:pt x="0" y="0"/>
                  </a:lnTo>
                  <a:lnTo>
                    <a:pt x="0" y="36534"/>
                  </a:lnTo>
                  <a:lnTo>
                    <a:pt x="72239" y="36534"/>
                  </a:lnTo>
                  <a:lnTo>
                    <a:pt x="72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3016" y="3738616"/>
              <a:ext cx="90434" cy="6029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075596" y="4015082"/>
              <a:ext cx="86360" cy="55244"/>
            </a:xfrm>
            <a:custGeom>
              <a:avLst/>
              <a:gdLst/>
              <a:ahLst/>
              <a:cxnLst/>
              <a:rect l="l" t="t" r="r" b="b"/>
              <a:pathLst>
                <a:path w="86360" h="55245">
                  <a:moveTo>
                    <a:pt x="0" y="4324"/>
                  </a:moveTo>
                  <a:lnTo>
                    <a:pt x="85789" y="4324"/>
                  </a:lnTo>
                </a:path>
                <a:path w="86360" h="55245">
                  <a:moveTo>
                    <a:pt x="82035" y="8649"/>
                  </a:moveTo>
                  <a:lnTo>
                    <a:pt x="85789" y="4324"/>
                  </a:lnTo>
                  <a:lnTo>
                    <a:pt x="82035" y="0"/>
                  </a:lnTo>
                </a:path>
                <a:path w="86360" h="55245">
                  <a:moveTo>
                    <a:pt x="0" y="55061"/>
                  </a:moveTo>
                  <a:lnTo>
                    <a:pt x="85789" y="550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3281" y="3867410"/>
              <a:ext cx="32087" cy="3706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3770" y="3735551"/>
              <a:ext cx="259940" cy="2749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9875" y="3723649"/>
              <a:ext cx="30938" cy="3952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0208" y="3713683"/>
              <a:ext cx="38704" cy="4451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6289" y="3733979"/>
              <a:ext cx="80378" cy="3194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87339" y="3884165"/>
              <a:ext cx="35237" cy="6548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57151" y="3984636"/>
              <a:ext cx="85286" cy="90313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4519778" y="3874852"/>
            <a:ext cx="80010" cy="53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9685" marR="5080" indent="-7620">
              <a:lnSpc>
                <a:spcPts val="110"/>
              </a:lnSpc>
            </a:pPr>
            <a:r>
              <a:rPr dirty="0" sz="100" spc="-15">
                <a:latin typeface="Arial MT"/>
                <a:cs typeface="Arial MT"/>
              </a:rPr>
              <a:t>Ela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10">
                <a:latin typeface="Arial MT"/>
                <a:cs typeface="Arial MT"/>
              </a:rPr>
              <a:t>ti</a:t>
            </a:r>
            <a:r>
              <a:rPr dirty="0" sz="100" spc="-10">
                <a:latin typeface="Arial MT"/>
                <a:cs typeface="Arial MT"/>
              </a:rPr>
              <a:t>c</a:t>
            </a:r>
            <a:r>
              <a:rPr dirty="0" sz="100" spc="-10">
                <a:latin typeface="Arial MT"/>
                <a:cs typeface="Arial MT"/>
              </a:rPr>
              <a:t> </a:t>
            </a:r>
            <a:r>
              <a:rPr dirty="0" sz="100" spc="-20">
                <a:latin typeface="Arial MT"/>
                <a:cs typeface="Arial MT"/>
              </a:rPr>
              <a:t>Loa</a:t>
            </a:r>
            <a:r>
              <a:rPr dirty="0" sz="100" spc="-10">
                <a:latin typeface="Arial MT"/>
                <a:cs typeface="Arial MT"/>
              </a:rPr>
              <a:t>d  </a:t>
            </a:r>
            <a:r>
              <a:rPr dirty="0" sz="100" spc="-15">
                <a:latin typeface="Arial MT"/>
                <a:cs typeface="Arial MT"/>
              </a:rPr>
              <a:t>Balan</a:t>
            </a:r>
            <a:r>
              <a:rPr dirty="0" sz="100" spc="-10">
                <a:latin typeface="Arial MT"/>
                <a:cs typeface="Arial MT"/>
              </a:rPr>
              <a:t>c</a:t>
            </a:r>
            <a:r>
              <a:rPr dirty="0" sz="100" spc="-20">
                <a:latin typeface="Arial MT"/>
                <a:cs typeface="Arial MT"/>
              </a:rPr>
              <a:t>e</a:t>
            </a:r>
            <a:r>
              <a:rPr dirty="0" sz="100" spc="-10">
                <a:latin typeface="Arial MT"/>
                <a:cs typeface="Arial MT"/>
              </a:rPr>
              <a:t>r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961171" y="3757696"/>
            <a:ext cx="971550" cy="678180"/>
            <a:chOff x="3961171" y="3757696"/>
            <a:chExt cx="971550" cy="678180"/>
          </a:xfrm>
        </p:grpSpPr>
        <p:sp>
          <p:nvSpPr>
            <p:cNvPr id="48" name="object 48"/>
            <p:cNvSpPr/>
            <p:nvPr/>
          </p:nvSpPr>
          <p:spPr>
            <a:xfrm>
              <a:off x="3961806" y="3985648"/>
              <a:ext cx="144145" cy="449580"/>
            </a:xfrm>
            <a:custGeom>
              <a:avLst/>
              <a:gdLst/>
              <a:ahLst/>
              <a:cxnLst/>
              <a:rect l="l" t="t" r="r" b="b"/>
              <a:pathLst>
                <a:path w="144145" h="449579">
                  <a:moveTo>
                    <a:pt x="0" y="449317"/>
                  </a:moveTo>
                  <a:lnTo>
                    <a:pt x="143745" y="449317"/>
                  </a:lnTo>
                  <a:lnTo>
                    <a:pt x="143745" y="0"/>
                  </a:lnTo>
                  <a:lnTo>
                    <a:pt x="0" y="0"/>
                  </a:lnTo>
                  <a:lnTo>
                    <a:pt x="0" y="449317"/>
                  </a:lnTo>
                  <a:close/>
                </a:path>
              </a:pathLst>
            </a:custGeom>
            <a:ln w="3175">
              <a:solidFill>
                <a:srgbClr val="5A6B86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006334" y="3758331"/>
              <a:ext cx="925830" cy="233045"/>
            </a:xfrm>
            <a:custGeom>
              <a:avLst/>
              <a:gdLst/>
              <a:ahLst/>
              <a:cxnLst/>
              <a:rect l="l" t="t" r="r" b="b"/>
              <a:pathLst>
                <a:path w="925829" h="233045">
                  <a:moveTo>
                    <a:pt x="49334" y="233050"/>
                  </a:moveTo>
                  <a:lnTo>
                    <a:pt x="49334" y="138020"/>
                  </a:lnTo>
                </a:path>
                <a:path w="925829" h="233045">
                  <a:moveTo>
                    <a:pt x="45580" y="228725"/>
                  </a:moveTo>
                  <a:lnTo>
                    <a:pt x="49334" y="233050"/>
                  </a:lnTo>
                  <a:lnTo>
                    <a:pt x="53088" y="228725"/>
                  </a:lnTo>
                </a:path>
                <a:path w="925829" h="233045">
                  <a:moveTo>
                    <a:pt x="49334" y="138020"/>
                  </a:moveTo>
                  <a:lnTo>
                    <a:pt x="0" y="138020"/>
                  </a:lnTo>
                </a:path>
                <a:path w="925829" h="233045">
                  <a:moveTo>
                    <a:pt x="283667" y="174551"/>
                  </a:moveTo>
                  <a:lnTo>
                    <a:pt x="704771" y="174551"/>
                  </a:lnTo>
                </a:path>
                <a:path w="925829" h="233045">
                  <a:moveTo>
                    <a:pt x="283667" y="190375"/>
                  </a:moveTo>
                  <a:lnTo>
                    <a:pt x="283667" y="174551"/>
                  </a:lnTo>
                </a:path>
                <a:path w="925829" h="233045">
                  <a:moveTo>
                    <a:pt x="279913" y="186050"/>
                  </a:moveTo>
                  <a:lnTo>
                    <a:pt x="283667" y="190375"/>
                  </a:lnTo>
                  <a:lnTo>
                    <a:pt x="287421" y="186050"/>
                  </a:lnTo>
                </a:path>
                <a:path w="925829" h="233045">
                  <a:moveTo>
                    <a:pt x="921489" y="226906"/>
                  </a:moveTo>
                  <a:lnTo>
                    <a:pt x="921489" y="0"/>
                  </a:lnTo>
                </a:path>
                <a:path w="925829" h="233045">
                  <a:moveTo>
                    <a:pt x="925243" y="4324"/>
                  </a:moveTo>
                  <a:lnTo>
                    <a:pt x="921489" y="0"/>
                  </a:lnTo>
                  <a:lnTo>
                    <a:pt x="917735" y="43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25679" y="3989708"/>
              <a:ext cx="29212" cy="3359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36603" y="3932883"/>
              <a:ext cx="78780" cy="89860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4657668" y="3984317"/>
            <a:ext cx="130175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solidFill>
                  <a:srgbClr val="1D8900"/>
                </a:solidFill>
                <a:latin typeface="Arial MT"/>
                <a:cs typeface="Arial MT"/>
              </a:rPr>
              <a:t>JPM</a:t>
            </a:r>
            <a:r>
              <a:rPr dirty="0" sz="100" spc="-15">
                <a:solidFill>
                  <a:srgbClr val="1D8900"/>
                </a:solidFill>
                <a:latin typeface="Arial MT"/>
                <a:cs typeface="Arial MT"/>
              </a:rPr>
              <a:t>C</a:t>
            </a:r>
            <a:r>
              <a:rPr dirty="0" sz="100" spc="-10">
                <a:solidFill>
                  <a:srgbClr val="1D8900"/>
                </a:solidFill>
                <a:latin typeface="Arial MT"/>
                <a:cs typeface="Arial MT"/>
              </a:rPr>
              <a:t> </a:t>
            </a:r>
            <a:r>
              <a:rPr dirty="0" sz="100" spc="-15">
                <a:solidFill>
                  <a:srgbClr val="1D8900"/>
                </a:solidFill>
                <a:latin typeface="Arial MT"/>
                <a:cs typeface="Arial MT"/>
              </a:rPr>
              <a:t>R</a:t>
            </a:r>
            <a:r>
              <a:rPr dirty="0" sz="100" spc="-15">
                <a:solidFill>
                  <a:srgbClr val="1D8900"/>
                </a:solidFill>
                <a:latin typeface="Arial MT"/>
                <a:cs typeface="Arial MT"/>
              </a:rPr>
              <a:t>out</a:t>
            </a:r>
            <a:r>
              <a:rPr dirty="0" sz="100" spc="-25">
                <a:solidFill>
                  <a:srgbClr val="1D8900"/>
                </a:solidFill>
                <a:latin typeface="Arial MT"/>
                <a:cs typeface="Arial MT"/>
              </a:rPr>
              <a:t>a</a:t>
            </a:r>
            <a:r>
              <a:rPr dirty="0" sz="100" spc="-20">
                <a:solidFill>
                  <a:srgbClr val="1D8900"/>
                </a:solidFill>
                <a:latin typeface="Arial MT"/>
                <a:cs typeface="Arial MT"/>
              </a:rPr>
              <a:t>b</a:t>
            </a:r>
            <a:r>
              <a:rPr dirty="0" sz="100" spc="-10">
                <a:solidFill>
                  <a:srgbClr val="1D8900"/>
                </a:solidFill>
                <a:latin typeface="Arial MT"/>
                <a:cs typeface="Arial MT"/>
              </a:rPr>
              <a:t>le</a:t>
            </a:r>
            <a:r>
              <a:rPr dirty="0" sz="100" spc="-10">
                <a:solidFill>
                  <a:srgbClr val="1D8900"/>
                </a:solidFill>
                <a:latin typeface="Arial MT"/>
                <a:cs typeface="Arial MT"/>
              </a:rPr>
              <a:t> </a:t>
            </a:r>
            <a:r>
              <a:rPr dirty="0" sz="100" spc="-20">
                <a:solidFill>
                  <a:srgbClr val="1D8900"/>
                </a:solidFill>
                <a:latin typeface="Arial MT"/>
                <a:cs typeface="Arial MT"/>
              </a:rPr>
              <a:t>Subne</a:t>
            </a:r>
            <a:r>
              <a:rPr dirty="0" sz="100" spc="-10">
                <a:solidFill>
                  <a:srgbClr val="1D8900"/>
                </a:solidFill>
                <a:latin typeface="Arial MT"/>
                <a:cs typeface="Arial MT"/>
              </a:rPr>
              <a:t>t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446059" y="3985326"/>
            <a:ext cx="130175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solidFill>
                  <a:srgbClr val="1D8900"/>
                </a:solidFill>
                <a:latin typeface="Arial MT"/>
                <a:cs typeface="Arial MT"/>
              </a:rPr>
              <a:t>JPM</a:t>
            </a:r>
            <a:r>
              <a:rPr dirty="0" sz="100" spc="-15">
                <a:solidFill>
                  <a:srgbClr val="1D8900"/>
                </a:solidFill>
                <a:latin typeface="Arial MT"/>
                <a:cs typeface="Arial MT"/>
              </a:rPr>
              <a:t>C</a:t>
            </a:r>
            <a:r>
              <a:rPr dirty="0" sz="100" spc="-10">
                <a:solidFill>
                  <a:srgbClr val="1D8900"/>
                </a:solidFill>
                <a:latin typeface="Arial MT"/>
                <a:cs typeface="Arial MT"/>
              </a:rPr>
              <a:t> </a:t>
            </a:r>
            <a:r>
              <a:rPr dirty="0" sz="100" spc="-15">
                <a:solidFill>
                  <a:srgbClr val="1D8900"/>
                </a:solidFill>
                <a:latin typeface="Arial MT"/>
                <a:cs typeface="Arial MT"/>
              </a:rPr>
              <a:t>R</a:t>
            </a:r>
            <a:r>
              <a:rPr dirty="0" sz="100" spc="-15">
                <a:solidFill>
                  <a:srgbClr val="1D8900"/>
                </a:solidFill>
                <a:latin typeface="Arial MT"/>
                <a:cs typeface="Arial MT"/>
              </a:rPr>
              <a:t>out</a:t>
            </a:r>
            <a:r>
              <a:rPr dirty="0" sz="100" spc="-25">
                <a:solidFill>
                  <a:srgbClr val="1D8900"/>
                </a:solidFill>
                <a:latin typeface="Arial MT"/>
                <a:cs typeface="Arial MT"/>
              </a:rPr>
              <a:t>a</a:t>
            </a:r>
            <a:r>
              <a:rPr dirty="0" sz="100" spc="-20">
                <a:solidFill>
                  <a:srgbClr val="1D8900"/>
                </a:solidFill>
                <a:latin typeface="Arial MT"/>
                <a:cs typeface="Arial MT"/>
              </a:rPr>
              <a:t>b</a:t>
            </a:r>
            <a:r>
              <a:rPr dirty="0" sz="100" spc="-10">
                <a:solidFill>
                  <a:srgbClr val="1D8900"/>
                </a:solidFill>
                <a:latin typeface="Arial MT"/>
                <a:cs typeface="Arial MT"/>
              </a:rPr>
              <a:t>le</a:t>
            </a:r>
            <a:r>
              <a:rPr dirty="0" sz="100" spc="-10">
                <a:solidFill>
                  <a:srgbClr val="1D8900"/>
                </a:solidFill>
                <a:latin typeface="Arial MT"/>
                <a:cs typeface="Arial MT"/>
              </a:rPr>
              <a:t> </a:t>
            </a:r>
            <a:r>
              <a:rPr dirty="0" sz="100" spc="-20">
                <a:solidFill>
                  <a:srgbClr val="1D8900"/>
                </a:solidFill>
                <a:latin typeface="Arial MT"/>
                <a:cs typeface="Arial MT"/>
              </a:rPr>
              <a:t>Subne</a:t>
            </a:r>
            <a:r>
              <a:rPr dirty="0" sz="100" spc="-10">
                <a:solidFill>
                  <a:srgbClr val="1D8900"/>
                </a:solidFill>
                <a:latin typeface="Arial MT"/>
                <a:cs typeface="Arial MT"/>
              </a:rPr>
              <a:t>t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117341" y="3757696"/>
            <a:ext cx="289560" cy="328930"/>
            <a:chOff x="4117341" y="3757696"/>
            <a:chExt cx="289560" cy="328930"/>
          </a:xfrm>
        </p:grpSpPr>
        <p:sp>
          <p:nvSpPr>
            <p:cNvPr id="55" name="object 55"/>
            <p:cNvSpPr/>
            <p:nvPr/>
          </p:nvSpPr>
          <p:spPr>
            <a:xfrm>
              <a:off x="4147289" y="3758331"/>
              <a:ext cx="222250" cy="327660"/>
            </a:xfrm>
            <a:custGeom>
              <a:avLst/>
              <a:gdLst/>
              <a:ahLst/>
              <a:cxnLst/>
              <a:rect l="l" t="t" r="r" b="b"/>
              <a:pathLst>
                <a:path w="222250" h="327660">
                  <a:moveTo>
                    <a:pt x="218483" y="162364"/>
                  </a:moveTo>
                  <a:lnTo>
                    <a:pt x="218483" y="0"/>
                  </a:lnTo>
                </a:path>
                <a:path w="222250" h="327660">
                  <a:moveTo>
                    <a:pt x="222237" y="4324"/>
                  </a:moveTo>
                  <a:lnTo>
                    <a:pt x="218483" y="0"/>
                  </a:lnTo>
                  <a:lnTo>
                    <a:pt x="214728" y="4324"/>
                  </a:lnTo>
                </a:path>
                <a:path w="222250" h="327660">
                  <a:moveTo>
                    <a:pt x="0" y="162364"/>
                  </a:moveTo>
                  <a:lnTo>
                    <a:pt x="218483" y="162364"/>
                  </a:lnTo>
                </a:path>
                <a:path w="222250" h="327660">
                  <a:moveTo>
                    <a:pt x="0" y="327536"/>
                  </a:moveTo>
                  <a:lnTo>
                    <a:pt x="0" y="1623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117340" y="3782466"/>
              <a:ext cx="289560" cy="39370"/>
            </a:xfrm>
            <a:custGeom>
              <a:avLst/>
              <a:gdLst/>
              <a:ahLst/>
              <a:cxnLst/>
              <a:rect l="l" t="t" r="r" b="b"/>
              <a:pathLst>
                <a:path w="289560" h="39370">
                  <a:moveTo>
                    <a:pt x="109232" y="0"/>
                  </a:moveTo>
                  <a:lnTo>
                    <a:pt x="0" y="0"/>
                  </a:lnTo>
                  <a:lnTo>
                    <a:pt x="0" y="28638"/>
                  </a:lnTo>
                  <a:lnTo>
                    <a:pt x="109232" y="28638"/>
                  </a:lnTo>
                  <a:lnTo>
                    <a:pt x="109232" y="0"/>
                  </a:lnTo>
                  <a:close/>
                </a:path>
                <a:path w="289560" h="39370">
                  <a:moveTo>
                    <a:pt x="289306" y="228"/>
                  </a:moveTo>
                  <a:lnTo>
                    <a:pt x="207556" y="228"/>
                  </a:lnTo>
                  <a:lnTo>
                    <a:pt x="207556" y="38798"/>
                  </a:lnTo>
                  <a:lnTo>
                    <a:pt x="289306" y="38798"/>
                  </a:lnTo>
                  <a:lnTo>
                    <a:pt x="289306" y="2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259818" y="3761998"/>
              <a:ext cx="7620" cy="146685"/>
            </a:xfrm>
            <a:custGeom>
              <a:avLst/>
              <a:gdLst/>
              <a:ahLst/>
              <a:cxnLst/>
              <a:rect l="l" t="t" r="r" b="b"/>
              <a:pathLst>
                <a:path w="7620" h="146685">
                  <a:moveTo>
                    <a:pt x="3754" y="146526"/>
                  </a:moveTo>
                  <a:lnTo>
                    <a:pt x="3754" y="0"/>
                  </a:lnTo>
                </a:path>
                <a:path w="7620" h="146685">
                  <a:moveTo>
                    <a:pt x="7508" y="4324"/>
                  </a:moveTo>
                  <a:lnTo>
                    <a:pt x="3754" y="0"/>
                  </a:lnTo>
                  <a:lnTo>
                    <a:pt x="0" y="43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219528" y="3776485"/>
              <a:ext cx="88265" cy="43180"/>
            </a:xfrm>
            <a:custGeom>
              <a:avLst/>
              <a:gdLst/>
              <a:ahLst/>
              <a:cxnLst/>
              <a:rect l="l" t="t" r="r" b="b"/>
              <a:pathLst>
                <a:path w="88264" h="43179">
                  <a:moveTo>
                    <a:pt x="88096" y="0"/>
                  </a:moveTo>
                  <a:lnTo>
                    <a:pt x="0" y="0"/>
                  </a:lnTo>
                  <a:lnTo>
                    <a:pt x="0" y="42736"/>
                  </a:lnTo>
                  <a:lnTo>
                    <a:pt x="88096" y="42736"/>
                  </a:lnTo>
                  <a:lnTo>
                    <a:pt x="88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3954865" y="3682571"/>
            <a:ext cx="485775" cy="152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4460" marR="292735" indent="-91440">
              <a:lnSpc>
                <a:spcPct val="142500"/>
              </a:lnSpc>
              <a:spcBef>
                <a:spcPts val="95"/>
              </a:spcBef>
            </a:pPr>
            <a:r>
              <a:rPr dirty="0" sz="150" spc="-15" b="1">
                <a:solidFill>
                  <a:srgbClr val="5A6B86"/>
                </a:solidFill>
                <a:latin typeface="Arial"/>
                <a:cs typeface="Arial"/>
              </a:rPr>
              <a:t>J</a:t>
            </a:r>
            <a:r>
              <a:rPr dirty="0" sz="150" spc="-10" b="1">
                <a:solidFill>
                  <a:srgbClr val="5A6B86"/>
                </a:solidFill>
                <a:latin typeface="Arial"/>
                <a:cs typeface="Arial"/>
              </a:rPr>
              <a:t>P</a:t>
            </a:r>
            <a:r>
              <a:rPr dirty="0" sz="150" spc="-20" b="1">
                <a:solidFill>
                  <a:srgbClr val="5A6B86"/>
                </a:solidFill>
                <a:latin typeface="Arial"/>
                <a:cs typeface="Arial"/>
              </a:rPr>
              <a:t>M</a:t>
            </a:r>
            <a:r>
              <a:rPr dirty="0" sz="150" spc="-10" b="1">
                <a:solidFill>
                  <a:srgbClr val="5A6B86"/>
                </a:solidFill>
                <a:latin typeface="Arial"/>
                <a:cs typeface="Arial"/>
              </a:rPr>
              <a:t>C</a:t>
            </a:r>
            <a:r>
              <a:rPr dirty="0" sz="150" spc="-5" b="1">
                <a:solidFill>
                  <a:srgbClr val="5A6B86"/>
                </a:solidFill>
                <a:latin typeface="Arial"/>
                <a:cs typeface="Arial"/>
              </a:rPr>
              <a:t> </a:t>
            </a:r>
            <a:r>
              <a:rPr dirty="0" sz="150" spc="-10" b="1">
                <a:solidFill>
                  <a:srgbClr val="5A6B86"/>
                </a:solidFill>
                <a:latin typeface="Arial"/>
                <a:cs typeface="Arial"/>
              </a:rPr>
              <a:t>D</a:t>
            </a:r>
            <a:r>
              <a:rPr dirty="0" sz="150" spc="-10" b="1">
                <a:solidFill>
                  <a:srgbClr val="5A6B86"/>
                </a:solidFill>
                <a:latin typeface="Arial"/>
                <a:cs typeface="Arial"/>
              </a:rPr>
              <a:t>at</a:t>
            </a:r>
            <a:r>
              <a:rPr dirty="0" sz="150" spc="-10" b="1">
                <a:solidFill>
                  <a:srgbClr val="5A6B86"/>
                </a:solidFill>
                <a:latin typeface="Arial"/>
                <a:cs typeface="Arial"/>
              </a:rPr>
              <a:t>a</a:t>
            </a:r>
            <a:r>
              <a:rPr dirty="0" sz="150" spc="-5" b="1">
                <a:solidFill>
                  <a:srgbClr val="5A6B86"/>
                </a:solidFill>
                <a:latin typeface="Arial"/>
                <a:cs typeface="Arial"/>
              </a:rPr>
              <a:t> </a:t>
            </a:r>
            <a:r>
              <a:rPr dirty="0" sz="150" spc="-20" b="1">
                <a:solidFill>
                  <a:srgbClr val="5A6B86"/>
                </a:solidFill>
                <a:latin typeface="Arial"/>
                <a:cs typeface="Arial"/>
              </a:rPr>
              <a:t>C</a:t>
            </a:r>
            <a:r>
              <a:rPr dirty="0" sz="150" spc="-10" b="1">
                <a:solidFill>
                  <a:srgbClr val="5A6B86"/>
                </a:solidFill>
                <a:latin typeface="Arial"/>
                <a:cs typeface="Arial"/>
              </a:rPr>
              <a:t>e</a:t>
            </a:r>
            <a:r>
              <a:rPr dirty="0" sz="150" spc="-10" b="1">
                <a:solidFill>
                  <a:srgbClr val="5A6B86"/>
                </a:solidFill>
                <a:latin typeface="Arial"/>
                <a:cs typeface="Arial"/>
              </a:rPr>
              <a:t>nt</a:t>
            </a:r>
            <a:r>
              <a:rPr dirty="0" sz="150" spc="-5" b="1">
                <a:solidFill>
                  <a:srgbClr val="5A6B86"/>
                </a:solidFill>
                <a:latin typeface="Arial"/>
                <a:cs typeface="Arial"/>
              </a:rPr>
              <a:t>er  </a:t>
            </a:r>
            <a:r>
              <a:rPr dirty="0" sz="150" spc="-10" b="1">
                <a:solidFill>
                  <a:srgbClr val="17355D"/>
                </a:solidFill>
                <a:latin typeface="Arial"/>
                <a:cs typeface="Arial"/>
              </a:rPr>
              <a:t>IaC</a:t>
            </a:r>
            <a:endParaRPr sz="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">
              <a:latin typeface="Arial"/>
              <a:cs typeface="Arial"/>
            </a:endParaRPr>
          </a:p>
          <a:p>
            <a:pPr marL="25400" marR="30480" indent="1905">
              <a:lnSpc>
                <a:spcPts val="110"/>
              </a:lnSpc>
            </a:pPr>
            <a:r>
              <a:rPr dirty="0" sz="100" spc="-15">
                <a:latin typeface="Arial MT"/>
                <a:cs typeface="Arial MT"/>
              </a:rPr>
              <a:t>Application</a:t>
            </a:r>
            <a:r>
              <a:rPr dirty="0" sz="100" spc="-5">
                <a:latin typeface="Arial MT"/>
                <a:cs typeface="Arial MT"/>
              </a:rPr>
              <a:t>        </a:t>
            </a:r>
            <a:r>
              <a:rPr dirty="0" sz="100" spc="-5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Infrastructure</a:t>
            </a:r>
            <a:r>
              <a:rPr dirty="0" sz="100" spc="30">
                <a:latin typeface="Arial MT"/>
                <a:cs typeface="Arial MT"/>
              </a:rPr>
              <a:t>  </a:t>
            </a:r>
            <a:r>
              <a:rPr dirty="0" sz="100" spc="35">
                <a:latin typeface="Arial MT"/>
                <a:cs typeface="Arial MT"/>
              </a:rPr>
              <a:t> </a:t>
            </a:r>
            <a:r>
              <a:rPr dirty="0" sz="100" spc="-20">
                <a:latin typeface="Arial MT"/>
                <a:cs typeface="Arial MT"/>
              </a:rPr>
              <a:t>Map</a:t>
            </a:r>
            <a:r>
              <a:rPr dirty="0" sz="100" spc="2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permissions</a:t>
            </a:r>
            <a:r>
              <a:rPr dirty="0" sz="100" spc="0">
                <a:latin typeface="Arial MT"/>
                <a:cs typeface="Arial MT"/>
              </a:rPr>
              <a:t>   </a:t>
            </a:r>
            <a:r>
              <a:rPr dirty="0" sz="100" spc="25">
                <a:latin typeface="Arial MT"/>
                <a:cs typeface="Arial MT"/>
              </a:rPr>
              <a:t> </a:t>
            </a:r>
            <a:r>
              <a:rPr dirty="0" sz="100" spc="-20">
                <a:latin typeface="Arial MT"/>
                <a:cs typeface="Arial MT"/>
              </a:rPr>
              <a:t>JPMC</a:t>
            </a:r>
            <a:r>
              <a:rPr dirty="0" sz="100" spc="0">
                <a:latin typeface="Arial MT"/>
                <a:cs typeface="Arial MT"/>
              </a:rPr>
              <a:t> </a:t>
            </a:r>
            <a:r>
              <a:rPr dirty="0" sz="100" spc="5">
                <a:latin typeface="Arial MT"/>
                <a:cs typeface="Arial MT"/>
              </a:rPr>
              <a:t> </a:t>
            </a:r>
            <a:r>
              <a:rPr dirty="0" sz="100" spc="-20">
                <a:latin typeface="Arial MT"/>
                <a:cs typeface="Arial MT"/>
              </a:rPr>
              <a:t>Managed</a:t>
            </a:r>
            <a:r>
              <a:rPr dirty="0" sz="100" spc="0">
                <a:latin typeface="Arial MT"/>
                <a:cs typeface="Arial MT"/>
              </a:rPr>
              <a:t>          </a:t>
            </a:r>
            <a:r>
              <a:rPr dirty="0" sz="100" spc="5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Interactive </a:t>
            </a:r>
            <a:r>
              <a:rPr dirty="0" sz="100" spc="-10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D</a:t>
            </a:r>
            <a:r>
              <a:rPr dirty="0" sz="100" spc="-20">
                <a:latin typeface="Arial MT"/>
                <a:cs typeface="Arial MT"/>
              </a:rPr>
              <a:t>eploymen</a:t>
            </a:r>
            <a:r>
              <a:rPr dirty="0" sz="100" spc="-10">
                <a:latin typeface="Arial MT"/>
                <a:cs typeface="Arial MT"/>
              </a:rPr>
              <a:t>t</a:t>
            </a:r>
            <a:r>
              <a:rPr dirty="0" sz="100">
                <a:latin typeface="Arial MT"/>
                <a:cs typeface="Arial MT"/>
              </a:rPr>
              <a:t>        </a:t>
            </a:r>
            <a:r>
              <a:rPr dirty="0" sz="100" spc="-15">
                <a:latin typeface="Arial MT"/>
                <a:cs typeface="Arial MT"/>
              </a:rPr>
              <a:t>D</a:t>
            </a:r>
            <a:r>
              <a:rPr dirty="0" sz="100" spc="-20">
                <a:latin typeface="Arial MT"/>
                <a:cs typeface="Arial MT"/>
              </a:rPr>
              <a:t>eploymen</a:t>
            </a:r>
            <a:r>
              <a:rPr dirty="0" sz="100" spc="-10">
                <a:latin typeface="Arial MT"/>
                <a:cs typeface="Arial MT"/>
              </a:rPr>
              <a:t>t</a:t>
            </a:r>
            <a:r>
              <a:rPr dirty="0" sz="100">
                <a:latin typeface="Arial MT"/>
                <a:cs typeface="Arial MT"/>
              </a:rPr>
              <a:t>       </a:t>
            </a:r>
            <a:r>
              <a:rPr dirty="0" sz="100" spc="-15">
                <a:latin typeface="Arial MT"/>
                <a:cs typeface="Arial MT"/>
              </a:rPr>
              <a:t>f</a:t>
            </a:r>
            <a:r>
              <a:rPr dirty="0" sz="100" spc="-10">
                <a:latin typeface="Arial MT"/>
                <a:cs typeface="Arial MT"/>
              </a:rPr>
              <a:t>r</a:t>
            </a:r>
            <a:r>
              <a:rPr dirty="0" sz="100" spc="-25">
                <a:latin typeface="Arial MT"/>
                <a:cs typeface="Arial MT"/>
              </a:rPr>
              <a:t>o</a:t>
            </a:r>
            <a:r>
              <a:rPr dirty="0" sz="100" spc="-20">
                <a:latin typeface="Arial MT"/>
                <a:cs typeface="Arial MT"/>
              </a:rPr>
              <a:t>m</a:t>
            </a:r>
            <a:r>
              <a:rPr dirty="0" sz="100" spc="-10">
                <a:latin typeface="Arial MT"/>
                <a:cs typeface="Arial MT"/>
              </a:rPr>
              <a:t> </a:t>
            </a:r>
            <a:r>
              <a:rPr dirty="0" sz="100" spc="-10">
                <a:latin typeface="Arial MT"/>
                <a:cs typeface="Arial MT"/>
              </a:rPr>
              <a:t>J</a:t>
            </a:r>
            <a:r>
              <a:rPr dirty="0" sz="100" spc="-20">
                <a:latin typeface="Arial MT"/>
                <a:cs typeface="Arial MT"/>
              </a:rPr>
              <a:t>PM</a:t>
            </a:r>
            <a:r>
              <a:rPr dirty="0" sz="100" spc="-15">
                <a:latin typeface="Arial MT"/>
                <a:cs typeface="Arial MT"/>
              </a:rPr>
              <a:t>C</a:t>
            </a:r>
            <a:r>
              <a:rPr dirty="0" sz="100" spc="-15">
                <a:latin typeface="Arial MT"/>
                <a:cs typeface="Arial MT"/>
              </a:rPr>
              <a:t> </a:t>
            </a:r>
            <a:r>
              <a:rPr dirty="0" sz="100" spc="-20">
                <a:latin typeface="Arial MT"/>
                <a:cs typeface="Arial MT"/>
              </a:rPr>
              <a:t>A</a:t>
            </a:r>
            <a:r>
              <a:rPr dirty="0" sz="100" spc="-15">
                <a:latin typeface="Arial MT"/>
                <a:cs typeface="Arial MT"/>
              </a:rPr>
              <a:t>D</a:t>
            </a:r>
            <a:r>
              <a:rPr dirty="0" sz="100">
                <a:latin typeface="Arial MT"/>
                <a:cs typeface="Arial MT"/>
              </a:rPr>
              <a:t>         </a:t>
            </a:r>
            <a:r>
              <a:rPr dirty="0" sz="100" spc="-5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C</a:t>
            </a:r>
            <a:r>
              <a:rPr dirty="0" sz="100" spc="-15">
                <a:latin typeface="Arial MT"/>
                <a:cs typeface="Arial MT"/>
              </a:rPr>
              <a:t>ert</a:t>
            </a:r>
            <a:r>
              <a:rPr dirty="0" sz="100" spc="-5">
                <a:latin typeface="Arial MT"/>
                <a:cs typeface="Arial MT"/>
              </a:rPr>
              <a:t>i</a:t>
            </a:r>
            <a:r>
              <a:rPr dirty="0" sz="100" spc="-20">
                <a:latin typeface="Arial MT"/>
                <a:cs typeface="Arial MT"/>
              </a:rPr>
              <a:t>f</a:t>
            </a:r>
            <a:r>
              <a:rPr dirty="0" sz="100" spc="-5">
                <a:latin typeface="Arial MT"/>
                <a:cs typeface="Arial MT"/>
              </a:rPr>
              <a:t>i</a:t>
            </a:r>
            <a:r>
              <a:rPr dirty="0" sz="100" spc="-15">
                <a:latin typeface="Arial MT"/>
                <a:cs typeface="Arial MT"/>
              </a:rPr>
              <a:t>cat</a:t>
            </a:r>
            <a:r>
              <a:rPr dirty="0" sz="100" spc="-15">
                <a:latin typeface="Arial MT"/>
                <a:cs typeface="Arial MT"/>
              </a:rPr>
              <a:t>e</a:t>
            </a:r>
            <a:r>
              <a:rPr dirty="0" sz="100">
                <a:latin typeface="Arial MT"/>
                <a:cs typeface="Arial MT"/>
              </a:rPr>
              <a:t>            </a:t>
            </a:r>
            <a:r>
              <a:rPr dirty="0" sz="100" spc="10">
                <a:latin typeface="Arial MT"/>
                <a:cs typeface="Arial MT"/>
              </a:rPr>
              <a:t> </a:t>
            </a:r>
            <a:r>
              <a:rPr dirty="0" sz="100" spc="-20">
                <a:latin typeface="Arial MT"/>
                <a:cs typeface="Arial MT"/>
              </a:rPr>
              <a:t>con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25">
                <a:latin typeface="Arial MT"/>
                <a:cs typeface="Arial MT"/>
              </a:rPr>
              <a:t>o</a:t>
            </a:r>
            <a:r>
              <a:rPr dirty="0" sz="100" spc="-10">
                <a:latin typeface="Arial MT"/>
                <a:cs typeface="Arial MT"/>
              </a:rPr>
              <a:t>le</a:t>
            </a:r>
            <a:r>
              <a:rPr dirty="0" sz="100" spc="-10">
                <a:latin typeface="Arial MT"/>
                <a:cs typeface="Arial MT"/>
              </a:rPr>
              <a:t> </a:t>
            </a:r>
            <a:r>
              <a:rPr dirty="0" sz="100" spc="-20">
                <a:latin typeface="Arial MT"/>
                <a:cs typeface="Arial MT"/>
              </a:rPr>
              <a:t>acce</a:t>
            </a:r>
            <a:r>
              <a:rPr dirty="0" sz="100" spc="-10">
                <a:latin typeface="Arial MT"/>
                <a:cs typeface="Arial MT"/>
              </a:rPr>
              <a:t>ss</a:t>
            </a:r>
            <a:endParaRPr sz="100">
              <a:latin typeface="Arial MT"/>
              <a:cs typeface="Arial MT"/>
            </a:endParaRPr>
          </a:p>
          <a:p>
            <a:pPr algn="r" marR="52069">
              <a:lnSpc>
                <a:spcPts val="85"/>
              </a:lnSpc>
            </a:pPr>
            <a:r>
              <a:rPr dirty="0" sz="100" spc="-15">
                <a:latin typeface="Arial MT"/>
                <a:cs typeface="Arial MT"/>
              </a:rPr>
              <a:t>(Prod)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783344" y="3703533"/>
            <a:ext cx="172720" cy="282575"/>
            <a:chOff x="4783344" y="3703533"/>
            <a:chExt cx="172720" cy="282575"/>
          </a:xfrm>
        </p:grpSpPr>
        <p:sp>
          <p:nvSpPr>
            <p:cNvPr id="61" name="object 61"/>
            <p:cNvSpPr/>
            <p:nvPr/>
          </p:nvSpPr>
          <p:spPr>
            <a:xfrm>
              <a:off x="4802502" y="3758331"/>
              <a:ext cx="7620" cy="227329"/>
            </a:xfrm>
            <a:custGeom>
              <a:avLst/>
              <a:gdLst/>
              <a:ahLst/>
              <a:cxnLst/>
              <a:rect l="l" t="t" r="r" b="b"/>
              <a:pathLst>
                <a:path w="7620" h="227329">
                  <a:moveTo>
                    <a:pt x="3754" y="226906"/>
                  </a:moveTo>
                  <a:lnTo>
                    <a:pt x="3754" y="0"/>
                  </a:lnTo>
                </a:path>
                <a:path w="7620" h="227329">
                  <a:moveTo>
                    <a:pt x="7508" y="4324"/>
                  </a:moveTo>
                  <a:lnTo>
                    <a:pt x="3754" y="0"/>
                  </a:lnTo>
                  <a:lnTo>
                    <a:pt x="0" y="432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61464" y="3703533"/>
              <a:ext cx="94557" cy="9132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783344" y="3780542"/>
              <a:ext cx="46355" cy="14604"/>
            </a:xfrm>
            <a:custGeom>
              <a:avLst/>
              <a:gdLst/>
              <a:ahLst/>
              <a:cxnLst/>
              <a:rect l="l" t="t" r="r" b="b"/>
              <a:pathLst>
                <a:path w="46354" h="14604">
                  <a:moveTo>
                    <a:pt x="45809" y="0"/>
                  </a:moveTo>
                  <a:lnTo>
                    <a:pt x="0" y="0"/>
                  </a:lnTo>
                  <a:lnTo>
                    <a:pt x="0" y="14320"/>
                  </a:lnTo>
                  <a:lnTo>
                    <a:pt x="45809" y="14320"/>
                  </a:lnTo>
                  <a:lnTo>
                    <a:pt x="458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4612522" y="3725833"/>
            <a:ext cx="374650" cy="85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251460">
              <a:lnSpc>
                <a:spcPct val="100000"/>
              </a:lnSpc>
            </a:pPr>
            <a:r>
              <a:rPr dirty="0" sz="100" spc="-5">
                <a:solidFill>
                  <a:srgbClr val="232F3E"/>
                </a:solidFill>
                <a:latin typeface="Arial MT"/>
                <a:cs typeface="Arial MT"/>
              </a:rPr>
              <a:t>SaaS</a:t>
            </a:r>
            <a:endParaRPr sz="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">
              <a:latin typeface="Arial MT"/>
              <a:cs typeface="Arial MT"/>
            </a:endParaRPr>
          </a:p>
          <a:p>
            <a:pPr marL="295910">
              <a:lnSpc>
                <a:spcPts val="114"/>
              </a:lnSpc>
            </a:pPr>
            <a:r>
              <a:rPr dirty="0" sz="100" spc="-15">
                <a:latin typeface="Arial MT"/>
                <a:cs typeface="Arial MT"/>
              </a:rPr>
              <a:t>Event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5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&amp;</a:t>
            </a:r>
            <a:endParaRPr sz="100">
              <a:latin typeface="Arial MT"/>
              <a:cs typeface="Arial MT"/>
            </a:endParaRPr>
          </a:p>
          <a:p>
            <a:pPr marL="25400">
              <a:lnSpc>
                <a:spcPts val="114"/>
              </a:lnSpc>
            </a:pPr>
            <a:r>
              <a:rPr dirty="0" baseline="27777" sz="150" spc="-22">
                <a:latin typeface="Arial MT"/>
                <a:cs typeface="Arial MT"/>
              </a:rPr>
              <a:t>Authentication</a:t>
            </a:r>
            <a:r>
              <a:rPr dirty="0" baseline="27777" sz="150" spc="30">
                <a:latin typeface="Arial MT"/>
                <a:cs typeface="Arial MT"/>
              </a:rPr>
              <a:t>             </a:t>
            </a:r>
            <a:r>
              <a:rPr dirty="0" baseline="27777" sz="150" spc="104">
                <a:latin typeface="Arial MT"/>
                <a:cs typeface="Arial MT"/>
              </a:rPr>
              <a:t> </a:t>
            </a:r>
            <a:r>
              <a:rPr dirty="0" baseline="27777" sz="150" spc="-22">
                <a:latin typeface="Arial MT"/>
                <a:cs typeface="Arial MT"/>
              </a:rPr>
              <a:t>Logs</a:t>
            </a:r>
            <a:r>
              <a:rPr dirty="0" baseline="27777" sz="150" spc="37">
                <a:latin typeface="Arial MT"/>
                <a:cs typeface="Arial MT"/>
              </a:rPr>
              <a:t>             </a:t>
            </a:r>
            <a:r>
              <a:rPr dirty="0" baseline="27777" sz="150" spc="44">
                <a:latin typeface="Arial MT"/>
                <a:cs typeface="Arial MT"/>
              </a:rPr>
              <a:t> </a:t>
            </a:r>
            <a:r>
              <a:rPr dirty="0" sz="100" spc="-15">
                <a:latin typeface="Arial MT"/>
                <a:cs typeface="Arial MT"/>
              </a:rPr>
              <a:t>Metrics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214866" y="4050276"/>
            <a:ext cx="577215" cy="263525"/>
          </a:xfrm>
          <a:custGeom>
            <a:avLst/>
            <a:gdLst/>
            <a:ahLst/>
            <a:cxnLst/>
            <a:rect l="l" t="t" r="r" b="b"/>
            <a:pathLst>
              <a:path w="577214" h="263525">
                <a:moveTo>
                  <a:pt x="0" y="262908"/>
                </a:moveTo>
                <a:lnTo>
                  <a:pt x="576708" y="262908"/>
                </a:lnTo>
                <a:lnTo>
                  <a:pt x="576708" y="0"/>
                </a:lnTo>
                <a:lnTo>
                  <a:pt x="0" y="0"/>
                </a:lnTo>
                <a:lnTo>
                  <a:pt x="0" y="262908"/>
                </a:lnTo>
                <a:close/>
              </a:path>
            </a:pathLst>
          </a:custGeom>
          <a:ln w="3175">
            <a:solidFill>
              <a:srgbClr val="EA700D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463177" y="4067239"/>
            <a:ext cx="112395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15">
                <a:solidFill>
                  <a:srgbClr val="EA700D"/>
                </a:solidFill>
                <a:latin typeface="Arial MT"/>
                <a:cs typeface="Arial MT"/>
              </a:rPr>
              <a:t>Aut</a:t>
            </a:r>
            <a:r>
              <a:rPr dirty="0" sz="100" spc="-15">
                <a:solidFill>
                  <a:srgbClr val="EA700D"/>
                </a:solidFill>
                <a:latin typeface="Arial MT"/>
                <a:cs typeface="Arial MT"/>
              </a:rPr>
              <a:t>o</a:t>
            </a:r>
            <a:r>
              <a:rPr dirty="0" sz="100" spc="-10">
                <a:solidFill>
                  <a:srgbClr val="EA700D"/>
                </a:solidFill>
                <a:latin typeface="Arial MT"/>
                <a:cs typeface="Arial MT"/>
              </a:rPr>
              <a:t> </a:t>
            </a:r>
            <a:r>
              <a:rPr dirty="0" sz="100" spc="-20">
                <a:solidFill>
                  <a:srgbClr val="EA700D"/>
                </a:solidFill>
                <a:latin typeface="Arial MT"/>
                <a:cs typeface="Arial MT"/>
              </a:rPr>
              <a:t>Sca</a:t>
            </a:r>
            <a:r>
              <a:rPr dirty="0" sz="100" spc="-5">
                <a:solidFill>
                  <a:srgbClr val="EA700D"/>
                </a:solidFill>
                <a:latin typeface="Arial MT"/>
                <a:cs typeface="Arial MT"/>
              </a:rPr>
              <a:t>l</a:t>
            </a:r>
            <a:r>
              <a:rPr dirty="0" sz="100" spc="-15">
                <a:solidFill>
                  <a:srgbClr val="EA700D"/>
                </a:solidFill>
                <a:latin typeface="Arial MT"/>
                <a:cs typeface="Arial MT"/>
              </a:rPr>
              <a:t>in</a:t>
            </a:r>
            <a:r>
              <a:rPr dirty="0" sz="100" spc="-15">
                <a:solidFill>
                  <a:srgbClr val="EA700D"/>
                </a:solidFill>
                <a:latin typeface="Arial MT"/>
                <a:cs typeface="Arial MT"/>
              </a:rPr>
              <a:t>g</a:t>
            </a:r>
            <a:r>
              <a:rPr dirty="0" sz="100" spc="-10">
                <a:solidFill>
                  <a:srgbClr val="EA700D"/>
                </a:solidFill>
                <a:latin typeface="Arial MT"/>
                <a:cs typeface="Arial MT"/>
              </a:rPr>
              <a:t> </a:t>
            </a:r>
            <a:r>
              <a:rPr dirty="0" sz="100" spc="-20">
                <a:solidFill>
                  <a:srgbClr val="EA700D"/>
                </a:solidFill>
                <a:latin typeface="Arial MT"/>
                <a:cs typeface="Arial MT"/>
              </a:rPr>
              <a:t>G</a:t>
            </a:r>
            <a:r>
              <a:rPr dirty="0" sz="100" spc="-10">
                <a:solidFill>
                  <a:srgbClr val="EA700D"/>
                </a:solidFill>
                <a:latin typeface="Arial MT"/>
                <a:cs typeface="Arial MT"/>
              </a:rPr>
              <a:t>r</a:t>
            </a:r>
            <a:r>
              <a:rPr dirty="0" sz="100" spc="-20">
                <a:solidFill>
                  <a:srgbClr val="EA700D"/>
                </a:solidFill>
                <a:latin typeface="Arial MT"/>
                <a:cs typeface="Arial MT"/>
              </a:rPr>
              <a:t>ou</a:t>
            </a:r>
            <a:r>
              <a:rPr dirty="0" sz="100" spc="-15">
                <a:solidFill>
                  <a:srgbClr val="EA700D"/>
                </a:solidFill>
                <a:latin typeface="Arial MT"/>
                <a:cs typeface="Arial MT"/>
              </a:rPr>
              <a:t>p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222648" y="4334668"/>
            <a:ext cx="649605" cy="67310"/>
            <a:chOff x="4222648" y="4334668"/>
            <a:chExt cx="649605" cy="67310"/>
          </a:xfrm>
        </p:grpSpPr>
        <p:sp>
          <p:nvSpPr>
            <p:cNvPr id="68" name="object 68"/>
            <p:cNvSpPr/>
            <p:nvPr/>
          </p:nvSpPr>
          <p:spPr>
            <a:xfrm>
              <a:off x="4254560" y="4351948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39" h="0">
                  <a:moveTo>
                    <a:pt x="0" y="0"/>
                  </a:moveTo>
                  <a:lnTo>
                    <a:pt x="39605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22648" y="4334668"/>
              <a:ext cx="30241" cy="3455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41275" y="4365955"/>
              <a:ext cx="30793" cy="35404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4874721" y="4355544"/>
            <a:ext cx="85090" cy="56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9685" marR="5080" indent="-7620">
              <a:lnSpc>
                <a:spcPct val="100000"/>
              </a:lnSpc>
            </a:pPr>
            <a:r>
              <a:rPr dirty="0" sz="100" spc="-25">
                <a:latin typeface="Arial MT"/>
                <a:cs typeface="Arial MT"/>
              </a:rPr>
              <a:t>AW</a:t>
            </a:r>
            <a:r>
              <a:rPr dirty="0" sz="100" spc="-15">
                <a:latin typeface="Arial MT"/>
                <a:cs typeface="Arial MT"/>
              </a:rPr>
              <a:t>S</a:t>
            </a:r>
            <a:r>
              <a:rPr dirty="0" sz="100" spc="-10">
                <a:latin typeface="Arial MT"/>
                <a:cs typeface="Arial MT"/>
              </a:rPr>
              <a:t> </a:t>
            </a:r>
            <a:r>
              <a:rPr dirty="0" sz="100" spc="-20">
                <a:latin typeface="Arial MT"/>
                <a:cs typeface="Arial MT"/>
              </a:rPr>
              <a:t>Se</a:t>
            </a:r>
            <a:r>
              <a:rPr dirty="0" sz="100" spc="-10">
                <a:latin typeface="Arial MT"/>
                <a:cs typeface="Arial MT"/>
              </a:rPr>
              <a:t>c</a:t>
            </a:r>
            <a:r>
              <a:rPr dirty="0" sz="100" spc="-15">
                <a:latin typeface="Arial MT"/>
                <a:cs typeface="Arial MT"/>
              </a:rPr>
              <a:t>ret</a:t>
            </a:r>
            <a:r>
              <a:rPr dirty="0" sz="100" spc="-10">
                <a:latin typeface="Arial MT"/>
                <a:cs typeface="Arial MT"/>
              </a:rPr>
              <a:t>s  </a:t>
            </a:r>
            <a:r>
              <a:rPr dirty="0" sz="100" spc="-20">
                <a:latin typeface="Arial MT"/>
                <a:cs typeface="Arial MT"/>
              </a:rPr>
              <a:t>Manager</a:t>
            </a:r>
            <a:r>
              <a:rPr dirty="0" sz="100" spc="-5" b="1">
                <a:latin typeface="Arial"/>
                <a:cs typeface="Arial"/>
              </a:rPr>
              <a:t>*</a:t>
            </a:r>
            <a:endParaRPr sz="1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876462" y="3991942"/>
            <a:ext cx="72390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5">
                <a:latin typeface="Arial MT"/>
                <a:cs typeface="Arial MT"/>
              </a:rPr>
              <a:t>AW</a:t>
            </a:r>
            <a:r>
              <a:rPr dirty="0" sz="100" spc="-15">
                <a:latin typeface="Arial MT"/>
                <a:cs typeface="Arial MT"/>
              </a:rPr>
              <a:t>S</a:t>
            </a:r>
            <a:r>
              <a:rPr dirty="0" sz="100" spc="-10">
                <a:latin typeface="Arial MT"/>
                <a:cs typeface="Arial MT"/>
              </a:rPr>
              <a:t> </a:t>
            </a:r>
            <a:r>
              <a:rPr dirty="0" sz="100" spc="-20">
                <a:latin typeface="Arial MT"/>
                <a:cs typeface="Arial MT"/>
              </a:rPr>
              <a:t>S</a:t>
            </a:r>
            <a:r>
              <a:rPr dirty="0" sz="100" spc="-15">
                <a:latin typeface="Arial MT"/>
                <a:cs typeface="Arial MT"/>
              </a:rPr>
              <a:t>QS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73" name="object 7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953475" y="3703527"/>
            <a:ext cx="83109" cy="63121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4876188" y="4040961"/>
            <a:ext cx="71755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5">
                <a:latin typeface="Arial MT"/>
                <a:cs typeface="Arial MT"/>
              </a:rPr>
              <a:t>AW</a:t>
            </a:r>
            <a:r>
              <a:rPr dirty="0" sz="100" spc="-15">
                <a:latin typeface="Arial MT"/>
                <a:cs typeface="Arial MT"/>
              </a:rPr>
              <a:t>S</a:t>
            </a:r>
            <a:r>
              <a:rPr dirty="0" sz="100" spc="-10">
                <a:latin typeface="Arial MT"/>
                <a:cs typeface="Arial MT"/>
              </a:rPr>
              <a:t> </a:t>
            </a:r>
            <a:r>
              <a:rPr dirty="0" sz="100" spc="-20">
                <a:latin typeface="Arial MT"/>
                <a:cs typeface="Arial MT"/>
              </a:rPr>
              <a:t>S</a:t>
            </a:r>
            <a:r>
              <a:rPr dirty="0" sz="100" spc="-15">
                <a:latin typeface="Arial MT"/>
                <a:cs typeface="Arial MT"/>
              </a:rPr>
              <a:t>NS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791575" y="4111873"/>
            <a:ext cx="50165" cy="278765"/>
          </a:xfrm>
          <a:custGeom>
            <a:avLst/>
            <a:gdLst/>
            <a:ahLst/>
            <a:cxnLst/>
            <a:rect l="l" t="t" r="r" b="b"/>
            <a:pathLst>
              <a:path w="50164" h="278764">
                <a:moveTo>
                  <a:pt x="0" y="4324"/>
                </a:moveTo>
                <a:lnTo>
                  <a:pt x="20598" y="4324"/>
                </a:lnTo>
              </a:path>
              <a:path w="50164" h="278764">
                <a:moveTo>
                  <a:pt x="3754" y="0"/>
                </a:moveTo>
                <a:lnTo>
                  <a:pt x="0" y="4324"/>
                </a:lnTo>
                <a:lnTo>
                  <a:pt x="3754" y="8649"/>
                </a:lnTo>
              </a:path>
              <a:path w="50164" h="278764">
                <a:moveTo>
                  <a:pt x="20598" y="4324"/>
                </a:moveTo>
                <a:lnTo>
                  <a:pt x="20598" y="274378"/>
                </a:lnTo>
              </a:path>
              <a:path w="50164" h="278764">
                <a:moveTo>
                  <a:pt x="0" y="274378"/>
                </a:moveTo>
                <a:lnTo>
                  <a:pt x="49701" y="274378"/>
                </a:lnTo>
              </a:path>
              <a:path w="50164" h="278764">
                <a:moveTo>
                  <a:pt x="3754" y="270054"/>
                </a:moveTo>
                <a:lnTo>
                  <a:pt x="0" y="274378"/>
                </a:lnTo>
                <a:lnTo>
                  <a:pt x="3754" y="278703"/>
                </a:lnTo>
              </a:path>
              <a:path w="50164" h="278764">
                <a:moveTo>
                  <a:pt x="45946" y="278703"/>
                </a:moveTo>
                <a:lnTo>
                  <a:pt x="49701" y="274378"/>
                </a:lnTo>
                <a:lnTo>
                  <a:pt x="45946" y="27005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4437295" y="4323682"/>
            <a:ext cx="132715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Arial MT"/>
                <a:cs typeface="Arial MT"/>
              </a:rPr>
              <a:t>Syn</a:t>
            </a:r>
            <a:r>
              <a:rPr dirty="0" sz="100" spc="-10">
                <a:latin typeface="Arial MT"/>
                <a:cs typeface="Arial MT"/>
              </a:rPr>
              <a:t>c</a:t>
            </a:r>
            <a:r>
              <a:rPr dirty="0" sz="100" spc="-15">
                <a:latin typeface="Arial MT"/>
                <a:cs typeface="Arial MT"/>
              </a:rPr>
              <a:t>hronou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10">
                <a:latin typeface="Arial MT"/>
                <a:cs typeface="Arial MT"/>
              </a:rPr>
              <a:t> </a:t>
            </a:r>
            <a:r>
              <a:rPr dirty="0" sz="100" spc="-10">
                <a:latin typeface="Arial MT"/>
                <a:cs typeface="Arial MT"/>
              </a:rPr>
              <a:t>r</a:t>
            </a:r>
            <a:r>
              <a:rPr dirty="0" sz="100" spc="-15">
                <a:latin typeface="Arial MT"/>
                <a:cs typeface="Arial MT"/>
              </a:rPr>
              <a:t>epli</a:t>
            </a:r>
            <a:r>
              <a:rPr dirty="0" sz="100" spc="-10">
                <a:latin typeface="Arial MT"/>
                <a:cs typeface="Arial MT"/>
              </a:rPr>
              <a:t>c</a:t>
            </a:r>
            <a:r>
              <a:rPr dirty="0" sz="100" spc="-15">
                <a:latin typeface="Arial MT"/>
                <a:cs typeface="Arial MT"/>
              </a:rPr>
              <a:t>atio</a:t>
            </a:r>
            <a:r>
              <a:rPr dirty="0" sz="100" spc="-15">
                <a:latin typeface="Arial MT"/>
                <a:cs typeface="Arial MT"/>
              </a:rPr>
              <a:t>n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225444" y="4076579"/>
            <a:ext cx="455930" cy="292100"/>
            <a:chOff x="4225444" y="4076579"/>
            <a:chExt cx="455930" cy="292100"/>
          </a:xfrm>
        </p:grpSpPr>
        <p:pic>
          <p:nvPicPr>
            <p:cNvPr id="78" name="object 7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25444" y="4076579"/>
              <a:ext cx="30074" cy="34576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33112" y="4076579"/>
              <a:ext cx="30074" cy="3457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46379" y="4333627"/>
              <a:ext cx="34476" cy="3455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44074" y="4076579"/>
              <a:ext cx="30074" cy="34576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4204889" y="4363671"/>
            <a:ext cx="66675" cy="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ts val="114"/>
              </a:lnSpc>
            </a:pPr>
            <a:r>
              <a:rPr dirty="0" sz="100" spc="-20">
                <a:latin typeface="Arial MT"/>
                <a:cs typeface="Arial MT"/>
              </a:rPr>
              <a:t>RDS</a:t>
            </a:r>
            <a:endParaRPr sz="100">
              <a:latin typeface="Arial MT"/>
              <a:cs typeface="Arial MT"/>
            </a:endParaRPr>
          </a:p>
          <a:p>
            <a:pPr algn="ctr">
              <a:lnSpc>
                <a:spcPts val="114"/>
              </a:lnSpc>
            </a:pPr>
            <a:r>
              <a:rPr dirty="0" sz="100" spc="-15">
                <a:latin typeface="Arial MT"/>
                <a:cs typeface="Arial MT"/>
              </a:rPr>
              <a:t>(Primary)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83" name="object 8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115477" y="4361960"/>
            <a:ext cx="65918" cy="40530"/>
          </a:xfrm>
          <a:prstGeom prst="rect">
            <a:avLst/>
          </a:prstGeom>
        </p:spPr>
      </p:pic>
      <p:sp>
        <p:nvSpPr>
          <p:cNvPr id="84" name="object 84"/>
          <p:cNvSpPr txBox="1"/>
          <p:nvPr/>
        </p:nvSpPr>
        <p:spPr>
          <a:xfrm>
            <a:off x="4629983" y="4359483"/>
            <a:ext cx="80010" cy="53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ts val="114"/>
              </a:lnSpc>
            </a:pPr>
            <a:r>
              <a:rPr dirty="0" sz="100" spc="-20">
                <a:latin typeface="Arial MT"/>
                <a:cs typeface="Arial MT"/>
              </a:rPr>
              <a:t>RDS</a:t>
            </a:r>
            <a:endParaRPr sz="100">
              <a:latin typeface="Arial MT"/>
              <a:cs typeface="Arial MT"/>
            </a:endParaRPr>
          </a:p>
          <a:p>
            <a:pPr algn="ctr">
              <a:lnSpc>
                <a:spcPts val="114"/>
              </a:lnSpc>
            </a:pPr>
            <a:r>
              <a:rPr dirty="0" sz="100" spc="-15">
                <a:latin typeface="Arial MT"/>
                <a:cs typeface="Arial MT"/>
              </a:rPr>
              <a:t>(Secondary)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217407" y="4049983"/>
            <a:ext cx="45085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Arial MT"/>
                <a:cs typeface="Arial MT"/>
              </a:rPr>
              <a:t>EC</a:t>
            </a:r>
            <a:r>
              <a:rPr dirty="0" sz="100" spc="-15">
                <a:latin typeface="Arial MT"/>
                <a:cs typeface="Arial MT"/>
              </a:rPr>
              <a:t>2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424640" y="4049983"/>
            <a:ext cx="45085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Arial MT"/>
                <a:cs typeface="Arial MT"/>
              </a:rPr>
              <a:t>EC</a:t>
            </a:r>
            <a:r>
              <a:rPr dirty="0" sz="100" spc="-15">
                <a:latin typeface="Arial MT"/>
                <a:cs typeface="Arial MT"/>
              </a:rPr>
              <a:t>2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636261" y="4049983"/>
            <a:ext cx="45085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20">
                <a:latin typeface="Arial MT"/>
                <a:cs typeface="Arial MT"/>
              </a:rPr>
              <a:t>EC</a:t>
            </a:r>
            <a:r>
              <a:rPr dirty="0" sz="100" spc="-15">
                <a:latin typeface="Arial MT"/>
                <a:cs typeface="Arial MT"/>
              </a:rPr>
              <a:t>2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4212161" y="3997799"/>
            <a:ext cx="663575" cy="420370"/>
            <a:chOff x="4212161" y="3997799"/>
            <a:chExt cx="663575" cy="420370"/>
          </a:xfrm>
        </p:grpSpPr>
        <p:sp>
          <p:nvSpPr>
            <p:cNvPr id="89" name="object 89"/>
            <p:cNvSpPr/>
            <p:nvPr/>
          </p:nvSpPr>
          <p:spPr>
            <a:xfrm>
              <a:off x="4213113" y="4321304"/>
              <a:ext cx="578485" cy="95885"/>
            </a:xfrm>
            <a:custGeom>
              <a:avLst/>
              <a:gdLst/>
              <a:ahLst/>
              <a:cxnLst/>
              <a:rect l="l" t="t" r="r" b="b"/>
              <a:pathLst>
                <a:path w="578485" h="95885">
                  <a:moveTo>
                    <a:pt x="0" y="95593"/>
                  </a:moveTo>
                  <a:lnTo>
                    <a:pt x="578461" y="95593"/>
                  </a:lnTo>
                  <a:lnTo>
                    <a:pt x="578461" y="0"/>
                  </a:lnTo>
                  <a:lnTo>
                    <a:pt x="0" y="0"/>
                  </a:lnTo>
                  <a:lnTo>
                    <a:pt x="0" y="95593"/>
                  </a:lnTo>
                  <a:close/>
                </a:path>
              </a:pathLst>
            </a:custGeom>
            <a:ln w="3175">
              <a:solidFill>
                <a:srgbClr val="5A6B86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26153" y="4120697"/>
              <a:ext cx="30300" cy="3512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44769" y="3997799"/>
              <a:ext cx="30944" cy="188452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4210098" y="4143416"/>
            <a:ext cx="66675" cy="50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20955">
              <a:lnSpc>
                <a:spcPct val="100000"/>
              </a:lnSpc>
            </a:pPr>
            <a:r>
              <a:rPr dirty="0" sz="100" spc="-20">
                <a:latin typeface="Arial MT"/>
                <a:cs typeface="Arial MT"/>
              </a:rPr>
              <a:t>EBS</a:t>
            </a:r>
            <a:endParaRPr sz="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Arial MT"/>
                <a:cs typeface="Arial MT"/>
              </a:rPr>
              <a:t>(Ephemeral)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93" name="object 9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433001" y="4120697"/>
            <a:ext cx="30300" cy="35123"/>
          </a:xfrm>
          <a:prstGeom prst="rect">
            <a:avLst/>
          </a:prstGeom>
        </p:spPr>
      </p:pic>
      <p:sp>
        <p:nvSpPr>
          <p:cNvPr id="94" name="object 94"/>
          <p:cNvSpPr txBox="1"/>
          <p:nvPr/>
        </p:nvSpPr>
        <p:spPr>
          <a:xfrm>
            <a:off x="4420326" y="4143416"/>
            <a:ext cx="66675" cy="50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dirty="0" sz="100" spc="-20">
                <a:latin typeface="Arial MT"/>
                <a:cs typeface="Arial MT"/>
              </a:rPr>
              <a:t>EBS</a:t>
            </a:r>
            <a:endParaRPr sz="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Arial MT"/>
                <a:cs typeface="Arial MT"/>
              </a:rPr>
              <a:t>(Ephemeral)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95" name="object 9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644783" y="4120697"/>
            <a:ext cx="30300" cy="35123"/>
          </a:xfrm>
          <a:prstGeom prst="rect">
            <a:avLst/>
          </a:prstGeom>
        </p:spPr>
      </p:pic>
      <p:sp>
        <p:nvSpPr>
          <p:cNvPr id="96" name="object 96"/>
          <p:cNvSpPr txBox="1"/>
          <p:nvPr/>
        </p:nvSpPr>
        <p:spPr>
          <a:xfrm>
            <a:off x="4630530" y="4143524"/>
            <a:ext cx="66675" cy="50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dirty="0" sz="100" spc="-20">
                <a:latin typeface="Arial MT"/>
                <a:cs typeface="Arial MT"/>
              </a:rPr>
              <a:t>EBS</a:t>
            </a:r>
            <a:endParaRPr sz="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latin typeface="Arial MT"/>
                <a:cs typeface="Arial MT"/>
              </a:rPr>
              <a:t>(Ephemeral)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4238907" y="4049869"/>
            <a:ext cx="421005" cy="71755"/>
            <a:chOff x="4238907" y="4049869"/>
            <a:chExt cx="421005" cy="71755"/>
          </a:xfrm>
        </p:grpSpPr>
        <p:sp>
          <p:nvSpPr>
            <p:cNvPr id="98" name="object 98"/>
            <p:cNvSpPr/>
            <p:nvPr/>
          </p:nvSpPr>
          <p:spPr>
            <a:xfrm>
              <a:off x="4239542" y="4111157"/>
              <a:ext cx="419734" cy="10160"/>
            </a:xfrm>
            <a:custGeom>
              <a:avLst/>
              <a:gdLst/>
              <a:ahLst/>
              <a:cxnLst/>
              <a:rect l="l" t="t" r="r" b="b"/>
              <a:pathLst>
                <a:path w="419735" h="10160">
                  <a:moveTo>
                    <a:pt x="0" y="9537"/>
                  </a:moveTo>
                  <a:lnTo>
                    <a:pt x="0" y="0"/>
                  </a:lnTo>
                </a:path>
                <a:path w="419735" h="10160">
                  <a:moveTo>
                    <a:pt x="419338" y="9537"/>
                  </a:moveTo>
                  <a:lnTo>
                    <a:pt x="41933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9" name="object 9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46980" y="4049869"/>
              <a:ext cx="76919" cy="70825"/>
            </a:xfrm>
            <a:prstGeom prst="rect">
              <a:avLst/>
            </a:prstGeom>
          </p:spPr>
        </p:pic>
      </p:grpSp>
      <p:sp>
        <p:nvSpPr>
          <p:cNvPr id="100" name="object 100"/>
          <p:cNvSpPr txBox="1"/>
          <p:nvPr/>
        </p:nvSpPr>
        <p:spPr>
          <a:xfrm>
            <a:off x="4088043" y="4394639"/>
            <a:ext cx="150495" cy="4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00" spc="-20">
                <a:latin typeface="Arial MT"/>
                <a:cs typeface="Arial MT"/>
              </a:rPr>
              <a:t>S</a:t>
            </a:r>
            <a:r>
              <a:rPr dirty="0" sz="100" spc="-15">
                <a:latin typeface="Arial MT"/>
                <a:cs typeface="Arial MT"/>
              </a:rPr>
              <a:t>3</a:t>
            </a:r>
            <a:r>
              <a:rPr dirty="0" sz="100">
                <a:latin typeface="Arial MT"/>
                <a:cs typeface="Arial MT"/>
              </a:rPr>
              <a:t>        </a:t>
            </a:r>
            <a:r>
              <a:rPr dirty="0" sz="100" spc="-5">
                <a:latin typeface="Arial MT"/>
                <a:cs typeface="Arial MT"/>
              </a:rPr>
              <a:t> </a:t>
            </a:r>
            <a:r>
              <a:rPr dirty="0" baseline="55555" sz="100" spc="7">
                <a:latin typeface="Arial MT"/>
                <a:cs typeface="Arial MT"/>
              </a:rPr>
              <a:t>S3</a:t>
            </a:r>
            <a:r>
              <a:rPr dirty="0" baseline="55555" sz="100" spc="7">
                <a:latin typeface="Arial MT"/>
                <a:cs typeface="Arial MT"/>
              </a:rPr>
              <a:t> </a:t>
            </a:r>
            <a:r>
              <a:rPr dirty="0" baseline="55555" sz="100" spc="15">
                <a:latin typeface="Arial MT"/>
                <a:cs typeface="Arial MT"/>
              </a:rPr>
              <a:t>VPC</a:t>
            </a:r>
            <a:endParaRPr baseline="55555" sz="1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155250" y="4402372"/>
            <a:ext cx="59690" cy="3746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10">
                <a:latin typeface="Arial MT"/>
                <a:cs typeface="Arial MT"/>
              </a:rPr>
              <a:t>E</a:t>
            </a:r>
            <a:r>
              <a:rPr dirty="0" sz="100">
                <a:latin typeface="Arial MT"/>
                <a:cs typeface="Arial MT"/>
              </a:rPr>
              <a:t>n</a:t>
            </a:r>
            <a:r>
              <a:rPr dirty="0" sz="100" spc="5">
                <a:latin typeface="Arial MT"/>
                <a:cs typeface="Arial MT"/>
              </a:rPr>
              <a:t>d</a:t>
            </a:r>
            <a:r>
              <a:rPr dirty="0" sz="100" spc="-10">
                <a:latin typeface="Arial MT"/>
                <a:cs typeface="Arial MT"/>
              </a:rPr>
              <a:t> </a:t>
            </a:r>
            <a:r>
              <a:rPr dirty="0" sz="100" spc="5">
                <a:latin typeface="Arial MT"/>
                <a:cs typeface="Arial MT"/>
              </a:rPr>
              <a:t>p</a:t>
            </a:r>
            <a:r>
              <a:rPr dirty="0" sz="100">
                <a:latin typeface="Arial MT"/>
                <a:cs typeface="Arial MT"/>
              </a:rPr>
              <a:t>o</a:t>
            </a:r>
            <a:r>
              <a:rPr dirty="0" sz="100">
                <a:latin typeface="Arial MT"/>
                <a:cs typeface="Arial MT"/>
              </a:rPr>
              <a:t>i</a:t>
            </a:r>
            <a:r>
              <a:rPr dirty="0" sz="100">
                <a:latin typeface="Arial MT"/>
                <a:cs typeface="Arial MT"/>
              </a:rPr>
              <a:t>n</a:t>
            </a:r>
            <a:r>
              <a:rPr dirty="0" sz="100">
                <a:latin typeface="Arial MT"/>
                <a:cs typeface="Arial MT"/>
              </a:rPr>
              <a:t>t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181400" y="4094388"/>
            <a:ext cx="23495" cy="292735"/>
          </a:xfrm>
          <a:custGeom>
            <a:avLst/>
            <a:gdLst/>
            <a:ahLst/>
            <a:cxnLst/>
            <a:rect l="l" t="t" r="r" b="b"/>
            <a:pathLst>
              <a:path w="23495" h="292735">
                <a:moveTo>
                  <a:pt x="5668" y="287804"/>
                </a:moveTo>
                <a:lnTo>
                  <a:pt x="5668" y="4324"/>
                </a:lnTo>
              </a:path>
              <a:path w="23495" h="292735">
                <a:moveTo>
                  <a:pt x="5668" y="4324"/>
                </a:moveTo>
                <a:lnTo>
                  <a:pt x="23284" y="4324"/>
                </a:lnTo>
              </a:path>
              <a:path w="23495" h="292735">
                <a:moveTo>
                  <a:pt x="19529" y="8649"/>
                </a:moveTo>
                <a:lnTo>
                  <a:pt x="23284" y="4324"/>
                </a:lnTo>
                <a:lnTo>
                  <a:pt x="19529" y="0"/>
                </a:lnTo>
              </a:path>
              <a:path w="23495" h="292735">
                <a:moveTo>
                  <a:pt x="0" y="287804"/>
                </a:moveTo>
                <a:lnTo>
                  <a:pt x="5668" y="287804"/>
                </a:lnTo>
              </a:path>
              <a:path w="23495" h="292735">
                <a:moveTo>
                  <a:pt x="3754" y="283479"/>
                </a:moveTo>
                <a:lnTo>
                  <a:pt x="0" y="287804"/>
                </a:lnTo>
                <a:lnTo>
                  <a:pt x="3754" y="2921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4868941" y="4089077"/>
            <a:ext cx="93345" cy="5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3020" marR="5080" indent="-20955">
              <a:lnSpc>
                <a:spcPts val="110"/>
              </a:lnSpc>
            </a:pPr>
            <a:r>
              <a:rPr dirty="0" sz="100" spc="-25">
                <a:latin typeface="Arial MT"/>
                <a:cs typeface="Arial MT"/>
              </a:rPr>
              <a:t>AW</a:t>
            </a:r>
            <a:r>
              <a:rPr dirty="0" sz="100" spc="-15">
                <a:latin typeface="Arial MT"/>
                <a:cs typeface="Arial MT"/>
              </a:rPr>
              <a:t>S</a:t>
            </a:r>
            <a:r>
              <a:rPr dirty="0" sz="100" spc="-10">
                <a:latin typeface="Arial MT"/>
                <a:cs typeface="Arial MT"/>
              </a:rPr>
              <a:t> </a:t>
            </a:r>
            <a:r>
              <a:rPr dirty="0" sz="100" spc="-20">
                <a:latin typeface="Arial MT"/>
                <a:cs typeface="Arial MT"/>
              </a:rPr>
              <a:t>Manage</a:t>
            </a:r>
            <a:r>
              <a:rPr dirty="0" sz="100" spc="-10">
                <a:latin typeface="Arial MT"/>
                <a:cs typeface="Arial MT"/>
              </a:rPr>
              <a:t>d  </a:t>
            </a:r>
            <a:r>
              <a:rPr dirty="0" sz="100" spc="-15">
                <a:latin typeface="Arial MT"/>
                <a:cs typeface="Arial MT"/>
              </a:rPr>
              <a:t>Kafka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872608" y="4141627"/>
            <a:ext cx="93345" cy="53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6510" marR="5080" indent="-4445">
              <a:lnSpc>
                <a:spcPts val="110"/>
              </a:lnSpc>
            </a:pPr>
            <a:r>
              <a:rPr dirty="0" sz="100" spc="-25">
                <a:latin typeface="Arial MT"/>
                <a:cs typeface="Arial MT"/>
              </a:rPr>
              <a:t>AW</a:t>
            </a:r>
            <a:r>
              <a:rPr dirty="0" sz="100" spc="-15">
                <a:latin typeface="Arial MT"/>
                <a:cs typeface="Arial MT"/>
              </a:rPr>
              <a:t>S</a:t>
            </a:r>
            <a:r>
              <a:rPr dirty="0" sz="100" spc="-10">
                <a:latin typeface="Arial MT"/>
                <a:cs typeface="Arial MT"/>
              </a:rPr>
              <a:t> </a:t>
            </a:r>
            <a:r>
              <a:rPr dirty="0" sz="100" spc="-20">
                <a:latin typeface="Arial MT"/>
                <a:cs typeface="Arial MT"/>
              </a:rPr>
              <a:t>Manage</a:t>
            </a:r>
            <a:r>
              <a:rPr dirty="0" sz="100" spc="-10">
                <a:latin typeface="Arial MT"/>
                <a:cs typeface="Arial MT"/>
              </a:rPr>
              <a:t>d  </a:t>
            </a:r>
            <a:r>
              <a:rPr dirty="0" sz="100" spc="-15">
                <a:latin typeface="Arial MT"/>
                <a:cs typeface="Arial MT"/>
              </a:rPr>
              <a:t>Ela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15">
                <a:latin typeface="Arial MT"/>
                <a:cs typeface="Arial MT"/>
              </a:rPr>
              <a:t>tic</a:t>
            </a:r>
            <a:r>
              <a:rPr dirty="0" sz="100" spc="-10">
                <a:latin typeface="Arial MT"/>
                <a:cs typeface="Arial MT"/>
              </a:rPr>
              <a:t>s</a:t>
            </a:r>
            <a:r>
              <a:rPr dirty="0" sz="100" spc="-15">
                <a:latin typeface="Arial MT"/>
                <a:cs typeface="Arial MT"/>
              </a:rPr>
              <a:t>ear</a:t>
            </a:r>
            <a:r>
              <a:rPr dirty="0" sz="100" spc="-15">
                <a:latin typeface="Arial MT"/>
                <a:cs typeface="Arial MT"/>
              </a:rPr>
              <a:t>ch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826271" y="3988437"/>
            <a:ext cx="133985" cy="349250"/>
          </a:xfrm>
          <a:custGeom>
            <a:avLst/>
            <a:gdLst/>
            <a:ahLst/>
            <a:cxnLst/>
            <a:rect l="l" t="t" r="r" b="b"/>
            <a:pathLst>
              <a:path w="133985" h="349250">
                <a:moveTo>
                  <a:pt x="0" y="349102"/>
                </a:moveTo>
                <a:lnTo>
                  <a:pt x="133911" y="349102"/>
                </a:lnTo>
                <a:lnTo>
                  <a:pt x="133911" y="0"/>
                </a:lnTo>
                <a:lnTo>
                  <a:pt x="0" y="0"/>
                </a:lnTo>
                <a:lnTo>
                  <a:pt x="0" y="349102"/>
                </a:lnTo>
                <a:close/>
              </a:path>
            </a:pathLst>
          </a:custGeom>
          <a:ln w="3175">
            <a:solidFill>
              <a:srgbClr val="5A6B86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4819339" y="4278966"/>
            <a:ext cx="110489" cy="67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5080">
              <a:lnSpc>
                <a:spcPct val="135500"/>
              </a:lnSpc>
            </a:pPr>
            <a:r>
              <a:rPr dirty="0" sz="100" spc="5">
                <a:solidFill>
                  <a:srgbClr val="5A6B86"/>
                </a:solidFill>
                <a:latin typeface="Arial MT"/>
                <a:cs typeface="Arial MT"/>
              </a:rPr>
              <a:t>Optional </a:t>
            </a:r>
            <a:r>
              <a:rPr dirty="0" sz="100" spc="10">
                <a:solidFill>
                  <a:srgbClr val="5A6B86"/>
                </a:solidFill>
                <a:latin typeface="Arial MT"/>
                <a:cs typeface="Arial MT"/>
              </a:rPr>
              <a:t> </a:t>
            </a:r>
            <a:r>
              <a:rPr dirty="0" sz="100" spc="10">
                <a:solidFill>
                  <a:srgbClr val="5A6B86"/>
                </a:solidFill>
                <a:latin typeface="Arial MT"/>
                <a:cs typeface="Arial MT"/>
              </a:rPr>
              <a:t>C</a:t>
            </a:r>
            <a:r>
              <a:rPr dirty="0" sz="100" spc="-5">
                <a:solidFill>
                  <a:srgbClr val="5A6B86"/>
                </a:solidFill>
                <a:latin typeface="Arial MT"/>
                <a:cs typeface="Arial MT"/>
              </a:rPr>
              <a:t>o</a:t>
            </a:r>
            <a:r>
              <a:rPr dirty="0" sz="100" spc="10">
                <a:solidFill>
                  <a:srgbClr val="5A6B86"/>
                </a:solidFill>
                <a:latin typeface="Arial MT"/>
                <a:cs typeface="Arial MT"/>
              </a:rPr>
              <a:t>mpo</a:t>
            </a:r>
            <a:r>
              <a:rPr dirty="0" sz="100" spc="-5">
                <a:solidFill>
                  <a:srgbClr val="5A6B86"/>
                </a:solidFill>
                <a:latin typeface="Arial MT"/>
                <a:cs typeface="Arial MT"/>
              </a:rPr>
              <a:t>n</a:t>
            </a:r>
            <a:r>
              <a:rPr dirty="0" sz="100" spc="5">
                <a:solidFill>
                  <a:srgbClr val="5A6B86"/>
                </a:solidFill>
                <a:latin typeface="Arial MT"/>
                <a:cs typeface="Arial MT"/>
              </a:rPr>
              <a:t>ents</a:t>
            </a:r>
            <a:endParaRPr sz="100">
              <a:latin typeface="Arial MT"/>
              <a:cs typeface="Arial MT"/>
            </a:endParaRPr>
          </a:p>
        </p:txBody>
      </p:sp>
      <p:pic>
        <p:nvPicPr>
          <p:cNvPr id="107" name="object 10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845514" y="4203583"/>
            <a:ext cx="30077" cy="34580"/>
          </a:xfrm>
          <a:prstGeom prst="rect">
            <a:avLst/>
          </a:prstGeom>
        </p:spPr>
      </p:pic>
      <p:sp>
        <p:nvSpPr>
          <p:cNvPr id="108" name="object 108"/>
          <p:cNvSpPr txBox="1"/>
          <p:nvPr/>
        </p:nvSpPr>
        <p:spPr>
          <a:xfrm>
            <a:off x="4881148" y="4190645"/>
            <a:ext cx="62230" cy="53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9050">
              <a:lnSpc>
                <a:spcPts val="114"/>
              </a:lnSpc>
            </a:pPr>
            <a:r>
              <a:rPr dirty="0" sz="100" spc="-20">
                <a:latin typeface="Arial MT"/>
                <a:cs typeface="Arial MT"/>
              </a:rPr>
              <a:t>AWS</a:t>
            </a:r>
            <a:endParaRPr sz="100">
              <a:latin typeface="Arial MT"/>
              <a:cs typeface="Arial MT"/>
            </a:endParaRPr>
          </a:p>
          <a:p>
            <a:pPr marL="12700">
              <a:lnSpc>
                <a:spcPts val="114"/>
              </a:lnSpc>
            </a:pPr>
            <a:r>
              <a:rPr dirty="0" sz="100" spc="-20">
                <a:latin typeface="Arial MT"/>
                <a:cs typeface="Arial MT"/>
              </a:rPr>
              <a:t>Lambda</a:t>
            </a:r>
            <a:endParaRPr sz="100">
              <a:latin typeface="Arial MT"/>
              <a:cs typeface="Arial MT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3371612" y="2225395"/>
            <a:ext cx="10460355" cy="3715385"/>
            <a:chOff x="3371612" y="2225395"/>
            <a:chExt cx="10460355" cy="3715385"/>
          </a:xfrm>
        </p:grpSpPr>
        <p:sp>
          <p:nvSpPr>
            <p:cNvPr id="110" name="object 110"/>
            <p:cNvSpPr/>
            <p:nvPr/>
          </p:nvSpPr>
          <p:spPr>
            <a:xfrm>
              <a:off x="3501566" y="3163190"/>
              <a:ext cx="1928495" cy="1886585"/>
            </a:xfrm>
            <a:custGeom>
              <a:avLst/>
              <a:gdLst/>
              <a:ahLst/>
              <a:cxnLst/>
              <a:rect l="l" t="t" r="r" b="b"/>
              <a:pathLst>
                <a:path w="1928495" h="1886585">
                  <a:moveTo>
                    <a:pt x="963968" y="0"/>
                  </a:moveTo>
                  <a:lnTo>
                    <a:pt x="915856" y="1154"/>
                  </a:lnTo>
                  <a:lnTo>
                    <a:pt x="868355" y="4580"/>
                  </a:lnTo>
                  <a:lnTo>
                    <a:pt x="821520" y="10224"/>
                  </a:lnTo>
                  <a:lnTo>
                    <a:pt x="775405" y="18033"/>
                  </a:lnTo>
                  <a:lnTo>
                    <a:pt x="730068" y="27952"/>
                  </a:lnTo>
                  <a:lnTo>
                    <a:pt x="685561" y="39927"/>
                  </a:lnTo>
                  <a:lnTo>
                    <a:pt x="641942" y="53904"/>
                  </a:lnTo>
                  <a:lnTo>
                    <a:pt x="599264" y="69829"/>
                  </a:lnTo>
                  <a:lnTo>
                    <a:pt x="557583" y="87648"/>
                  </a:lnTo>
                  <a:lnTo>
                    <a:pt x="516955" y="107307"/>
                  </a:lnTo>
                  <a:lnTo>
                    <a:pt x="477435" y="128752"/>
                  </a:lnTo>
                  <a:lnTo>
                    <a:pt x="439077" y="151928"/>
                  </a:lnTo>
                  <a:lnTo>
                    <a:pt x="401938" y="176783"/>
                  </a:lnTo>
                  <a:lnTo>
                    <a:pt x="366072" y="203262"/>
                  </a:lnTo>
                  <a:lnTo>
                    <a:pt x="331534" y="231310"/>
                  </a:lnTo>
                  <a:lnTo>
                    <a:pt x="298380" y="260875"/>
                  </a:lnTo>
                  <a:lnTo>
                    <a:pt x="266665" y="291901"/>
                  </a:lnTo>
                  <a:lnTo>
                    <a:pt x="236445" y="324335"/>
                  </a:lnTo>
                  <a:lnTo>
                    <a:pt x="207774" y="358122"/>
                  </a:lnTo>
                  <a:lnTo>
                    <a:pt x="180707" y="393209"/>
                  </a:lnTo>
                  <a:lnTo>
                    <a:pt x="155301" y="429542"/>
                  </a:lnTo>
                  <a:lnTo>
                    <a:pt x="131610" y="467067"/>
                  </a:lnTo>
                  <a:lnTo>
                    <a:pt x="109689" y="505729"/>
                  </a:lnTo>
                  <a:lnTo>
                    <a:pt x="89593" y="545475"/>
                  </a:lnTo>
                  <a:lnTo>
                    <a:pt x="71379" y="586251"/>
                  </a:lnTo>
                  <a:lnTo>
                    <a:pt x="55100" y="628002"/>
                  </a:lnTo>
                  <a:lnTo>
                    <a:pt x="40813" y="670674"/>
                  </a:lnTo>
                  <a:lnTo>
                    <a:pt x="28572" y="714214"/>
                  </a:lnTo>
                  <a:lnTo>
                    <a:pt x="18433" y="758568"/>
                  </a:lnTo>
                  <a:lnTo>
                    <a:pt x="10451" y="803680"/>
                  </a:lnTo>
                  <a:lnTo>
                    <a:pt x="4682" y="849499"/>
                  </a:lnTo>
                  <a:lnTo>
                    <a:pt x="1179" y="895968"/>
                  </a:lnTo>
                  <a:lnTo>
                    <a:pt x="0" y="943035"/>
                  </a:lnTo>
                  <a:lnTo>
                    <a:pt x="1179" y="990102"/>
                  </a:lnTo>
                  <a:lnTo>
                    <a:pt x="4682" y="1036572"/>
                  </a:lnTo>
                  <a:lnTo>
                    <a:pt x="10451" y="1082390"/>
                  </a:lnTo>
                  <a:lnTo>
                    <a:pt x="18433" y="1127503"/>
                  </a:lnTo>
                  <a:lnTo>
                    <a:pt x="28572" y="1171857"/>
                  </a:lnTo>
                  <a:lnTo>
                    <a:pt x="40813" y="1215397"/>
                  </a:lnTo>
                  <a:lnTo>
                    <a:pt x="55100" y="1258069"/>
                  </a:lnTo>
                  <a:lnTo>
                    <a:pt x="71379" y="1299820"/>
                  </a:lnTo>
                  <a:lnTo>
                    <a:pt x="89593" y="1340596"/>
                  </a:lnTo>
                  <a:lnTo>
                    <a:pt x="109689" y="1380342"/>
                  </a:lnTo>
                  <a:lnTo>
                    <a:pt x="131610" y="1419004"/>
                  </a:lnTo>
                  <a:lnTo>
                    <a:pt x="155301" y="1456529"/>
                  </a:lnTo>
                  <a:lnTo>
                    <a:pt x="180707" y="1492862"/>
                  </a:lnTo>
                  <a:lnTo>
                    <a:pt x="207774" y="1527949"/>
                  </a:lnTo>
                  <a:lnTo>
                    <a:pt x="236445" y="1561737"/>
                  </a:lnTo>
                  <a:lnTo>
                    <a:pt x="266665" y="1594171"/>
                  </a:lnTo>
                  <a:lnTo>
                    <a:pt x="298380" y="1625197"/>
                  </a:lnTo>
                  <a:lnTo>
                    <a:pt x="331534" y="1654761"/>
                  </a:lnTo>
                  <a:lnTo>
                    <a:pt x="366072" y="1682810"/>
                  </a:lnTo>
                  <a:lnTo>
                    <a:pt x="401938" y="1709289"/>
                  </a:lnTo>
                  <a:lnTo>
                    <a:pt x="439077" y="1734143"/>
                  </a:lnTo>
                  <a:lnTo>
                    <a:pt x="477435" y="1757320"/>
                  </a:lnTo>
                  <a:lnTo>
                    <a:pt x="516955" y="1778765"/>
                  </a:lnTo>
                  <a:lnTo>
                    <a:pt x="557583" y="1798424"/>
                  </a:lnTo>
                  <a:lnTo>
                    <a:pt x="599264" y="1816243"/>
                  </a:lnTo>
                  <a:lnTo>
                    <a:pt x="641942" y="1832168"/>
                  </a:lnTo>
                  <a:lnTo>
                    <a:pt x="685561" y="1846145"/>
                  </a:lnTo>
                  <a:lnTo>
                    <a:pt x="730068" y="1858120"/>
                  </a:lnTo>
                  <a:lnTo>
                    <a:pt x="775405" y="1868039"/>
                  </a:lnTo>
                  <a:lnTo>
                    <a:pt x="821520" y="1875848"/>
                  </a:lnTo>
                  <a:lnTo>
                    <a:pt x="868355" y="1881492"/>
                  </a:lnTo>
                  <a:lnTo>
                    <a:pt x="915856" y="1884919"/>
                  </a:lnTo>
                  <a:lnTo>
                    <a:pt x="963968" y="1886073"/>
                  </a:lnTo>
                  <a:lnTo>
                    <a:pt x="1012079" y="1884919"/>
                  </a:lnTo>
                  <a:lnTo>
                    <a:pt x="1059581" y="1881492"/>
                  </a:lnTo>
                  <a:lnTo>
                    <a:pt x="1106416" y="1875848"/>
                  </a:lnTo>
                  <a:lnTo>
                    <a:pt x="1152530" y="1868039"/>
                  </a:lnTo>
                  <a:lnTo>
                    <a:pt x="1197868" y="1858120"/>
                  </a:lnTo>
                  <a:lnTo>
                    <a:pt x="1242374" y="1846145"/>
                  </a:lnTo>
                  <a:lnTo>
                    <a:pt x="1285994" y="1832168"/>
                  </a:lnTo>
                  <a:lnTo>
                    <a:pt x="1328672" y="1816243"/>
                  </a:lnTo>
                  <a:lnTo>
                    <a:pt x="1370352" y="1798424"/>
                  </a:lnTo>
                  <a:lnTo>
                    <a:pt x="1410980" y="1778765"/>
                  </a:lnTo>
                  <a:lnTo>
                    <a:pt x="1450501" y="1757320"/>
                  </a:lnTo>
                  <a:lnTo>
                    <a:pt x="1488858" y="1734143"/>
                  </a:lnTo>
                  <a:lnTo>
                    <a:pt x="1525998" y="1709289"/>
                  </a:lnTo>
                  <a:lnTo>
                    <a:pt x="1561864" y="1682810"/>
                  </a:lnTo>
                  <a:lnTo>
                    <a:pt x="1596402" y="1654761"/>
                  </a:lnTo>
                  <a:lnTo>
                    <a:pt x="1597732" y="1653575"/>
                  </a:lnTo>
                  <a:lnTo>
                    <a:pt x="963968" y="1653575"/>
                  </a:lnTo>
                  <a:lnTo>
                    <a:pt x="915873" y="1652064"/>
                  </a:lnTo>
                  <a:lnTo>
                    <a:pt x="868609" y="1647592"/>
                  </a:lnTo>
                  <a:lnTo>
                    <a:pt x="822273" y="1640254"/>
                  </a:lnTo>
                  <a:lnTo>
                    <a:pt x="776959" y="1630142"/>
                  </a:lnTo>
                  <a:lnTo>
                    <a:pt x="732766" y="1617351"/>
                  </a:lnTo>
                  <a:lnTo>
                    <a:pt x="689789" y="1601975"/>
                  </a:lnTo>
                  <a:lnTo>
                    <a:pt x="648124" y="1584106"/>
                  </a:lnTo>
                  <a:lnTo>
                    <a:pt x="607868" y="1563838"/>
                  </a:lnTo>
                  <a:lnTo>
                    <a:pt x="569118" y="1541266"/>
                  </a:lnTo>
                  <a:lnTo>
                    <a:pt x="531969" y="1516482"/>
                  </a:lnTo>
                  <a:lnTo>
                    <a:pt x="496519" y="1489581"/>
                  </a:lnTo>
                  <a:lnTo>
                    <a:pt x="462863" y="1460655"/>
                  </a:lnTo>
                  <a:lnTo>
                    <a:pt x="431098" y="1429799"/>
                  </a:lnTo>
                  <a:lnTo>
                    <a:pt x="401321" y="1397107"/>
                  </a:lnTo>
                  <a:lnTo>
                    <a:pt x="373627" y="1362671"/>
                  </a:lnTo>
                  <a:lnTo>
                    <a:pt x="348113" y="1326585"/>
                  </a:lnTo>
                  <a:lnTo>
                    <a:pt x="324875" y="1288944"/>
                  </a:lnTo>
                  <a:lnTo>
                    <a:pt x="304011" y="1249840"/>
                  </a:lnTo>
                  <a:lnTo>
                    <a:pt x="285615" y="1209368"/>
                  </a:lnTo>
                  <a:lnTo>
                    <a:pt x="269786" y="1167621"/>
                  </a:lnTo>
                  <a:lnTo>
                    <a:pt x="256618" y="1124692"/>
                  </a:lnTo>
                  <a:lnTo>
                    <a:pt x="246209" y="1080676"/>
                  </a:lnTo>
                  <a:lnTo>
                    <a:pt x="238654" y="1035665"/>
                  </a:lnTo>
                  <a:lnTo>
                    <a:pt x="234050" y="989754"/>
                  </a:lnTo>
                  <a:lnTo>
                    <a:pt x="232495" y="943035"/>
                  </a:lnTo>
                  <a:lnTo>
                    <a:pt x="234050" y="896317"/>
                  </a:lnTo>
                  <a:lnTo>
                    <a:pt x="238654" y="850406"/>
                  </a:lnTo>
                  <a:lnTo>
                    <a:pt x="246209" y="805395"/>
                  </a:lnTo>
                  <a:lnTo>
                    <a:pt x="256618" y="761379"/>
                  </a:lnTo>
                  <a:lnTo>
                    <a:pt x="269786" y="718450"/>
                  </a:lnTo>
                  <a:lnTo>
                    <a:pt x="285615" y="676703"/>
                  </a:lnTo>
                  <a:lnTo>
                    <a:pt x="304011" y="636231"/>
                  </a:lnTo>
                  <a:lnTo>
                    <a:pt x="324875" y="597127"/>
                  </a:lnTo>
                  <a:lnTo>
                    <a:pt x="348113" y="559486"/>
                  </a:lnTo>
                  <a:lnTo>
                    <a:pt x="373627" y="523401"/>
                  </a:lnTo>
                  <a:lnTo>
                    <a:pt x="401321" y="488965"/>
                  </a:lnTo>
                  <a:lnTo>
                    <a:pt x="431098" y="456272"/>
                  </a:lnTo>
                  <a:lnTo>
                    <a:pt x="462863" y="425416"/>
                  </a:lnTo>
                  <a:lnTo>
                    <a:pt x="496519" y="396491"/>
                  </a:lnTo>
                  <a:lnTo>
                    <a:pt x="531969" y="369590"/>
                  </a:lnTo>
                  <a:lnTo>
                    <a:pt x="569118" y="344806"/>
                  </a:lnTo>
                  <a:lnTo>
                    <a:pt x="607868" y="322234"/>
                  </a:lnTo>
                  <a:lnTo>
                    <a:pt x="648124" y="301966"/>
                  </a:lnTo>
                  <a:lnTo>
                    <a:pt x="689789" y="284097"/>
                  </a:lnTo>
                  <a:lnTo>
                    <a:pt x="732766" y="268721"/>
                  </a:lnTo>
                  <a:lnTo>
                    <a:pt x="776959" y="255930"/>
                  </a:lnTo>
                  <a:lnTo>
                    <a:pt x="822273" y="245819"/>
                  </a:lnTo>
                  <a:lnTo>
                    <a:pt x="868609" y="238480"/>
                  </a:lnTo>
                  <a:lnTo>
                    <a:pt x="915873" y="234008"/>
                  </a:lnTo>
                  <a:lnTo>
                    <a:pt x="963968" y="232497"/>
                  </a:lnTo>
                  <a:lnTo>
                    <a:pt x="1597733" y="232497"/>
                  </a:lnTo>
                  <a:lnTo>
                    <a:pt x="1596402" y="231310"/>
                  </a:lnTo>
                  <a:lnTo>
                    <a:pt x="1561864" y="203262"/>
                  </a:lnTo>
                  <a:lnTo>
                    <a:pt x="1525998" y="176783"/>
                  </a:lnTo>
                  <a:lnTo>
                    <a:pt x="1488858" y="151928"/>
                  </a:lnTo>
                  <a:lnTo>
                    <a:pt x="1450501" y="128752"/>
                  </a:lnTo>
                  <a:lnTo>
                    <a:pt x="1410980" y="107307"/>
                  </a:lnTo>
                  <a:lnTo>
                    <a:pt x="1370352" y="87648"/>
                  </a:lnTo>
                  <a:lnTo>
                    <a:pt x="1328672" y="69829"/>
                  </a:lnTo>
                  <a:lnTo>
                    <a:pt x="1285994" y="53904"/>
                  </a:lnTo>
                  <a:lnTo>
                    <a:pt x="1242374" y="39927"/>
                  </a:lnTo>
                  <a:lnTo>
                    <a:pt x="1197868" y="27952"/>
                  </a:lnTo>
                  <a:lnTo>
                    <a:pt x="1152530" y="18033"/>
                  </a:lnTo>
                  <a:lnTo>
                    <a:pt x="1106416" y="10224"/>
                  </a:lnTo>
                  <a:lnTo>
                    <a:pt x="1059581" y="4580"/>
                  </a:lnTo>
                  <a:lnTo>
                    <a:pt x="1012079" y="1154"/>
                  </a:lnTo>
                  <a:lnTo>
                    <a:pt x="963968" y="0"/>
                  </a:lnTo>
                  <a:close/>
                </a:path>
                <a:path w="1928495" h="1886585">
                  <a:moveTo>
                    <a:pt x="1597733" y="232497"/>
                  </a:moveTo>
                  <a:lnTo>
                    <a:pt x="963968" y="232497"/>
                  </a:lnTo>
                  <a:lnTo>
                    <a:pt x="1012062" y="234008"/>
                  </a:lnTo>
                  <a:lnTo>
                    <a:pt x="1059326" y="238480"/>
                  </a:lnTo>
                  <a:lnTo>
                    <a:pt x="1105663" y="245819"/>
                  </a:lnTo>
                  <a:lnTo>
                    <a:pt x="1150976" y="255930"/>
                  </a:lnTo>
                  <a:lnTo>
                    <a:pt x="1195170" y="268721"/>
                  </a:lnTo>
                  <a:lnTo>
                    <a:pt x="1238147" y="284097"/>
                  </a:lnTo>
                  <a:lnTo>
                    <a:pt x="1279812" y="301966"/>
                  </a:lnTo>
                  <a:lnTo>
                    <a:pt x="1320067" y="322234"/>
                  </a:lnTo>
                  <a:lnTo>
                    <a:pt x="1358818" y="344806"/>
                  </a:lnTo>
                  <a:lnTo>
                    <a:pt x="1395966" y="369590"/>
                  </a:lnTo>
                  <a:lnTo>
                    <a:pt x="1431417" y="396491"/>
                  </a:lnTo>
                  <a:lnTo>
                    <a:pt x="1465072" y="425416"/>
                  </a:lnTo>
                  <a:lnTo>
                    <a:pt x="1496837" y="456272"/>
                  </a:lnTo>
                  <a:lnTo>
                    <a:pt x="1526615" y="488965"/>
                  </a:lnTo>
                  <a:lnTo>
                    <a:pt x="1554309" y="523401"/>
                  </a:lnTo>
                  <a:lnTo>
                    <a:pt x="1579823" y="559486"/>
                  </a:lnTo>
                  <a:lnTo>
                    <a:pt x="1603060" y="597127"/>
                  </a:lnTo>
                  <a:lnTo>
                    <a:pt x="1623925" y="636231"/>
                  </a:lnTo>
                  <a:lnTo>
                    <a:pt x="1642320" y="676703"/>
                  </a:lnTo>
                  <a:lnTo>
                    <a:pt x="1658150" y="718450"/>
                  </a:lnTo>
                  <a:lnTo>
                    <a:pt x="1671317" y="761379"/>
                  </a:lnTo>
                  <a:lnTo>
                    <a:pt x="1681727" y="805395"/>
                  </a:lnTo>
                  <a:lnTo>
                    <a:pt x="1689281" y="850406"/>
                  </a:lnTo>
                  <a:lnTo>
                    <a:pt x="1693885" y="896317"/>
                  </a:lnTo>
                  <a:lnTo>
                    <a:pt x="1695441" y="943035"/>
                  </a:lnTo>
                  <a:lnTo>
                    <a:pt x="1693885" y="989754"/>
                  </a:lnTo>
                  <a:lnTo>
                    <a:pt x="1689281" y="1035665"/>
                  </a:lnTo>
                  <a:lnTo>
                    <a:pt x="1681727" y="1080676"/>
                  </a:lnTo>
                  <a:lnTo>
                    <a:pt x="1671317" y="1124692"/>
                  </a:lnTo>
                  <a:lnTo>
                    <a:pt x="1658150" y="1167621"/>
                  </a:lnTo>
                  <a:lnTo>
                    <a:pt x="1642320" y="1209368"/>
                  </a:lnTo>
                  <a:lnTo>
                    <a:pt x="1623925" y="1249840"/>
                  </a:lnTo>
                  <a:lnTo>
                    <a:pt x="1603060" y="1288944"/>
                  </a:lnTo>
                  <a:lnTo>
                    <a:pt x="1579823" y="1326585"/>
                  </a:lnTo>
                  <a:lnTo>
                    <a:pt x="1554309" y="1362671"/>
                  </a:lnTo>
                  <a:lnTo>
                    <a:pt x="1526615" y="1397107"/>
                  </a:lnTo>
                  <a:lnTo>
                    <a:pt x="1496837" y="1429799"/>
                  </a:lnTo>
                  <a:lnTo>
                    <a:pt x="1465072" y="1460655"/>
                  </a:lnTo>
                  <a:lnTo>
                    <a:pt x="1431417" y="1489581"/>
                  </a:lnTo>
                  <a:lnTo>
                    <a:pt x="1395966" y="1516482"/>
                  </a:lnTo>
                  <a:lnTo>
                    <a:pt x="1358818" y="1541266"/>
                  </a:lnTo>
                  <a:lnTo>
                    <a:pt x="1320067" y="1563838"/>
                  </a:lnTo>
                  <a:lnTo>
                    <a:pt x="1279812" y="1584106"/>
                  </a:lnTo>
                  <a:lnTo>
                    <a:pt x="1238147" y="1601975"/>
                  </a:lnTo>
                  <a:lnTo>
                    <a:pt x="1195170" y="1617351"/>
                  </a:lnTo>
                  <a:lnTo>
                    <a:pt x="1150976" y="1630142"/>
                  </a:lnTo>
                  <a:lnTo>
                    <a:pt x="1105663" y="1640254"/>
                  </a:lnTo>
                  <a:lnTo>
                    <a:pt x="1059326" y="1647592"/>
                  </a:lnTo>
                  <a:lnTo>
                    <a:pt x="1012062" y="1652064"/>
                  </a:lnTo>
                  <a:lnTo>
                    <a:pt x="963968" y="1653575"/>
                  </a:lnTo>
                  <a:lnTo>
                    <a:pt x="1597732" y="1653575"/>
                  </a:lnTo>
                  <a:lnTo>
                    <a:pt x="1629555" y="1625197"/>
                  </a:lnTo>
                  <a:lnTo>
                    <a:pt x="1661270" y="1594171"/>
                  </a:lnTo>
                  <a:lnTo>
                    <a:pt x="1691491" y="1561737"/>
                  </a:lnTo>
                  <a:lnTo>
                    <a:pt x="1720162" y="1527949"/>
                  </a:lnTo>
                  <a:lnTo>
                    <a:pt x="1747228" y="1492862"/>
                  </a:lnTo>
                  <a:lnTo>
                    <a:pt x="1772635" y="1456529"/>
                  </a:lnTo>
                  <a:lnTo>
                    <a:pt x="1796326" y="1419004"/>
                  </a:lnTo>
                  <a:lnTo>
                    <a:pt x="1818247" y="1380342"/>
                  </a:lnTo>
                  <a:lnTo>
                    <a:pt x="1838342" y="1340596"/>
                  </a:lnTo>
                  <a:lnTo>
                    <a:pt x="1856557" y="1299820"/>
                  </a:lnTo>
                  <a:lnTo>
                    <a:pt x="1872835" y="1258069"/>
                  </a:lnTo>
                  <a:lnTo>
                    <a:pt x="1887122" y="1215397"/>
                  </a:lnTo>
                  <a:lnTo>
                    <a:pt x="1899363" y="1171857"/>
                  </a:lnTo>
                  <a:lnTo>
                    <a:pt x="1909502" y="1127503"/>
                  </a:lnTo>
                  <a:lnTo>
                    <a:pt x="1917484" y="1082390"/>
                  </a:lnTo>
                  <a:lnTo>
                    <a:pt x="1923254" y="1036572"/>
                  </a:lnTo>
                  <a:lnTo>
                    <a:pt x="1926756" y="990102"/>
                  </a:lnTo>
                  <a:lnTo>
                    <a:pt x="1927936" y="943035"/>
                  </a:lnTo>
                  <a:lnTo>
                    <a:pt x="1926756" y="895968"/>
                  </a:lnTo>
                  <a:lnTo>
                    <a:pt x="1923254" y="849499"/>
                  </a:lnTo>
                  <a:lnTo>
                    <a:pt x="1917484" y="803680"/>
                  </a:lnTo>
                  <a:lnTo>
                    <a:pt x="1909502" y="758568"/>
                  </a:lnTo>
                  <a:lnTo>
                    <a:pt x="1899363" y="714214"/>
                  </a:lnTo>
                  <a:lnTo>
                    <a:pt x="1887122" y="670674"/>
                  </a:lnTo>
                  <a:lnTo>
                    <a:pt x="1872835" y="628002"/>
                  </a:lnTo>
                  <a:lnTo>
                    <a:pt x="1856557" y="586251"/>
                  </a:lnTo>
                  <a:lnTo>
                    <a:pt x="1838342" y="545475"/>
                  </a:lnTo>
                  <a:lnTo>
                    <a:pt x="1818247" y="505729"/>
                  </a:lnTo>
                  <a:lnTo>
                    <a:pt x="1796326" y="467067"/>
                  </a:lnTo>
                  <a:lnTo>
                    <a:pt x="1772635" y="429542"/>
                  </a:lnTo>
                  <a:lnTo>
                    <a:pt x="1747228" y="393209"/>
                  </a:lnTo>
                  <a:lnTo>
                    <a:pt x="1720162" y="358122"/>
                  </a:lnTo>
                  <a:lnTo>
                    <a:pt x="1691491" y="324335"/>
                  </a:lnTo>
                  <a:lnTo>
                    <a:pt x="1661270" y="291901"/>
                  </a:lnTo>
                  <a:lnTo>
                    <a:pt x="1629555" y="260875"/>
                  </a:lnTo>
                  <a:lnTo>
                    <a:pt x="1597733" y="232497"/>
                  </a:lnTo>
                  <a:close/>
                </a:path>
              </a:pathLst>
            </a:custGeom>
            <a:solidFill>
              <a:srgbClr val="65E93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1" name="object 11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15038" y="3799739"/>
              <a:ext cx="979187" cy="223771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24657" y="4061974"/>
              <a:ext cx="449384" cy="437746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5612493" y="3173366"/>
              <a:ext cx="1928495" cy="1886585"/>
            </a:xfrm>
            <a:custGeom>
              <a:avLst/>
              <a:gdLst/>
              <a:ahLst/>
              <a:cxnLst/>
              <a:rect l="l" t="t" r="r" b="b"/>
              <a:pathLst>
                <a:path w="1928495" h="1886585">
                  <a:moveTo>
                    <a:pt x="963968" y="0"/>
                  </a:moveTo>
                  <a:lnTo>
                    <a:pt x="915856" y="1154"/>
                  </a:lnTo>
                  <a:lnTo>
                    <a:pt x="868355" y="4580"/>
                  </a:lnTo>
                  <a:lnTo>
                    <a:pt x="821520" y="10224"/>
                  </a:lnTo>
                  <a:lnTo>
                    <a:pt x="775405" y="18033"/>
                  </a:lnTo>
                  <a:lnTo>
                    <a:pt x="730068" y="27952"/>
                  </a:lnTo>
                  <a:lnTo>
                    <a:pt x="685561" y="39927"/>
                  </a:lnTo>
                  <a:lnTo>
                    <a:pt x="641942" y="53904"/>
                  </a:lnTo>
                  <a:lnTo>
                    <a:pt x="599264" y="69829"/>
                  </a:lnTo>
                  <a:lnTo>
                    <a:pt x="557583" y="87648"/>
                  </a:lnTo>
                  <a:lnTo>
                    <a:pt x="516955" y="107307"/>
                  </a:lnTo>
                  <a:lnTo>
                    <a:pt x="477435" y="128752"/>
                  </a:lnTo>
                  <a:lnTo>
                    <a:pt x="439077" y="151928"/>
                  </a:lnTo>
                  <a:lnTo>
                    <a:pt x="401938" y="176783"/>
                  </a:lnTo>
                  <a:lnTo>
                    <a:pt x="366072" y="203262"/>
                  </a:lnTo>
                  <a:lnTo>
                    <a:pt x="331534" y="231310"/>
                  </a:lnTo>
                  <a:lnTo>
                    <a:pt x="298380" y="260875"/>
                  </a:lnTo>
                  <a:lnTo>
                    <a:pt x="266665" y="291901"/>
                  </a:lnTo>
                  <a:lnTo>
                    <a:pt x="236445" y="324335"/>
                  </a:lnTo>
                  <a:lnTo>
                    <a:pt x="207774" y="358122"/>
                  </a:lnTo>
                  <a:lnTo>
                    <a:pt x="180707" y="393209"/>
                  </a:lnTo>
                  <a:lnTo>
                    <a:pt x="155301" y="429542"/>
                  </a:lnTo>
                  <a:lnTo>
                    <a:pt x="131610" y="467067"/>
                  </a:lnTo>
                  <a:lnTo>
                    <a:pt x="109689" y="505729"/>
                  </a:lnTo>
                  <a:lnTo>
                    <a:pt x="89593" y="545475"/>
                  </a:lnTo>
                  <a:lnTo>
                    <a:pt x="71379" y="586251"/>
                  </a:lnTo>
                  <a:lnTo>
                    <a:pt x="55100" y="628002"/>
                  </a:lnTo>
                  <a:lnTo>
                    <a:pt x="40813" y="670674"/>
                  </a:lnTo>
                  <a:lnTo>
                    <a:pt x="28572" y="714214"/>
                  </a:lnTo>
                  <a:lnTo>
                    <a:pt x="18433" y="758568"/>
                  </a:lnTo>
                  <a:lnTo>
                    <a:pt x="10451" y="803680"/>
                  </a:lnTo>
                  <a:lnTo>
                    <a:pt x="4682" y="849499"/>
                  </a:lnTo>
                  <a:lnTo>
                    <a:pt x="1179" y="895968"/>
                  </a:lnTo>
                  <a:lnTo>
                    <a:pt x="0" y="943035"/>
                  </a:lnTo>
                  <a:lnTo>
                    <a:pt x="1179" y="990103"/>
                  </a:lnTo>
                  <a:lnTo>
                    <a:pt x="4682" y="1036572"/>
                  </a:lnTo>
                  <a:lnTo>
                    <a:pt x="10451" y="1082391"/>
                  </a:lnTo>
                  <a:lnTo>
                    <a:pt x="18433" y="1127504"/>
                  </a:lnTo>
                  <a:lnTo>
                    <a:pt x="28572" y="1171857"/>
                  </a:lnTo>
                  <a:lnTo>
                    <a:pt x="40813" y="1215397"/>
                  </a:lnTo>
                  <a:lnTo>
                    <a:pt x="55100" y="1258070"/>
                  </a:lnTo>
                  <a:lnTo>
                    <a:pt x="71379" y="1299821"/>
                  </a:lnTo>
                  <a:lnTo>
                    <a:pt x="89593" y="1340596"/>
                  </a:lnTo>
                  <a:lnTo>
                    <a:pt x="109689" y="1380342"/>
                  </a:lnTo>
                  <a:lnTo>
                    <a:pt x="131610" y="1419005"/>
                  </a:lnTo>
                  <a:lnTo>
                    <a:pt x="155301" y="1456529"/>
                  </a:lnTo>
                  <a:lnTo>
                    <a:pt x="180707" y="1492862"/>
                  </a:lnTo>
                  <a:lnTo>
                    <a:pt x="207774" y="1527950"/>
                  </a:lnTo>
                  <a:lnTo>
                    <a:pt x="236445" y="1561737"/>
                  </a:lnTo>
                  <a:lnTo>
                    <a:pt x="266665" y="1594171"/>
                  </a:lnTo>
                  <a:lnTo>
                    <a:pt x="298380" y="1625197"/>
                  </a:lnTo>
                  <a:lnTo>
                    <a:pt x="331534" y="1654762"/>
                  </a:lnTo>
                  <a:lnTo>
                    <a:pt x="366072" y="1682810"/>
                  </a:lnTo>
                  <a:lnTo>
                    <a:pt x="401938" y="1709289"/>
                  </a:lnTo>
                  <a:lnTo>
                    <a:pt x="439077" y="1734144"/>
                  </a:lnTo>
                  <a:lnTo>
                    <a:pt x="477435" y="1757321"/>
                  </a:lnTo>
                  <a:lnTo>
                    <a:pt x="516955" y="1778766"/>
                  </a:lnTo>
                  <a:lnTo>
                    <a:pt x="557583" y="1798425"/>
                  </a:lnTo>
                  <a:lnTo>
                    <a:pt x="599264" y="1816244"/>
                  </a:lnTo>
                  <a:lnTo>
                    <a:pt x="641942" y="1832169"/>
                  </a:lnTo>
                  <a:lnTo>
                    <a:pt x="685561" y="1846145"/>
                  </a:lnTo>
                  <a:lnTo>
                    <a:pt x="730068" y="1858120"/>
                  </a:lnTo>
                  <a:lnTo>
                    <a:pt x="775405" y="1868039"/>
                  </a:lnTo>
                  <a:lnTo>
                    <a:pt x="821520" y="1875848"/>
                  </a:lnTo>
                  <a:lnTo>
                    <a:pt x="868355" y="1881492"/>
                  </a:lnTo>
                  <a:lnTo>
                    <a:pt x="915856" y="1884919"/>
                  </a:lnTo>
                  <a:lnTo>
                    <a:pt x="963968" y="1886073"/>
                  </a:lnTo>
                  <a:lnTo>
                    <a:pt x="1012079" y="1884919"/>
                  </a:lnTo>
                  <a:lnTo>
                    <a:pt x="1059581" y="1881492"/>
                  </a:lnTo>
                  <a:lnTo>
                    <a:pt x="1106416" y="1875848"/>
                  </a:lnTo>
                  <a:lnTo>
                    <a:pt x="1152530" y="1868039"/>
                  </a:lnTo>
                  <a:lnTo>
                    <a:pt x="1197868" y="1858120"/>
                  </a:lnTo>
                  <a:lnTo>
                    <a:pt x="1242374" y="1846145"/>
                  </a:lnTo>
                  <a:lnTo>
                    <a:pt x="1285994" y="1832169"/>
                  </a:lnTo>
                  <a:lnTo>
                    <a:pt x="1328672" y="1816244"/>
                  </a:lnTo>
                  <a:lnTo>
                    <a:pt x="1370352" y="1798425"/>
                  </a:lnTo>
                  <a:lnTo>
                    <a:pt x="1410980" y="1778766"/>
                  </a:lnTo>
                  <a:lnTo>
                    <a:pt x="1450501" y="1757321"/>
                  </a:lnTo>
                  <a:lnTo>
                    <a:pt x="1488858" y="1734144"/>
                  </a:lnTo>
                  <a:lnTo>
                    <a:pt x="1525998" y="1709289"/>
                  </a:lnTo>
                  <a:lnTo>
                    <a:pt x="1561864" y="1682810"/>
                  </a:lnTo>
                  <a:lnTo>
                    <a:pt x="1596402" y="1654762"/>
                  </a:lnTo>
                  <a:lnTo>
                    <a:pt x="1597732" y="1653575"/>
                  </a:lnTo>
                  <a:lnTo>
                    <a:pt x="963968" y="1653575"/>
                  </a:lnTo>
                  <a:lnTo>
                    <a:pt x="915873" y="1652064"/>
                  </a:lnTo>
                  <a:lnTo>
                    <a:pt x="868609" y="1647592"/>
                  </a:lnTo>
                  <a:lnTo>
                    <a:pt x="822273" y="1640254"/>
                  </a:lnTo>
                  <a:lnTo>
                    <a:pt x="776959" y="1630142"/>
                  </a:lnTo>
                  <a:lnTo>
                    <a:pt x="732766" y="1617351"/>
                  </a:lnTo>
                  <a:lnTo>
                    <a:pt x="689789" y="1601975"/>
                  </a:lnTo>
                  <a:lnTo>
                    <a:pt x="648124" y="1584106"/>
                  </a:lnTo>
                  <a:lnTo>
                    <a:pt x="607868" y="1563838"/>
                  </a:lnTo>
                  <a:lnTo>
                    <a:pt x="569118" y="1541266"/>
                  </a:lnTo>
                  <a:lnTo>
                    <a:pt x="531969" y="1516482"/>
                  </a:lnTo>
                  <a:lnTo>
                    <a:pt x="496519" y="1489581"/>
                  </a:lnTo>
                  <a:lnTo>
                    <a:pt x="462863" y="1460655"/>
                  </a:lnTo>
                  <a:lnTo>
                    <a:pt x="431098" y="1429799"/>
                  </a:lnTo>
                  <a:lnTo>
                    <a:pt x="401321" y="1397107"/>
                  </a:lnTo>
                  <a:lnTo>
                    <a:pt x="373627" y="1362671"/>
                  </a:lnTo>
                  <a:lnTo>
                    <a:pt x="348113" y="1326585"/>
                  </a:lnTo>
                  <a:lnTo>
                    <a:pt x="324875" y="1288944"/>
                  </a:lnTo>
                  <a:lnTo>
                    <a:pt x="304011" y="1249840"/>
                  </a:lnTo>
                  <a:lnTo>
                    <a:pt x="285615" y="1209368"/>
                  </a:lnTo>
                  <a:lnTo>
                    <a:pt x="269786" y="1167621"/>
                  </a:lnTo>
                  <a:lnTo>
                    <a:pt x="256618" y="1124692"/>
                  </a:lnTo>
                  <a:lnTo>
                    <a:pt x="246209" y="1080676"/>
                  </a:lnTo>
                  <a:lnTo>
                    <a:pt x="238654" y="1035665"/>
                  </a:lnTo>
                  <a:lnTo>
                    <a:pt x="234050" y="989754"/>
                  </a:lnTo>
                  <a:lnTo>
                    <a:pt x="232495" y="943035"/>
                  </a:lnTo>
                  <a:lnTo>
                    <a:pt x="234050" y="896317"/>
                  </a:lnTo>
                  <a:lnTo>
                    <a:pt x="238654" y="850406"/>
                  </a:lnTo>
                  <a:lnTo>
                    <a:pt x="246209" y="805395"/>
                  </a:lnTo>
                  <a:lnTo>
                    <a:pt x="256618" y="761379"/>
                  </a:lnTo>
                  <a:lnTo>
                    <a:pt x="269786" y="718450"/>
                  </a:lnTo>
                  <a:lnTo>
                    <a:pt x="285615" y="676703"/>
                  </a:lnTo>
                  <a:lnTo>
                    <a:pt x="304011" y="636231"/>
                  </a:lnTo>
                  <a:lnTo>
                    <a:pt x="324875" y="597127"/>
                  </a:lnTo>
                  <a:lnTo>
                    <a:pt x="348113" y="559486"/>
                  </a:lnTo>
                  <a:lnTo>
                    <a:pt x="373627" y="523401"/>
                  </a:lnTo>
                  <a:lnTo>
                    <a:pt x="401321" y="488965"/>
                  </a:lnTo>
                  <a:lnTo>
                    <a:pt x="431098" y="456272"/>
                  </a:lnTo>
                  <a:lnTo>
                    <a:pt x="462863" y="425416"/>
                  </a:lnTo>
                  <a:lnTo>
                    <a:pt x="496519" y="396491"/>
                  </a:lnTo>
                  <a:lnTo>
                    <a:pt x="531969" y="369590"/>
                  </a:lnTo>
                  <a:lnTo>
                    <a:pt x="569118" y="344806"/>
                  </a:lnTo>
                  <a:lnTo>
                    <a:pt x="607868" y="322234"/>
                  </a:lnTo>
                  <a:lnTo>
                    <a:pt x="648124" y="301966"/>
                  </a:lnTo>
                  <a:lnTo>
                    <a:pt x="689789" y="284097"/>
                  </a:lnTo>
                  <a:lnTo>
                    <a:pt x="732766" y="268721"/>
                  </a:lnTo>
                  <a:lnTo>
                    <a:pt x="776959" y="255930"/>
                  </a:lnTo>
                  <a:lnTo>
                    <a:pt x="822273" y="245819"/>
                  </a:lnTo>
                  <a:lnTo>
                    <a:pt x="868609" y="238480"/>
                  </a:lnTo>
                  <a:lnTo>
                    <a:pt x="915873" y="234008"/>
                  </a:lnTo>
                  <a:lnTo>
                    <a:pt x="963968" y="232497"/>
                  </a:lnTo>
                  <a:lnTo>
                    <a:pt x="1597733" y="232497"/>
                  </a:lnTo>
                  <a:lnTo>
                    <a:pt x="1596402" y="231310"/>
                  </a:lnTo>
                  <a:lnTo>
                    <a:pt x="1561864" y="203262"/>
                  </a:lnTo>
                  <a:lnTo>
                    <a:pt x="1525998" y="176783"/>
                  </a:lnTo>
                  <a:lnTo>
                    <a:pt x="1488858" y="151928"/>
                  </a:lnTo>
                  <a:lnTo>
                    <a:pt x="1450501" y="128752"/>
                  </a:lnTo>
                  <a:lnTo>
                    <a:pt x="1410980" y="107307"/>
                  </a:lnTo>
                  <a:lnTo>
                    <a:pt x="1370352" y="87648"/>
                  </a:lnTo>
                  <a:lnTo>
                    <a:pt x="1328672" y="69829"/>
                  </a:lnTo>
                  <a:lnTo>
                    <a:pt x="1285994" y="53904"/>
                  </a:lnTo>
                  <a:lnTo>
                    <a:pt x="1242374" y="39927"/>
                  </a:lnTo>
                  <a:lnTo>
                    <a:pt x="1197868" y="27952"/>
                  </a:lnTo>
                  <a:lnTo>
                    <a:pt x="1152530" y="18033"/>
                  </a:lnTo>
                  <a:lnTo>
                    <a:pt x="1106416" y="10224"/>
                  </a:lnTo>
                  <a:lnTo>
                    <a:pt x="1059581" y="4580"/>
                  </a:lnTo>
                  <a:lnTo>
                    <a:pt x="1012079" y="1154"/>
                  </a:lnTo>
                  <a:lnTo>
                    <a:pt x="963968" y="0"/>
                  </a:lnTo>
                  <a:close/>
                </a:path>
                <a:path w="1928495" h="1886585">
                  <a:moveTo>
                    <a:pt x="1597733" y="232497"/>
                  </a:moveTo>
                  <a:lnTo>
                    <a:pt x="963968" y="232497"/>
                  </a:lnTo>
                  <a:lnTo>
                    <a:pt x="1012062" y="234008"/>
                  </a:lnTo>
                  <a:lnTo>
                    <a:pt x="1059326" y="238480"/>
                  </a:lnTo>
                  <a:lnTo>
                    <a:pt x="1105663" y="245819"/>
                  </a:lnTo>
                  <a:lnTo>
                    <a:pt x="1150976" y="255930"/>
                  </a:lnTo>
                  <a:lnTo>
                    <a:pt x="1195170" y="268721"/>
                  </a:lnTo>
                  <a:lnTo>
                    <a:pt x="1238147" y="284097"/>
                  </a:lnTo>
                  <a:lnTo>
                    <a:pt x="1279812" y="301966"/>
                  </a:lnTo>
                  <a:lnTo>
                    <a:pt x="1320067" y="322234"/>
                  </a:lnTo>
                  <a:lnTo>
                    <a:pt x="1358818" y="344806"/>
                  </a:lnTo>
                  <a:lnTo>
                    <a:pt x="1395966" y="369590"/>
                  </a:lnTo>
                  <a:lnTo>
                    <a:pt x="1431417" y="396491"/>
                  </a:lnTo>
                  <a:lnTo>
                    <a:pt x="1465072" y="425416"/>
                  </a:lnTo>
                  <a:lnTo>
                    <a:pt x="1496837" y="456272"/>
                  </a:lnTo>
                  <a:lnTo>
                    <a:pt x="1526615" y="488965"/>
                  </a:lnTo>
                  <a:lnTo>
                    <a:pt x="1554309" y="523401"/>
                  </a:lnTo>
                  <a:lnTo>
                    <a:pt x="1579823" y="559486"/>
                  </a:lnTo>
                  <a:lnTo>
                    <a:pt x="1603060" y="597127"/>
                  </a:lnTo>
                  <a:lnTo>
                    <a:pt x="1623925" y="636231"/>
                  </a:lnTo>
                  <a:lnTo>
                    <a:pt x="1642320" y="676703"/>
                  </a:lnTo>
                  <a:lnTo>
                    <a:pt x="1658150" y="718450"/>
                  </a:lnTo>
                  <a:lnTo>
                    <a:pt x="1671317" y="761379"/>
                  </a:lnTo>
                  <a:lnTo>
                    <a:pt x="1681727" y="805395"/>
                  </a:lnTo>
                  <a:lnTo>
                    <a:pt x="1689281" y="850406"/>
                  </a:lnTo>
                  <a:lnTo>
                    <a:pt x="1693885" y="896317"/>
                  </a:lnTo>
                  <a:lnTo>
                    <a:pt x="1695441" y="943035"/>
                  </a:lnTo>
                  <a:lnTo>
                    <a:pt x="1693885" y="989754"/>
                  </a:lnTo>
                  <a:lnTo>
                    <a:pt x="1689281" y="1035665"/>
                  </a:lnTo>
                  <a:lnTo>
                    <a:pt x="1681727" y="1080676"/>
                  </a:lnTo>
                  <a:lnTo>
                    <a:pt x="1671317" y="1124692"/>
                  </a:lnTo>
                  <a:lnTo>
                    <a:pt x="1658150" y="1167621"/>
                  </a:lnTo>
                  <a:lnTo>
                    <a:pt x="1642320" y="1209368"/>
                  </a:lnTo>
                  <a:lnTo>
                    <a:pt x="1623925" y="1249840"/>
                  </a:lnTo>
                  <a:lnTo>
                    <a:pt x="1603060" y="1288944"/>
                  </a:lnTo>
                  <a:lnTo>
                    <a:pt x="1579823" y="1326585"/>
                  </a:lnTo>
                  <a:lnTo>
                    <a:pt x="1554309" y="1362671"/>
                  </a:lnTo>
                  <a:lnTo>
                    <a:pt x="1526615" y="1397107"/>
                  </a:lnTo>
                  <a:lnTo>
                    <a:pt x="1496837" y="1429799"/>
                  </a:lnTo>
                  <a:lnTo>
                    <a:pt x="1465072" y="1460655"/>
                  </a:lnTo>
                  <a:lnTo>
                    <a:pt x="1431417" y="1489581"/>
                  </a:lnTo>
                  <a:lnTo>
                    <a:pt x="1395966" y="1516482"/>
                  </a:lnTo>
                  <a:lnTo>
                    <a:pt x="1358818" y="1541266"/>
                  </a:lnTo>
                  <a:lnTo>
                    <a:pt x="1320067" y="1563838"/>
                  </a:lnTo>
                  <a:lnTo>
                    <a:pt x="1279812" y="1584106"/>
                  </a:lnTo>
                  <a:lnTo>
                    <a:pt x="1238147" y="1601975"/>
                  </a:lnTo>
                  <a:lnTo>
                    <a:pt x="1195170" y="1617351"/>
                  </a:lnTo>
                  <a:lnTo>
                    <a:pt x="1150976" y="1630142"/>
                  </a:lnTo>
                  <a:lnTo>
                    <a:pt x="1105663" y="1640254"/>
                  </a:lnTo>
                  <a:lnTo>
                    <a:pt x="1059326" y="1647592"/>
                  </a:lnTo>
                  <a:lnTo>
                    <a:pt x="1012062" y="1652064"/>
                  </a:lnTo>
                  <a:lnTo>
                    <a:pt x="963968" y="1653575"/>
                  </a:lnTo>
                  <a:lnTo>
                    <a:pt x="1597732" y="1653575"/>
                  </a:lnTo>
                  <a:lnTo>
                    <a:pt x="1629555" y="1625197"/>
                  </a:lnTo>
                  <a:lnTo>
                    <a:pt x="1661270" y="1594171"/>
                  </a:lnTo>
                  <a:lnTo>
                    <a:pt x="1691491" y="1561737"/>
                  </a:lnTo>
                  <a:lnTo>
                    <a:pt x="1720162" y="1527950"/>
                  </a:lnTo>
                  <a:lnTo>
                    <a:pt x="1747228" y="1492862"/>
                  </a:lnTo>
                  <a:lnTo>
                    <a:pt x="1772635" y="1456529"/>
                  </a:lnTo>
                  <a:lnTo>
                    <a:pt x="1796326" y="1419005"/>
                  </a:lnTo>
                  <a:lnTo>
                    <a:pt x="1818247" y="1380342"/>
                  </a:lnTo>
                  <a:lnTo>
                    <a:pt x="1838342" y="1340596"/>
                  </a:lnTo>
                  <a:lnTo>
                    <a:pt x="1856557" y="1299821"/>
                  </a:lnTo>
                  <a:lnTo>
                    <a:pt x="1872835" y="1258070"/>
                  </a:lnTo>
                  <a:lnTo>
                    <a:pt x="1887122" y="1215397"/>
                  </a:lnTo>
                  <a:lnTo>
                    <a:pt x="1899363" y="1171857"/>
                  </a:lnTo>
                  <a:lnTo>
                    <a:pt x="1909502" y="1127504"/>
                  </a:lnTo>
                  <a:lnTo>
                    <a:pt x="1917484" y="1082391"/>
                  </a:lnTo>
                  <a:lnTo>
                    <a:pt x="1923254" y="1036572"/>
                  </a:lnTo>
                  <a:lnTo>
                    <a:pt x="1926756" y="990103"/>
                  </a:lnTo>
                  <a:lnTo>
                    <a:pt x="1927936" y="943035"/>
                  </a:lnTo>
                  <a:lnTo>
                    <a:pt x="1926756" y="895968"/>
                  </a:lnTo>
                  <a:lnTo>
                    <a:pt x="1923254" y="849499"/>
                  </a:lnTo>
                  <a:lnTo>
                    <a:pt x="1917484" y="803680"/>
                  </a:lnTo>
                  <a:lnTo>
                    <a:pt x="1909502" y="758568"/>
                  </a:lnTo>
                  <a:lnTo>
                    <a:pt x="1899363" y="714214"/>
                  </a:lnTo>
                  <a:lnTo>
                    <a:pt x="1887122" y="670674"/>
                  </a:lnTo>
                  <a:lnTo>
                    <a:pt x="1872835" y="628002"/>
                  </a:lnTo>
                  <a:lnTo>
                    <a:pt x="1856557" y="586251"/>
                  </a:lnTo>
                  <a:lnTo>
                    <a:pt x="1838342" y="545475"/>
                  </a:lnTo>
                  <a:lnTo>
                    <a:pt x="1818247" y="505729"/>
                  </a:lnTo>
                  <a:lnTo>
                    <a:pt x="1796326" y="467067"/>
                  </a:lnTo>
                  <a:lnTo>
                    <a:pt x="1772635" y="429542"/>
                  </a:lnTo>
                  <a:lnTo>
                    <a:pt x="1747228" y="393209"/>
                  </a:lnTo>
                  <a:lnTo>
                    <a:pt x="1720162" y="358122"/>
                  </a:lnTo>
                  <a:lnTo>
                    <a:pt x="1691491" y="324335"/>
                  </a:lnTo>
                  <a:lnTo>
                    <a:pt x="1661270" y="291901"/>
                  </a:lnTo>
                  <a:lnTo>
                    <a:pt x="1629555" y="260875"/>
                  </a:lnTo>
                  <a:lnTo>
                    <a:pt x="1597733" y="232497"/>
                  </a:lnTo>
                  <a:close/>
                </a:path>
              </a:pathLst>
            </a:custGeom>
            <a:solidFill>
              <a:srgbClr val="FAE2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7920308" y="3367258"/>
              <a:ext cx="1497330" cy="1498600"/>
            </a:xfrm>
            <a:custGeom>
              <a:avLst/>
              <a:gdLst/>
              <a:ahLst/>
              <a:cxnLst/>
              <a:rect l="l" t="t" r="r" b="b"/>
              <a:pathLst>
                <a:path w="1497329" h="1498600">
                  <a:moveTo>
                    <a:pt x="748478" y="0"/>
                  </a:moveTo>
                  <a:lnTo>
                    <a:pt x="701143" y="1473"/>
                  </a:lnTo>
                  <a:lnTo>
                    <a:pt x="654590" y="5836"/>
                  </a:lnTo>
                  <a:lnTo>
                    <a:pt x="608908" y="13001"/>
                  </a:lnTo>
                  <a:lnTo>
                    <a:pt x="564183" y="22879"/>
                  </a:lnTo>
                  <a:lnTo>
                    <a:pt x="520504" y="35383"/>
                  </a:lnTo>
                  <a:lnTo>
                    <a:pt x="477957" y="50425"/>
                  </a:lnTo>
                  <a:lnTo>
                    <a:pt x="436632" y="67918"/>
                  </a:lnTo>
                  <a:lnTo>
                    <a:pt x="396615" y="87773"/>
                  </a:lnTo>
                  <a:lnTo>
                    <a:pt x="357994" y="109903"/>
                  </a:lnTo>
                  <a:lnTo>
                    <a:pt x="320856" y="134220"/>
                  </a:lnTo>
                  <a:lnTo>
                    <a:pt x="285291" y="160637"/>
                  </a:lnTo>
                  <a:lnTo>
                    <a:pt x="251384" y="189065"/>
                  </a:lnTo>
                  <a:lnTo>
                    <a:pt x="219224" y="219417"/>
                  </a:lnTo>
                  <a:lnTo>
                    <a:pt x="188899" y="251605"/>
                  </a:lnTo>
                  <a:lnTo>
                    <a:pt x="160495" y="285542"/>
                  </a:lnTo>
                  <a:lnTo>
                    <a:pt x="134102" y="321139"/>
                  </a:lnTo>
                  <a:lnTo>
                    <a:pt x="109806" y="358309"/>
                  </a:lnTo>
                  <a:lnTo>
                    <a:pt x="87696" y="396964"/>
                  </a:lnTo>
                  <a:lnTo>
                    <a:pt x="67858" y="437017"/>
                  </a:lnTo>
                  <a:lnTo>
                    <a:pt x="50381" y="478379"/>
                  </a:lnTo>
                  <a:lnTo>
                    <a:pt x="35352" y="520963"/>
                  </a:lnTo>
                  <a:lnTo>
                    <a:pt x="22859" y="564681"/>
                  </a:lnTo>
                  <a:lnTo>
                    <a:pt x="12989" y="609445"/>
                  </a:lnTo>
                  <a:lnTo>
                    <a:pt x="5831" y="655168"/>
                  </a:lnTo>
                  <a:lnTo>
                    <a:pt x="1472" y="701761"/>
                  </a:lnTo>
                  <a:lnTo>
                    <a:pt x="0" y="749138"/>
                  </a:lnTo>
                  <a:lnTo>
                    <a:pt x="1472" y="796515"/>
                  </a:lnTo>
                  <a:lnTo>
                    <a:pt x="5831" y="843109"/>
                  </a:lnTo>
                  <a:lnTo>
                    <a:pt x="12989" y="888831"/>
                  </a:lnTo>
                  <a:lnTo>
                    <a:pt x="22859" y="933596"/>
                  </a:lnTo>
                  <a:lnTo>
                    <a:pt x="35352" y="977314"/>
                  </a:lnTo>
                  <a:lnTo>
                    <a:pt x="50381" y="1019898"/>
                  </a:lnTo>
                  <a:lnTo>
                    <a:pt x="67858" y="1061260"/>
                  </a:lnTo>
                  <a:lnTo>
                    <a:pt x="87696" y="1101312"/>
                  </a:lnTo>
                  <a:lnTo>
                    <a:pt x="109806" y="1139967"/>
                  </a:lnTo>
                  <a:lnTo>
                    <a:pt x="134102" y="1177137"/>
                  </a:lnTo>
                  <a:lnTo>
                    <a:pt x="160495" y="1212735"/>
                  </a:lnTo>
                  <a:lnTo>
                    <a:pt x="188899" y="1246671"/>
                  </a:lnTo>
                  <a:lnTo>
                    <a:pt x="219224" y="1278859"/>
                  </a:lnTo>
                  <a:lnTo>
                    <a:pt x="251384" y="1309211"/>
                  </a:lnTo>
                  <a:lnTo>
                    <a:pt x="285291" y="1337640"/>
                  </a:lnTo>
                  <a:lnTo>
                    <a:pt x="320856" y="1364056"/>
                  </a:lnTo>
                  <a:lnTo>
                    <a:pt x="357994" y="1388374"/>
                  </a:lnTo>
                  <a:lnTo>
                    <a:pt x="396615" y="1410504"/>
                  </a:lnTo>
                  <a:lnTo>
                    <a:pt x="436632" y="1430359"/>
                  </a:lnTo>
                  <a:lnTo>
                    <a:pt x="477957" y="1447851"/>
                  </a:lnTo>
                  <a:lnTo>
                    <a:pt x="520504" y="1462894"/>
                  </a:lnTo>
                  <a:lnTo>
                    <a:pt x="564183" y="1475398"/>
                  </a:lnTo>
                  <a:lnTo>
                    <a:pt x="608908" y="1485276"/>
                  </a:lnTo>
                  <a:lnTo>
                    <a:pt x="654590" y="1492440"/>
                  </a:lnTo>
                  <a:lnTo>
                    <a:pt x="701143" y="1496803"/>
                  </a:lnTo>
                  <a:lnTo>
                    <a:pt x="748478" y="1498277"/>
                  </a:lnTo>
                  <a:lnTo>
                    <a:pt x="795813" y="1496803"/>
                  </a:lnTo>
                  <a:lnTo>
                    <a:pt x="842365" y="1492440"/>
                  </a:lnTo>
                  <a:lnTo>
                    <a:pt x="888048" y="1485276"/>
                  </a:lnTo>
                  <a:lnTo>
                    <a:pt x="932773" y="1475398"/>
                  </a:lnTo>
                  <a:lnTo>
                    <a:pt x="976452" y="1462894"/>
                  </a:lnTo>
                  <a:lnTo>
                    <a:pt x="1018999" y="1447851"/>
                  </a:lnTo>
                  <a:lnTo>
                    <a:pt x="1060324" y="1430359"/>
                  </a:lnTo>
                  <a:lnTo>
                    <a:pt x="1100341" y="1410504"/>
                  </a:lnTo>
                  <a:lnTo>
                    <a:pt x="1138962" y="1388374"/>
                  </a:lnTo>
                  <a:lnTo>
                    <a:pt x="1176100" y="1364056"/>
                  </a:lnTo>
                  <a:lnTo>
                    <a:pt x="1211666" y="1337640"/>
                  </a:lnTo>
                  <a:lnTo>
                    <a:pt x="1245572" y="1309211"/>
                  </a:lnTo>
                  <a:lnTo>
                    <a:pt x="1277732" y="1278859"/>
                  </a:lnTo>
                  <a:lnTo>
                    <a:pt x="1308057" y="1246671"/>
                  </a:lnTo>
                  <a:lnTo>
                    <a:pt x="1336461" y="1212735"/>
                  </a:lnTo>
                  <a:lnTo>
                    <a:pt x="1362854" y="1177137"/>
                  </a:lnTo>
                  <a:lnTo>
                    <a:pt x="1387150" y="1139967"/>
                  </a:lnTo>
                  <a:lnTo>
                    <a:pt x="1409260" y="1101312"/>
                  </a:lnTo>
                  <a:lnTo>
                    <a:pt x="1429098" y="1061260"/>
                  </a:lnTo>
                  <a:lnTo>
                    <a:pt x="1446575" y="1019898"/>
                  </a:lnTo>
                  <a:lnTo>
                    <a:pt x="1461604" y="977314"/>
                  </a:lnTo>
                  <a:lnTo>
                    <a:pt x="1474097" y="933596"/>
                  </a:lnTo>
                  <a:lnTo>
                    <a:pt x="1483966" y="888831"/>
                  </a:lnTo>
                  <a:lnTo>
                    <a:pt x="1491124" y="843109"/>
                  </a:lnTo>
                  <a:lnTo>
                    <a:pt x="1495484" y="796515"/>
                  </a:lnTo>
                  <a:lnTo>
                    <a:pt x="1496956" y="749138"/>
                  </a:lnTo>
                  <a:lnTo>
                    <a:pt x="1495484" y="701761"/>
                  </a:lnTo>
                  <a:lnTo>
                    <a:pt x="1491124" y="655168"/>
                  </a:lnTo>
                  <a:lnTo>
                    <a:pt x="1483966" y="609445"/>
                  </a:lnTo>
                  <a:lnTo>
                    <a:pt x="1474097" y="564681"/>
                  </a:lnTo>
                  <a:lnTo>
                    <a:pt x="1461604" y="520963"/>
                  </a:lnTo>
                  <a:lnTo>
                    <a:pt x="1446575" y="478379"/>
                  </a:lnTo>
                  <a:lnTo>
                    <a:pt x="1429098" y="437017"/>
                  </a:lnTo>
                  <a:lnTo>
                    <a:pt x="1409260" y="396964"/>
                  </a:lnTo>
                  <a:lnTo>
                    <a:pt x="1387150" y="358309"/>
                  </a:lnTo>
                  <a:lnTo>
                    <a:pt x="1362854" y="321139"/>
                  </a:lnTo>
                  <a:lnTo>
                    <a:pt x="1336461" y="285542"/>
                  </a:lnTo>
                  <a:lnTo>
                    <a:pt x="1308057" y="251605"/>
                  </a:lnTo>
                  <a:lnTo>
                    <a:pt x="1277732" y="219417"/>
                  </a:lnTo>
                  <a:lnTo>
                    <a:pt x="1245572" y="189065"/>
                  </a:lnTo>
                  <a:lnTo>
                    <a:pt x="1211666" y="160637"/>
                  </a:lnTo>
                  <a:lnTo>
                    <a:pt x="1176100" y="134220"/>
                  </a:lnTo>
                  <a:lnTo>
                    <a:pt x="1138962" y="109903"/>
                  </a:lnTo>
                  <a:lnTo>
                    <a:pt x="1100341" y="87773"/>
                  </a:lnTo>
                  <a:lnTo>
                    <a:pt x="1060324" y="67918"/>
                  </a:lnTo>
                  <a:lnTo>
                    <a:pt x="1018999" y="50425"/>
                  </a:lnTo>
                  <a:lnTo>
                    <a:pt x="976452" y="35383"/>
                  </a:lnTo>
                  <a:lnTo>
                    <a:pt x="932773" y="22879"/>
                  </a:lnTo>
                  <a:lnTo>
                    <a:pt x="888048" y="13001"/>
                  </a:lnTo>
                  <a:lnTo>
                    <a:pt x="842365" y="5836"/>
                  </a:lnTo>
                  <a:lnTo>
                    <a:pt x="795813" y="1473"/>
                  </a:lnTo>
                  <a:lnTo>
                    <a:pt x="748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5" name="object 11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561834" y="3742523"/>
              <a:ext cx="712506" cy="712506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153919" y="3823128"/>
              <a:ext cx="448848" cy="622269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7700578" y="3186488"/>
              <a:ext cx="1928495" cy="1886585"/>
            </a:xfrm>
            <a:custGeom>
              <a:avLst/>
              <a:gdLst/>
              <a:ahLst/>
              <a:cxnLst/>
              <a:rect l="l" t="t" r="r" b="b"/>
              <a:pathLst>
                <a:path w="1928495" h="1886585">
                  <a:moveTo>
                    <a:pt x="963968" y="0"/>
                  </a:moveTo>
                  <a:lnTo>
                    <a:pt x="915856" y="1154"/>
                  </a:lnTo>
                  <a:lnTo>
                    <a:pt x="868355" y="4580"/>
                  </a:lnTo>
                  <a:lnTo>
                    <a:pt x="821519" y="10224"/>
                  </a:lnTo>
                  <a:lnTo>
                    <a:pt x="775405" y="18033"/>
                  </a:lnTo>
                  <a:lnTo>
                    <a:pt x="730067" y="27952"/>
                  </a:lnTo>
                  <a:lnTo>
                    <a:pt x="685561" y="39927"/>
                  </a:lnTo>
                  <a:lnTo>
                    <a:pt x="641941" y="53904"/>
                  </a:lnTo>
                  <a:lnTo>
                    <a:pt x="599263" y="69829"/>
                  </a:lnTo>
                  <a:lnTo>
                    <a:pt x="557583" y="87648"/>
                  </a:lnTo>
                  <a:lnTo>
                    <a:pt x="516955" y="107307"/>
                  </a:lnTo>
                  <a:lnTo>
                    <a:pt x="477434" y="128752"/>
                  </a:lnTo>
                  <a:lnTo>
                    <a:pt x="439077" y="151928"/>
                  </a:lnTo>
                  <a:lnTo>
                    <a:pt x="401937" y="176783"/>
                  </a:lnTo>
                  <a:lnTo>
                    <a:pt x="366071" y="203262"/>
                  </a:lnTo>
                  <a:lnTo>
                    <a:pt x="331534" y="231310"/>
                  </a:lnTo>
                  <a:lnTo>
                    <a:pt x="298380" y="260875"/>
                  </a:lnTo>
                  <a:lnTo>
                    <a:pt x="266665" y="291901"/>
                  </a:lnTo>
                  <a:lnTo>
                    <a:pt x="236444" y="324335"/>
                  </a:lnTo>
                  <a:lnTo>
                    <a:pt x="207773" y="358122"/>
                  </a:lnTo>
                  <a:lnTo>
                    <a:pt x="180707" y="393209"/>
                  </a:lnTo>
                  <a:lnTo>
                    <a:pt x="155301" y="429542"/>
                  </a:lnTo>
                  <a:lnTo>
                    <a:pt x="131609" y="467067"/>
                  </a:lnTo>
                  <a:lnTo>
                    <a:pt x="109688" y="505729"/>
                  </a:lnTo>
                  <a:lnTo>
                    <a:pt x="89593" y="545475"/>
                  </a:lnTo>
                  <a:lnTo>
                    <a:pt x="71379" y="586251"/>
                  </a:lnTo>
                  <a:lnTo>
                    <a:pt x="55100" y="628002"/>
                  </a:lnTo>
                  <a:lnTo>
                    <a:pt x="40813" y="670674"/>
                  </a:lnTo>
                  <a:lnTo>
                    <a:pt x="28572" y="714214"/>
                  </a:lnTo>
                  <a:lnTo>
                    <a:pt x="18433" y="758568"/>
                  </a:lnTo>
                  <a:lnTo>
                    <a:pt x="10451" y="803680"/>
                  </a:lnTo>
                  <a:lnTo>
                    <a:pt x="4682" y="849499"/>
                  </a:lnTo>
                  <a:lnTo>
                    <a:pt x="1179" y="895968"/>
                  </a:lnTo>
                  <a:lnTo>
                    <a:pt x="0" y="943035"/>
                  </a:lnTo>
                  <a:lnTo>
                    <a:pt x="1179" y="990102"/>
                  </a:lnTo>
                  <a:lnTo>
                    <a:pt x="4682" y="1036572"/>
                  </a:lnTo>
                  <a:lnTo>
                    <a:pt x="10451" y="1082390"/>
                  </a:lnTo>
                  <a:lnTo>
                    <a:pt x="18433" y="1127503"/>
                  </a:lnTo>
                  <a:lnTo>
                    <a:pt x="28572" y="1171857"/>
                  </a:lnTo>
                  <a:lnTo>
                    <a:pt x="40813" y="1215397"/>
                  </a:lnTo>
                  <a:lnTo>
                    <a:pt x="55100" y="1258069"/>
                  </a:lnTo>
                  <a:lnTo>
                    <a:pt x="71379" y="1299820"/>
                  </a:lnTo>
                  <a:lnTo>
                    <a:pt x="89593" y="1340596"/>
                  </a:lnTo>
                  <a:lnTo>
                    <a:pt x="109688" y="1380342"/>
                  </a:lnTo>
                  <a:lnTo>
                    <a:pt x="131609" y="1419004"/>
                  </a:lnTo>
                  <a:lnTo>
                    <a:pt x="155301" y="1456528"/>
                  </a:lnTo>
                  <a:lnTo>
                    <a:pt x="180707" y="1492861"/>
                  </a:lnTo>
                  <a:lnTo>
                    <a:pt x="207773" y="1527949"/>
                  </a:lnTo>
                  <a:lnTo>
                    <a:pt x="236444" y="1561736"/>
                  </a:lnTo>
                  <a:lnTo>
                    <a:pt x="266665" y="1594170"/>
                  </a:lnTo>
                  <a:lnTo>
                    <a:pt x="298380" y="1625196"/>
                  </a:lnTo>
                  <a:lnTo>
                    <a:pt x="331534" y="1654761"/>
                  </a:lnTo>
                  <a:lnTo>
                    <a:pt x="366071" y="1682809"/>
                  </a:lnTo>
                  <a:lnTo>
                    <a:pt x="401937" y="1709288"/>
                  </a:lnTo>
                  <a:lnTo>
                    <a:pt x="439077" y="1734143"/>
                  </a:lnTo>
                  <a:lnTo>
                    <a:pt x="477434" y="1757319"/>
                  </a:lnTo>
                  <a:lnTo>
                    <a:pt x="516955" y="1778764"/>
                  </a:lnTo>
                  <a:lnTo>
                    <a:pt x="557583" y="1798423"/>
                  </a:lnTo>
                  <a:lnTo>
                    <a:pt x="599263" y="1816242"/>
                  </a:lnTo>
                  <a:lnTo>
                    <a:pt x="641941" y="1832167"/>
                  </a:lnTo>
                  <a:lnTo>
                    <a:pt x="685561" y="1846144"/>
                  </a:lnTo>
                  <a:lnTo>
                    <a:pt x="730067" y="1858119"/>
                  </a:lnTo>
                  <a:lnTo>
                    <a:pt x="775405" y="1868038"/>
                  </a:lnTo>
                  <a:lnTo>
                    <a:pt x="821519" y="1875846"/>
                  </a:lnTo>
                  <a:lnTo>
                    <a:pt x="868355" y="1881491"/>
                  </a:lnTo>
                  <a:lnTo>
                    <a:pt x="915856" y="1884917"/>
                  </a:lnTo>
                  <a:lnTo>
                    <a:pt x="963968" y="1886071"/>
                  </a:lnTo>
                  <a:lnTo>
                    <a:pt x="1012079" y="1884917"/>
                  </a:lnTo>
                  <a:lnTo>
                    <a:pt x="1059580" y="1881491"/>
                  </a:lnTo>
                  <a:lnTo>
                    <a:pt x="1106416" y="1875846"/>
                  </a:lnTo>
                  <a:lnTo>
                    <a:pt x="1152530" y="1868038"/>
                  </a:lnTo>
                  <a:lnTo>
                    <a:pt x="1197868" y="1858119"/>
                  </a:lnTo>
                  <a:lnTo>
                    <a:pt x="1242374" y="1846144"/>
                  </a:lnTo>
                  <a:lnTo>
                    <a:pt x="1285994" y="1832167"/>
                  </a:lnTo>
                  <a:lnTo>
                    <a:pt x="1328671" y="1816242"/>
                  </a:lnTo>
                  <a:lnTo>
                    <a:pt x="1370352" y="1798423"/>
                  </a:lnTo>
                  <a:lnTo>
                    <a:pt x="1410980" y="1778764"/>
                  </a:lnTo>
                  <a:lnTo>
                    <a:pt x="1450500" y="1757319"/>
                  </a:lnTo>
                  <a:lnTo>
                    <a:pt x="1488858" y="1734143"/>
                  </a:lnTo>
                  <a:lnTo>
                    <a:pt x="1525997" y="1709288"/>
                  </a:lnTo>
                  <a:lnTo>
                    <a:pt x="1561864" y="1682809"/>
                  </a:lnTo>
                  <a:lnTo>
                    <a:pt x="1596401" y="1654761"/>
                  </a:lnTo>
                  <a:lnTo>
                    <a:pt x="1597731" y="1653575"/>
                  </a:lnTo>
                  <a:lnTo>
                    <a:pt x="963968" y="1653575"/>
                  </a:lnTo>
                  <a:lnTo>
                    <a:pt x="915873" y="1652064"/>
                  </a:lnTo>
                  <a:lnTo>
                    <a:pt x="868609" y="1647592"/>
                  </a:lnTo>
                  <a:lnTo>
                    <a:pt x="822272" y="1640254"/>
                  </a:lnTo>
                  <a:lnTo>
                    <a:pt x="776959" y="1630142"/>
                  </a:lnTo>
                  <a:lnTo>
                    <a:pt x="732765" y="1617351"/>
                  </a:lnTo>
                  <a:lnTo>
                    <a:pt x="689788" y="1601975"/>
                  </a:lnTo>
                  <a:lnTo>
                    <a:pt x="648123" y="1584106"/>
                  </a:lnTo>
                  <a:lnTo>
                    <a:pt x="607868" y="1563838"/>
                  </a:lnTo>
                  <a:lnTo>
                    <a:pt x="569117" y="1541266"/>
                  </a:lnTo>
                  <a:lnTo>
                    <a:pt x="531969" y="1516482"/>
                  </a:lnTo>
                  <a:lnTo>
                    <a:pt x="496519" y="1489581"/>
                  </a:lnTo>
                  <a:lnTo>
                    <a:pt x="462863" y="1460655"/>
                  </a:lnTo>
                  <a:lnTo>
                    <a:pt x="431098" y="1429799"/>
                  </a:lnTo>
                  <a:lnTo>
                    <a:pt x="401320" y="1397107"/>
                  </a:lnTo>
                  <a:lnTo>
                    <a:pt x="373626" y="1362671"/>
                  </a:lnTo>
                  <a:lnTo>
                    <a:pt x="348112" y="1326585"/>
                  </a:lnTo>
                  <a:lnTo>
                    <a:pt x="324875" y="1288944"/>
                  </a:lnTo>
                  <a:lnTo>
                    <a:pt x="304011" y="1249840"/>
                  </a:lnTo>
                  <a:lnTo>
                    <a:pt x="285615" y="1209368"/>
                  </a:lnTo>
                  <a:lnTo>
                    <a:pt x="269786" y="1167621"/>
                  </a:lnTo>
                  <a:lnTo>
                    <a:pt x="256618" y="1124692"/>
                  </a:lnTo>
                  <a:lnTo>
                    <a:pt x="246208" y="1080676"/>
                  </a:lnTo>
                  <a:lnTo>
                    <a:pt x="238654" y="1035665"/>
                  </a:lnTo>
                  <a:lnTo>
                    <a:pt x="234050" y="989754"/>
                  </a:lnTo>
                  <a:lnTo>
                    <a:pt x="232495" y="943035"/>
                  </a:lnTo>
                  <a:lnTo>
                    <a:pt x="234050" y="896317"/>
                  </a:lnTo>
                  <a:lnTo>
                    <a:pt x="238654" y="850406"/>
                  </a:lnTo>
                  <a:lnTo>
                    <a:pt x="246208" y="805395"/>
                  </a:lnTo>
                  <a:lnTo>
                    <a:pt x="256618" y="761379"/>
                  </a:lnTo>
                  <a:lnTo>
                    <a:pt x="269786" y="718450"/>
                  </a:lnTo>
                  <a:lnTo>
                    <a:pt x="285615" y="676703"/>
                  </a:lnTo>
                  <a:lnTo>
                    <a:pt x="304011" y="636231"/>
                  </a:lnTo>
                  <a:lnTo>
                    <a:pt x="324875" y="597127"/>
                  </a:lnTo>
                  <a:lnTo>
                    <a:pt x="348112" y="559486"/>
                  </a:lnTo>
                  <a:lnTo>
                    <a:pt x="373626" y="523400"/>
                  </a:lnTo>
                  <a:lnTo>
                    <a:pt x="401320" y="488964"/>
                  </a:lnTo>
                  <a:lnTo>
                    <a:pt x="431098" y="456272"/>
                  </a:lnTo>
                  <a:lnTo>
                    <a:pt x="462863" y="425416"/>
                  </a:lnTo>
                  <a:lnTo>
                    <a:pt x="496519" y="396490"/>
                  </a:lnTo>
                  <a:lnTo>
                    <a:pt x="531969" y="369589"/>
                  </a:lnTo>
                  <a:lnTo>
                    <a:pt x="569117" y="344805"/>
                  </a:lnTo>
                  <a:lnTo>
                    <a:pt x="607868" y="322233"/>
                  </a:lnTo>
                  <a:lnTo>
                    <a:pt x="648123" y="301965"/>
                  </a:lnTo>
                  <a:lnTo>
                    <a:pt x="689788" y="284096"/>
                  </a:lnTo>
                  <a:lnTo>
                    <a:pt x="732765" y="268720"/>
                  </a:lnTo>
                  <a:lnTo>
                    <a:pt x="776959" y="255929"/>
                  </a:lnTo>
                  <a:lnTo>
                    <a:pt x="822272" y="245817"/>
                  </a:lnTo>
                  <a:lnTo>
                    <a:pt x="868609" y="238479"/>
                  </a:lnTo>
                  <a:lnTo>
                    <a:pt x="915873" y="234007"/>
                  </a:lnTo>
                  <a:lnTo>
                    <a:pt x="963968" y="232496"/>
                  </a:lnTo>
                  <a:lnTo>
                    <a:pt x="1597731" y="232496"/>
                  </a:lnTo>
                  <a:lnTo>
                    <a:pt x="1596401" y="231310"/>
                  </a:lnTo>
                  <a:lnTo>
                    <a:pt x="1561864" y="203262"/>
                  </a:lnTo>
                  <a:lnTo>
                    <a:pt x="1525997" y="176783"/>
                  </a:lnTo>
                  <a:lnTo>
                    <a:pt x="1488858" y="151928"/>
                  </a:lnTo>
                  <a:lnTo>
                    <a:pt x="1450500" y="128752"/>
                  </a:lnTo>
                  <a:lnTo>
                    <a:pt x="1410980" y="107307"/>
                  </a:lnTo>
                  <a:lnTo>
                    <a:pt x="1370352" y="87648"/>
                  </a:lnTo>
                  <a:lnTo>
                    <a:pt x="1328671" y="69829"/>
                  </a:lnTo>
                  <a:lnTo>
                    <a:pt x="1285994" y="53904"/>
                  </a:lnTo>
                  <a:lnTo>
                    <a:pt x="1242374" y="39927"/>
                  </a:lnTo>
                  <a:lnTo>
                    <a:pt x="1197868" y="27952"/>
                  </a:lnTo>
                  <a:lnTo>
                    <a:pt x="1152530" y="18033"/>
                  </a:lnTo>
                  <a:lnTo>
                    <a:pt x="1106416" y="10224"/>
                  </a:lnTo>
                  <a:lnTo>
                    <a:pt x="1059580" y="4580"/>
                  </a:lnTo>
                  <a:lnTo>
                    <a:pt x="1012079" y="1154"/>
                  </a:lnTo>
                  <a:lnTo>
                    <a:pt x="963968" y="0"/>
                  </a:lnTo>
                  <a:close/>
                </a:path>
                <a:path w="1928495" h="1886585">
                  <a:moveTo>
                    <a:pt x="1597731" y="232496"/>
                  </a:moveTo>
                  <a:lnTo>
                    <a:pt x="963968" y="232496"/>
                  </a:lnTo>
                  <a:lnTo>
                    <a:pt x="1012062" y="234007"/>
                  </a:lnTo>
                  <a:lnTo>
                    <a:pt x="1059326" y="238479"/>
                  </a:lnTo>
                  <a:lnTo>
                    <a:pt x="1105663" y="245817"/>
                  </a:lnTo>
                  <a:lnTo>
                    <a:pt x="1150976" y="255929"/>
                  </a:lnTo>
                  <a:lnTo>
                    <a:pt x="1195169" y="268720"/>
                  </a:lnTo>
                  <a:lnTo>
                    <a:pt x="1238147" y="284096"/>
                  </a:lnTo>
                  <a:lnTo>
                    <a:pt x="1279811" y="301965"/>
                  </a:lnTo>
                  <a:lnTo>
                    <a:pt x="1320067" y="322233"/>
                  </a:lnTo>
                  <a:lnTo>
                    <a:pt x="1358817" y="344805"/>
                  </a:lnTo>
                  <a:lnTo>
                    <a:pt x="1395966" y="369589"/>
                  </a:lnTo>
                  <a:lnTo>
                    <a:pt x="1431416" y="396490"/>
                  </a:lnTo>
                  <a:lnTo>
                    <a:pt x="1465072" y="425416"/>
                  </a:lnTo>
                  <a:lnTo>
                    <a:pt x="1496837" y="456272"/>
                  </a:lnTo>
                  <a:lnTo>
                    <a:pt x="1526615" y="488964"/>
                  </a:lnTo>
                  <a:lnTo>
                    <a:pt x="1554309" y="523400"/>
                  </a:lnTo>
                  <a:lnTo>
                    <a:pt x="1579822" y="559486"/>
                  </a:lnTo>
                  <a:lnTo>
                    <a:pt x="1603060" y="597127"/>
                  </a:lnTo>
                  <a:lnTo>
                    <a:pt x="1623924" y="636231"/>
                  </a:lnTo>
                  <a:lnTo>
                    <a:pt x="1642320" y="676703"/>
                  </a:lnTo>
                  <a:lnTo>
                    <a:pt x="1658150" y="718450"/>
                  </a:lnTo>
                  <a:lnTo>
                    <a:pt x="1671317" y="761379"/>
                  </a:lnTo>
                  <a:lnTo>
                    <a:pt x="1681727" y="805395"/>
                  </a:lnTo>
                  <a:lnTo>
                    <a:pt x="1689281" y="850406"/>
                  </a:lnTo>
                  <a:lnTo>
                    <a:pt x="1693885" y="896317"/>
                  </a:lnTo>
                  <a:lnTo>
                    <a:pt x="1695441" y="943035"/>
                  </a:lnTo>
                  <a:lnTo>
                    <a:pt x="1693885" y="989754"/>
                  </a:lnTo>
                  <a:lnTo>
                    <a:pt x="1689281" y="1035665"/>
                  </a:lnTo>
                  <a:lnTo>
                    <a:pt x="1681727" y="1080676"/>
                  </a:lnTo>
                  <a:lnTo>
                    <a:pt x="1671317" y="1124692"/>
                  </a:lnTo>
                  <a:lnTo>
                    <a:pt x="1658150" y="1167621"/>
                  </a:lnTo>
                  <a:lnTo>
                    <a:pt x="1642320" y="1209368"/>
                  </a:lnTo>
                  <a:lnTo>
                    <a:pt x="1623924" y="1249840"/>
                  </a:lnTo>
                  <a:lnTo>
                    <a:pt x="1603060" y="1288944"/>
                  </a:lnTo>
                  <a:lnTo>
                    <a:pt x="1579822" y="1326585"/>
                  </a:lnTo>
                  <a:lnTo>
                    <a:pt x="1554309" y="1362671"/>
                  </a:lnTo>
                  <a:lnTo>
                    <a:pt x="1526615" y="1397107"/>
                  </a:lnTo>
                  <a:lnTo>
                    <a:pt x="1496837" y="1429799"/>
                  </a:lnTo>
                  <a:lnTo>
                    <a:pt x="1465072" y="1460655"/>
                  </a:lnTo>
                  <a:lnTo>
                    <a:pt x="1431416" y="1489581"/>
                  </a:lnTo>
                  <a:lnTo>
                    <a:pt x="1395966" y="1516482"/>
                  </a:lnTo>
                  <a:lnTo>
                    <a:pt x="1358817" y="1541266"/>
                  </a:lnTo>
                  <a:lnTo>
                    <a:pt x="1320067" y="1563838"/>
                  </a:lnTo>
                  <a:lnTo>
                    <a:pt x="1279811" y="1584106"/>
                  </a:lnTo>
                  <a:lnTo>
                    <a:pt x="1238147" y="1601975"/>
                  </a:lnTo>
                  <a:lnTo>
                    <a:pt x="1195169" y="1617351"/>
                  </a:lnTo>
                  <a:lnTo>
                    <a:pt x="1150976" y="1630142"/>
                  </a:lnTo>
                  <a:lnTo>
                    <a:pt x="1105663" y="1640254"/>
                  </a:lnTo>
                  <a:lnTo>
                    <a:pt x="1059326" y="1647592"/>
                  </a:lnTo>
                  <a:lnTo>
                    <a:pt x="1012062" y="1652064"/>
                  </a:lnTo>
                  <a:lnTo>
                    <a:pt x="963968" y="1653575"/>
                  </a:lnTo>
                  <a:lnTo>
                    <a:pt x="1597731" y="1653575"/>
                  </a:lnTo>
                  <a:lnTo>
                    <a:pt x="1629555" y="1625196"/>
                  </a:lnTo>
                  <a:lnTo>
                    <a:pt x="1661270" y="1594170"/>
                  </a:lnTo>
                  <a:lnTo>
                    <a:pt x="1691490" y="1561736"/>
                  </a:lnTo>
                  <a:lnTo>
                    <a:pt x="1720161" y="1527949"/>
                  </a:lnTo>
                  <a:lnTo>
                    <a:pt x="1747228" y="1492861"/>
                  </a:lnTo>
                  <a:lnTo>
                    <a:pt x="1772634" y="1456528"/>
                  </a:lnTo>
                  <a:lnTo>
                    <a:pt x="1796326" y="1419004"/>
                  </a:lnTo>
                  <a:lnTo>
                    <a:pt x="1818247" y="1380342"/>
                  </a:lnTo>
                  <a:lnTo>
                    <a:pt x="1838342" y="1340596"/>
                  </a:lnTo>
                  <a:lnTo>
                    <a:pt x="1856556" y="1299820"/>
                  </a:lnTo>
                  <a:lnTo>
                    <a:pt x="1872835" y="1258069"/>
                  </a:lnTo>
                  <a:lnTo>
                    <a:pt x="1887122" y="1215397"/>
                  </a:lnTo>
                  <a:lnTo>
                    <a:pt x="1899363" y="1171857"/>
                  </a:lnTo>
                  <a:lnTo>
                    <a:pt x="1909502" y="1127503"/>
                  </a:lnTo>
                  <a:lnTo>
                    <a:pt x="1917484" y="1082390"/>
                  </a:lnTo>
                  <a:lnTo>
                    <a:pt x="1923254" y="1036572"/>
                  </a:lnTo>
                  <a:lnTo>
                    <a:pt x="1926756" y="990102"/>
                  </a:lnTo>
                  <a:lnTo>
                    <a:pt x="1927936" y="943035"/>
                  </a:lnTo>
                  <a:lnTo>
                    <a:pt x="1926756" y="895968"/>
                  </a:lnTo>
                  <a:lnTo>
                    <a:pt x="1923254" y="849499"/>
                  </a:lnTo>
                  <a:lnTo>
                    <a:pt x="1917484" y="803680"/>
                  </a:lnTo>
                  <a:lnTo>
                    <a:pt x="1909502" y="758568"/>
                  </a:lnTo>
                  <a:lnTo>
                    <a:pt x="1899363" y="714214"/>
                  </a:lnTo>
                  <a:lnTo>
                    <a:pt x="1887122" y="670674"/>
                  </a:lnTo>
                  <a:lnTo>
                    <a:pt x="1872835" y="628002"/>
                  </a:lnTo>
                  <a:lnTo>
                    <a:pt x="1856556" y="586251"/>
                  </a:lnTo>
                  <a:lnTo>
                    <a:pt x="1838342" y="545475"/>
                  </a:lnTo>
                  <a:lnTo>
                    <a:pt x="1818247" y="505729"/>
                  </a:lnTo>
                  <a:lnTo>
                    <a:pt x="1796326" y="467067"/>
                  </a:lnTo>
                  <a:lnTo>
                    <a:pt x="1772634" y="429542"/>
                  </a:lnTo>
                  <a:lnTo>
                    <a:pt x="1747228" y="393209"/>
                  </a:lnTo>
                  <a:lnTo>
                    <a:pt x="1720161" y="358122"/>
                  </a:lnTo>
                  <a:lnTo>
                    <a:pt x="1691490" y="324335"/>
                  </a:lnTo>
                  <a:lnTo>
                    <a:pt x="1661270" y="291901"/>
                  </a:lnTo>
                  <a:lnTo>
                    <a:pt x="1629555" y="260875"/>
                  </a:lnTo>
                  <a:lnTo>
                    <a:pt x="1597731" y="232496"/>
                  </a:lnTo>
                  <a:close/>
                </a:path>
              </a:pathLst>
            </a:custGeom>
            <a:solidFill>
              <a:srgbClr val="E888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12119149" y="3380381"/>
              <a:ext cx="1497330" cy="1498600"/>
            </a:xfrm>
            <a:custGeom>
              <a:avLst/>
              <a:gdLst/>
              <a:ahLst/>
              <a:cxnLst/>
              <a:rect l="l" t="t" r="r" b="b"/>
              <a:pathLst>
                <a:path w="1497330" h="1498600">
                  <a:moveTo>
                    <a:pt x="748478" y="0"/>
                  </a:moveTo>
                  <a:lnTo>
                    <a:pt x="701143" y="1473"/>
                  </a:lnTo>
                  <a:lnTo>
                    <a:pt x="654590" y="5836"/>
                  </a:lnTo>
                  <a:lnTo>
                    <a:pt x="608908" y="13001"/>
                  </a:lnTo>
                  <a:lnTo>
                    <a:pt x="564183" y="22879"/>
                  </a:lnTo>
                  <a:lnTo>
                    <a:pt x="520503" y="35383"/>
                  </a:lnTo>
                  <a:lnTo>
                    <a:pt x="477957" y="50425"/>
                  </a:lnTo>
                  <a:lnTo>
                    <a:pt x="436631" y="67918"/>
                  </a:lnTo>
                  <a:lnTo>
                    <a:pt x="396614" y="87773"/>
                  </a:lnTo>
                  <a:lnTo>
                    <a:pt x="357993" y="109903"/>
                  </a:lnTo>
                  <a:lnTo>
                    <a:pt x="320856" y="134220"/>
                  </a:lnTo>
                  <a:lnTo>
                    <a:pt x="285290" y="160637"/>
                  </a:lnTo>
                  <a:lnTo>
                    <a:pt x="251383" y="189065"/>
                  </a:lnTo>
                  <a:lnTo>
                    <a:pt x="219224" y="219417"/>
                  </a:lnTo>
                  <a:lnTo>
                    <a:pt x="188898" y="251605"/>
                  </a:lnTo>
                  <a:lnTo>
                    <a:pt x="160495" y="285542"/>
                  </a:lnTo>
                  <a:lnTo>
                    <a:pt x="134102" y="321139"/>
                  </a:lnTo>
                  <a:lnTo>
                    <a:pt x="109806" y="358309"/>
                  </a:lnTo>
                  <a:lnTo>
                    <a:pt x="87695" y="396964"/>
                  </a:lnTo>
                  <a:lnTo>
                    <a:pt x="67858" y="437017"/>
                  </a:lnTo>
                  <a:lnTo>
                    <a:pt x="50381" y="478379"/>
                  </a:lnTo>
                  <a:lnTo>
                    <a:pt x="35352" y="520963"/>
                  </a:lnTo>
                  <a:lnTo>
                    <a:pt x="22859" y="564681"/>
                  </a:lnTo>
                  <a:lnTo>
                    <a:pt x="12989" y="609445"/>
                  </a:lnTo>
                  <a:lnTo>
                    <a:pt x="5831" y="655168"/>
                  </a:lnTo>
                  <a:lnTo>
                    <a:pt x="1472" y="701761"/>
                  </a:lnTo>
                  <a:lnTo>
                    <a:pt x="0" y="749138"/>
                  </a:lnTo>
                  <a:lnTo>
                    <a:pt x="1472" y="796515"/>
                  </a:lnTo>
                  <a:lnTo>
                    <a:pt x="5831" y="843109"/>
                  </a:lnTo>
                  <a:lnTo>
                    <a:pt x="12989" y="888831"/>
                  </a:lnTo>
                  <a:lnTo>
                    <a:pt x="22859" y="933596"/>
                  </a:lnTo>
                  <a:lnTo>
                    <a:pt x="35352" y="977314"/>
                  </a:lnTo>
                  <a:lnTo>
                    <a:pt x="50381" y="1019898"/>
                  </a:lnTo>
                  <a:lnTo>
                    <a:pt x="67858" y="1061260"/>
                  </a:lnTo>
                  <a:lnTo>
                    <a:pt x="87695" y="1101312"/>
                  </a:lnTo>
                  <a:lnTo>
                    <a:pt x="109806" y="1139967"/>
                  </a:lnTo>
                  <a:lnTo>
                    <a:pt x="134102" y="1177137"/>
                  </a:lnTo>
                  <a:lnTo>
                    <a:pt x="160495" y="1212735"/>
                  </a:lnTo>
                  <a:lnTo>
                    <a:pt x="188898" y="1246671"/>
                  </a:lnTo>
                  <a:lnTo>
                    <a:pt x="219224" y="1278859"/>
                  </a:lnTo>
                  <a:lnTo>
                    <a:pt x="251383" y="1309211"/>
                  </a:lnTo>
                  <a:lnTo>
                    <a:pt x="285290" y="1337640"/>
                  </a:lnTo>
                  <a:lnTo>
                    <a:pt x="320856" y="1364056"/>
                  </a:lnTo>
                  <a:lnTo>
                    <a:pt x="357993" y="1388374"/>
                  </a:lnTo>
                  <a:lnTo>
                    <a:pt x="396614" y="1410504"/>
                  </a:lnTo>
                  <a:lnTo>
                    <a:pt x="436631" y="1430359"/>
                  </a:lnTo>
                  <a:lnTo>
                    <a:pt x="477957" y="1447851"/>
                  </a:lnTo>
                  <a:lnTo>
                    <a:pt x="520503" y="1462894"/>
                  </a:lnTo>
                  <a:lnTo>
                    <a:pt x="564183" y="1475398"/>
                  </a:lnTo>
                  <a:lnTo>
                    <a:pt x="608908" y="1485276"/>
                  </a:lnTo>
                  <a:lnTo>
                    <a:pt x="654590" y="1492440"/>
                  </a:lnTo>
                  <a:lnTo>
                    <a:pt x="701143" y="1496803"/>
                  </a:lnTo>
                  <a:lnTo>
                    <a:pt x="748478" y="1498277"/>
                  </a:lnTo>
                  <a:lnTo>
                    <a:pt x="795813" y="1496803"/>
                  </a:lnTo>
                  <a:lnTo>
                    <a:pt x="842365" y="1492440"/>
                  </a:lnTo>
                  <a:lnTo>
                    <a:pt x="888048" y="1485276"/>
                  </a:lnTo>
                  <a:lnTo>
                    <a:pt x="932772" y="1475398"/>
                  </a:lnTo>
                  <a:lnTo>
                    <a:pt x="976451" y="1462894"/>
                  </a:lnTo>
                  <a:lnTo>
                    <a:pt x="1018998" y="1447851"/>
                  </a:lnTo>
                  <a:lnTo>
                    <a:pt x="1060323" y="1430359"/>
                  </a:lnTo>
                  <a:lnTo>
                    <a:pt x="1100340" y="1410504"/>
                  </a:lnTo>
                  <a:lnTo>
                    <a:pt x="1138961" y="1388374"/>
                  </a:lnTo>
                  <a:lnTo>
                    <a:pt x="1176098" y="1364056"/>
                  </a:lnTo>
                  <a:lnTo>
                    <a:pt x="1211664" y="1337640"/>
                  </a:lnTo>
                  <a:lnTo>
                    <a:pt x="1245570" y="1309211"/>
                  </a:lnTo>
                  <a:lnTo>
                    <a:pt x="1277730" y="1278859"/>
                  </a:lnTo>
                  <a:lnTo>
                    <a:pt x="1308055" y="1246671"/>
                  </a:lnTo>
                  <a:lnTo>
                    <a:pt x="1336458" y="1212735"/>
                  </a:lnTo>
                  <a:lnTo>
                    <a:pt x="1362851" y="1177137"/>
                  </a:lnTo>
                  <a:lnTo>
                    <a:pt x="1387147" y="1139967"/>
                  </a:lnTo>
                  <a:lnTo>
                    <a:pt x="1409257" y="1101312"/>
                  </a:lnTo>
                  <a:lnTo>
                    <a:pt x="1429095" y="1061260"/>
                  </a:lnTo>
                  <a:lnTo>
                    <a:pt x="1446572" y="1019898"/>
                  </a:lnTo>
                  <a:lnTo>
                    <a:pt x="1461600" y="977314"/>
                  </a:lnTo>
                  <a:lnTo>
                    <a:pt x="1474093" y="933596"/>
                  </a:lnTo>
                  <a:lnTo>
                    <a:pt x="1483963" y="888831"/>
                  </a:lnTo>
                  <a:lnTo>
                    <a:pt x="1491121" y="843109"/>
                  </a:lnTo>
                  <a:lnTo>
                    <a:pt x="1495480" y="796515"/>
                  </a:lnTo>
                  <a:lnTo>
                    <a:pt x="1496952" y="749138"/>
                  </a:lnTo>
                  <a:lnTo>
                    <a:pt x="1495480" y="701761"/>
                  </a:lnTo>
                  <a:lnTo>
                    <a:pt x="1491121" y="655168"/>
                  </a:lnTo>
                  <a:lnTo>
                    <a:pt x="1483963" y="609445"/>
                  </a:lnTo>
                  <a:lnTo>
                    <a:pt x="1474093" y="564681"/>
                  </a:lnTo>
                  <a:lnTo>
                    <a:pt x="1461600" y="520963"/>
                  </a:lnTo>
                  <a:lnTo>
                    <a:pt x="1446572" y="478379"/>
                  </a:lnTo>
                  <a:lnTo>
                    <a:pt x="1429095" y="437017"/>
                  </a:lnTo>
                  <a:lnTo>
                    <a:pt x="1409257" y="396964"/>
                  </a:lnTo>
                  <a:lnTo>
                    <a:pt x="1387147" y="358309"/>
                  </a:lnTo>
                  <a:lnTo>
                    <a:pt x="1362851" y="321139"/>
                  </a:lnTo>
                  <a:lnTo>
                    <a:pt x="1336458" y="285542"/>
                  </a:lnTo>
                  <a:lnTo>
                    <a:pt x="1308055" y="251605"/>
                  </a:lnTo>
                  <a:lnTo>
                    <a:pt x="1277730" y="219417"/>
                  </a:lnTo>
                  <a:lnTo>
                    <a:pt x="1245570" y="189065"/>
                  </a:lnTo>
                  <a:lnTo>
                    <a:pt x="1211664" y="160637"/>
                  </a:lnTo>
                  <a:lnTo>
                    <a:pt x="1176098" y="134220"/>
                  </a:lnTo>
                  <a:lnTo>
                    <a:pt x="1138961" y="109903"/>
                  </a:lnTo>
                  <a:lnTo>
                    <a:pt x="1100340" y="87773"/>
                  </a:lnTo>
                  <a:lnTo>
                    <a:pt x="1060323" y="67918"/>
                  </a:lnTo>
                  <a:lnTo>
                    <a:pt x="1018998" y="50425"/>
                  </a:lnTo>
                  <a:lnTo>
                    <a:pt x="976451" y="35383"/>
                  </a:lnTo>
                  <a:lnTo>
                    <a:pt x="932772" y="22879"/>
                  </a:lnTo>
                  <a:lnTo>
                    <a:pt x="888048" y="13001"/>
                  </a:lnTo>
                  <a:lnTo>
                    <a:pt x="842365" y="5836"/>
                  </a:lnTo>
                  <a:lnTo>
                    <a:pt x="795813" y="1473"/>
                  </a:lnTo>
                  <a:lnTo>
                    <a:pt x="748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11903659" y="3194355"/>
              <a:ext cx="1928495" cy="1886585"/>
            </a:xfrm>
            <a:custGeom>
              <a:avLst/>
              <a:gdLst/>
              <a:ahLst/>
              <a:cxnLst/>
              <a:rect l="l" t="t" r="r" b="b"/>
              <a:pathLst>
                <a:path w="1928494" h="1886585">
                  <a:moveTo>
                    <a:pt x="963968" y="0"/>
                  </a:moveTo>
                  <a:lnTo>
                    <a:pt x="915856" y="1154"/>
                  </a:lnTo>
                  <a:lnTo>
                    <a:pt x="868355" y="4580"/>
                  </a:lnTo>
                  <a:lnTo>
                    <a:pt x="821519" y="10224"/>
                  </a:lnTo>
                  <a:lnTo>
                    <a:pt x="775405" y="18033"/>
                  </a:lnTo>
                  <a:lnTo>
                    <a:pt x="730067" y="27952"/>
                  </a:lnTo>
                  <a:lnTo>
                    <a:pt x="685561" y="39927"/>
                  </a:lnTo>
                  <a:lnTo>
                    <a:pt x="641941" y="53904"/>
                  </a:lnTo>
                  <a:lnTo>
                    <a:pt x="599263" y="69829"/>
                  </a:lnTo>
                  <a:lnTo>
                    <a:pt x="557583" y="87648"/>
                  </a:lnTo>
                  <a:lnTo>
                    <a:pt x="516955" y="107307"/>
                  </a:lnTo>
                  <a:lnTo>
                    <a:pt x="477434" y="128752"/>
                  </a:lnTo>
                  <a:lnTo>
                    <a:pt x="439077" y="151928"/>
                  </a:lnTo>
                  <a:lnTo>
                    <a:pt x="401937" y="176783"/>
                  </a:lnTo>
                  <a:lnTo>
                    <a:pt x="366071" y="203262"/>
                  </a:lnTo>
                  <a:lnTo>
                    <a:pt x="331534" y="231310"/>
                  </a:lnTo>
                  <a:lnTo>
                    <a:pt x="298380" y="260875"/>
                  </a:lnTo>
                  <a:lnTo>
                    <a:pt x="266665" y="291901"/>
                  </a:lnTo>
                  <a:lnTo>
                    <a:pt x="236444" y="324335"/>
                  </a:lnTo>
                  <a:lnTo>
                    <a:pt x="207773" y="358122"/>
                  </a:lnTo>
                  <a:lnTo>
                    <a:pt x="180707" y="393209"/>
                  </a:lnTo>
                  <a:lnTo>
                    <a:pt x="155301" y="429542"/>
                  </a:lnTo>
                  <a:lnTo>
                    <a:pt x="131609" y="467067"/>
                  </a:lnTo>
                  <a:lnTo>
                    <a:pt x="109688" y="505729"/>
                  </a:lnTo>
                  <a:lnTo>
                    <a:pt x="89593" y="545475"/>
                  </a:lnTo>
                  <a:lnTo>
                    <a:pt x="71379" y="586251"/>
                  </a:lnTo>
                  <a:lnTo>
                    <a:pt x="55100" y="628002"/>
                  </a:lnTo>
                  <a:lnTo>
                    <a:pt x="40813" y="670674"/>
                  </a:lnTo>
                  <a:lnTo>
                    <a:pt x="28572" y="714214"/>
                  </a:lnTo>
                  <a:lnTo>
                    <a:pt x="18433" y="758568"/>
                  </a:lnTo>
                  <a:lnTo>
                    <a:pt x="10451" y="803680"/>
                  </a:lnTo>
                  <a:lnTo>
                    <a:pt x="4682" y="849499"/>
                  </a:lnTo>
                  <a:lnTo>
                    <a:pt x="1179" y="895968"/>
                  </a:lnTo>
                  <a:lnTo>
                    <a:pt x="0" y="943035"/>
                  </a:lnTo>
                  <a:lnTo>
                    <a:pt x="1179" y="990103"/>
                  </a:lnTo>
                  <a:lnTo>
                    <a:pt x="4682" y="1036572"/>
                  </a:lnTo>
                  <a:lnTo>
                    <a:pt x="10451" y="1082391"/>
                  </a:lnTo>
                  <a:lnTo>
                    <a:pt x="18433" y="1127504"/>
                  </a:lnTo>
                  <a:lnTo>
                    <a:pt x="28572" y="1171857"/>
                  </a:lnTo>
                  <a:lnTo>
                    <a:pt x="40813" y="1215397"/>
                  </a:lnTo>
                  <a:lnTo>
                    <a:pt x="55100" y="1258070"/>
                  </a:lnTo>
                  <a:lnTo>
                    <a:pt x="71379" y="1299821"/>
                  </a:lnTo>
                  <a:lnTo>
                    <a:pt x="89593" y="1340596"/>
                  </a:lnTo>
                  <a:lnTo>
                    <a:pt x="109688" y="1380342"/>
                  </a:lnTo>
                  <a:lnTo>
                    <a:pt x="131609" y="1419005"/>
                  </a:lnTo>
                  <a:lnTo>
                    <a:pt x="155301" y="1456529"/>
                  </a:lnTo>
                  <a:lnTo>
                    <a:pt x="180707" y="1492862"/>
                  </a:lnTo>
                  <a:lnTo>
                    <a:pt x="207773" y="1527950"/>
                  </a:lnTo>
                  <a:lnTo>
                    <a:pt x="236444" y="1561737"/>
                  </a:lnTo>
                  <a:lnTo>
                    <a:pt x="266665" y="1594171"/>
                  </a:lnTo>
                  <a:lnTo>
                    <a:pt x="298380" y="1625197"/>
                  </a:lnTo>
                  <a:lnTo>
                    <a:pt x="331534" y="1654762"/>
                  </a:lnTo>
                  <a:lnTo>
                    <a:pt x="366071" y="1682810"/>
                  </a:lnTo>
                  <a:lnTo>
                    <a:pt x="401937" y="1709289"/>
                  </a:lnTo>
                  <a:lnTo>
                    <a:pt x="439077" y="1734144"/>
                  </a:lnTo>
                  <a:lnTo>
                    <a:pt x="477434" y="1757321"/>
                  </a:lnTo>
                  <a:lnTo>
                    <a:pt x="516955" y="1778766"/>
                  </a:lnTo>
                  <a:lnTo>
                    <a:pt x="557583" y="1798425"/>
                  </a:lnTo>
                  <a:lnTo>
                    <a:pt x="599263" y="1816244"/>
                  </a:lnTo>
                  <a:lnTo>
                    <a:pt x="641941" y="1832169"/>
                  </a:lnTo>
                  <a:lnTo>
                    <a:pt x="685561" y="1846145"/>
                  </a:lnTo>
                  <a:lnTo>
                    <a:pt x="730067" y="1858120"/>
                  </a:lnTo>
                  <a:lnTo>
                    <a:pt x="775405" y="1868039"/>
                  </a:lnTo>
                  <a:lnTo>
                    <a:pt x="821519" y="1875848"/>
                  </a:lnTo>
                  <a:lnTo>
                    <a:pt x="868355" y="1881492"/>
                  </a:lnTo>
                  <a:lnTo>
                    <a:pt x="915856" y="1884919"/>
                  </a:lnTo>
                  <a:lnTo>
                    <a:pt x="963968" y="1886073"/>
                  </a:lnTo>
                  <a:lnTo>
                    <a:pt x="1012079" y="1884919"/>
                  </a:lnTo>
                  <a:lnTo>
                    <a:pt x="1059580" y="1881492"/>
                  </a:lnTo>
                  <a:lnTo>
                    <a:pt x="1106416" y="1875848"/>
                  </a:lnTo>
                  <a:lnTo>
                    <a:pt x="1152530" y="1868039"/>
                  </a:lnTo>
                  <a:lnTo>
                    <a:pt x="1197868" y="1858120"/>
                  </a:lnTo>
                  <a:lnTo>
                    <a:pt x="1242374" y="1846145"/>
                  </a:lnTo>
                  <a:lnTo>
                    <a:pt x="1285994" y="1832169"/>
                  </a:lnTo>
                  <a:lnTo>
                    <a:pt x="1328671" y="1816244"/>
                  </a:lnTo>
                  <a:lnTo>
                    <a:pt x="1370352" y="1798425"/>
                  </a:lnTo>
                  <a:lnTo>
                    <a:pt x="1410980" y="1778766"/>
                  </a:lnTo>
                  <a:lnTo>
                    <a:pt x="1450500" y="1757321"/>
                  </a:lnTo>
                  <a:lnTo>
                    <a:pt x="1488858" y="1734144"/>
                  </a:lnTo>
                  <a:lnTo>
                    <a:pt x="1525997" y="1709289"/>
                  </a:lnTo>
                  <a:lnTo>
                    <a:pt x="1561864" y="1682810"/>
                  </a:lnTo>
                  <a:lnTo>
                    <a:pt x="1596401" y="1654762"/>
                  </a:lnTo>
                  <a:lnTo>
                    <a:pt x="1597732" y="1653575"/>
                  </a:lnTo>
                  <a:lnTo>
                    <a:pt x="963968" y="1653575"/>
                  </a:lnTo>
                  <a:lnTo>
                    <a:pt x="915873" y="1652064"/>
                  </a:lnTo>
                  <a:lnTo>
                    <a:pt x="868609" y="1647592"/>
                  </a:lnTo>
                  <a:lnTo>
                    <a:pt x="822273" y="1640254"/>
                  </a:lnTo>
                  <a:lnTo>
                    <a:pt x="776959" y="1630142"/>
                  </a:lnTo>
                  <a:lnTo>
                    <a:pt x="732766" y="1617351"/>
                  </a:lnTo>
                  <a:lnTo>
                    <a:pt x="689789" y="1601975"/>
                  </a:lnTo>
                  <a:lnTo>
                    <a:pt x="648124" y="1584106"/>
                  </a:lnTo>
                  <a:lnTo>
                    <a:pt x="607868" y="1563838"/>
                  </a:lnTo>
                  <a:lnTo>
                    <a:pt x="569118" y="1541266"/>
                  </a:lnTo>
                  <a:lnTo>
                    <a:pt x="531969" y="1516482"/>
                  </a:lnTo>
                  <a:lnTo>
                    <a:pt x="496519" y="1489581"/>
                  </a:lnTo>
                  <a:lnTo>
                    <a:pt x="462863" y="1460655"/>
                  </a:lnTo>
                  <a:lnTo>
                    <a:pt x="431098" y="1429799"/>
                  </a:lnTo>
                  <a:lnTo>
                    <a:pt x="401321" y="1397107"/>
                  </a:lnTo>
                  <a:lnTo>
                    <a:pt x="373627" y="1362671"/>
                  </a:lnTo>
                  <a:lnTo>
                    <a:pt x="348113" y="1326585"/>
                  </a:lnTo>
                  <a:lnTo>
                    <a:pt x="324875" y="1288944"/>
                  </a:lnTo>
                  <a:lnTo>
                    <a:pt x="304011" y="1249840"/>
                  </a:lnTo>
                  <a:lnTo>
                    <a:pt x="285615" y="1209368"/>
                  </a:lnTo>
                  <a:lnTo>
                    <a:pt x="269786" y="1167621"/>
                  </a:lnTo>
                  <a:lnTo>
                    <a:pt x="256618" y="1124692"/>
                  </a:lnTo>
                  <a:lnTo>
                    <a:pt x="246209" y="1080676"/>
                  </a:lnTo>
                  <a:lnTo>
                    <a:pt x="238654" y="1035665"/>
                  </a:lnTo>
                  <a:lnTo>
                    <a:pt x="234050" y="989754"/>
                  </a:lnTo>
                  <a:lnTo>
                    <a:pt x="232495" y="943035"/>
                  </a:lnTo>
                  <a:lnTo>
                    <a:pt x="234050" y="896317"/>
                  </a:lnTo>
                  <a:lnTo>
                    <a:pt x="238654" y="850406"/>
                  </a:lnTo>
                  <a:lnTo>
                    <a:pt x="246209" y="805395"/>
                  </a:lnTo>
                  <a:lnTo>
                    <a:pt x="256618" y="761379"/>
                  </a:lnTo>
                  <a:lnTo>
                    <a:pt x="269786" y="718450"/>
                  </a:lnTo>
                  <a:lnTo>
                    <a:pt x="285615" y="676703"/>
                  </a:lnTo>
                  <a:lnTo>
                    <a:pt x="304011" y="636231"/>
                  </a:lnTo>
                  <a:lnTo>
                    <a:pt x="324875" y="597127"/>
                  </a:lnTo>
                  <a:lnTo>
                    <a:pt x="348113" y="559486"/>
                  </a:lnTo>
                  <a:lnTo>
                    <a:pt x="373627" y="523401"/>
                  </a:lnTo>
                  <a:lnTo>
                    <a:pt x="401321" y="488965"/>
                  </a:lnTo>
                  <a:lnTo>
                    <a:pt x="431098" y="456272"/>
                  </a:lnTo>
                  <a:lnTo>
                    <a:pt x="462863" y="425416"/>
                  </a:lnTo>
                  <a:lnTo>
                    <a:pt x="496519" y="396491"/>
                  </a:lnTo>
                  <a:lnTo>
                    <a:pt x="531969" y="369590"/>
                  </a:lnTo>
                  <a:lnTo>
                    <a:pt x="569118" y="344806"/>
                  </a:lnTo>
                  <a:lnTo>
                    <a:pt x="607868" y="322234"/>
                  </a:lnTo>
                  <a:lnTo>
                    <a:pt x="648124" y="301966"/>
                  </a:lnTo>
                  <a:lnTo>
                    <a:pt x="689789" y="284097"/>
                  </a:lnTo>
                  <a:lnTo>
                    <a:pt x="732766" y="268721"/>
                  </a:lnTo>
                  <a:lnTo>
                    <a:pt x="776959" y="255930"/>
                  </a:lnTo>
                  <a:lnTo>
                    <a:pt x="822273" y="245819"/>
                  </a:lnTo>
                  <a:lnTo>
                    <a:pt x="868609" y="238480"/>
                  </a:lnTo>
                  <a:lnTo>
                    <a:pt x="915873" y="234008"/>
                  </a:lnTo>
                  <a:lnTo>
                    <a:pt x="963968" y="232497"/>
                  </a:lnTo>
                  <a:lnTo>
                    <a:pt x="1597732" y="232497"/>
                  </a:lnTo>
                  <a:lnTo>
                    <a:pt x="1596401" y="231310"/>
                  </a:lnTo>
                  <a:lnTo>
                    <a:pt x="1561864" y="203262"/>
                  </a:lnTo>
                  <a:lnTo>
                    <a:pt x="1525997" y="176783"/>
                  </a:lnTo>
                  <a:lnTo>
                    <a:pt x="1488858" y="151928"/>
                  </a:lnTo>
                  <a:lnTo>
                    <a:pt x="1450500" y="128752"/>
                  </a:lnTo>
                  <a:lnTo>
                    <a:pt x="1410980" y="107307"/>
                  </a:lnTo>
                  <a:lnTo>
                    <a:pt x="1370352" y="87648"/>
                  </a:lnTo>
                  <a:lnTo>
                    <a:pt x="1328671" y="69829"/>
                  </a:lnTo>
                  <a:lnTo>
                    <a:pt x="1285994" y="53904"/>
                  </a:lnTo>
                  <a:lnTo>
                    <a:pt x="1242374" y="39927"/>
                  </a:lnTo>
                  <a:lnTo>
                    <a:pt x="1197868" y="27952"/>
                  </a:lnTo>
                  <a:lnTo>
                    <a:pt x="1152530" y="18033"/>
                  </a:lnTo>
                  <a:lnTo>
                    <a:pt x="1106416" y="10224"/>
                  </a:lnTo>
                  <a:lnTo>
                    <a:pt x="1059580" y="4580"/>
                  </a:lnTo>
                  <a:lnTo>
                    <a:pt x="1012079" y="1154"/>
                  </a:lnTo>
                  <a:lnTo>
                    <a:pt x="963968" y="0"/>
                  </a:lnTo>
                  <a:close/>
                </a:path>
                <a:path w="1928494" h="1886585">
                  <a:moveTo>
                    <a:pt x="1597732" y="232497"/>
                  </a:moveTo>
                  <a:lnTo>
                    <a:pt x="963968" y="232497"/>
                  </a:lnTo>
                  <a:lnTo>
                    <a:pt x="1012063" y="234008"/>
                  </a:lnTo>
                  <a:lnTo>
                    <a:pt x="1059327" y="238480"/>
                  </a:lnTo>
                  <a:lnTo>
                    <a:pt x="1105664" y="245819"/>
                  </a:lnTo>
                  <a:lnTo>
                    <a:pt x="1150978" y="255930"/>
                  </a:lnTo>
                  <a:lnTo>
                    <a:pt x="1195171" y="268721"/>
                  </a:lnTo>
                  <a:lnTo>
                    <a:pt x="1238149" y="284097"/>
                  </a:lnTo>
                  <a:lnTo>
                    <a:pt x="1279813" y="301966"/>
                  </a:lnTo>
                  <a:lnTo>
                    <a:pt x="1320069" y="322234"/>
                  </a:lnTo>
                  <a:lnTo>
                    <a:pt x="1358819" y="344806"/>
                  </a:lnTo>
                  <a:lnTo>
                    <a:pt x="1395967" y="369590"/>
                  </a:lnTo>
                  <a:lnTo>
                    <a:pt x="1431417" y="396491"/>
                  </a:lnTo>
                  <a:lnTo>
                    <a:pt x="1465073" y="425416"/>
                  </a:lnTo>
                  <a:lnTo>
                    <a:pt x="1496837" y="456272"/>
                  </a:lnTo>
                  <a:lnTo>
                    <a:pt x="1526614" y="488965"/>
                  </a:lnTo>
                  <a:lnTo>
                    <a:pt x="1554308" y="523401"/>
                  </a:lnTo>
                  <a:lnTo>
                    <a:pt x="1579821" y="559486"/>
                  </a:lnTo>
                  <a:lnTo>
                    <a:pt x="1603058" y="597127"/>
                  </a:lnTo>
                  <a:lnTo>
                    <a:pt x="1623922" y="636231"/>
                  </a:lnTo>
                  <a:lnTo>
                    <a:pt x="1642317" y="676703"/>
                  </a:lnTo>
                  <a:lnTo>
                    <a:pt x="1658147" y="718450"/>
                  </a:lnTo>
                  <a:lnTo>
                    <a:pt x="1671314" y="761379"/>
                  </a:lnTo>
                  <a:lnTo>
                    <a:pt x="1681723" y="805395"/>
                  </a:lnTo>
                  <a:lnTo>
                    <a:pt x="1689278" y="850406"/>
                  </a:lnTo>
                  <a:lnTo>
                    <a:pt x="1693881" y="896317"/>
                  </a:lnTo>
                  <a:lnTo>
                    <a:pt x="1695437" y="943035"/>
                  </a:lnTo>
                  <a:lnTo>
                    <a:pt x="1693881" y="989754"/>
                  </a:lnTo>
                  <a:lnTo>
                    <a:pt x="1689278" y="1035665"/>
                  </a:lnTo>
                  <a:lnTo>
                    <a:pt x="1681723" y="1080676"/>
                  </a:lnTo>
                  <a:lnTo>
                    <a:pt x="1671314" y="1124692"/>
                  </a:lnTo>
                  <a:lnTo>
                    <a:pt x="1658147" y="1167621"/>
                  </a:lnTo>
                  <a:lnTo>
                    <a:pt x="1642317" y="1209368"/>
                  </a:lnTo>
                  <a:lnTo>
                    <a:pt x="1623922" y="1249840"/>
                  </a:lnTo>
                  <a:lnTo>
                    <a:pt x="1603058" y="1288944"/>
                  </a:lnTo>
                  <a:lnTo>
                    <a:pt x="1579821" y="1326585"/>
                  </a:lnTo>
                  <a:lnTo>
                    <a:pt x="1554308" y="1362671"/>
                  </a:lnTo>
                  <a:lnTo>
                    <a:pt x="1526614" y="1397107"/>
                  </a:lnTo>
                  <a:lnTo>
                    <a:pt x="1496837" y="1429799"/>
                  </a:lnTo>
                  <a:lnTo>
                    <a:pt x="1465073" y="1460655"/>
                  </a:lnTo>
                  <a:lnTo>
                    <a:pt x="1431417" y="1489581"/>
                  </a:lnTo>
                  <a:lnTo>
                    <a:pt x="1395967" y="1516482"/>
                  </a:lnTo>
                  <a:lnTo>
                    <a:pt x="1358819" y="1541266"/>
                  </a:lnTo>
                  <a:lnTo>
                    <a:pt x="1320069" y="1563838"/>
                  </a:lnTo>
                  <a:lnTo>
                    <a:pt x="1279813" y="1584106"/>
                  </a:lnTo>
                  <a:lnTo>
                    <a:pt x="1238149" y="1601975"/>
                  </a:lnTo>
                  <a:lnTo>
                    <a:pt x="1195171" y="1617351"/>
                  </a:lnTo>
                  <a:lnTo>
                    <a:pt x="1150978" y="1630142"/>
                  </a:lnTo>
                  <a:lnTo>
                    <a:pt x="1105664" y="1640254"/>
                  </a:lnTo>
                  <a:lnTo>
                    <a:pt x="1059327" y="1647592"/>
                  </a:lnTo>
                  <a:lnTo>
                    <a:pt x="1012063" y="1652064"/>
                  </a:lnTo>
                  <a:lnTo>
                    <a:pt x="963968" y="1653575"/>
                  </a:lnTo>
                  <a:lnTo>
                    <a:pt x="1597732" y="1653575"/>
                  </a:lnTo>
                  <a:lnTo>
                    <a:pt x="1629555" y="1625197"/>
                  </a:lnTo>
                  <a:lnTo>
                    <a:pt x="1661270" y="1594171"/>
                  </a:lnTo>
                  <a:lnTo>
                    <a:pt x="1691490" y="1561737"/>
                  </a:lnTo>
                  <a:lnTo>
                    <a:pt x="1720161" y="1527950"/>
                  </a:lnTo>
                  <a:lnTo>
                    <a:pt x="1747228" y="1492862"/>
                  </a:lnTo>
                  <a:lnTo>
                    <a:pt x="1772634" y="1456529"/>
                  </a:lnTo>
                  <a:lnTo>
                    <a:pt x="1796326" y="1419005"/>
                  </a:lnTo>
                  <a:lnTo>
                    <a:pt x="1818247" y="1380342"/>
                  </a:lnTo>
                  <a:lnTo>
                    <a:pt x="1838342" y="1340596"/>
                  </a:lnTo>
                  <a:lnTo>
                    <a:pt x="1856556" y="1299821"/>
                  </a:lnTo>
                  <a:lnTo>
                    <a:pt x="1872835" y="1258070"/>
                  </a:lnTo>
                  <a:lnTo>
                    <a:pt x="1887122" y="1215397"/>
                  </a:lnTo>
                  <a:lnTo>
                    <a:pt x="1899363" y="1171857"/>
                  </a:lnTo>
                  <a:lnTo>
                    <a:pt x="1909502" y="1127504"/>
                  </a:lnTo>
                  <a:lnTo>
                    <a:pt x="1917484" y="1082391"/>
                  </a:lnTo>
                  <a:lnTo>
                    <a:pt x="1923254" y="1036572"/>
                  </a:lnTo>
                  <a:lnTo>
                    <a:pt x="1926756" y="990103"/>
                  </a:lnTo>
                  <a:lnTo>
                    <a:pt x="1927936" y="943035"/>
                  </a:lnTo>
                  <a:lnTo>
                    <a:pt x="1926756" y="895968"/>
                  </a:lnTo>
                  <a:lnTo>
                    <a:pt x="1923254" y="849499"/>
                  </a:lnTo>
                  <a:lnTo>
                    <a:pt x="1917484" y="803680"/>
                  </a:lnTo>
                  <a:lnTo>
                    <a:pt x="1909502" y="758568"/>
                  </a:lnTo>
                  <a:lnTo>
                    <a:pt x="1899363" y="714214"/>
                  </a:lnTo>
                  <a:lnTo>
                    <a:pt x="1887122" y="670674"/>
                  </a:lnTo>
                  <a:lnTo>
                    <a:pt x="1872835" y="628002"/>
                  </a:lnTo>
                  <a:lnTo>
                    <a:pt x="1856556" y="586251"/>
                  </a:lnTo>
                  <a:lnTo>
                    <a:pt x="1838342" y="545475"/>
                  </a:lnTo>
                  <a:lnTo>
                    <a:pt x="1818247" y="505729"/>
                  </a:lnTo>
                  <a:lnTo>
                    <a:pt x="1796326" y="467067"/>
                  </a:lnTo>
                  <a:lnTo>
                    <a:pt x="1772634" y="429542"/>
                  </a:lnTo>
                  <a:lnTo>
                    <a:pt x="1747228" y="393209"/>
                  </a:lnTo>
                  <a:lnTo>
                    <a:pt x="1720161" y="358122"/>
                  </a:lnTo>
                  <a:lnTo>
                    <a:pt x="1691490" y="324335"/>
                  </a:lnTo>
                  <a:lnTo>
                    <a:pt x="1661270" y="291901"/>
                  </a:lnTo>
                  <a:lnTo>
                    <a:pt x="1629555" y="260875"/>
                  </a:lnTo>
                  <a:lnTo>
                    <a:pt x="1597732" y="232497"/>
                  </a:lnTo>
                  <a:close/>
                </a:path>
              </a:pathLst>
            </a:custGeom>
            <a:solidFill>
              <a:srgbClr val="9827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5589157" y="2463880"/>
              <a:ext cx="2521585" cy="690880"/>
            </a:xfrm>
            <a:custGeom>
              <a:avLst/>
              <a:gdLst/>
              <a:ahLst/>
              <a:cxnLst/>
              <a:rect l="l" t="t" r="r" b="b"/>
              <a:pathLst>
                <a:path w="2521584" h="690880">
                  <a:moveTo>
                    <a:pt x="25842" y="649697"/>
                  </a:moveTo>
                  <a:lnTo>
                    <a:pt x="24756" y="651305"/>
                  </a:lnTo>
                  <a:lnTo>
                    <a:pt x="0" y="690785"/>
                  </a:lnTo>
                  <a:lnTo>
                    <a:pt x="25842" y="649697"/>
                  </a:lnTo>
                  <a:close/>
                </a:path>
                <a:path w="2521584" h="690880">
                  <a:moveTo>
                    <a:pt x="2495186" y="638627"/>
                  </a:moveTo>
                  <a:lnTo>
                    <a:pt x="2521449" y="679482"/>
                  </a:lnTo>
                  <a:lnTo>
                    <a:pt x="2496289" y="640225"/>
                  </a:lnTo>
                  <a:lnTo>
                    <a:pt x="2495186" y="638627"/>
                  </a:lnTo>
                  <a:close/>
                </a:path>
                <a:path w="2521584" h="690880">
                  <a:moveTo>
                    <a:pt x="30112" y="643376"/>
                  </a:moveTo>
                  <a:lnTo>
                    <a:pt x="26285" y="648992"/>
                  </a:lnTo>
                  <a:lnTo>
                    <a:pt x="25842" y="649697"/>
                  </a:lnTo>
                  <a:lnTo>
                    <a:pt x="30112" y="643376"/>
                  </a:lnTo>
                  <a:close/>
                </a:path>
                <a:path w="2521584" h="690880">
                  <a:moveTo>
                    <a:pt x="53602" y="608902"/>
                  </a:moveTo>
                  <a:lnTo>
                    <a:pt x="50706" y="612891"/>
                  </a:lnTo>
                  <a:lnTo>
                    <a:pt x="30112" y="643376"/>
                  </a:lnTo>
                  <a:lnTo>
                    <a:pt x="53602" y="608902"/>
                  </a:lnTo>
                  <a:close/>
                </a:path>
                <a:path w="2521584" h="690880">
                  <a:moveTo>
                    <a:pt x="2490855" y="632349"/>
                  </a:moveTo>
                  <a:lnTo>
                    <a:pt x="2495186" y="638627"/>
                  </a:lnTo>
                  <a:lnTo>
                    <a:pt x="2494736" y="637927"/>
                  </a:lnTo>
                  <a:lnTo>
                    <a:pt x="2490855" y="632349"/>
                  </a:lnTo>
                  <a:close/>
                </a:path>
                <a:path w="2521584" h="690880">
                  <a:moveTo>
                    <a:pt x="2467011" y="598083"/>
                  </a:moveTo>
                  <a:lnTo>
                    <a:pt x="2490855" y="632349"/>
                  </a:lnTo>
                  <a:lnTo>
                    <a:pt x="2469947" y="602046"/>
                  </a:lnTo>
                  <a:lnTo>
                    <a:pt x="2467011" y="598083"/>
                  </a:lnTo>
                  <a:close/>
                </a:path>
                <a:path w="2521584" h="690880">
                  <a:moveTo>
                    <a:pt x="56408" y="605036"/>
                  </a:moveTo>
                  <a:lnTo>
                    <a:pt x="54088" y="608188"/>
                  </a:lnTo>
                  <a:lnTo>
                    <a:pt x="53602" y="608902"/>
                  </a:lnTo>
                  <a:lnTo>
                    <a:pt x="56408" y="605036"/>
                  </a:lnTo>
                  <a:close/>
                </a:path>
                <a:path w="2521584" h="690880">
                  <a:moveTo>
                    <a:pt x="83262" y="568556"/>
                  </a:moveTo>
                  <a:lnTo>
                    <a:pt x="77814" y="575552"/>
                  </a:lnTo>
                  <a:lnTo>
                    <a:pt x="56408" y="605036"/>
                  </a:lnTo>
                  <a:lnTo>
                    <a:pt x="83262" y="568556"/>
                  </a:lnTo>
                  <a:close/>
                </a:path>
                <a:path w="2521584" h="690880">
                  <a:moveTo>
                    <a:pt x="2464166" y="594244"/>
                  </a:moveTo>
                  <a:lnTo>
                    <a:pt x="2467011" y="598083"/>
                  </a:lnTo>
                  <a:lnTo>
                    <a:pt x="2466517" y="597374"/>
                  </a:lnTo>
                  <a:lnTo>
                    <a:pt x="2464166" y="594244"/>
                  </a:lnTo>
                  <a:close/>
                </a:path>
                <a:path w="2521584" h="690880">
                  <a:moveTo>
                    <a:pt x="2436939" y="558005"/>
                  </a:moveTo>
                  <a:lnTo>
                    <a:pt x="2464166" y="594244"/>
                  </a:lnTo>
                  <a:lnTo>
                    <a:pt x="2442458" y="564952"/>
                  </a:lnTo>
                  <a:lnTo>
                    <a:pt x="2436939" y="558005"/>
                  </a:lnTo>
                  <a:close/>
                </a:path>
                <a:path w="2521584" h="690880">
                  <a:moveTo>
                    <a:pt x="580046" y="160528"/>
                  </a:moveTo>
                  <a:lnTo>
                    <a:pt x="519895" y="192081"/>
                  </a:lnTo>
                  <a:lnTo>
                    <a:pt x="480876" y="214624"/>
                  </a:lnTo>
                  <a:lnTo>
                    <a:pt x="442566" y="238359"/>
                  </a:lnTo>
                  <a:lnTo>
                    <a:pt x="404999" y="263277"/>
                  </a:lnTo>
                  <a:lnTo>
                    <a:pt x="368210" y="289369"/>
                  </a:lnTo>
                  <a:lnTo>
                    <a:pt x="332233" y="316626"/>
                  </a:lnTo>
                  <a:lnTo>
                    <a:pt x="297103" y="345040"/>
                  </a:lnTo>
                  <a:lnTo>
                    <a:pt x="262854" y="374601"/>
                  </a:lnTo>
                  <a:lnTo>
                    <a:pt x="229522" y="405300"/>
                  </a:lnTo>
                  <a:lnTo>
                    <a:pt x="197140" y="437128"/>
                  </a:lnTo>
                  <a:lnTo>
                    <a:pt x="165744" y="470076"/>
                  </a:lnTo>
                  <a:lnTo>
                    <a:pt x="135368" y="504135"/>
                  </a:lnTo>
                  <a:lnTo>
                    <a:pt x="106047" y="539297"/>
                  </a:lnTo>
                  <a:lnTo>
                    <a:pt x="83717" y="567972"/>
                  </a:lnTo>
                  <a:lnTo>
                    <a:pt x="114106" y="529675"/>
                  </a:lnTo>
                  <a:lnTo>
                    <a:pt x="146253" y="492031"/>
                  </a:lnTo>
                  <a:lnTo>
                    <a:pt x="179780" y="455505"/>
                  </a:lnTo>
                  <a:lnTo>
                    <a:pt x="214651" y="420129"/>
                  </a:lnTo>
                  <a:lnTo>
                    <a:pt x="250833" y="385937"/>
                  </a:lnTo>
                  <a:lnTo>
                    <a:pt x="288292" y="352960"/>
                  </a:lnTo>
                  <a:lnTo>
                    <a:pt x="326993" y="321231"/>
                  </a:lnTo>
                  <a:lnTo>
                    <a:pt x="366901" y="290782"/>
                  </a:lnTo>
                  <a:lnTo>
                    <a:pt x="407983" y="261646"/>
                  </a:lnTo>
                  <a:lnTo>
                    <a:pt x="450204" y="233856"/>
                  </a:lnTo>
                  <a:lnTo>
                    <a:pt x="493530" y="207443"/>
                  </a:lnTo>
                  <a:lnTo>
                    <a:pt x="537926" y="182441"/>
                  </a:lnTo>
                  <a:lnTo>
                    <a:pt x="580046" y="160528"/>
                  </a:lnTo>
                  <a:close/>
                </a:path>
                <a:path w="2521584" h="690880">
                  <a:moveTo>
                    <a:pt x="1936002" y="154450"/>
                  </a:moveTo>
                  <a:lnTo>
                    <a:pt x="1978345" y="175984"/>
                  </a:lnTo>
                  <a:lnTo>
                    <a:pt x="2022995" y="200587"/>
                  </a:lnTo>
                  <a:lnTo>
                    <a:pt x="2066589" y="226610"/>
                  </a:lnTo>
                  <a:lnTo>
                    <a:pt x="2109092" y="254021"/>
                  </a:lnTo>
                  <a:lnTo>
                    <a:pt x="2150470" y="282787"/>
                  </a:lnTo>
                  <a:lnTo>
                    <a:pt x="2190689" y="312877"/>
                  </a:lnTo>
                  <a:lnTo>
                    <a:pt x="2229712" y="344257"/>
                  </a:lnTo>
                  <a:lnTo>
                    <a:pt x="2267507" y="376897"/>
                  </a:lnTo>
                  <a:lnTo>
                    <a:pt x="2304037" y="410763"/>
                  </a:lnTo>
                  <a:lnTo>
                    <a:pt x="2339269" y="445824"/>
                  </a:lnTo>
                  <a:lnTo>
                    <a:pt x="2373168" y="482048"/>
                  </a:lnTo>
                  <a:lnTo>
                    <a:pt x="2405698" y="519402"/>
                  </a:lnTo>
                  <a:lnTo>
                    <a:pt x="2436477" y="557424"/>
                  </a:lnTo>
                  <a:lnTo>
                    <a:pt x="2413856" y="528952"/>
                  </a:lnTo>
                  <a:lnTo>
                    <a:pt x="2384176" y="494055"/>
                  </a:lnTo>
                  <a:lnTo>
                    <a:pt x="2353453" y="460269"/>
                  </a:lnTo>
                  <a:lnTo>
                    <a:pt x="2321721" y="427604"/>
                  </a:lnTo>
                  <a:lnTo>
                    <a:pt x="2289015" y="396068"/>
                  </a:lnTo>
                  <a:lnTo>
                    <a:pt x="2255370" y="365669"/>
                  </a:lnTo>
                  <a:lnTo>
                    <a:pt x="2220821" y="336417"/>
                  </a:lnTo>
                  <a:lnTo>
                    <a:pt x="2185402" y="308319"/>
                  </a:lnTo>
                  <a:lnTo>
                    <a:pt x="2149147" y="281386"/>
                  </a:lnTo>
                  <a:lnTo>
                    <a:pt x="2112093" y="255625"/>
                  </a:lnTo>
                  <a:lnTo>
                    <a:pt x="2074272" y="231045"/>
                  </a:lnTo>
                  <a:lnTo>
                    <a:pt x="2035721" y="207654"/>
                  </a:lnTo>
                  <a:lnTo>
                    <a:pt x="1996474" y="185463"/>
                  </a:lnTo>
                  <a:lnTo>
                    <a:pt x="1956565" y="164478"/>
                  </a:lnTo>
                  <a:lnTo>
                    <a:pt x="1936002" y="154450"/>
                  </a:lnTo>
                  <a:close/>
                </a:path>
                <a:path w="2521584" h="690880">
                  <a:moveTo>
                    <a:pt x="618710" y="141928"/>
                  </a:moveTo>
                  <a:lnTo>
                    <a:pt x="599919" y="150609"/>
                  </a:lnTo>
                  <a:lnTo>
                    <a:pt x="581384" y="159860"/>
                  </a:lnTo>
                  <a:lnTo>
                    <a:pt x="618710" y="141928"/>
                  </a:lnTo>
                  <a:close/>
                </a:path>
                <a:path w="2521584" h="690880">
                  <a:moveTo>
                    <a:pt x="1897152" y="136198"/>
                  </a:moveTo>
                  <a:lnTo>
                    <a:pt x="1934657" y="153794"/>
                  </a:lnTo>
                  <a:lnTo>
                    <a:pt x="1916029" y="144710"/>
                  </a:lnTo>
                  <a:lnTo>
                    <a:pt x="1897152" y="136198"/>
                  </a:lnTo>
                  <a:close/>
                </a:path>
                <a:path w="2521584" h="690880">
                  <a:moveTo>
                    <a:pt x="628641" y="137340"/>
                  </a:moveTo>
                  <a:lnTo>
                    <a:pt x="623873" y="139447"/>
                  </a:lnTo>
                  <a:lnTo>
                    <a:pt x="618710" y="141928"/>
                  </a:lnTo>
                  <a:lnTo>
                    <a:pt x="628641" y="137340"/>
                  </a:lnTo>
                  <a:close/>
                </a:path>
                <a:path w="2521584" h="690880">
                  <a:moveTo>
                    <a:pt x="656148" y="125182"/>
                  </a:moveTo>
                  <a:lnTo>
                    <a:pt x="640855" y="131697"/>
                  </a:lnTo>
                  <a:lnTo>
                    <a:pt x="628641" y="137340"/>
                  </a:lnTo>
                  <a:lnTo>
                    <a:pt x="656148" y="125182"/>
                  </a:lnTo>
                  <a:close/>
                </a:path>
                <a:path w="2521584" h="690880">
                  <a:moveTo>
                    <a:pt x="1887170" y="131697"/>
                  </a:moveTo>
                  <a:lnTo>
                    <a:pt x="1897152" y="136198"/>
                  </a:lnTo>
                  <a:lnTo>
                    <a:pt x="1891961" y="133763"/>
                  </a:lnTo>
                  <a:lnTo>
                    <a:pt x="1887170" y="131697"/>
                  </a:lnTo>
                  <a:close/>
                </a:path>
                <a:path w="2521584" h="690880">
                  <a:moveTo>
                    <a:pt x="1859547" y="119790"/>
                  </a:moveTo>
                  <a:lnTo>
                    <a:pt x="1887170" y="131697"/>
                  </a:lnTo>
                  <a:lnTo>
                    <a:pt x="1874902" y="126166"/>
                  </a:lnTo>
                  <a:lnTo>
                    <a:pt x="1859547" y="119790"/>
                  </a:lnTo>
                  <a:close/>
                </a:path>
                <a:path w="2521584" h="690880">
                  <a:moveTo>
                    <a:pt x="676006" y="116721"/>
                  </a:moveTo>
                  <a:lnTo>
                    <a:pt x="667486" y="120170"/>
                  </a:lnTo>
                  <a:lnTo>
                    <a:pt x="656148" y="125182"/>
                  </a:lnTo>
                  <a:lnTo>
                    <a:pt x="676006" y="116721"/>
                  </a:lnTo>
                  <a:close/>
                </a:path>
                <a:path w="2521584" h="690880">
                  <a:moveTo>
                    <a:pt x="1839594" y="111503"/>
                  </a:moveTo>
                  <a:lnTo>
                    <a:pt x="1859547" y="119790"/>
                  </a:lnTo>
                  <a:lnTo>
                    <a:pt x="1848153" y="114878"/>
                  </a:lnTo>
                  <a:lnTo>
                    <a:pt x="1839594" y="111503"/>
                  </a:lnTo>
                  <a:close/>
                </a:path>
                <a:path w="2521584" h="690880">
                  <a:moveTo>
                    <a:pt x="692267" y="110139"/>
                  </a:moveTo>
                  <a:lnTo>
                    <a:pt x="682361" y="114014"/>
                  </a:lnTo>
                  <a:lnTo>
                    <a:pt x="676006" y="116721"/>
                  </a:lnTo>
                  <a:lnTo>
                    <a:pt x="692267" y="110139"/>
                  </a:lnTo>
                  <a:close/>
                </a:path>
                <a:path w="2521584" h="690880">
                  <a:moveTo>
                    <a:pt x="1823280" y="105073"/>
                  </a:moveTo>
                  <a:lnTo>
                    <a:pt x="1839594" y="111503"/>
                  </a:lnTo>
                  <a:lnTo>
                    <a:pt x="1833216" y="108855"/>
                  </a:lnTo>
                  <a:lnTo>
                    <a:pt x="1823280" y="105073"/>
                  </a:lnTo>
                  <a:close/>
                </a:path>
                <a:path w="2521584" h="690880">
                  <a:moveTo>
                    <a:pt x="723137" y="98062"/>
                  </a:moveTo>
                  <a:lnTo>
                    <a:pt x="711478" y="102361"/>
                  </a:lnTo>
                  <a:lnTo>
                    <a:pt x="692267" y="110139"/>
                  </a:lnTo>
                  <a:lnTo>
                    <a:pt x="723137" y="98062"/>
                  </a:lnTo>
                  <a:close/>
                </a:path>
                <a:path w="2521584" h="690880">
                  <a:moveTo>
                    <a:pt x="1792272" y="93268"/>
                  </a:moveTo>
                  <a:lnTo>
                    <a:pt x="1823280" y="105073"/>
                  </a:lnTo>
                  <a:lnTo>
                    <a:pt x="1803981" y="97464"/>
                  </a:lnTo>
                  <a:lnTo>
                    <a:pt x="1792272" y="93268"/>
                  </a:lnTo>
                  <a:close/>
                </a:path>
                <a:path w="2521584" h="690880">
                  <a:moveTo>
                    <a:pt x="726882" y="96681"/>
                  </a:moveTo>
                  <a:lnTo>
                    <a:pt x="724402" y="97567"/>
                  </a:lnTo>
                  <a:lnTo>
                    <a:pt x="723137" y="98062"/>
                  </a:lnTo>
                  <a:lnTo>
                    <a:pt x="726882" y="96681"/>
                  </a:lnTo>
                  <a:close/>
                </a:path>
                <a:path w="2521584" h="690880">
                  <a:moveTo>
                    <a:pt x="1256384" y="7"/>
                  </a:moveTo>
                  <a:lnTo>
                    <a:pt x="1210540" y="876"/>
                  </a:lnTo>
                  <a:lnTo>
                    <a:pt x="1164660" y="3109"/>
                  </a:lnTo>
                  <a:lnTo>
                    <a:pt x="1118774" y="6715"/>
                  </a:lnTo>
                  <a:lnTo>
                    <a:pt x="1072929" y="11702"/>
                  </a:lnTo>
                  <a:lnTo>
                    <a:pt x="1027147" y="18078"/>
                  </a:lnTo>
                  <a:lnTo>
                    <a:pt x="981467" y="25853"/>
                  </a:lnTo>
                  <a:lnTo>
                    <a:pt x="935924" y="35036"/>
                  </a:lnTo>
                  <a:lnTo>
                    <a:pt x="890553" y="45634"/>
                  </a:lnTo>
                  <a:lnTo>
                    <a:pt x="845388" y="57657"/>
                  </a:lnTo>
                  <a:lnTo>
                    <a:pt x="800464" y="71114"/>
                  </a:lnTo>
                  <a:lnTo>
                    <a:pt x="755816" y="86012"/>
                  </a:lnTo>
                  <a:lnTo>
                    <a:pt x="726882" y="96681"/>
                  </a:lnTo>
                  <a:lnTo>
                    <a:pt x="766944" y="82367"/>
                  </a:lnTo>
                  <a:lnTo>
                    <a:pt x="809953" y="68423"/>
                  </a:lnTo>
                  <a:lnTo>
                    <a:pt x="853392" y="55742"/>
                  </a:lnTo>
                  <a:lnTo>
                    <a:pt x="897229" y="44335"/>
                  </a:lnTo>
                  <a:lnTo>
                    <a:pt x="941427" y="34211"/>
                  </a:lnTo>
                  <a:lnTo>
                    <a:pt x="985954" y="25377"/>
                  </a:lnTo>
                  <a:lnTo>
                    <a:pt x="1030773" y="17844"/>
                  </a:lnTo>
                  <a:lnTo>
                    <a:pt x="1075851" y="11621"/>
                  </a:lnTo>
                  <a:lnTo>
                    <a:pt x="1121158" y="6715"/>
                  </a:lnTo>
                  <a:lnTo>
                    <a:pt x="1166643" y="3137"/>
                  </a:lnTo>
                  <a:lnTo>
                    <a:pt x="1212288" y="896"/>
                  </a:lnTo>
                  <a:lnTo>
                    <a:pt x="1257211" y="16"/>
                  </a:lnTo>
                  <a:lnTo>
                    <a:pt x="1256384" y="7"/>
                  </a:lnTo>
                  <a:close/>
                </a:path>
                <a:path w="2521584" h="690880">
                  <a:moveTo>
                    <a:pt x="1788534" y="91928"/>
                  </a:moveTo>
                  <a:lnTo>
                    <a:pt x="1792272" y="93268"/>
                  </a:lnTo>
                  <a:lnTo>
                    <a:pt x="1791009" y="92787"/>
                  </a:lnTo>
                  <a:lnTo>
                    <a:pt x="1788534" y="91928"/>
                  </a:lnTo>
                  <a:close/>
                </a:path>
                <a:path w="2521584" h="690880">
                  <a:moveTo>
                    <a:pt x="1258053" y="0"/>
                  </a:moveTo>
                  <a:lnTo>
                    <a:pt x="1257211" y="16"/>
                  </a:lnTo>
                  <a:lnTo>
                    <a:pt x="1302156" y="493"/>
                  </a:lnTo>
                  <a:lnTo>
                    <a:pt x="1347822" y="2325"/>
                  </a:lnTo>
                  <a:lnTo>
                    <a:pt x="1393347" y="5495"/>
                  </a:lnTo>
                  <a:lnTo>
                    <a:pt x="1438696" y="9994"/>
                  </a:lnTo>
                  <a:lnTo>
                    <a:pt x="1483836" y="15814"/>
                  </a:lnTo>
                  <a:lnTo>
                    <a:pt x="1528730" y="22945"/>
                  </a:lnTo>
                  <a:lnTo>
                    <a:pt x="1573345" y="31378"/>
                  </a:lnTo>
                  <a:lnTo>
                    <a:pt x="1617645" y="41106"/>
                  </a:lnTo>
                  <a:lnTo>
                    <a:pt x="1661596" y="52120"/>
                  </a:lnTo>
                  <a:lnTo>
                    <a:pt x="1705164" y="64410"/>
                  </a:lnTo>
                  <a:lnTo>
                    <a:pt x="1748313" y="77969"/>
                  </a:lnTo>
                  <a:lnTo>
                    <a:pt x="1788534" y="91928"/>
                  </a:lnTo>
                  <a:lnTo>
                    <a:pt x="1759478" y="81513"/>
                  </a:lnTo>
                  <a:lnTo>
                    <a:pt x="1714679" y="67016"/>
                  </a:lnTo>
                  <a:lnTo>
                    <a:pt x="1669619" y="53962"/>
                  </a:lnTo>
                  <a:lnTo>
                    <a:pt x="1624333" y="42345"/>
                  </a:lnTo>
                  <a:lnTo>
                    <a:pt x="1578856" y="32154"/>
                  </a:lnTo>
                  <a:lnTo>
                    <a:pt x="1533221" y="23380"/>
                  </a:lnTo>
                  <a:lnTo>
                    <a:pt x="1487464" y="16015"/>
                  </a:lnTo>
                  <a:lnTo>
                    <a:pt x="1441619" y="10049"/>
                  </a:lnTo>
                  <a:lnTo>
                    <a:pt x="1395721" y="5473"/>
                  </a:lnTo>
                  <a:lnTo>
                    <a:pt x="1349804" y="2279"/>
                  </a:lnTo>
                  <a:lnTo>
                    <a:pt x="1303903" y="458"/>
                  </a:lnTo>
                  <a:lnTo>
                    <a:pt x="1258053" y="0"/>
                  </a:lnTo>
                  <a:close/>
                </a:path>
              </a:pathLst>
            </a:custGeom>
            <a:solidFill>
              <a:srgbClr val="EAF3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5589157" y="2463880"/>
              <a:ext cx="2521585" cy="690880"/>
            </a:xfrm>
            <a:custGeom>
              <a:avLst/>
              <a:gdLst/>
              <a:ahLst/>
              <a:cxnLst/>
              <a:rect l="l" t="t" r="r" b="b"/>
              <a:pathLst>
                <a:path w="2521584" h="690880">
                  <a:moveTo>
                    <a:pt x="0" y="690785"/>
                  </a:moveTo>
                  <a:lnTo>
                    <a:pt x="24756" y="651305"/>
                  </a:lnTo>
                  <a:lnTo>
                    <a:pt x="50706" y="612891"/>
                  </a:lnTo>
                  <a:lnTo>
                    <a:pt x="77814" y="575552"/>
                  </a:lnTo>
                  <a:lnTo>
                    <a:pt x="106046" y="539297"/>
                  </a:lnTo>
                  <a:lnTo>
                    <a:pt x="135368" y="504136"/>
                  </a:lnTo>
                  <a:lnTo>
                    <a:pt x="165744" y="470076"/>
                  </a:lnTo>
                  <a:lnTo>
                    <a:pt x="197140" y="437128"/>
                  </a:lnTo>
                  <a:lnTo>
                    <a:pt x="229522" y="405300"/>
                  </a:lnTo>
                  <a:lnTo>
                    <a:pt x="262854" y="374601"/>
                  </a:lnTo>
                  <a:lnTo>
                    <a:pt x="297103" y="345040"/>
                  </a:lnTo>
                  <a:lnTo>
                    <a:pt x="332233" y="316626"/>
                  </a:lnTo>
                  <a:lnTo>
                    <a:pt x="368210" y="289369"/>
                  </a:lnTo>
                  <a:lnTo>
                    <a:pt x="404999" y="263277"/>
                  </a:lnTo>
                  <a:lnTo>
                    <a:pt x="442566" y="238359"/>
                  </a:lnTo>
                  <a:lnTo>
                    <a:pt x="480876" y="214624"/>
                  </a:lnTo>
                  <a:lnTo>
                    <a:pt x="519894" y="192081"/>
                  </a:lnTo>
                  <a:lnTo>
                    <a:pt x="559587" y="170740"/>
                  </a:lnTo>
                  <a:lnTo>
                    <a:pt x="599918" y="150609"/>
                  </a:lnTo>
                  <a:lnTo>
                    <a:pt x="640854" y="131697"/>
                  </a:lnTo>
                  <a:lnTo>
                    <a:pt x="682360" y="114014"/>
                  </a:lnTo>
                  <a:lnTo>
                    <a:pt x="724402" y="97568"/>
                  </a:lnTo>
                  <a:lnTo>
                    <a:pt x="766944" y="82368"/>
                  </a:lnTo>
                  <a:lnTo>
                    <a:pt x="809952" y="68423"/>
                  </a:lnTo>
                  <a:lnTo>
                    <a:pt x="853392" y="55743"/>
                  </a:lnTo>
                  <a:lnTo>
                    <a:pt x="897228" y="44336"/>
                  </a:lnTo>
                  <a:lnTo>
                    <a:pt x="941427" y="34211"/>
                  </a:lnTo>
                  <a:lnTo>
                    <a:pt x="985953" y="25377"/>
                  </a:lnTo>
                  <a:lnTo>
                    <a:pt x="1030773" y="17844"/>
                  </a:lnTo>
                  <a:lnTo>
                    <a:pt x="1075850" y="11621"/>
                  </a:lnTo>
                  <a:lnTo>
                    <a:pt x="1121152" y="6715"/>
                  </a:lnTo>
                  <a:lnTo>
                    <a:pt x="1166642" y="3137"/>
                  </a:lnTo>
                  <a:lnTo>
                    <a:pt x="1212287" y="896"/>
                  </a:lnTo>
                  <a:lnTo>
                    <a:pt x="1258052" y="0"/>
                  </a:lnTo>
                  <a:lnTo>
                    <a:pt x="1303903" y="458"/>
                  </a:lnTo>
                  <a:lnTo>
                    <a:pt x="1349803" y="2279"/>
                  </a:lnTo>
                  <a:lnTo>
                    <a:pt x="1395720" y="5473"/>
                  </a:lnTo>
                  <a:lnTo>
                    <a:pt x="1441618" y="10049"/>
                  </a:lnTo>
                  <a:lnTo>
                    <a:pt x="1487463" y="16015"/>
                  </a:lnTo>
                  <a:lnTo>
                    <a:pt x="1533221" y="23380"/>
                  </a:lnTo>
                  <a:lnTo>
                    <a:pt x="1578855" y="32154"/>
                  </a:lnTo>
                  <a:lnTo>
                    <a:pt x="1624333" y="42345"/>
                  </a:lnTo>
                  <a:lnTo>
                    <a:pt x="1669619" y="53962"/>
                  </a:lnTo>
                  <a:lnTo>
                    <a:pt x="1714678" y="67016"/>
                  </a:lnTo>
                  <a:lnTo>
                    <a:pt x="1759477" y="81513"/>
                  </a:lnTo>
                  <a:lnTo>
                    <a:pt x="1803980" y="97464"/>
                  </a:lnTo>
                  <a:lnTo>
                    <a:pt x="1848153" y="114878"/>
                  </a:lnTo>
                  <a:lnTo>
                    <a:pt x="1891961" y="133763"/>
                  </a:lnTo>
                  <a:lnTo>
                    <a:pt x="1935370" y="154129"/>
                  </a:lnTo>
                  <a:lnTo>
                    <a:pt x="1978344" y="175984"/>
                  </a:lnTo>
                  <a:lnTo>
                    <a:pt x="2022994" y="200587"/>
                  </a:lnTo>
                  <a:lnTo>
                    <a:pt x="2066588" y="226611"/>
                  </a:lnTo>
                  <a:lnTo>
                    <a:pt x="2109092" y="254021"/>
                  </a:lnTo>
                  <a:lnTo>
                    <a:pt x="2150470" y="282787"/>
                  </a:lnTo>
                  <a:lnTo>
                    <a:pt x="2190689" y="312877"/>
                  </a:lnTo>
                  <a:lnTo>
                    <a:pt x="2229712" y="344257"/>
                  </a:lnTo>
                  <a:lnTo>
                    <a:pt x="2267507" y="376897"/>
                  </a:lnTo>
                  <a:lnTo>
                    <a:pt x="2304037" y="410763"/>
                  </a:lnTo>
                  <a:lnTo>
                    <a:pt x="2339269" y="445825"/>
                  </a:lnTo>
                  <a:lnTo>
                    <a:pt x="2373168" y="482049"/>
                  </a:lnTo>
                  <a:lnTo>
                    <a:pt x="2405698" y="519403"/>
                  </a:lnTo>
                  <a:lnTo>
                    <a:pt x="2436826" y="557855"/>
                  </a:lnTo>
                  <a:lnTo>
                    <a:pt x="2466517" y="597374"/>
                  </a:lnTo>
                  <a:lnTo>
                    <a:pt x="2494736" y="637927"/>
                  </a:lnTo>
                  <a:lnTo>
                    <a:pt x="2521448" y="679482"/>
                  </a:lnTo>
                  <a:lnTo>
                    <a:pt x="2496289" y="640226"/>
                  </a:lnTo>
                  <a:lnTo>
                    <a:pt x="2469947" y="602046"/>
                  </a:lnTo>
                  <a:lnTo>
                    <a:pt x="2442458" y="564952"/>
                  </a:lnTo>
                  <a:lnTo>
                    <a:pt x="2413856" y="528952"/>
                  </a:lnTo>
                  <a:lnTo>
                    <a:pt x="2384176" y="494055"/>
                  </a:lnTo>
                  <a:lnTo>
                    <a:pt x="2353453" y="460270"/>
                  </a:lnTo>
                  <a:lnTo>
                    <a:pt x="2321721" y="427604"/>
                  </a:lnTo>
                  <a:lnTo>
                    <a:pt x="2289015" y="396068"/>
                  </a:lnTo>
                  <a:lnTo>
                    <a:pt x="2255370" y="365669"/>
                  </a:lnTo>
                  <a:lnTo>
                    <a:pt x="2220821" y="336417"/>
                  </a:lnTo>
                  <a:lnTo>
                    <a:pt x="2185401" y="308319"/>
                  </a:lnTo>
                  <a:lnTo>
                    <a:pt x="2149147" y="281386"/>
                  </a:lnTo>
                  <a:lnTo>
                    <a:pt x="2112093" y="255625"/>
                  </a:lnTo>
                  <a:lnTo>
                    <a:pt x="2074272" y="231045"/>
                  </a:lnTo>
                  <a:lnTo>
                    <a:pt x="2035721" y="207654"/>
                  </a:lnTo>
                  <a:lnTo>
                    <a:pt x="1996474" y="185463"/>
                  </a:lnTo>
                  <a:lnTo>
                    <a:pt x="1956565" y="164478"/>
                  </a:lnTo>
                  <a:lnTo>
                    <a:pt x="1916029" y="144710"/>
                  </a:lnTo>
                  <a:lnTo>
                    <a:pt x="1874901" y="126166"/>
                  </a:lnTo>
                  <a:lnTo>
                    <a:pt x="1833216" y="108855"/>
                  </a:lnTo>
                  <a:lnTo>
                    <a:pt x="1791009" y="92786"/>
                  </a:lnTo>
                  <a:lnTo>
                    <a:pt x="1748313" y="77969"/>
                  </a:lnTo>
                  <a:lnTo>
                    <a:pt x="1705164" y="64410"/>
                  </a:lnTo>
                  <a:lnTo>
                    <a:pt x="1661597" y="52120"/>
                  </a:lnTo>
                  <a:lnTo>
                    <a:pt x="1617645" y="41106"/>
                  </a:lnTo>
                  <a:lnTo>
                    <a:pt x="1573345" y="31378"/>
                  </a:lnTo>
                  <a:lnTo>
                    <a:pt x="1528730" y="22944"/>
                  </a:lnTo>
                  <a:lnTo>
                    <a:pt x="1483836" y="15814"/>
                  </a:lnTo>
                  <a:lnTo>
                    <a:pt x="1438697" y="9994"/>
                  </a:lnTo>
                  <a:lnTo>
                    <a:pt x="1393347" y="5495"/>
                  </a:lnTo>
                  <a:lnTo>
                    <a:pt x="1347822" y="2325"/>
                  </a:lnTo>
                  <a:lnTo>
                    <a:pt x="1302156" y="493"/>
                  </a:lnTo>
                  <a:lnTo>
                    <a:pt x="1256384" y="7"/>
                  </a:lnTo>
                  <a:lnTo>
                    <a:pt x="1210541" y="876"/>
                  </a:lnTo>
                  <a:lnTo>
                    <a:pt x="1164661" y="3109"/>
                  </a:lnTo>
                  <a:lnTo>
                    <a:pt x="1118778" y="6715"/>
                  </a:lnTo>
                  <a:lnTo>
                    <a:pt x="1072929" y="11701"/>
                  </a:lnTo>
                  <a:lnTo>
                    <a:pt x="1027147" y="18078"/>
                  </a:lnTo>
                  <a:lnTo>
                    <a:pt x="981468" y="25853"/>
                  </a:lnTo>
                  <a:lnTo>
                    <a:pt x="935925" y="35036"/>
                  </a:lnTo>
                  <a:lnTo>
                    <a:pt x="890554" y="45634"/>
                  </a:lnTo>
                  <a:lnTo>
                    <a:pt x="845389" y="57657"/>
                  </a:lnTo>
                  <a:lnTo>
                    <a:pt x="800465" y="71114"/>
                  </a:lnTo>
                  <a:lnTo>
                    <a:pt x="755816" y="86012"/>
                  </a:lnTo>
                  <a:lnTo>
                    <a:pt x="711479" y="102362"/>
                  </a:lnTo>
                  <a:lnTo>
                    <a:pt x="667486" y="120171"/>
                  </a:lnTo>
                  <a:lnTo>
                    <a:pt x="623873" y="139448"/>
                  </a:lnTo>
                  <a:lnTo>
                    <a:pt x="580675" y="160201"/>
                  </a:lnTo>
                  <a:lnTo>
                    <a:pt x="537926" y="182441"/>
                  </a:lnTo>
                  <a:lnTo>
                    <a:pt x="493530" y="207443"/>
                  </a:lnTo>
                  <a:lnTo>
                    <a:pt x="450204" y="233856"/>
                  </a:lnTo>
                  <a:lnTo>
                    <a:pt x="407983" y="261647"/>
                  </a:lnTo>
                  <a:lnTo>
                    <a:pt x="366901" y="290783"/>
                  </a:lnTo>
                  <a:lnTo>
                    <a:pt x="326992" y="321231"/>
                  </a:lnTo>
                  <a:lnTo>
                    <a:pt x="288292" y="352960"/>
                  </a:lnTo>
                  <a:lnTo>
                    <a:pt x="250833" y="385937"/>
                  </a:lnTo>
                  <a:lnTo>
                    <a:pt x="214651" y="420129"/>
                  </a:lnTo>
                  <a:lnTo>
                    <a:pt x="179779" y="455505"/>
                  </a:lnTo>
                  <a:lnTo>
                    <a:pt x="146253" y="492031"/>
                  </a:lnTo>
                  <a:lnTo>
                    <a:pt x="114106" y="529675"/>
                  </a:lnTo>
                  <a:lnTo>
                    <a:pt x="83373" y="568405"/>
                  </a:lnTo>
                  <a:lnTo>
                    <a:pt x="54088" y="608188"/>
                  </a:lnTo>
                  <a:lnTo>
                    <a:pt x="26285" y="648992"/>
                  </a:lnTo>
                  <a:lnTo>
                    <a:pt x="0" y="69078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6625689" y="2238095"/>
              <a:ext cx="343535" cy="461645"/>
            </a:xfrm>
            <a:custGeom>
              <a:avLst/>
              <a:gdLst/>
              <a:ahLst/>
              <a:cxnLst/>
              <a:rect l="l" t="t" r="r" b="b"/>
              <a:pathLst>
                <a:path w="343534" h="461644">
                  <a:moveTo>
                    <a:pt x="171702" y="0"/>
                  </a:moveTo>
                  <a:lnTo>
                    <a:pt x="0" y="0"/>
                  </a:lnTo>
                  <a:lnTo>
                    <a:pt x="171702" y="230597"/>
                  </a:lnTo>
                  <a:lnTo>
                    <a:pt x="0" y="461195"/>
                  </a:lnTo>
                  <a:lnTo>
                    <a:pt x="171702" y="461195"/>
                  </a:lnTo>
                  <a:lnTo>
                    <a:pt x="343405" y="230597"/>
                  </a:lnTo>
                  <a:lnTo>
                    <a:pt x="171702" y="0"/>
                  </a:lnTo>
                  <a:close/>
                </a:path>
              </a:pathLst>
            </a:custGeom>
            <a:solidFill>
              <a:srgbClr val="17AD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6625689" y="2238095"/>
              <a:ext cx="343535" cy="461645"/>
            </a:xfrm>
            <a:custGeom>
              <a:avLst/>
              <a:gdLst/>
              <a:ahLst/>
              <a:cxnLst/>
              <a:rect l="l" t="t" r="r" b="b"/>
              <a:pathLst>
                <a:path w="343534" h="461644">
                  <a:moveTo>
                    <a:pt x="0" y="0"/>
                  </a:moveTo>
                  <a:lnTo>
                    <a:pt x="171702" y="0"/>
                  </a:lnTo>
                  <a:lnTo>
                    <a:pt x="343405" y="230598"/>
                  </a:lnTo>
                  <a:lnTo>
                    <a:pt x="171702" y="461196"/>
                  </a:lnTo>
                  <a:lnTo>
                    <a:pt x="0" y="461196"/>
                  </a:lnTo>
                  <a:lnTo>
                    <a:pt x="171702" y="23059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10038390" y="3380380"/>
              <a:ext cx="1497330" cy="1498600"/>
            </a:xfrm>
            <a:custGeom>
              <a:avLst/>
              <a:gdLst/>
              <a:ahLst/>
              <a:cxnLst/>
              <a:rect l="l" t="t" r="r" b="b"/>
              <a:pathLst>
                <a:path w="1497329" h="1498600">
                  <a:moveTo>
                    <a:pt x="748478" y="0"/>
                  </a:moveTo>
                  <a:lnTo>
                    <a:pt x="701143" y="1473"/>
                  </a:lnTo>
                  <a:lnTo>
                    <a:pt x="654590" y="5836"/>
                  </a:lnTo>
                  <a:lnTo>
                    <a:pt x="608908" y="13001"/>
                  </a:lnTo>
                  <a:lnTo>
                    <a:pt x="564183" y="22879"/>
                  </a:lnTo>
                  <a:lnTo>
                    <a:pt x="520503" y="35383"/>
                  </a:lnTo>
                  <a:lnTo>
                    <a:pt x="477957" y="50425"/>
                  </a:lnTo>
                  <a:lnTo>
                    <a:pt x="436631" y="67918"/>
                  </a:lnTo>
                  <a:lnTo>
                    <a:pt x="396614" y="87773"/>
                  </a:lnTo>
                  <a:lnTo>
                    <a:pt x="357993" y="109903"/>
                  </a:lnTo>
                  <a:lnTo>
                    <a:pt x="320856" y="134220"/>
                  </a:lnTo>
                  <a:lnTo>
                    <a:pt x="285290" y="160637"/>
                  </a:lnTo>
                  <a:lnTo>
                    <a:pt x="251383" y="189065"/>
                  </a:lnTo>
                  <a:lnTo>
                    <a:pt x="219224" y="219417"/>
                  </a:lnTo>
                  <a:lnTo>
                    <a:pt x="188898" y="251605"/>
                  </a:lnTo>
                  <a:lnTo>
                    <a:pt x="160495" y="285542"/>
                  </a:lnTo>
                  <a:lnTo>
                    <a:pt x="134102" y="321139"/>
                  </a:lnTo>
                  <a:lnTo>
                    <a:pt x="109806" y="358309"/>
                  </a:lnTo>
                  <a:lnTo>
                    <a:pt x="87695" y="396964"/>
                  </a:lnTo>
                  <a:lnTo>
                    <a:pt x="67858" y="437017"/>
                  </a:lnTo>
                  <a:lnTo>
                    <a:pt x="50381" y="478379"/>
                  </a:lnTo>
                  <a:lnTo>
                    <a:pt x="35352" y="520963"/>
                  </a:lnTo>
                  <a:lnTo>
                    <a:pt x="22859" y="564681"/>
                  </a:lnTo>
                  <a:lnTo>
                    <a:pt x="12989" y="609445"/>
                  </a:lnTo>
                  <a:lnTo>
                    <a:pt x="5831" y="655168"/>
                  </a:lnTo>
                  <a:lnTo>
                    <a:pt x="1472" y="701761"/>
                  </a:lnTo>
                  <a:lnTo>
                    <a:pt x="0" y="749138"/>
                  </a:lnTo>
                  <a:lnTo>
                    <a:pt x="1472" y="796515"/>
                  </a:lnTo>
                  <a:lnTo>
                    <a:pt x="5831" y="843109"/>
                  </a:lnTo>
                  <a:lnTo>
                    <a:pt x="12989" y="888832"/>
                  </a:lnTo>
                  <a:lnTo>
                    <a:pt x="22859" y="933596"/>
                  </a:lnTo>
                  <a:lnTo>
                    <a:pt x="35352" y="977314"/>
                  </a:lnTo>
                  <a:lnTo>
                    <a:pt x="50381" y="1019898"/>
                  </a:lnTo>
                  <a:lnTo>
                    <a:pt x="67858" y="1061260"/>
                  </a:lnTo>
                  <a:lnTo>
                    <a:pt x="87695" y="1101312"/>
                  </a:lnTo>
                  <a:lnTo>
                    <a:pt x="109806" y="1139968"/>
                  </a:lnTo>
                  <a:lnTo>
                    <a:pt x="134102" y="1177138"/>
                  </a:lnTo>
                  <a:lnTo>
                    <a:pt x="160495" y="1212735"/>
                  </a:lnTo>
                  <a:lnTo>
                    <a:pt x="188898" y="1246672"/>
                  </a:lnTo>
                  <a:lnTo>
                    <a:pt x="219224" y="1278860"/>
                  </a:lnTo>
                  <a:lnTo>
                    <a:pt x="251383" y="1309212"/>
                  </a:lnTo>
                  <a:lnTo>
                    <a:pt x="285290" y="1337640"/>
                  </a:lnTo>
                  <a:lnTo>
                    <a:pt x="320856" y="1364057"/>
                  </a:lnTo>
                  <a:lnTo>
                    <a:pt x="357993" y="1388374"/>
                  </a:lnTo>
                  <a:lnTo>
                    <a:pt x="396614" y="1410505"/>
                  </a:lnTo>
                  <a:lnTo>
                    <a:pt x="436631" y="1430360"/>
                  </a:lnTo>
                  <a:lnTo>
                    <a:pt x="477957" y="1447852"/>
                  </a:lnTo>
                  <a:lnTo>
                    <a:pt x="520503" y="1462895"/>
                  </a:lnTo>
                  <a:lnTo>
                    <a:pt x="564183" y="1475399"/>
                  </a:lnTo>
                  <a:lnTo>
                    <a:pt x="608908" y="1485277"/>
                  </a:lnTo>
                  <a:lnTo>
                    <a:pt x="654590" y="1492441"/>
                  </a:lnTo>
                  <a:lnTo>
                    <a:pt x="701143" y="1496804"/>
                  </a:lnTo>
                  <a:lnTo>
                    <a:pt x="748478" y="1498278"/>
                  </a:lnTo>
                  <a:lnTo>
                    <a:pt x="795813" y="1496804"/>
                  </a:lnTo>
                  <a:lnTo>
                    <a:pt x="842365" y="1492441"/>
                  </a:lnTo>
                  <a:lnTo>
                    <a:pt x="888048" y="1485277"/>
                  </a:lnTo>
                  <a:lnTo>
                    <a:pt x="932773" y="1475399"/>
                  </a:lnTo>
                  <a:lnTo>
                    <a:pt x="976452" y="1462895"/>
                  </a:lnTo>
                  <a:lnTo>
                    <a:pt x="1018999" y="1447852"/>
                  </a:lnTo>
                  <a:lnTo>
                    <a:pt x="1060324" y="1430360"/>
                  </a:lnTo>
                  <a:lnTo>
                    <a:pt x="1100341" y="1410505"/>
                  </a:lnTo>
                  <a:lnTo>
                    <a:pt x="1138962" y="1388374"/>
                  </a:lnTo>
                  <a:lnTo>
                    <a:pt x="1176100" y="1364057"/>
                  </a:lnTo>
                  <a:lnTo>
                    <a:pt x="1211666" y="1337640"/>
                  </a:lnTo>
                  <a:lnTo>
                    <a:pt x="1245572" y="1309212"/>
                  </a:lnTo>
                  <a:lnTo>
                    <a:pt x="1277732" y="1278860"/>
                  </a:lnTo>
                  <a:lnTo>
                    <a:pt x="1308057" y="1246672"/>
                  </a:lnTo>
                  <a:lnTo>
                    <a:pt x="1336461" y="1212735"/>
                  </a:lnTo>
                  <a:lnTo>
                    <a:pt x="1362854" y="1177138"/>
                  </a:lnTo>
                  <a:lnTo>
                    <a:pt x="1387150" y="1139968"/>
                  </a:lnTo>
                  <a:lnTo>
                    <a:pt x="1409260" y="1101312"/>
                  </a:lnTo>
                  <a:lnTo>
                    <a:pt x="1429098" y="1061260"/>
                  </a:lnTo>
                  <a:lnTo>
                    <a:pt x="1446575" y="1019898"/>
                  </a:lnTo>
                  <a:lnTo>
                    <a:pt x="1461604" y="977314"/>
                  </a:lnTo>
                  <a:lnTo>
                    <a:pt x="1474097" y="933596"/>
                  </a:lnTo>
                  <a:lnTo>
                    <a:pt x="1483966" y="888832"/>
                  </a:lnTo>
                  <a:lnTo>
                    <a:pt x="1491124" y="843109"/>
                  </a:lnTo>
                  <a:lnTo>
                    <a:pt x="1495484" y="796515"/>
                  </a:lnTo>
                  <a:lnTo>
                    <a:pt x="1496956" y="749138"/>
                  </a:lnTo>
                  <a:lnTo>
                    <a:pt x="1495484" y="701761"/>
                  </a:lnTo>
                  <a:lnTo>
                    <a:pt x="1491124" y="655168"/>
                  </a:lnTo>
                  <a:lnTo>
                    <a:pt x="1483966" y="609445"/>
                  </a:lnTo>
                  <a:lnTo>
                    <a:pt x="1474097" y="564681"/>
                  </a:lnTo>
                  <a:lnTo>
                    <a:pt x="1461604" y="520963"/>
                  </a:lnTo>
                  <a:lnTo>
                    <a:pt x="1446575" y="478379"/>
                  </a:lnTo>
                  <a:lnTo>
                    <a:pt x="1429098" y="437017"/>
                  </a:lnTo>
                  <a:lnTo>
                    <a:pt x="1409260" y="396964"/>
                  </a:lnTo>
                  <a:lnTo>
                    <a:pt x="1387150" y="358309"/>
                  </a:lnTo>
                  <a:lnTo>
                    <a:pt x="1362854" y="321139"/>
                  </a:lnTo>
                  <a:lnTo>
                    <a:pt x="1336461" y="285542"/>
                  </a:lnTo>
                  <a:lnTo>
                    <a:pt x="1308057" y="251605"/>
                  </a:lnTo>
                  <a:lnTo>
                    <a:pt x="1277732" y="219417"/>
                  </a:lnTo>
                  <a:lnTo>
                    <a:pt x="1245572" y="189065"/>
                  </a:lnTo>
                  <a:lnTo>
                    <a:pt x="1211666" y="160637"/>
                  </a:lnTo>
                  <a:lnTo>
                    <a:pt x="1176100" y="134220"/>
                  </a:lnTo>
                  <a:lnTo>
                    <a:pt x="1138962" y="109903"/>
                  </a:lnTo>
                  <a:lnTo>
                    <a:pt x="1100341" y="87773"/>
                  </a:lnTo>
                  <a:lnTo>
                    <a:pt x="1060324" y="67918"/>
                  </a:lnTo>
                  <a:lnTo>
                    <a:pt x="1018999" y="50425"/>
                  </a:lnTo>
                  <a:lnTo>
                    <a:pt x="976452" y="35383"/>
                  </a:lnTo>
                  <a:lnTo>
                    <a:pt x="932773" y="22879"/>
                  </a:lnTo>
                  <a:lnTo>
                    <a:pt x="888048" y="13001"/>
                  </a:lnTo>
                  <a:lnTo>
                    <a:pt x="842365" y="5836"/>
                  </a:lnTo>
                  <a:lnTo>
                    <a:pt x="795813" y="1473"/>
                  </a:lnTo>
                  <a:lnTo>
                    <a:pt x="748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9803941" y="3186488"/>
              <a:ext cx="1928495" cy="1886585"/>
            </a:xfrm>
            <a:custGeom>
              <a:avLst/>
              <a:gdLst/>
              <a:ahLst/>
              <a:cxnLst/>
              <a:rect l="l" t="t" r="r" b="b"/>
              <a:pathLst>
                <a:path w="1928495" h="1886585">
                  <a:moveTo>
                    <a:pt x="963968" y="0"/>
                  </a:moveTo>
                  <a:lnTo>
                    <a:pt x="915856" y="1154"/>
                  </a:lnTo>
                  <a:lnTo>
                    <a:pt x="868355" y="4580"/>
                  </a:lnTo>
                  <a:lnTo>
                    <a:pt x="821519" y="10224"/>
                  </a:lnTo>
                  <a:lnTo>
                    <a:pt x="775405" y="18033"/>
                  </a:lnTo>
                  <a:lnTo>
                    <a:pt x="730067" y="27952"/>
                  </a:lnTo>
                  <a:lnTo>
                    <a:pt x="685561" y="39927"/>
                  </a:lnTo>
                  <a:lnTo>
                    <a:pt x="641941" y="53904"/>
                  </a:lnTo>
                  <a:lnTo>
                    <a:pt x="599263" y="69829"/>
                  </a:lnTo>
                  <a:lnTo>
                    <a:pt x="557583" y="87648"/>
                  </a:lnTo>
                  <a:lnTo>
                    <a:pt x="516955" y="107307"/>
                  </a:lnTo>
                  <a:lnTo>
                    <a:pt x="477434" y="128752"/>
                  </a:lnTo>
                  <a:lnTo>
                    <a:pt x="439077" y="151928"/>
                  </a:lnTo>
                  <a:lnTo>
                    <a:pt x="401937" y="176783"/>
                  </a:lnTo>
                  <a:lnTo>
                    <a:pt x="366071" y="203262"/>
                  </a:lnTo>
                  <a:lnTo>
                    <a:pt x="331534" y="231310"/>
                  </a:lnTo>
                  <a:lnTo>
                    <a:pt x="298380" y="260875"/>
                  </a:lnTo>
                  <a:lnTo>
                    <a:pt x="266665" y="291901"/>
                  </a:lnTo>
                  <a:lnTo>
                    <a:pt x="236444" y="324335"/>
                  </a:lnTo>
                  <a:lnTo>
                    <a:pt x="207773" y="358122"/>
                  </a:lnTo>
                  <a:lnTo>
                    <a:pt x="180707" y="393209"/>
                  </a:lnTo>
                  <a:lnTo>
                    <a:pt x="155301" y="429542"/>
                  </a:lnTo>
                  <a:lnTo>
                    <a:pt x="131609" y="467067"/>
                  </a:lnTo>
                  <a:lnTo>
                    <a:pt x="109688" y="505729"/>
                  </a:lnTo>
                  <a:lnTo>
                    <a:pt x="89593" y="545475"/>
                  </a:lnTo>
                  <a:lnTo>
                    <a:pt x="71379" y="586251"/>
                  </a:lnTo>
                  <a:lnTo>
                    <a:pt x="55100" y="628002"/>
                  </a:lnTo>
                  <a:lnTo>
                    <a:pt x="40813" y="670674"/>
                  </a:lnTo>
                  <a:lnTo>
                    <a:pt x="28572" y="714214"/>
                  </a:lnTo>
                  <a:lnTo>
                    <a:pt x="18433" y="758568"/>
                  </a:lnTo>
                  <a:lnTo>
                    <a:pt x="10451" y="803680"/>
                  </a:lnTo>
                  <a:lnTo>
                    <a:pt x="4682" y="849499"/>
                  </a:lnTo>
                  <a:lnTo>
                    <a:pt x="1179" y="895968"/>
                  </a:lnTo>
                  <a:lnTo>
                    <a:pt x="0" y="943035"/>
                  </a:lnTo>
                  <a:lnTo>
                    <a:pt x="1179" y="990102"/>
                  </a:lnTo>
                  <a:lnTo>
                    <a:pt x="4682" y="1036572"/>
                  </a:lnTo>
                  <a:lnTo>
                    <a:pt x="10451" y="1082390"/>
                  </a:lnTo>
                  <a:lnTo>
                    <a:pt x="18433" y="1127503"/>
                  </a:lnTo>
                  <a:lnTo>
                    <a:pt x="28572" y="1171857"/>
                  </a:lnTo>
                  <a:lnTo>
                    <a:pt x="40813" y="1215397"/>
                  </a:lnTo>
                  <a:lnTo>
                    <a:pt x="55100" y="1258069"/>
                  </a:lnTo>
                  <a:lnTo>
                    <a:pt x="71379" y="1299820"/>
                  </a:lnTo>
                  <a:lnTo>
                    <a:pt x="89593" y="1340596"/>
                  </a:lnTo>
                  <a:lnTo>
                    <a:pt x="109688" y="1380342"/>
                  </a:lnTo>
                  <a:lnTo>
                    <a:pt x="131609" y="1419004"/>
                  </a:lnTo>
                  <a:lnTo>
                    <a:pt x="155301" y="1456528"/>
                  </a:lnTo>
                  <a:lnTo>
                    <a:pt x="180707" y="1492861"/>
                  </a:lnTo>
                  <a:lnTo>
                    <a:pt x="207773" y="1527949"/>
                  </a:lnTo>
                  <a:lnTo>
                    <a:pt x="236444" y="1561736"/>
                  </a:lnTo>
                  <a:lnTo>
                    <a:pt x="266665" y="1594170"/>
                  </a:lnTo>
                  <a:lnTo>
                    <a:pt x="298380" y="1625196"/>
                  </a:lnTo>
                  <a:lnTo>
                    <a:pt x="331534" y="1654761"/>
                  </a:lnTo>
                  <a:lnTo>
                    <a:pt x="366071" y="1682809"/>
                  </a:lnTo>
                  <a:lnTo>
                    <a:pt x="401937" y="1709288"/>
                  </a:lnTo>
                  <a:lnTo>
                    <a:pt x="439077" y="1734143"/>
                  </a:lnTo>
                  <a:lnTo>
                    <a:pt x="477434" y="1757319"/>
                  </a:lnTo>
                  <a:lnTo>
                    <a:pt x="516955" y="1778764"/>
                  </a:lnTo>
                  <a:lnTo>
                    <a:pt x="557583" y="1798423"/>
                  </a:lnTo>
                  <a:lnTo>
                    <a:pt x="599263" y="1816242"/>
                  </a:lnTo>
                  <a:lnTo>
                    <a:pt x="641941" y="1832167"/>
                  </a:lnTo>
                  <a:lnTo>
                    <a:pt x="685561" y="1846144"/>
                  </a:lnTo>
                  <a:lnTo>
                    <a:pt x="730067" y="1858119"/>
                  </a:lnTo>
                  <a:lnTo>
                    <a:pt x="775405" y="1868038"/>
                  </a:lnTo>
                  <a:lnTo>
                    <a:pt x="821519" y="1875846"/>
                  </a:lnTo>
                  <a:lnTo>
                    <a:pt x="868355" y="1881491"/>
                  </a:lnTo>
                  <a:lnTo>
                    <a:pt x="915856" y="1884917"/>
                  </a:lnTo>
                  <a:lnTo>
                    <a:pt x="963968" y="1886071"/>
                  </a:lnTo>
                  <a:lnTo>
                    <a:pt x="1012079" y="1884917"/>
                  </a:lnTo>
                  <a:lnTo>
                    <a:pt x="1059581" y="1881491"/>
                  </a:lnTo>
                  <a:lnTo>
                    <a:pt x="1106416" y="1875846"/>
                  </a:lnTo>
                  <a:lnTo>
                    <a:pt x="1152530" y="1868038"/>
                  </a:lnTo>
                  <a:lnTo>
                    <a:pt x="1197868" y="1858119"/>
                  </a:lnTo>
                  <a:lnTo>
                    <a:pt x="1242374" y="1846144"/>
                  </a:lnTo>
                  <a:lnTo>
                    <a:pt x="1285994" y="1832167"/>
                  </a:lnTo>
                  <a:lnTo>
                    <a:pt x="1328672" y="1816242"/>
                  </a:lnTo>
                  <a:lnTo>
                    <a:pt x="1370352" y="1798423"/>
                  </a:lnTo>
                  <a:lnTo>
                    <a:pt x="1410980" y="1778764"/>
                  </a:lnTo>
                  <a:lnTo>
                    <a:pt x="1450501" y="1757319"/>
                  </a:lnTo>
                  <a:lnTo>
                    <a:pt x="1488858" y="1734143"/>
                  </a:lnTo>
                  <a:lnTo>
                    <a:pt x="1525998" y="1709288"/>
                  </a:lnTo>
                  <a:lnTo>
                    <a:pt x="1561864" y="1682809"/>
                  </a:lnTo>
                  <a:lnTo>
                    <a:pt x="1596402" y="1654761"/>
                  </a:lnTo>
                  <a:lnTo>
                    <a:pt x="1597731" y="1653575"/>
                  </a:lnTo>
                  <a:lnTo>
                    <a:pt x="963968" y="1653575"/>
                  </a:lnTo>
                  <a:lnTo>
                    <a:pt x="915873" y="1652064"/>
                  </a:lnTo>
                  <a:lnTo>
                    <a:pt x="868609" y="1647592"/>
                  </a:lnTo>
                  <a:lnTo>
                    <a:pt x="822272" y="1640254"/>
                  </a:lnTo>
                  <a:lnTo>
                    <a:pt x="776959" y="1630142"/>
                  </a:lnTo>
                  <a:lnTo>
                    <a:pt x="732765" y="1617351"/>
                  </a:lnTo>
                  <a:lnTo>
                    <a:pt x="689788" y="1601975"/>
                  </a:lnTo>
                  <a:lnTo>
                    <a:pt x="648123" y="1584106"/>
                  </a:lnTo>
                  <a:lnTo>
                    <a:pt x="607868" y="1563838"/>
                  </a:lnTo>
                  <a:lnTo>
                    <a:pt x="569117" y="1541266"/>
                  </a:lnTo>
                  <a:lnTo>
                    <a:pt x="531969" y="1516482"/>
                  </a:lnTo>
                  <a:lnTo>
                    <a:pt x="496519" y="1489581"/>
                  </a:lnTo>
                  <a:lnTo>
                    <a:pt x="462863" y="1460655"/>
                  </a:lnTo>
                  <a:lnTo>
                    <a:pt x="431098" y="1429799"/>
                  </a:lnTo>
                  <a:lnTo>
                    <a:pt x="401320" y="1397107"/>
                  </a:lnTo>
                  <a:lnTo>
                    <a:pt x="373626" y="1362671"/>
                  </a:lnTo>
                  <a:lnTo>
                    <a:pt x="348112" y="1326585"/>
                  </a:lnTo>
                  <a:lnTo>
                    <a:pt x="324875" y="1288944"/>
                  </a:lnTo>
                  <a:lnTo>
                    <a:pt x="304011" y="1249840"/>
                  </a:lnTo>
                  <a:lnTo>
                    <a:pt x="285615" y="1209368"/>
                  </a:lnTo>
                  <a:lnTo>
                    <a:pt x="269786" y="1167621"/>
                  </a:lnTo>
                  <a:lnTo>
                    <a:pt x="256618" y="1124692"/>
                  </a:lnTo>
                  <a:lnTo>
                    <a:pt x="246208" y="1080676"/>
                  </a:lnTo>
                  <a:lnTo>
                    <a:pt x="238654" y="1035665"/>
                  </a:lnTo>
                  <a:lnTo>
                    <a:pt x="234050" y="989754"/>
                  </a:lnTo>
                  <a:lnTo>
                    <a:pt x="232495" y="943035"/>
                  </a:lnTo>
                  <a:lnTo>
                    <a:pt x="234050" y="896317"/>
                  </a:lnTo>
                  <a:lnTo>
                    <a:pt x="238654" y="850406"/>
                  </a:lnTo>
                  <a:lnTo>
                    <a:pt x="246208" y="805395"/>
                  </a:lnTo>
                  <a:lnTo>
                    <a:pt x="256618" y="761379"/>
                  </a:lnTo>
                  <a:lnTo>
                    <a:pt x="269786" y="718450"/>
                  </a:lnTo>
                  <a:lnTo>
                    <a:pt x="285615" y="676703"/>
                  </a:lnTo>
                  <a:lnTo>
                    <a:pt x="304011" y="636231"/>
                  </a:lnTo>
                  <a:lnTo>
                    <a:pt x="324875" y="597127"/>
                  </a:lnTo>
                  <a:lnTo>
                    <a:pt x="348112" y="559486"/>
                  </a:lnTo>
                  <a:lnTo>
                    <a:pt x="373626" y="523400"/>
                  </a:lnTo>
                  <a:lnTo>
                    <a:pt x="401320" y="488964"/>
                  </a:lnTo>
                  <a:lnTo>
                    <a:pt x="431098" y="456272"/>
                  </a:lnTo>
                  <a:lnTo>
                    <a:pt x="462863" y="425416"/>
                  </a:lnTo>
                  <a:lnTo>
                    <a:pt x="496519" y="396490"/>
                  </a:lnTo>
                  <a:lnTo>
                    <a:pt x="531969" y="369589"/>
                  </a:lnTo>
                  <a:lnTo>
                    <a:pt x="569117" y="344805"/>
                  </a:lnTo>
                  <a:lnTo>
                    <a:pt x="607868" y="322233"/>
                  </a:lnTo>
                  <a:lnTo>
                    <a:pt x="648123" y="301965"/>
                  </a:lnTo>
                  <a:lnTo>
                    <a:pt x="689788" y="284096"/>
                  </a:lnTo>
                  <a:lnTo>
                    <a:pt x="732765" y="268720"/>
                  </a:lnTo>
                  <a:lnTo>
                    <a:pt x="776959" y="255929"/>
                  </a:lnTo>
                  <a:lnTo>
                    <a:pt x="822272" y="245817"/>
                  </a:lnTo>
                  <a:lnTo>
                    <a:pt x="868609" y="238479"/>
                  </a:lnTo>
                  <a:lnTo>
                    <a:pt x="915873" y="234007"/>
                  </a:lnTo>
                  <a:lnTo>
                    <a:pt x="963968" y="232496"/>
                  </a:lnTo>
                  <a:lnTo>
                    <a:pt x="1597731" y="232496"/>
                  </a:lnTo>
                  <a:lnTo>
                    <a:pt x="1596402" y="231310"/>
                  </a:lnTo>
                  <a:lnTo>
                    <a:pt x="1561864" y="203262"/>
                  </a:lnTo>
                  <a:lnTo>
                    <a:pt x="1525998" y="176783"/>
                  </a:lnTo>
                  <a:lnTo>
                    <a:pt x="1488858" y="151928"/>
                  </a:lnTo>
                  <a:lnTo>
                    <a:pt x="1450501" y="128752"/>
                  </a:lnTo>
                  <a:lnTo>
                    <a:pt x="1410980" y="107307"/>
                  </a:lnTo>
                  <a:lnTo>
                    <a:pt x="1370352" y="87648"/>
                  </a:lnTo>
                  <a:lnTo>
                    <a:pt x="1328672" y="69829"/>
                  </a:lnTo>
                  <a:lnTo>
                    <a:pt x="1285994" y="53904"/>
                  </a:lnTo>
                  <a:lnTo>
                    <a:pt x="1242374" y="39927"/>
                  </a:lnTo>
                  <a:lnTo>
                    <a:pt x="1197868" y="27952"/>
                  </a:lnTo>
                  <a:lnTo>
                    <a:pt x="1152530" y="18033"/>
                  </a:lnTo>
                  <a:lnTo>
                    <a:pt x="1106416" y="10224"/>
                  </a:lnTo>
                  <a:lnTo>
                    <a:pt x="1059581" y="4580"/>
                  </a:lnTo>
                  <a:lnTo>
                    <a:pt x="1012079" y="1154"/>
                  </a:lnTo>
                  <a:lnTo>
                    <a:pt x="963968" y="0"/>
                  </a:lnTo>
                  <a:close/>
                </a:path>
                <a:path w="1928495" h="1886585">
                  <a:moveTo>
                    <a:pt x="1597731" y="232496"/>
                  </a:moveTo>
                  <a:lnTo>
                    <a:pt x="963968" y="232496"/>
                  </a:lnTo>
                  <a:lnTo>
                    <a:pt x="1012062" y="234007"/>
                  </a:lnTo>
                  <a:lnTo>
                    <a:pt x="1059326" y="238479"/>
                  </a:lnTo>
                  <a:lnTo>
                    <a:pt x="1105663" y="245817"/>
                  </a:lnTo>
                  <a:lnTo>
                    <a:pt x="1150976" y="255929"/>
                  </a:lnTo>
                  <a:lnTo>
                    <a:pt x="1195170" y="268720"/>
                  </a:lnTo>
                  <a:lnTo>
                    <a:pt x="1238147" y="284096"/>
                  </a:lnTo>
                  <a:lnTo>
                    <a:pt x="1279812" y="301965"/>
                  </a:lnTo>
                  <a:lnTo>
                    <a:pt x="1320067" y="322233"/>
                  </a:lnTo>
                  <a:lnTo>
                    <a:pt x="1358818" y="344805"/>
                  </a:lnTo>
                  <a:lnTo>
                    <a:pt x="1395966" y="369589"/>
                  </a:lnTo>
                  <a:lnTo>
                    <a:pt x="1431417" y="396490"/>
                  </a:lnTo>
                  <a:lnTo>
                    <a:pt x="1465072" y="425416"/>
                  </a:lnTo>
                  <a:lnTo>
                    <a:pt x="1496837" y="456272"/>
                  </a:lnTo>
                  <a:lnTo>
                    <a:pt x="1526615" y="488964"/>
                  </a:lnTo>
                  <a:lnTo>
                    <a:pt x="1554309" y="523400"/>
                  </a:lnTo>
                  <a:lnTo>
                    <a:pt x="1579823" y="559486"/>
                  </a:lnTo>
                  <a:lnTo>
                    <a:pt x="1603060" y="597127"/>
                  </a:lnTo>
                  <a:lnTo>
                    <a:pt x="1623925" y="636231"/>
                  </a:lnTo>
                  <a:lnTo>
                    <a:pt x="1642320" y="676703"/>
                  </a:lnTo>
                  <a:lnTo>
                    <a:pt x="1658150" y="718450"/>
                  </a:lnTo>
                  <a:lnTo>
                    <a:pt x="1671317" y="761379"/>
                  </a:lnTo>
                  <a:lnTo>
                    <a:pt x="1681727" y="805395"/>
                  </a:lnTo>
                  <a:lnTo>
                    <a:pt x="1689281" y="850406"/>
                  </a:lnTo>
                  <a:lnTo>
                    <a:pt x="1693885" y="896317"/>
                  </a:lnTo>
                  <a:lnTo>
                    <a:pt x="1695441" y="943035"/>
                  </a:lnTo>
                  <a:lnTo>
                    <a:pt x="1693885" y="989754"/>
                  </a:lnTo>
                  <a:lnTo>
                    <a:pt x="1689281" y="1035665"/>
                  </a:lnTo>
                  <a:lnTo>
                    <a:pt x="1681727" y="1080676"/>
                  </a:lnTo>
                  <a:lnTo>
                    <a:pt x="1671317" y="1124692"/>
                  </a:lnTo>
                  <a:lnTo>
                    <a:pt x="1658150" y="1167621"/>
                  </a:lnTo>
                  <a:lnTo>
                    <a:pt x="1642320" y="1209368"/>
                  </a:lnTo>
                  <a:lnTo>
                    <a:pt x="1623925" y="1249840"/>
                  </a:lnTo>
                  <a:lnTo>
                    <a:pt x="1603060" y="1288944"/>
                  </a:lnTo>
                  <a:lnTo>
                    <a:pt x="1579823" y="1326585"/>
                  </a:lnTo>
                  <a:lnTo>
                    <a:pt x="1554309" y="1362671"/>
                  </a:lnTo>
                  <a:lnTo>
                    <a:pt x="1526615" y="1397107"/>
                  </a:lnTo>
                  <a:lnTo>
                    <a:pt x="1496837" y="1429799"/>
                  </a:lnTo>
                  <a:lnTo>
                    <a:pt x="1465072" y="1460655"/>
                  </a:lnTo>
                  <a:lnTo>
                    <a:pt x="1431417" y="1489581"/>
                  </a:lnTo>
                  <a:lnTo>
                    <a:pt x="1395966" y="1516482"/>
                  </a:lnTo>
                  <a:lnTo>
                    <a:pt x="1358818" y="1541266"/>
                  </a:lnTo>
                  <a:lnTo>
                    <a:pt x="1320067" y="1563838"/>
                  </a:lnTo>
                  <a:lnTo>
                    <a:pt x="1279812" y="1584106"/>
                  </a:lnTo>
                  <a:lnTo>
                    <a:pt x="1238147" y="1601975"/>
                  </a:lnTo>
                  <a:lnTo>
                    <a:pt x="1195170" y="1617351"/>
                  </a:lnTo>
                  <a:lnTo>
                    <a:pt x="1150976" y="1630142"/>
                  </a:lnTo>
                  <a:lnTo>
                    <a:pt x="1105663" y="1640254"/>
                  </a:lnTo>
                  <a:lnTo>
                    <a:pt x="1059326" y="1647592"/>
                  </a:lnTo>
                  <a:lnTo>
                    <a:pt x="1012062" y="1652064"/>
                  </a:lnTo>
                  <a:lnTo>
                    <a:pt x="963968" y="1653575"/>
                  </a:lnTo>
                  <a:lnTo>
                    <a:pt x="1597731" y="1653575"/>
                  </a:lnTo>
                  <a:lnTo>
                    <a:pt x="1629555" y="1625196"/>
                  </a:lnTo>
                  <a:lnTo>
                    <a:pt x="1661270" y="1594170"/>
                  </a:lnTo>
                  <a:lnTo>
                    <a:pt x="1691491" y="1561736"/>
                  </a:lnTo>
                  <a:lnTo>
                    <a:pt x="1720162" y="1527949"/>
                  </a:lnTo>
                  <a:lnTo>
                    <a:pt x="1747228" y="1492861"/>
                  </a:lnTo>
                  <a:lnTo>
                    <a:pt x="1772635" y="1456528"/>
                  </a:lnTo>
                  <a:lnTo>
                    <a:pt x="1796326" y="1419004"/>
                  </a:lnTo>
                  <a:lnTo>
                    <a:pt x="1818247" y="1380342"/>
                  </a:lnTo>
                  <a:lnTo>
                    <a:pt x="1838342" y="1340596"/>
                  </a:lnTo>
                  <a:lnTo>
                    <a:pt x="1856557" y="1299820"/>
                  </a:lnTo>
                  <a:lnTo>
                    <a:pt x="1872835" y="1258069"/>
                  </a:lnTo>
                  <a:lnTo>
                    <a:pt x="1887122" y="1215397"/>
                  </a:lnTo>
                  <a:lnTo>
                    <a:pt x="1899363" y="1171857"/>
                  </a:lnTo>
                  <a:lnTo>
                    <a:pt x="1909502" y="1127503"/>
                  </a:lnTo>
                  <a:lnTo>
                    <a:pt x="1917484" y="1082390"/>
                  </a:lnTo>
                  <a:lnTo>
                    <a:pt x="1923254" y="1036572"/>
                  </a:lnTo>
                  <a:lnTo>
                    <a:pt x="1926756" y="990102"/>
                  </a:lnTo>
                  <a:lnTo>
                    <a:pt x="1927936" y="943035"/>
                  </a:lnTo>
                  <a:lnTo>
                    <a:pt x="1926756" y="895968"/>
                  </a:lnTo>
                  <a:lnTo>
                    <a:pt x="1923254" y="849499"/>
                  </a:lnTo>
                  <a:lnTo>
                    <a:pt x="1917484" y="803680"/>
                  </a:lnTo>
                  <a:lnTo>
                    <a:pt x="1909502" y="758568"/>
                  </a:lnTo>
                  <a:lnTo>
                    <a:pt x="1899363" y="714214"/>
                  </a:lnTo>
                  <a:lnTo>
                    <a:pt x="1887122" y="670674"/>
                  </a:lnTo>
                  <a:lnTo>
                    <a:pt x="1872835" y="628002"/>
                  </a:lnTo>
                  <a:lnTo>
                    <a:pt x="1856557" y="586251"/>
                  </a:lnTo>
                  <a:lnTo>
                    <a:pt x="1838342" y="545475"/>
                  </a:lnTo>
                  <a:lnTo>
                    <a:pt x="1818247" y="505729"/>
                  </a:lnTo>
                  <a:lnTo>
                    <a:pt x="1796326" y="467067"/>
                  </a:lnTo>
                  <a:lnTo>
                    <a:pt x="1772635" y="429542"/>
                  </a:lnTo>
                  <a:lnTo>
                    <a:pt x="1747228" y="393209"/>
                  </a:lnTo>
                  <a:lnTo>
                    <a:pt x="1720162" y="358122"/>
                  </a:lnTo>
                  <a:lnTo>
                    <a:pt x="1691491" y="324335"/>
                  </a:lnTo>
                  <a:lnTo>
                    <a:pt x="1661270" y="291901"/>
                  </a:lnTo>
                  <a:lnTo>
                    <a:pt x="1629555" y="260875"/>
                  </a:lnTo>
                  <a:lnTo>
                    <a:pt x="1597731" y="232496"/>
                  </a:lnTo>
                  <a:close/>
                </a:path>
              </a:pathLst>
            </a:custGeom>
            <a:solidFill>
              <a:srgbClr val="E56C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6" name="object 1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272886" y="3819679"/>
              <a:ext cx="979187" cy="223771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3390662" y="5062312"/>
              <a:ext cx="2451735" cy="633730"/>
            </a:xfrm>
            <a:custGeom>
              <a:avLst/>
              <a:gdLst/>
              <a:ahLst/>
              <a:cxnLst/>
              <a:rect l="l" t="t" r="r" b="b"/>
              <a:pathLst>
                <a:path w="2451735" h="633729">
                  <a:moveTo>
                    <a:pt x="1259629" y="633368"/>
                  </a:moveTo>
                  <a:lnTo>
                    <a:pt x="1250238" y="633614"/>
                  </a:lnTo>
                  <a:lnTo>
                    <a:pt x="1252430" y="633605"/>
                  </a:lnTo>
                  <a:lnTo>
                    <a:pt x="1259629" y="633368"/>
                  </a:lnTo>
                  <a:close/>
                </a:path>
                <a:path w="2451735" h="633729">
                  <a:moveTo>
                    <a:pt x="1191813" y="633370"/>
                  </a:moveTo>
                  <a:lnTo>
                    <a:pt x="1198949" y="633605"/>
                  </a:lnTo>
                  <a:lnTo>
                    <a:pt x="1201069" y="633612"/>
                  </a:lnTo>
                  <a:lnTo>
                    <a:pt x="1191813" y="633370"/>
                  </a:lnTo>
                  <a:close/>
                </a:path>
                <a:path w="2451735" h="633729">
                  <a:moveTo>
                    <a:pt x="637703" y="516836"/>
                  </a:moveTo>
                  <a:lnTo>
                    <a:pt x="709349" y="544800"/>
                  </a:lnTo>
                  <a:lnTo>
                    <a:pt x="753598" y="559893"/>
                  </a:lnTo>
                  <a:lnTo>
                    <a:pt x="798146" y="573563"/>
                  </a:lnTo>
                  <a:lnTo>
                    <a:pt x="842960" y="585817"/>
                  </a:lnTo>
                  <a:lnTo>
                    <a:pt x="888005" y="596662"/>
                  </a:lnTo>
                  <a:lnTo>
                    <a:pt x="933245" y="606106"/>
                  </a:lnTo>
                  <a:lnTo>
                    <a:pt x="978645" y="614157"/>
                  </a:lnTo>
                  <a:lnTo>
                    <a:pt x="1024172" y="620821"/>
                  </a:lnTo>
                  <a:lnTo>
                    <a:pt x="1069789" y="626106"/>
                  </a:lnTo>
                  <a:lnTo>
                    <a:pt x="1115463" y="630019"/>
                  </a:lnTo>
                  <a:lnTo>
                    <a:pt x="1161166" y="632569"/>
                  </a:lnTo>
                  <a:lnTo>
                    <a:pt x="1191813" y="633370"/>
                  </a:lnTo>
                  <a:lnTo>
                    <a:pt x="1153407" y="632107"/>
                  </a:lnTo>
                  <a:lnTo>
                    <a:pt x="1107984" y="629274"/>
                  </a:lnTo>
                  <a:lnTo>
                    <a:pt x="1062716" y="625114"/>
                  </a:lnTo>
                  <a:lnTo>
                    <a:pt x="1017637" y="619635"/>
                  </a:lnTo>
                  <a:lnTo>
                    <a:pt x="972783" y="612843"/>
                  </a:lnTo>
                  <a:lnTo>
                    <a:pt x="928188" y="604747"/>
                  </a:lnTo>
                  <a:lnTo>
                    <a:pt x="883888" y="595353"/>
                  </a:lnTo>
                  <a:lnTo>
                    <a:pt x="839917" y="584670"/>
                  </a:lnTo>
                  <a:lnTo>
                    <a:pt x="796311" y="572704"/>
                  </a:lnTo>
                  <a:lnTo>
                    <a:pt x="753104" y="559463"/>
                  </a:lnTo>
                  <a:lnTo>
                    <a:pt x="710331" y="544954"/>
                  </a:lnTo>
                  <a:lnTo>
                    <a:pt x="668028" y="529185"/>
                  </a:lnTo>
                  <a:lnTo>
                    <a:pt x="637703" y="516836"/>
                  </a:lnTo>
                  <a:close/>
                </a:path>
                <a:path w="2451735" h="633729">
                  <a:moveTo>
                    <a:pt x="1813487" y="516921"/>
                  </a:moveTo>
                  <a:lnTo>
                    <a:pt x="1741010" y="544974"/>
                  </a:lnTo>
                  <a:lnTo>
                    <a:pt x="1698237" y="559481"/>
                  </a:lnTo>
                  <a:lnTo>
                    <a:pt x="1655029" y="572721"/>
                  </a:lnTo>
                  <a:lnTo>
                    <a:pt x="1611423" y="584685"/>
                  </a:lnTo>
                  <a:lnTo>
                    <a:pt x="1567451" y="595367"/>
                  </a:lnTo>
                  <a:lnTo>
                    <a:pt x="1523151" y="604759"/>
                  </a:lnTo>
                  <a:lnTo>
                    <a:pt x="1478556" y="612853"/>
                  </a:lnTo>
                  <a:lnTo>
                    <a:pt x="1433701" y="619643"/>
                  </a:lnTo>
                  <a:lnTo>
                    <a:pt x="1388622" y="625121"/>
                  </a:lnTo>
                  <a:lnTo>
                    <a:pt x="1343354" y="629279"/>
                  </a:lnTo>
                  <a:lnTo>
                    <a:pt x="1297931" y="632110"/>
                  </a:lnTo>
                  <a:lnTo>
                    <a:pt x="1259629" y="633368"/>
                  </a:lnTo>
                  <a:lnTo>
                    <a:pt x="1290291" y="632567"/>
                  </a:lnTo>
                  <a:lnTo>
                    <a:pt x="1335990" y="630015"/>
                  </a:lnTo>
                  <a:lnTo>
                    <a:pt x="1381664" y="626100"/>
                  </a:lnTo>
                  <a:lnTo>
                    <a:pt x="1427281" y="620813"/>
                  </a:lnTo>
                  <a:lnTo>
                    <a:pt x="1472807" y="614148"/>
                  </a:lnTo>
                  <a:lnTo>
                    <a:pt x="1518208" y="606095"/>
                  </a:lnTo>
                  <a:lnTo>
                    <a:pt x="1563447" y="596650"/>
                  </a:lnTo>
                  <a:lnTo>
                    <a:pt x="1608491" y="585803"/>
                  </a:lnTo>
                  <a:lnTo>
                    <a:pt x="1653305" y="573547"/>
                  </a:lnTo>
                  <a:lnTo>
                    <a:pt x="1697853" y="559875"/>
                  </a:lnTo>
                  <a:lnTo>
                    <a:pt x="1742101" y="544780"/>
                  </a:lnTo>
                  <a:lnTo>
                    <a:pt x="1786013" y="528254"/>
                  </a:lnTo>
                  <a:lnTo>
                    <a:pt x="1813487" y="516921"/>
                  </a:lnTo>
                  <a:close/>
                </a:path>
                <a:path w="2451735" h="633729">
                  <a:moveTo>
                    <a:pt x="1827170" y="511276"/>
                  </a:moveTo>
                  <a:lnTo>
                    <a:pt x="1813487" y="516921"/>
                  </a:lnTo>
                  <a:lnTo>
                    <a:pt x="1825166" y="512164"/>
                  </a:lnTo>
                  <a:lnTo>
                    <a:pt x="1827170" y="511276"/>
                  </a:lnTo>
                  <a:close/>
                </a:path>
                <a:path w="2451735" h="633729">
                  <a:moveTo>
                    <a:pt x="624199" y="511264"/>
                  </a:moveTo>
                  <a:lnTo>
                    <a:pt x="626288" y="512187"/>
                  </a:lnTo>
                  <a:lnTo>
                    <a:pt x="637703" y="516836"/>
                  </a:lnTo>
                  <a:lnTo>
                    <a:pt x="624199" y="511264"/>
                  </a:lnTo>
                  <a:close/>
                </a:path>
                <a:path w="2451735" h="633729">
                  <a:moveTo>
                    <a:pt x="1839256" y="505926"/>
                  </a:moveTo>
                  <a:lnTo>
                    <a:pt x="1827170" y="511276"/>
                  </a:lnTo>
                  <a:lnTo>
                    <a:pt x="1829555" y="510290"/>
                  </a:lnTo>
                  <a:lnTo>
                    <a:pt x="1839256" y="505926"/>
                  </a:lnTo>
                  <a:close/>
                </a:path>
                <a:path w="2451735" h="633729">
                  <a:moveTo>
                    <a:pt x="611974" y="505852"/>
                  </a:moveTo>
                  <a:lnTo>
                    <a:pt x="621893" y="510313"/>
                  </a:lnTo>
                  <a:lnTo>
                    <a:pt x="624199" y="511264"/>
                  </a:lnTo>
                  <a:lnTo>
                    <a:pt x="611974" y="505852"/>
                  </a:lnTo>
                  <a:close/>
                </a:path>
                <a:path w="2451735" h="633729">
                  <a:moveTo>
                    <a:pt x="2355728" y="125608"/>
                  </a:moveTo>
                  <a:lnTo>
                    <a:pt x="2323517" y="161986"/>
                  </a:lnTo>
                  <a:lnTo>
                    <a:pt x="2287757" y="199459"/>
                  </a:lnTo>
                  <a:lnTo>
                    <a:pt x="2250555" y="235654"/>
                  </a:lnTo>
                  <a:lnTo>
                    <a:pt x="2211952" y="270535"/>
                  </a:lnTo>
                  <a:lnTo>
                    <a:pt x="2171985" y="304064"/>
                  </a:lnTo>
                  <a:lnTo>
                    <a:pt x="2130695" y="336205"/>
                  </a:lnTo>
                  <a:lnTo>
                    <a:pt x="2088120" y="366921"/>
                  </a:lnTo>
                  <a:lnTo>
                    <a:pt x="2044300" y="396175"/>
                  </a:lnTo>
                  <a:lnTo>
                    <a:pt x="1999273" y="423932"/>
                  </a:lnTo>
                  <a:lnTo>
                    <a:pt x="1957561" y="447722"/>
                  </a:lnTo>
                  <a:lnTo>
                    <a:pt x="1915339" y="470044"/>
                  </a:lnTo>
                  <a:lnTo>
                    <a:pt x="1872642" y="490905"/>
                  </a:lnTo>
                  <a:lnTo>
                    <a:pt x="1839256" y="505926"/>
                  </a:lnTo>
                  <a:lnTo>
                    <a:pt x="1866425" y="493896"/>
                  </a:lnTo>
                  <a:lnTo>
                    <a:pt x="1907110" y="474391"/>
                  </a:lnTo>
                  <a:lnTo>
                    <a:pt x="1947185" y="453656"/>
                  </a:lnTo>
                  <a:lnTo>
                    <a:pt x="1986616" y="431697"/>
                  </a:lnTo>
                  <a:lnTo>
                    <a:pt x="2025367" y="408522"/>
                  </a:lnTo>
                  <a:lnTo>
                    <a:pt x="2063404" y="384140"/>
                  </a:lnTo>
                  <a:lnTo>
                    <a:pt x="2100692" y="358556"/>
                  </a:lnTo>
                  <a:lnTo>
                    <a:pt x="2137196" y="331779"/>
                  </a:lnTo>
                  <a:lnTo>
                    <a:pt x="2172880" y="303816"/>
                  </a:lnTo>
                  <a:lnTo>
                    <a:pt x="2207710" y="274674"/>
                  </a:lnTo>
                  <a:lnTo>
                    <a:pt x="2241650" y="244361"/>
                  </a:lnTo>
                  <a:lnTo>
                    <a:pt x="2274667" y="212884"/>
                  </a:lnTo>
                  <a:lnTo>
                    <a:pt x="2306724" y="180251"/>
                  </a:lnTo>
                  <a:lnTo>
                    <a:pt x="2337786" y="146469"/>
                  </a:lnTo>
                  <a:lnTo>
                    <a:pt x="2355728" y="125608"/>
                  </a:lnTo>
                  <a:close/>
                </a:path>
                <a:path w="2451735" h="633729">
                  <a:moveTo>
                    <a:pt x="95654" y="125591"/>
                  </a:moveTo>
                  <a:lnTo>
                    <a:pt x="144712" y="180293"/>
                  </a:lnTo>
                  <a:lnTo>
                    <a:pt x="176771" y="212925"/>
                  </a:lnTo>
                  <a:lnTo>
                    <a:pt x="209789" y="244400"/>
                  </a:lnTo>
                  <a:lnTo>
                    <a:pt x="243731" y="274712"/>
                  </a:lnTo>
                  <a:lnTo>
                    <a:pt x="278832" y="304064"/>
                  </a:lnTo>
                  <a:lnTo>
                    <a:pt x="314248" y="331814"/>
                  </a:lnTo>
                  <a:lnTo>
                    <a:pt x="350753" y="358590"/>
                  </a:lnTo>
                  <a:lnTo>
                    <a:pt x="388042" y="384172"/>
                  </a:lnTo>
                  <a:lnTo>
                    <a:pt x="426080" y="408554"/>
                  </a:lnTo>
                  <a:lnTo>
                    <a:pt x="464833" y="431727"/>
                  </a:lnTo>
                  <a:lnTo>
                    <a:pt x="504265" y="453684"/>
                  </a:lnTo>
                  <a:lnTo>
                    <a:pt x="544342" y="474418"/>
                  </a:lnTo>
                  <a:lnTo>
                    <a:pt x="585027" y="493921"/>
                  </a:lnTo>
                  <a:lnTo>
                    <a:pt x="611974" y="505852"/>
                  </a:lnTo>
                  <a:lnTo>
                    <a:pt x="578702" y="490880"/>
                  </a:lnTo>
                  <a:lnTo>
                    <a:pt x="536005" y="470018"/>
                  </a:lnTo>
                  <a:lnTo>
                    <a:pt x="493784" y="447694"/>
                  </a:lnTo>
                  <a:lnTo>
                    <a:pt x="452074" y="423903"/>
                  </a:lnTo>
                  <a:lnTo>
                    <a:pt x="407048" y="396144"/>
                  </a:lnTo>
                  <a:lnTo>
                    <a:pt x="363229" y="366888"/>
                  </a:lnTo>
                  <a:lnTo>
                    <a:pt x="320655" y="336170"/>
                  </a:lnTo>
                  <a:lnTo>
                    <a:pt x="279114" y="303816"/>
                  </a:lnTo>
                  <a:lnTo>
                    <a:pt x="239401" y="270497"/>
                  </a:lnTo>
                  <a:lnTo>
                    <a:pt x="200799" y="235615"/>
                  </a:lnTo>
                  <a:lnTo>
                    <a:pt x="163599" y="199418"/>
                  </a:lnTo>
                  <a:lnTo>
                    <a:pt x="127840" y="161944"/>
                  </a:lnTo>
                  <a:lnTo>
                    <a:pt x="95654" y="125591"/>
                  </a:lnTo>
                  <a:close/>
                </a:path>
                <a:path w="2451735" h="633729">
                  <a:moveTo>
                    <a:pt x="2359034" y="121764"/>
                  </a:moveTo>
                  <a:lnTo>
                    <a:pt x="2355728" y="125608"/>
                  </a:lnTo>
                  <a:lnTo>
                    <a:pt x="2357833" y="123228"/>
                  </a:lnTo>
                  <a:lnTo>
                    <a:pt x="2359034" y="121764"/>
                  </a:lnTo>
                  <a:close/>
                </a:path>
                <a:path w="2451735" h="633729">
                  <a:moveTo>
                    <a:pt x="92311" y="121704"/>
                  </a:moveTo>
                  <a:lnTo>
                    <a:pt x="93600" y="123271"/>
                  </a:lnTo>
                  <a:lnTo>
                    <a:pt x="95654" y="125591"/>
                  </a:lnTo>
                  <a:lnTo>
                    <a:pt x="92311" y="121704"/>
                  </a:lnTo>
                  <a:close/>
                </a:path>
                <a:path w="2451735" h="633729">
                  <a:moveTo>
                    <a:pt x="2386513" y="88281"/>
                  </a:moveTo>
                  <a:lnTo>
                    <a:pt x="2359034" y="121764"/>
                  </a:lnTo>
                  <a:lnTo>
                    <a:pt x="2367820" y="111545"/>
                  </a:lnTo>
                  <a:lnTo>
                    <a:pt x="2386513" y="88281"/>
                  </a:lnTo>
                  <a:close/>
                </a:path>
                <a:path w="2451735" h="633729">
                  <a:moveTo>
                    <a:pt x="64872" y="88265"/>
                  </a:moveTo>
                  <a:lnTo>
                    <a:pt x="83613" y="111589"/>
                  </a:lnTo>
                  <a:lnTo>
                    <a:pt x="92311" y="121704"/>
                  </a:lnTo>
                  <a:lnTo>
                    <a:pt x="64872" y="88265"/>
                  </a:lnTo>
                  <a:close/>
                </a:path>
                <a:path w="2451735" h="633729">
                  <a:moveTo>
                    <a:pt x="2392017" y="81430"/>
                  </a:moveTo>
                  <a:lnTo>
                    <a:pt x="2386513" y="88281"/>
                  </a:lnTo>
                  <a:lnTo>
                    <a:pt x="2390591" y="83307"/>
                  </a:lnTo>
                  <a:lnTo>
                    <a:pt x="2392017" y="81430"/>
                  </a:lnTo>
                  <a:close/>
                </a:path>
                <a:path w="2451735" h="633729">
                  <a:moveTo>
                    <a:pt x="59335" y="81375"/>
                  </a:moveTo>
                  <a:lnTo>
                    <a:pt x="60840" y="83352"/>
                  </a:lnTo>
                  <a:lnTo>
                    <a:pt x="64872" y="88265"/>
                  </a:lnTo>
                  <a:lnTo>
                    <a:pt x="59335" y="81375"/>
                  </a:lnTo>
                  <a:close/>
                </a:path>
                <a:path w="2451735" h="633729">
                  <a:moveTo>
                    <a:pt x="2416567" y="49102"/>
                  </a:moveTo>
                  <a:lnTo>
                    <a:pt x="2392017" y="81430"/>
                  </a:lnTo>
                  <a:lnTo>
                    <a:pt x="2396789" y="75488"/>
                  </a:lnTo>
                  <a:lnTo>
                    <a:pt x="2416567" y="49102"/>
                  </a:lnTo>
                  <a:close/>
                </a:path>
                <a:path w="2451735" h="633729">
                  <a:moveTo>
                    <a:pt x="34818" y="49086"/>
                  </a:moveTo>
                  <a:lnTo>
                    <a:pt x="54642" y="75533"/>
                  </a:lnTo>
                  <a:lnTo>
                    <a:pt x="59335" y="81375"/>
                  </a:lnTo>
                  <a:lnTo>
                    <a:pt x="34818" y="49086"/>
                  </a:lnTo>
                  <a:close/>
                </a:path>
                <a:path w="2451735" h="633729">
                  <a:moveTo>
                    <a:pt x="2422734" y="40874"/>
                  </a:moveTo>
                  <a:lnTo>
                    <a:pt x="2416567" y="49102"/>
                  </a:lnTo>
                  <a:lnTo>
                    <a:pt x="2421792" y="42219"/>
                  </a:lnTo>
                  <a:lnTo>
                    <a:pt x="2422734" y="40874"/>
                  </a:lnTo>
                  <a:close/>
                </a:path>
                <a:path w="2451735" h="633729">
                  <a:moveTo>
                    <a:pt x="28624" y="40824"/>
                  </a:moveTo>
                  <a:lnTo>
                    <a:pt x="29638" y="42265"/>
                  </a:lnTo>
                  <a:lnTo>
                    <a:pt x="34818" y="49086"/>
                  </a:lnTo>
                  <a:lnTo>
                    <a:pt x="28624" y="40824"/>
                  </a:lnTo>
                  <a:close/>
                </a:path>
                <a:path w="2451735" h="633729">
                  <a:moveTo>
                    <a:pt x="2451365" y="46"/>
                  </a:moveTo>
                  <a:lnTo>
                    <a:pt x="2422734" y="40874"/>
                  </a:lnTo>
                  <a:lnTo>
                    <a:pt x="2424659" y="38303"/>
                  </a:lnTo>
                  <a:lnTo>
                    <a:pt x="2451365" y="46"/>
                  </a:lnTo>
                  <a:close/>
                </a:path>
                <a:path w="2451735" h="633729">
                  <a:moveTo>
                    <a:pt x="1" y="0"/>
                  </a:moveTo>
                  <a:lnTo>
                    <a:pt x="26770" y="38349"/>
                  </a:lnTo>
                  <a:lnTo>
                    <a:pt x="28624" y="408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F3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3390662" y="5062312"/>
              <a:ext cx="2451735" cy="634365"/>
            </a:xfrm>
            <a:custGeom>
              <a:avLst/>
              <a:gdLst/>
              <a:ahLst/>
              <a:cxnLst/>
              <a:rect l="l" t="t" r="r" b="b"/>
              <a:pathLst>
                <a:path w="2451735" h="634364">
                  <a:moveTo>
                    <a:pt x="0" y="0"/>
                  </a:moveTo>
                  <a:lnTo>
                    <a:pt x="26735" y="38303"/>
                  </a:lnTo>
                  <a:lnTo>
                    <a:pt x="54606" y="75488"/>
                  </a:lnTo>
                  <a:lnTo>
                    <a:pt x="83575" y="111545"/>
                  </a:lnTo>
                  <a:lnTo>
                    <a:pt x="113608" y="146469"/>
                  </a:lnTo>
                  <a:lnTo>
                    <a:pt x="144671" y="180251"/>
                  </a:lnTo>
                  <a:lnTo>
                    <a:pt x="176728" y="212884"/>
                  </a:lnTo>
                  <a:lnTo>
                    <a:pt x="209745" y="244361"/>
                  </a:lnTo>
                  <a:lnTo>
                    <a:pt x="243685" y="274674"/>
                  </a:lnTo>
                  <a:lnTo>
                    <a:pt x="278515" y="303816"/>
                  </a:lnTo>
                  <a:lnTo>
                    <a:pt x="314199" y="331779"/>
                  </a:lnTo>
                  <a:lnTo>
                    <a:pt x="350703" y="358556"/>
                  </a:lnTo>
                  <a:lnTo>
                    <a:pt x="387991" y="384140"/>
                  </a:lnTo>
                  <a:lnTo>
                    <a:pt x="426028" y="408522"/>
                  </a:lnTo>
                  <a:lnTo>
                    <a:pt x="464780" y="431697"/>
                  </a:lnTo>
                  <a:lnTo>
                    <a:pt x="504210" y="453656"/>
                  </a:lnTo>
                  <a:lnTo>
                    <a:pt x="544286" y="474391"/>
                  </a:lnTo>
                  <a:lnTo>
                    <a:pt x="584970" y="493896"/>
                  </a:lnTo>
                  <a:lnTo>
                    <a:pt x="626230" y="512164"/>
                  </a:lnTo>
                  <a:lnTo>
                    <a:pt x="668028" y="529185"/>
                  </a:lnTo>
                  <a:lnTo>
                    <a:pt x="710331" y="544954"/>
                  </a:lnTo>
                  <a:lnTo>
                    <a:pt x="753103" y="559463"/>
                  </a:lnTo>
                  <a:lnTo>
                    <a:pt x="796310" y="572704"/>
                  </a:lnTo>
                  <a:lnTo>
                    <a:pt x="839916" y="584670"/>
                  </a:lnTo>
                  <a:lnTo>
                    <a:pt x="883887" y="595353"/>
                  </a:lnTo>
                  <a:lnTo>
                    <a:pt x="928187" y="604747"/>
                  </a:lnTo>
                  <a:lnTo>
                    <a:pt x="972782" y="612843"/>
                  </a:lnTo>
                  <a:lnTo>
                    <a:pt x="1017636" y="619635"/>
                  </a:lnTo>
                  <a:lnTo>
                    <a:pt x="1062715" y="625114"/>
                  </a:lnTo>
                  <a:lnTo>
                    <a:pt x="1107984" y="629274"/>
                  </a:lnTo>
                  <a:lnTo>
                    <a:pt x="1153406" y="632107"/>
                  </a:lnTo>
                  <a:lnTo>
                    <a:pt x="1198949" y="633605"/>
                  </a:lnTo>
                  <a:lnTo>
                    <a:pt x="1244576" y="633761"/>
                  </a:lnTo>
                  <a:lnTo>
                    <a:pt x="1290252" y="632569"/>
                  </a:lnTo>
                  <a:lnTo>
                    <a:pt x="1335944" y="630019"/>
                  </a:lnTo>
                  <a:lnTo>
                    <a:pt x="1381615" y="626106"/>
                  </a:lnTo>
                  <a:lnTo>
                    <a:pt x="1427230" y="620821"/>
                  </a:lnTo>
                  <a:lnTo>
                    <a:pt x="1472755" y="614157"/>
                  </a:lnTo>
                  <a:lnTo>
                    <a:pt x="1518155" y="606107"/>
                  </a:lnTo>
                  <a:lnTo>
                    <a:pt x="1563394" y="596662"/>
                  </a:lnTo>
                  <a:lnTo>
                    <a:pt x="1608438" y="585817"/>
                  </a:lnTo>
                  <a:lnTo>
                    <a:pt x="1653252" y="573563"/>
                  </a:lnTo>
                  <a:lnTo>
                    <a:pt x="1697800" y="559893"/>
                  </a:lnTo>
                  <a:lnTo>
                    <a:pt x="1742049" y="544800"/>
                  </a:lnTo>
                  <a:lnTo>
                    <a:pt x="1785962" y="528276"/>
                  </a:lnTo>
                  <a:lnTo>
                    <a:pt x="1829504" y="510313"/>
                  </a:lnTo>
                  <a:lnTo>
                    <a:pt x="1872642" y="490905"/>
                  </a:lnTo>
                  <a:lnTo>
                    <a:pt x="1915339" y="470044"/>
                  </a:lnTo>
                  <a:lnTo>
                    <a:pt x="1957561" y="447722"/>
                  </a:lnTo>
                  <a:lnTo>
                    <a:pt x="1999272" y="423932"/>
                  </a:lnTo>
                  <a:lnTo>
                    <a:pt x="2044299" y="396176"/>
                  </a:lnTo>
                  <a:lnTo>
                    <a:pt x="2088120" y="366921"/>
                  </a:lnTo>
                  <a:lnTo>
                    <a:pt x="2130695" y="336205"/>
                  </a:lnTo>
                  <a:lnTo>
                    <a:pt x="2171985" y="304064"/>
                  </a:lnTo>
                  <a:lnTo>
                    <a:pt x="2211951" y="270535"/>
                  </a:lnTo>
                  <a:lnTo>
                    <a:pt x="2250555" y="235654"/>
                  </a:lnTo>
                  <a:lnTo>
                    <a:pt x="2287756" y="199459"/>
                  </a:lnTo>
                  <a:lnTo>
                    <a:pt x="2323517" y="161986"/>
                  </a:lnTo>
                  <a:lnTo>
                    <a:pt x="2357797" y="123271"/>
                  </a:lnTo>
                  <a:lnTo>
                    <a:pt x="2390557" y="83352"/>
                  </a:lnTo>
                  <a:lnTo>
                    <a:pt x="2421759" y="42265"/>
                  </a:lnTo>
                  <a:lnTo>
                    <a:pt x="2451363" y="47"/>
                  </a:lnTo>
                  <a:lnTo>
                    <a:pt x="2424627" y="38350"/>
                  </a:lnTo>
                  <a:lnTo>
                    <a:pt x="2396755" y="75533"/>
                  </a:lnTo>
                  <a:lnTo>
                    <a:pt x="2367784" y="111590"/>
                  </a:lnTo>
                  <a:lnTo>
                    <a:pt x="2337749" y="146512"/>
                  </a:lnTo>
                  <a:lnTo>
                    <a:pt x="2306685" y="180293"/>
                  </a:lnTo>
                  <a:lnTo>
                    <a:pt x="2274626" y="212925"/>
                  </a:lnTo>
                  <a:lnTo>
                    <a:pt x="2241609" y="244400"/>
                  </a:lnTo>
                  <a:lnTo>
                    <a:pt x="2207667" y="274712"/>
                  </a:lnTo>
                  <a:lnTo>
                    <a:pt x="2172835" y="303852"/>
                  </a:lnTo>
                  <a:lnTo>
                    <a:pt x="2137150" y="331814"/>
                  </a:lnTo>
                  <a:lnTo>
                    <a:pt x="2100645" y="358590"/>
                  </a:lnTo>
                  <a:lnTo>
                    <a:pt x="2063356" y="384172"/>
                  </a:lnTo>
                  <a:lnTo>
                    <a:pt x="2025318" y="408554"/>
                  </a:lnTo>
                  <a:lnTo>
                    <a:pt x="1986566" y="431727"/>
                  </a:lnTo>
                  <a:lnTo>
                    <a:pt x="1947134" y="453684"/>
                  </a:lnTo>
                  <a:lnTo>
                    <a:pt x="1907057" y="474418"/>
                  </a:lnTo>
                  <a:lnTo>
                    <a:pt x="1866372" y="493921"/>
                  </a:lnTo>
                  <a:lnTo>
                    <a:pt x="1825112" y="512187"/>
                  </a:lnTo>
                  <a:lnTo>
                    <a:pt x="1783313" y="529207"/>
                  </a:lnTo>
                  <a:lnTo>
                    <a:pt x="1741009" y="544974"/>
                  </a:lnTo>
                  <a:lnTo>
                    <a:pt x="1698236" y="559481"/>
                  </a:lnTo>
                  <a:lnTo>
                    <a:pt x="1655029" y="572721"/>
                  </a:lnTo>
                  <a:lnTo>
                    <a:pt x="1611422" y="584685"/>
                  </a:lnTo>
                  <a:lnTo>
                    <a:pt x="1567451" y="595367"/>
                  </a:lnTo>
                  <a:lnTo>
                    <a:pt x="1523150" y="604759"/>
                  </a:lnTo>
                  <a:lnTo>
                    <a:pt x="1478555" y="612853"/>
                  </a:lnTo>
                  <a:lnTo>
                    <a:pt x="1433700" y="619643"/>
                  </a:lnTo>
                  <a:lnTo>
                    <a:pt x="1388621" y="625121"/>
                  </a:lnTo>
                  <a:lnTo>
                    <a:pt x="1343353" y="629279"/>
                  </a:lnTo>
                  <a:lnTo>
                    <a:pt x="1297930" y="632110"/>
                  </a:lnTo>
                  <a:lnTo>
                    <a:pt x="1252387" y="633606"/>
                  </a:lnTo>
                  <a:lnTo>
                    <a:pt x="1206760" y="633761"/>
                  </a:lnTo>
                  <a:lnTo>
                    <a:pt x="1161084" y="632567"/>
                  </a:lnTo>
                  <a:lnTo>
                    <a:pt x="1115393" y="630015"/>
                  </a:lnTo>
                  <a:lnTo>
                    <a:pt x="1069722" y="626100"/>
                  </a:lnTo>
                  <a:lnTo>
                    <a:pt x="1024107" y="620813"/>
                  </a:lnTo>
                  <a:lnTo>
                    <a:pt x="978582" y="614148"/>
                  </a:lnTo>
                  <a:lnTo>
                    <a:pt x="933183" y="606096"/>
                  </a:lnTo>
                  <a:lnTo>
                    <a:pt x="887944" y="596650"/>
                  </a:lnTo>
                  <a:lnTo>
                    <a:pt x="842900" y="585803"/>
                  </a:lnTo>
                  <a:lnTo>
                    <a:pt x="798087" y="573547"/>
                  </a:lnTo>
                  <a:lnTo>
                    <a:pt x="753539" y="559876"/>
                  </a:lnTo>
                  <a:lnTo>
                    <a:pt x="709292" y="544781"/>
                  </a:lnTo>
                  <a:lnTo>
                    <a:pt x="665379" y="528255"/>
                  </a:lnTo>
                  <a:lnTo>
                    <a:pt x="621838" y="510291"/>
                  </a:lnTo>
                  <a:lnTo>
                    <a:pt x="578701" y="490881"/>
                  </a:lnTo>
                  <a:lnTo>
                    <a:pt x="536005" y="470018"/>
                  </a:lnTo>
                  <a:lnTo>
                    <a:pt x="493784" y="447694"/>
                  </a:lnTo>
                  <a:lnTo>
                    <a:pt x="452073" y="423903"/>
                  </a:lnTo>
                  <a:lnTo>
                    <a:pt x="407048" y="396145"/>
                  </a:lnTo>
                  <a:lnTo>
                    <a:pt x="363228" y="366888"/>
                  </a:lnTo>
                  <a:lnTo>
                    <a:pt x="320655" y="336170"/>
                  </a:lnTo>
                  <a:lnTo>
                    <a:pt x="279366" y="304028"/>
                  </a:lnTo>
                  <a:lnTo>
                    <a:pt x="239401" y="270497"/>
                  </a:lnTo>
                  <a:lnTo>
                    <a:pt x="200799" y="235615"/>
                  </a:lnTo>
                  <a:lnTo>
                    <a:pt x="163599" y="199418"/>
                  </a:lnTo>
                  <a:lnTo>
                    <a:pt x="127840" y="161944"/>
                  </a:lnTo>
                  <a:lnTo>
                    <a:pt x="93562" y="123228"/>
                  </a:lnTo>
                  <a:lnTo>
                    <a:pt x="60803" y="83308"/>
                  </a:lnTo>
                  <a:lnTo>
                    <a:pt x="29603" y="42219"/>
                  </a:lnTo>
                  <a:lnTo>
                    <a:pt x="1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4366247" y="5466722"/>
              <a:ext cx="303530" cy="461645"/>
            </a:xfrm>
            <a:custGeom>
              <a:avLst/>
              <a:gdLst/>
              <a:ahLst/>
              <a:cxnLst/>
              <a:rect l="l" t="t" r="r" b="b"/>
              <a:pathLst>
                <a:path w="303529" h="461645">
                  <a:moveTo>
                    <a:pt x="151759" y="0"/>
                  </a:moveTo>
                  <a:lnTo>
                    <a:pt x="0" y="0"/>
                  </a:lnTo>
                  <a:lnTo>
                    <a:pt x="151759" y="230597"/>
                  </a:lnTo>
                  <a:lnTo>
                    <a:pt x="0" y="461196"/>
                  </a:lnTo>
                  <a:lnTo>
                    <a:pt x="151759" y="461196"/>
                  </a:lnTo>
                  <a:lnTo>
                    <a:pt x="303521" y="230597"/>
                  </a:lnTo>
                  <a:lnTo>
                    <a:pt x="151759" y="0"/>
                  </a:lnTo>
                  <a:close/>
                </a:path>
              </a:pathLst>
            </a:custGeom>
            <a:solidFill>
              <a:srgbClr val="17AD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4366247" y="5466722"/>
              <a:ext cx="303530" cy="461645"/>
            </a:xfrm>
            <a:custGeom>
              <a:avLst/>
              <a:gdLst/>
              <a:ahLst/>
              <a:cxnLst/>
              <a:rect l="l" t="t" r="r" b="b"/>
              <a:pathLst>
                <a:path w="303529" h="461645">
                  <a:moveTo>
                    <a:pt x="0" y="0"/>
                  </a:moveTo>
                  <a:lnTo>
                    <a:pt x="151760" y="0"/>
                  </a:lnTo>
                  <a:lnTo>
                    <a:pt x="303521" y="230598"/>
                  </a:lnTo>
                  <a:lnTo>
                    <a:pt x="151760" y="461196"/>
                  </a:lnTo>
                  <a:lnTo>
                    <a:pt x="0" y="461196"/>
                  </a:lnTo>
                  <a:lnTo>
                    <a:pt x="151760" y="23059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1" name="object 131"/>
          <p:cNvSpPr txBox="1"/>
          <p:nvPr/>
        </p:nvSpPr>
        <p:spPr>
          <a:xfrm>
            <a:off x="6259095" y="1884171"/>
            <a:ext cx="10496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65" b="1">
                <a:solidFill>
                  <a:srgbClr val="FFFFFF"/>
                </a:solidFill>
                <a:latin typeface="Trebuchet MS"/>
                <a:cs typeface="Trebuchet MS"/>
              </a:rPr>
              <a:t>ASSEMBLE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0625462" y="1884171"/>
            <a:ext cx="7829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40" b="1">
                <a:solidFill>
                  <a:srgbClr val="FFFFFF"/>
                </a:solidFill>
                <a:latin typeface="Trebuchet MS"/>
                <a:cs typeface="Trebuchet MS"/>
              </a:rPr>
              <a:t>SECURE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207702" y="5270500"/>
            <a:ext cx="12247880" cy="2242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600" spc="40" b="1">
                <a:solidFill>
                  <a:srgbClr val="FFFFFF"/>
                </a:solidFill>
                <a:latin typeface="Trebuchet MS"/>
                <a:cs typeface="Trebuchet MS"/>
              </a:rPr>
              <a:t>RESILIENT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rebuchet MS"/>
              <a:cs typeface="Trebuchet MS"/>
            </a:endParaRPr>
          </a:p>
          <a:p>
            <a:pPr marL="2750820">
              <a:lnSpc>
                <a:spcPct val="100000"/>
              </a:lnSpc>
              <a:tabLst>
                <a:tab pos="7314565" algn="l"/>
              </a:tabLst>
            </a:pPr>
            <a:r>
              <a:rPr dirty="0" baseline="3472" sz="2400" spc="60" b="1">
                <a:solidFill>
                  <a:srgbClr val="FFFFFF"/>
                </a:solidFill>
                <a:latin typeface="Trebuchet MS"/>
                <a:cs typeface="Trebuchet MS"/>
              </a:rPr>
              <a:t>BLUEPRINT	</a:t>
            </a:r>
            <a:r>
              <a:rPr dirty="0" sz="1600" spc="50" b="1">
                <a:solidFill>
                  <a:srgbClr val="FFFFFF"/>
                </a:solidFill>
                <a:latin typeface="Trebuchet MS"/>
                <a:cs typeface="Trebuchet MS"/>
              </a:rPr>
              <a:t>DEPLOY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600" spc="90" b="1">
                <a:solidFill>
                  <a:srgbClr val="FAE232"/>
                </a:solidFill>
                <a:latin typeface="Trebuchet MS"/>
                <a:cs typeface="Trebuchet MS"/>
              </a:rPr>
              <a:t>Goal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2100" spc="5">
                <a:solidFill>
                  <a:srgbClr val="FFFFFF"/>
                </a:solidFill>
                <a:latin typeface="Trebuchet MS"/>
                <a:cs typeface="Trebuchet MS"/>
              </a:rPr>
              <a:t>Abstract</a:t>
            </a:r>
            <a:r>
              <a:rPr dirty="0" sz="21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20">
                <a:solidFill>
                  <a:srgbClr val="FFFFFF"/>
                </a:solidFill>
                <a:latin typeface="Trebuchet MS"/>
                <a:cs typeface="Trebuchet MS"/>
              </a:rPr>
              <a:t>away</a:t>
            </a:r>
            <a:r>
              <a:rPr dirty="0" sz="21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5">
                <a:solidFill>
                  <a:srgbClr val="FFFFFF"/>
                </a:solidFill>
                <a:latin typeface="Trebuchet MS"/>
                <a:cs typeface="Trebuchet MS"/>
              </a:rPr>
              <a:t>compliance</a:t>
            </a:r>
            <a:r>
              <a:rPr dirty="0" sz="21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r>
              <a:rPr dirty="0" sz="21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1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1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35">
                <a:solidFill>
                  <a:srgbClr val="FFFFFF"/>
                </a:solidFill>
                <a:latin typeface="Trebuchet MS"/>
                <a:cs typeface="Trebuchet MS"/>
              </a:rPr>
              <a:t>embed</a:t>
            </a:r>
            <a:r>
              <a:rPr dirty="0" sz="21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-25">
                <a:solidFill>
                  <a:srgbClr val="FFFFFF"/>
                </a:solidFill>
                <a:latin typeface="Trebuchet MS"/>
                <a:cs typeface="Trebuchet MS"/>
              </a:rPr>
              <a:t>reliability</a:t>
            </a:r>
            <a:r>
              <a:rPr dirty="0" sz="21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2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1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Trebuchet MS"/>
                <a:cs typeface="Trebuchet MS"/>
              </a:rPr>
              <a:t>increase</a:t>
            </a:r>
            <a:r>
              <a:rPr dirty="0" sz="21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Trebuchet MS"/>
                <a:cs typeface="Trebuchet MS"/>
              </a:rPr>
              <a:t>developer</a:t>
            </a:r>
            <a:r>
              <a:rPr dirty="0" sz="21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Trebuchet MS"/>
                <a:cs typeface="Trebuchet MS"/>
              </a:rPr>
              <a:t>velocity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2432351" y="3922267"/>
            <a:ext cx="8591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65">
                <a:latin typeface="Trebuchet MS"/>
                <a:cs typeface="Trebuchet MS"/>
              </a:rPr>
              <a:t>C</a:t>
            </a:r>
            <a:r>
              <a:rPr dirty="0" sz="2400" spc="55">
                <a:latin typeface="Trebuchet MS"/>
                <a:cs typeface="Trebuchet MS"/>
              </a:rPr>
              <a:t>h</a:t>
            </a:r>
            <a:r>
              <a:rPr dirty="0" sz="2400" spc="-5">
                <a:latin typeface="Trebuchet MS"/>
                <a:cs typeface="Trebuchet MS"/>
              </a:rPr>
              <a:t>a</a:t>
            </a:r>
            <a:r>
              <a:rPr dirty="0" sz="2400" spc="95">
                <a:latin typeface="Trebuchet MS"/>
                <a:cs typeface="Trebuchet MS"/>
              </a:rPr>
              <a:t>o</a:t>
            </a:r>
            <a:r>
              <a:rPr dirty="0" sz="2400" spc="65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0221032" y="4053332"/>
            <a:ext cx="1163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0">
                <a:latin typeface="Trebuchet MS"/>
                <a:cs typeface="Trebuchet MS"/>
              </a:rPr>
              <a:t>S</a:t>
            </a:r>
            <a:r>
              <a:rPr dirty="0" sz="2400" spc="95">
                <a:latin typeface="Trebuchet MS"/>
                <a:cs typeface="Trebuchet MS"/>
              </a:rPr>
              <a:t>e</a:t>
            </a:r>
            <a:r>
              <a:rPr dirty="0" sz="2400" spc="95">
                <a:latin typeface="Trebuchet MS"/>
                <a:cs typeface="Trebuchet MS"/>
              </a:rPr>
              <a:t>n</a:t>
            </a:r>
            <a:r>
              <a:rPr dirty="0" sz="2400" spc="-30">
                <a:latin typeface="Trebuchet MS"/>
                <a:cs typeface="Trebuchet MS"/>
              </a:rPr>
              <a:t>t</a:t>
            </a:r>
            <a:r>
              <a:rPr dirty="0" sz="2400" spc="-75">
                <a:latin typeface="Trebuchet MS"/>
                <a:cs typeface="Trebuchet MS"/>
              </a:rPr>
              <a:t>i</a:t>
            </a:r>
            <a:r>
              <a:rPr dirty="0" sz="2400" spc="95">
                <a:latin typeface="Trebuchet MS"/>
                <a:cs typeface="Trebuchet MS"/>
              </a:rPr>
              <a:t>n</a:t>
            </a:r>
            <a:r>
              <a:rPr dirty="0" sz="2400" spc="-35">
                <a:latin typeface="Trebuchet MS"/>
                <a:cs typeface="Trebuchet MS"/>
              </a:rPr>
              <a:t>e</a:t>
            </a:r>
            <a:r>
              <a:rPr dirty="0" sz="2400" spc="-25">
                <a:latin typeface="Trebuchet MS"/>
                <a:cs typeface="Trebuchet MS"/>
              </a:rPr>
              <a:t>l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527287" y="3366092"/>
            <a:ext cx="2827655" cy="1457960"/>
            <a:chOff x="527287" y="3366092"/>
            <a:chExt cx="2827655" cy="1457960"/>
          </a:xfrm>
        </p:grpSpPr>
        <p:sp>
          <p:nvSpPr>
            <p:cNvPr id="137" name="object 137"/>
            <p:cNvSpPr/>
            <p:nvPr/>
          </p:nvSpPr>
          <p:spPr>
            <a:xfrm>
              <a:off x="541574" y="3380380"/>
              <a:ext cx="2799080" cy="1429385"/>
            </a:xfrm>
            <a:custGeom>
              <a:avLst/>
              <a:gdLst/>
              <a:ahLst/>
              <a:cxnLst/>
              <a:rect l="l" t="t" r="r" b="b"/>
              <a:pathLst>
                <a:path w="2799079" h="1429385">
                  <a:moveTo>
                    <a:pt x="2083908" y="0"/>
                  </a:moveTo>
                  <a:lnTo>
                    <a:pt x="2083908" y="215747"/>
                  </a:lnTo>
                  <a:lnTo>
                    <a:pt x="0" y="215747"/>
                  </a:lnTo>
                  <a:lnTo>
                    <a:pt x="0" y="1213552"/>
                  </a:lnTo>
                  <a:lnTo>
                    <a:pt x="2083908" y="1213552"/>
                  </a:lnTo>
                  <a:lnTo>
                    <a:pt x="2083908" y="1429298"/>
                  </a:lnTo>
                  <a:lnTo>
                    <a:pt x="2798556" y="714649"/>
                  </a:lnTo>
                  <a:lnTo>
                    <a:pt x="2083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541574" y="3380380"/>
              <a:ext cx="2799080" cy="1429385"/>
            </a:xfrm>
            <a:custGeom>
              <a:avLst/>
              <a:gdLst/>
              <a:ahLst/>
              <a:cxnLst/>
              <a:rect l="l" t="t" r="r" b="b"/>
              <a:pathLst>
                <a:path w="2799079" h="1429385">
                  <a:moveTo>
                    <a:pt x="0" y="215747"/>
                  </a:moveTo>
                  <a:lnTo>
                    <a:pt x="2083909" y="215747"/>
                  </a:lnTo>
                  <a:lnTo>
                    <a:pt x="2083909" y="0"/>
                  </a:lnTo>
                  <a:lnTo>
                    <a:pt x="2798557" y="714649"/>
                  </a:lnTo>
                  <a:lnTo>
                    <a:pt x="2083909" y="1429299"/>
                  </a:lnTo>
                  <a:lnTo>
                    <a:pt x="2083909" y="1213552"/>
                  </a:lnTo>
                  <a:lnTo>
                    <a:pt x="0" y="1213552"/>
                  </a:lnTo>
                  <a:lnTo>
                    <a:pt x="0" y="215747"/>
                  </a:lnTo>
                  <a:close/>
                </a:path>
              </a:pathLst>
            </a:custGeom>
            <a:ln w="28575">
              <a:solidFill>
                <a:srgbClr val="17AD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9" name="object 139"/>
          <p:cNvSpPr txBox="1"/>
          <p:nvPr/>
        </p:nvSpPr>
        <p:spPr>
          <a:xfrm>
            <a:off x="831928" y="3765803"/>
            <a:ext cx="18351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" b="1">
                <a:solidFill>
                  <a:srgbClr val="FFFFFF"/>
                </a:solidFill>
                <a:latin typeface="Trebuchet MS"/>
                <a:cs typeface="Trebuchet MS"/>
              </a:rPr>
              <a:t>Blueprint</a:t>
            </a:r>
            <a:r>
              <a:rPr dirty="0" sz="20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 b="1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622379" y="4070603"/>
            <a:ext cx="23215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deploy</a:t>
            </a:r>
            <a:r>
              <a:rPr dirty="0" sz="2000" spc="-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6047008" y="2225395"/>
            <a:ext cx="6210935" cy="3715385"/>
            <a:chOff x="6047008" y="2225395"/>
            <a:chExt cx="6210935" cy="3715385"/>
          </a:xfrm>
        </p:grpSpPr>
        <p:sp>
          <p:nvSpPr>
            <p:cNvPr id="142" name="object 142"/>
            <p:cNvSpPr/>
            <p:nvPr/>
          </p:nvSpPr>
          <p:spPr>
            <a:xfrm>
              <a:off x="7698047" y="5062312"/>
              <a:ext cx="2451735" cy="633730"/>
            </a:xfrm>
            <a:custGeom>
              <a:avLst/>
              <a:gdLst/>
              <a:ahLst/>
              <a:cxnLst/>
              <a:rect l="l" t="t" r="r" b="b"/>
              <a:pathLst>
                <a:path w="2451734" h="633729">
                  <a:moveTo>
                    <a:pt x="1259629" y="633368"/>
                  </a:moveTo>
                  <a:lnTo>
                    <a:pt x="1250238" y="633614"/>
                  </a:lnTo>
                  <a:lnTo>
                    <a:pt x="1252430" y="633605"/>
                  </a:lnTo>
                  <a:lnTo>
                    <a:pt x="1259629" y="633368"/>
                  </a:lnTo>
                  <a:close/>
                </a:path>
                <a:path w="2451734" h="633729">
                  <a:moveTo>
                    <a:pt x="1191813" y="633370"/>
                  </a:moveTo>
                  <a:lnTo>
                    <a:pt x="1198949" y="633605"/>
                  </a:lnTo>
                  <a:lnTo>
                    <a:pt x="1201069" y="633612"/>
                  </a:lnTo>
                  <a:lnTo>
                    <a:pt x="1191813" y="633370"/>
                  </a:lnTo>
                  <a:close/>
                </a:path>
                <a:path w="2451734" h="633729">
                  <a:moveTo>
                    <a:pt x="637703" y="516836"/>
                  </a:moveTo>
                  <a:lnTo>
                    <a:pt x="709349" y="544800"/>
                  </a:lnTo>
                  <a:lnTo>
                    <a:pt x="753598" y="559893"/>
                  </a:lnTo>
                  <a:lnTo>
                    <a:pt x="798146" y="573563"/>
                  </a:lnTo>
                  <a:lnTo>
                    <a:pt x="842960" y="585817"/>
                  </a:lnTo>
                  <a:lnTo>
                    <a:pt x="888005" y="596662"/>
                  </a:lnTo>
                  <a:lnTo>
                    <a:pt x="933245" y="606106"/>
                  </a:lnTo>
                  <a:lnTo>
                    <a:pt x="978645" y="614157"/>
                  </a:lnTo>
                  <a:lnTo>
                    <a:pt x="1024172" y="620821"/>
                  </a:lnTo>
                  <a:lnTo>
                    <a:pt x="1069789" y="626106"/>
                  </a:lnTo>
                  <a:lnTo>
                    <a:pt x="1115463" y="630019"/>
                  </a:lnTo>
                  <a:lnTo>
                    <a:pt x="1161166" y="632569"/>
                  </a:lnTo>
                  <a:lnTo>
                    <a:pt x="1191813" y="633370"/>
                  </a:lnTo>
                  <a:lnTo>
                    <a:pt x="1153407" y="632107"/>
                  </a:lnTo>
                  <a:lnTo>
                    <a:pt x="1107984" y="629274"/>
                  </a:lnTo>
                  <a:lnTo>
                    <a:pt x="1062716" y="625114"/>
                  </a:lnTo>
                  <a:lnTo>
                    <a:pt x="1017637" y="619635"/>
                  </a:lnTo>
                  <a:lnTo>
                    <a:pt x="972783" y="612843"/>
                  </a:lnTo>
                  <a:lnTo>
                    <a:pt x="928188" y="604747"/>
                  </a:lnTo>
                  <a:lnTo>
                    <a:pt x="883888" y="595353"/>
                  </a:lnTo>
                  <a:lnTo>
                    <a:pt x="839917" y="584670"/>
                  </a:lnTo>
                  <a:lnTo>
                    <a:pt x="796311" y="572704"/>
                  </a:lnTo>
                  <a:lnTo>
                    <a:pt x="753104" y="559463"/>
                  </a:lnTo>
                  <a:lnTo>
                    <a:pt x="710331" y="544954"/>
                  </a:lnTo>
                  <a:lnTo>
                    <a:pt x="668028" y="529185"/>
                  </a:lnTo>
                  <a:lnTo>
                    <a:pt x="637703" y="516836"/>
                  </a:lnTo>
                  <a:close/>
                </a:path>
                <a:path w="2451734" h="633729">
                  <a:moveTo>
                    <a:pt x="1813487" y="516921"/>
                  </a:moveTo>
                  <a:lnTo>
                    <a:pt x="1741010" y="544974"/>
                  </a:lnTo>
                  <a:lnTo>
                    <a:pt x="1698237" y="559481"/>
                  </a:lnTo>
                  <a:lnTo>
                    <a:pt x="1655029" y="572721"/>
                  </a:lnTo>
                  <a:lnTo>
                    <a:pt x="1611423" y="584685"/>
                  </a:lnTo>
                  <a:lnTo>
                    <a:pt x="1567451" y="595367"/>
                  </a:lnTo>
                  <a:lnTo>
                    <a:pt x="1523151" y="604759"/>
                  </a:lnTo>
                  <a:lnTo>
                    <a:pt x="1478556" y="612853"/>
                  </a:lnTo>
                  <a:lnTo>
                    <a:pt x="1433701" y="619643"/>
                  </a:lnTo>
                  <a:lnTo>
                    <a:pt x="1388622" y="625121"/>
                  </a:lnTo>
                  <a:lnTo>
                    <a:pt x="1343354" y="629279"/>
                  </a:lnTo>
                  <a:lnTo>
                    <a:pt x="1297931" y="632110"/>
                  </a:lnTo>
                  <a:lnTo>
                    <a:pt x="1259629" y="633368"/>
                  </a:lnTo>
                  <a:lnTo>
                    <a:pt x="1290291" y="632567"/>
                  </a:lnTo>
                  <a:lnTo>
                    <a:pt x="1335990" y="630015"/>
                  </a:lnTo>
                  <a:lnTo>
                    <a:pt x="1381664" y="626100"/>
                  </a:lnTo>
                  <a:lnTo>
                    <a:pt x="1427281" y="620813"/>
                  </a:lnTo>
                  <a:lnTo>
                    <a:pt x="1472807" y="614148"/>
                  </a:lnTo>
                  <a:lnTo>
                    <a:pt x="1518208" y="606095"/>
                  </a:lnTo>
                  <a:lnTo>
                    <a:pt x="1563447" y="596650"/>
                  </a:lnTo>
                  <a:lnTo>
                    <a:pt x="1608491" y="585803"/>
                  </a:lnTo>
                  <a:lnTo>
                    <a:pt x="1653305" y="573547"/>
                  </a:lnTo>
                  <a:lnTo>
                    <a:pt x="1697853" y="559875"/>
                  </a:lnTo>
                  <a:lnTo>
                    <a:pt x="1742101" y="544780"/>
                  </a:lnTo>
                  <a:lnTo>
                    <a:pt x="1786013" y="528254"/>
                  </a:lnTo>
                  <a:lnTo>
                    <a:pt x="1813487" y="516921"/>
                  </a:lnTo>
                  <a:close/>
                </a:path>
                <a:path w="2451734" h="633729">
                  <a:moveTo>
                    <a:pt x="1827170" y="511276"/>
                  </a:moveTo>
                  <a:lnTo>
                    <a:pt x="1813487" y="516921"/>
                  </a:lnTo>
                  <a:lnTo>
                    <a:pt x="1825166" y="512164"/>
                  </a:lnTo>
                  <a:lnTo>
                    <a:pt x="1827170" y="511276"/>
                  </a:lnTo>
                  <a:close/>
                </a:path>
                <a:path w="2451734" h="633729">
                  <a:moveTo>
                    <a:pt x="624199" y="511264"/>
                  </a:moveTo>
                  <a:lnTo>
                    <a:pt x="626288" y="512187"/>
                  </a:lnTo>
                  <a:lnTo>
                    <a:pt x="637703" y="516836"/>
                  </a:lnTo>
                  <a:lnTo>
                    <a:pt x="624199" y="511264"/>
                  </a:lnTo>
                  <a:close/>
                </a:path>
                <a:path w="2451734" h="633729">
                  <a:moveTo>
                    <a:pt x="1839256" y="505926"/>
                  </a:moveTo>
                  <a:lnTo>
                    <a:pt x="1827170" y="511276"/>
                  </a:lnTo>
                  <a:lnTo>
                    <a:pt x="1829555" y="510290"/>
                  </a:lnTo>
                  <a:lnTo>
                    <a:pt x="1839256" y="505926"/>
                  </a:lnTo>
                  <a:close/>
                </a:path>
                <a:path w="2451734" h="633729">
                  <a:moveTo>
                    <a:pt x="611974" y="505852"/>
                  </a:moveTo>
                  <a:lnTo>
                    <a:pt x="621893" y="510313"/>
                  </a:lnTo>
                  <a:lnTo>
                    <a:pt x="624199" y="511264"/>
                  </a:lnTo>
                  <a:lnTo>
                    <a:pt x="611974" y="505852"/>
                  </a:lnTo>
                  <a:close/>
                </a:path>
                <a:path w="2451734" h="633729">
                  <a:moveTo>
                    <a:pt x="2355728" y="125608"/>
                  </a:moveTo>
                  <a:lnTo>
                    <a:pt x="2323517" y="161986"/>
                  </a:lnTo>
                  <a:lnTo>
                    <a:pt x="2287757" y="199459"/>
                  </a:lnTo>
                  <a:lnTo>
                    <a:pt x="2250555" y="235654"/>
                  </a:lnTo>
                  <a:lnTo>
                    <a:pt x="2211952" y="270535"/>
                  </a:lnTo>
                  <a:lnTo>
                    <a:pt x="2171985" y="304064"/>
                  </a:lnTo>
                  <a:lnTo>
                    <a:pt x="2130695" y="336205"/>
                  </a:lnTo>
                  <a:lnTo>
                    <a:pt x="2088120" y="366921"/>
                  </a:lnTo>
                  <a:lnTo>
                    <a:pt x="2044300" y="396175"/>
                  </a:lnTo>
                  <a:lnTo>
                    <a:pt x="1999273" y="423932"/>
                  </a:lnTo>
                  <a:lnTo>
                    <a:pt x="1957561" y="447722"/>
                  </a:lnTo>
                  <a:lnTo>
                    <a:pt x="1915339" y="470044"/>
                  </a:lnTo>
                  <a:lnTo>
                    <a:pt x="1872642" y="490905"/>
                  </a:lnTo>
                  <a:lnTo>
                    <a:pt x="1839256" y="505926"/>
                  </a:lnTo>
                  <a:lnTo>
                    <a:pt x="1866425" y="493896"/>
                  </a:lnTo>
                  <a:lnTo>
                    <a:pt x="1907110" y="474391"/>
                  </a:lnTo>
                  <a:lnTo>
                    <a:pt x="1947185" y="453656"/>
                  </a:lnTo>
                  <a:lnTo>
                    <a:pt x="1986616" y="431697"/>
                  </a:lnTo>
                  <a:lnTo>
                    <a:pt x="2025367" y="408522"/>
                  </a:lnTo>
                  <a:lnTo>
                    <a:pt x="2063404" y="384140"/>
                  </a:lnTo>
                  <a:lnTo>
                    <a:pt x="2100692" y="358556"/>
                  </a:lnTo>
                  <a:lnTo>
                    <a:pt x="2137196" y="331779"/>
                  </a:lnTo>
                  <a:lnTo>
                    <a:pt x="2172880" y="303816"/>
                  </a:lnTo>
                  <a:lnTo>
                    <a:pt x="2207710" y="274674"/>
                  </a:lnTo>
                  <a:lnTo>
                    <a:pt x="2241650" y="244361"/>
                  </a:lnTo>
                  <a:lnTo>
                    <a:pt x="2274667" y="212884"/>
                  </a:lnTo>
                  <a:lnTo>
                    <a:pt x="2306724" y="180251"/>
                  </a:lnTo>
                  <a:lnTo>
                    <a:pt x="2337786" y="146469"/>
                  </a:lnTo>
                  <a:lnTo>
                    <a:pt x="2355728" y="125608"/>
                  </a:lnTo>
                  <a:close/>
                </a:path>
                <a:path w="2451734" h="633729">
                  <a:moveTo>
                    <a:pt x="95654" y="125591"/>
                  </a:moveTo>
                  <a:lnTo>
                    <a:pt x="144712" y="180293"/>
                  </a:lnTo>
                  <a:lnTo>
                    <a:pt x="176771" y="212925"/>
                  </a:lnTo>
                  <a:lnTo>
                    <a:pt x="209789" y="244400"/>
                  </a:lnTo>
                  <a:lnTo>
                    <a:pt x="243731" y="274712"/>
                  </a:lnTo>
                  <a:lnTo>
                    <a:pt x="278832" y="304064"/>
                  </a:lnTo>
                  <a:lnTo>
                    <a:pt x="314248" y="331814"/>
                  </a:lnTo>
                  <a:lnTo>
                    <a:pt x="350753" y="358590"/>
                  </a:lnTo>
                  <a:lnTo>
                    <a:pt x="388042" y="384172"/>
                  </a:lnTo>
                  <a:lnTo>
                    <a:pt x="426080" y="408554"/>
                  </a:lnTo>
                  <a:lnTo>
                    <a:pt x="464833" y="431727"/>
                  </a:lnTo>
                  <a:lnTo>
                    <a:pt x="504265" y="453684"/>
                  </a:lnTo>
                  <a:lnTo>
                    <a:pt x="544342" y="474418"/>
                  </a:lnTo>
                  <a:lnTo>
                    <a:pt x="585027" y="493921"/>
                  </a:lnTo>
                  <a:lnTo>
                    <a:pt x="611974" y="505852"/>
                  </a:lnTo>
                  <a:lnTo>
                    <a:pt x="578702" y="490880"/>
                  </a:lnTo>
                  <a:lnTo>
                    <a:pt x="536005" y="470018"/>
                  </a:lnTo>
                  <a:lnTo>
                    <a:pt x="493784" y="447694"/>
                  </a:lnTo>
                  <a:lnTo>
                    <a:pt x="452074" y="423903"/>
                  </a:lnTo>
                  <a:lnTo>
                    <a:pt x="407048" y="396144"/>
                  </a:lnTo>
                  <a:lnTo>
                    <a:pt x="363229" y="366888"/>
                  </a:lnTo>
                  <a:lnTo>
                    <a:pt x="320655" y="336170"/>
                  </a:lnTo>
                  <a:lnTo>
                    <a:pt x="279114" y="303816"/>
                  </a:lnTo>
                  <a:lnTo>
                    <a:pt x="239401" y="270497"/>
                  </a:lnTo>
                  <a:lnTo>
                    <a:pt x="200799" y="235615"/>
                  </a:lnTo>
                  <a:lnTo>
                    <a:pt x="163599" y="199418"/>
                  </a:lnTo>
                  <a:lnTo>
                    <a:pt x="127840" y="161944"/>
                  </a:lnTo>
                  <a:lnTo>
                    <a:pt x="95654" y="125591"/>
                  </a:lnTo>
                  <a:close/>
                </a:path>
                <a:path w="2451734" h="633729">
                  <a:moveTo>
                    <a:pt x="2359034" y="121764"/>
                  </a:moveTo>
                  <a:lnTo>
                    <a:pt x="2355728" y="125608"/>
                  </a:lnTo>
                  <a:lnTo>
                    <a:pt x="2357833" y="123228"/>
                  </a:lnTo>
                  <a:lnTo>
                    <a:pt x="2359034" y="121764"/>
                  </a:lnTo>
                  <a:close/>
                </a:path>
                <a:path w="2451734" h="633729">
                  <a:moveTo>
                    <a:pt x="92311" y="121704"/>
                  </a:moveTo>
                  <a:lnTo>
                    <a:pt x="93600" y="123271"/>
                  </a:lnTo>
                  <a:lnTo>
                    <a:pt x="95654" y="125591"/>
                  </a:lnTo>
                  <a:lnTo>
                    <a:pt x="92311" y="121704"/>
                  </a:lnTo>
                  <a:close/>
                </a:path>
                <a:path w="2451734" h="633729">
                  <a:moveTo>
                    <a:pt x="2386513" y="88281"/>
                  </a:moveTo>
                  <a:lnTo>
                    <a:pt x="2359034" y="121764"/>
                  </a:lnTo>
                  <a:lnTo>
                    <a:pt x="2367820" y="111545"/>
                  </a:lnTo>
                  <a:lnTo>
                    <a:pt x="2386513" y="88281"/>
                  </a:lnTo>
                  <a:close/>
                </a:path>
                <a:path w="2451734" h="633729">
                  <a:moveTo>
                    <a:pt x="64872" y="88265"/>
                  </a:moveTo>
                  <a:lnTo>
                    <a:pt x="83613" y="111589"/>
                  </a:lnTo>
                  <a:lnTo>
                    <a:pt x="92311" y="121704"/>
                  </a:lnTo>
                  <a:lnTo>
                    <a:pt x="64872" y="88265"/>
                  </a:lnTo>
                  <a:close/>
                </a:path>
                <a:path w="2451734" h="633729">
                  <a:moveTo>
                    <a:pt x="2392017" y="81430"/>
                  </a:moveTo>
                  <a:lnTo>
                    <a:pt x="2386513" y="88281"/>
                  </a:lnTo>
                  <a:lnTo>
                    <a:pt x="2390591" y="83307"/>
                  </a:lnTo>
                  <a:lnTo>
                    <a:pt x="2392017" y="81430"/>
                  </a:lnTo>
                  <a:close/>
                </a:path>
                <a:path w="2451734" h="633729">
                  <a:moveTo>
                    <a:pt x="59335" y="81375"/>
                  </a:moveTo>
                  <a:lnTo>
                    <a:pt x="60840" y="83352"/>
                  </a:lnTo>
                  <a:lnTo>
                    <a:pt x="64872" y="88265"/>
                  </a:lnTo>
                  <a:lnTo>
                    <a:pt x="59335" y="81375"/>
                  </a:lnTo>
                  <a:close/>
                </a:path>
                <a:path w="2451734" h="633729">
                  <a:moveTo>
                    <a:pt x="2416567" y="49102"/>
                  </a:moveTo>
                  <a:lnTo>
                    <a:pt x="2392017" y="81430"/>
                  </a:lnTo>
                  <a:lnTo>
                    <a:pt x="2396789" y="75488"/>
                  </a:lnTo>
                  <a:lnTo>
                    <a:pt x="2416567" y="49102"/>
                  </a:lnTo>
                  <a:close/>
                </a:path>
                <a:path w="2451734" h="633729">
                  <a:moveTo>
                    <a:pt x="34818" y="49086"/>
                  </a:moveTo>
                  <a:lnTo>
                    <a:pt x="54642" y="75533"/>
                  </a:lnTo>
                  <a:lnTo>
                    <a:pt x="59335" y="81375"/>
                  </a:lnTo>
                  <a:lnTo>
                    <a:pt x="34818" y="49086"/>
                  </a:lnTo>
                  <a:close/>
                </a:path>
                <a:path w="2451734" h="633729">
                  <a:moveTo>
                    <a:pt x="2422734" y="40874"/>
                  </a:moveTo>
                  <a:lnTo>
                    <a:pt x="2416567" y="49102"/>
                  </a:lnTo>
                  <a:lnTo>
                    <a:pt x="2421792" y="42219"/>
                  </a:lnTo>
                  <a:lnTo>
                    <a:pt x="2422734" y="40874"/>
                  </a:lnTo>
                  <a:close/>
                </a:path>
                <a:path w="2451734" h="633729">
                  <a:moveTo>
                    <a:pt x="28624" y="40824"/>
                  </a:moveTo>
                  <a:lnTo>
                    <a:pt x="29638" y="42265"/>
                  </a:lnTo>
                  <a:lnTo>
                    <a:pt x="34818" y="49086"/>
                  </a:lnTo>
                  <a:lnTo>
                    <a:pt x="28624" y="40824"/>
                  </a:lnTo>
                  <a:close/>
                </a:path>
                <a:path w="2451734" h="633729">
                  <a:moveTo>
                    <a:pt x="2451365" y="46"/>
                  </a:moveTo>
                  <a:lnTo>
                    <a:pt x="2422734" y="40874"/>
                  </a:lnTo>
                  <a:lnTo>
                    <a:pt x="2424659" y="38303"/>
                  </a:lnTo>
                  <a:lnTo>
                    <a:pt x="2451365" y="46"/>
                  </a:lnTo>
                  <a:close/>
                </a:path>
                <a:path w="2451734" h="633729">
                  <a:moveTo>
                    <a:pt x="1" y="0"/>
                  </a:moveTo>
                  <a:lnTo>
                    <a:pt x="26770" y="38349"/>
                  </a:lnTo>
                  <a:lnTo>
                    <a:pt x="28624" y="408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F3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7698047" y="5062312"/>
              <a:ext cx="2451735" cy="634365"/>
            </a:xfrm>
            <a:custGeom>
              <a:avLst/>
              <a:gdLst/>
              <a:ahLst/>
              <a:cxnLst/>
              <a:rect l="l" t="t" r="r" b="b"/>
              <a:pathLst>
                <a:path w="2451734" h="634364">
                  <a:moveTo>
                    <a:pt x="0" y="0"/>
                  </a:moveTo>
                  <a:lnTo>
                    <a:pt x="26735" y="38303"/>
                  </a:lnTo>
                  <a:lnTo>
                    <a:pt x="54606" y="75488"/>
                  </a:lnTo>
                  <a:lnTo>
                    <a:pt x="83575" y="111545"/>
                  </a:lnTo>
                  <a:lnTo>
                    <a:pt x="113608" y="146469"/>
                  </a:lnTo>
                  <a:lnTo>
                    <a:pt x="144671" y="180251"/>
                  </a:lnTo>
                  <a:lnTo>
                    <a:pt x="176728" y="212884"/>
                  </a:lnTo>
                  <a:lnTo>
                    <a:pt x="209745" y="244361"/>
                  </a:lnTo>
                  <a:lnTo>
                    <a:pt x="243685" y="274674"/>
                  </a:lnTo>
                  <a:lnTo>
                    <a:pt x="278515" y="303816"/>
                  </a:lnTo>
                  <a:lnTo>
                    <a:pt x="314199" y="331779"/>
                  </a:lnTo>
                  <a:lnTo>
                    <a:pt x="350703" y="358556"/>
                  </a:lnTo>
                  <a:lnTo>
                    <a:pt x="387991" y="384140"/>
                  </a:lnTo>
                  <a:lnTo>
                    <a:pt x="426028" y="408522"/>
                  </a:lnTo>
                  <a:lnTo>
                    <a:pt x="464780" y="431697"/>
                  </a:lnTo>
                  <a:lnTo>
                    <a:pt x="504210" y="453656"/>
                  </a:lnTo>
                  <a:lnTo>
                    <a:pt x="544286" y="474391"/>
                  </a:lnTo>
                  <a:lnTo>
                    <a:pt x="584970" y="493896"/>
                  </a:lnTo>
                  <a:lnTo>
                    <a:pt x="626230" y="512164"/>
                  </a:lnTo>
                  <a:lnTo>
                    <a:pt x="668028" y="529185"/>
                  </a:lnTo>
                  <a:lnTo>
                    <a:pt x="710331" y="544954"/>
                  </a:lnTo>
                  <a:lnTo>
                    <a:pt x="753103" y="559463"/>
                  </a:lnTo>
                  <a:lnTo>
                    <a:pt x="796310" y="572704"/>
                  </a:lnTo>
                  <a:lnTo>
                    <a:pt x="839916" y="584670"/>
                  </a:lnTo>
                  <a:lnTo>
                    <a:pt x="883887" y="595353"/>
                  </a:lnTo>
                  <a:lnTo>
                    <a:pt x="928187" y="604747"/>
                  </a:lnTo>
                  <a:lnTo>
                    <a:pt x="972782" y="612843"/>
                  </a:lnTo>
                  <a:lnTo>
                    <a:pt x="1017636" y="619635"/>
                  </a:lnTo>
                  <a:lnTo>
                    <a:pt x="1062715" y="625114"/>
                  </a:lnTo>
                  <a:lnTo>
                    <a:pt x="1107984" y="629274"/>
                  </a:lnTo>
                  <a:lnTo>
                    <a:pt x="1153406" y="632107"/>
                  </a:lnTo>
                  <a:lnTo>
                    <a:pt x="1198949" y="633605"/>
                  </a:lnTo>
                  <a:lnTo>
                    <a:pt x="1244576" y="633761"/>
                  </a:lnTo>
                  <a:lnTo>
                    <a:pt x="1290252" y="632569"/>
                  </a:lnTo>
                  <a:lnTo>
                    <a:pt x="1335944" y="630019"/>
                  </a:lnTo>
                  <a:lnTo>
                    <a:pt x="1381615" y="626106"/>
                  </a:lnTo>
                  <a:lnTo>
                    <a:pt x="1427230" y="620821"/>
                  </a:lnTo>
                  <a:lnTo>
                    <a:pt x="1472755" y="614157"/>
                  </a:lnTo>
                  <a:lnTo>
                    <a:pt x="1518155" y="606107"/>
                  </a:lnTo>
                  <a:lnTo>
                    <a:pt x="1563394" y="596662"/>
                  </a:lnTo>
                  <a:lnTo>
                    <a:pt x="1608438" y="585817"/>
                  </a:lnTo>
                  <a:lnTo>
                    <a:pt x="1653252" y="573563"/>
                  </a:lnTo>
                  <a:lnTo>
                    <a:pt x="1697800" y="559893"/>
                  </a:lnTo>
                  <a:lnTo>
                    <a:pt x="1742049" y="544800"/>
                  </a:lnTo>
                  <a:lnTo>
                    <a:pt x="1785962" y="528276"/>
                  </a:lnTo>
                  <a:lnTo>
                    <a:pt x="1829504" y="510313"/>
                  </a:lnTo>
                  <a:lnTo>
                    <a:pt x="1872642" y="490905"/>
                  </a:lnTo>
                  <a:lnTo>
                    <a:pt x="1915339" y="470044"/>
                  </a:lnTo>
                  <a:lnTo>
                    <a:pt x="1957561" y="447722"/>
                  </a:lnTo>
                  <a:lnTo>
                    <a:pt x="1999272" y="423932"/>
                  </a:lnTo>
                  <a:lnTo>
                    <a:pt x="2044299" y="396176"/>
                  </a:lnTo>
                  <a:lnTo>
                    <a:pt x="2088120" y="366921"/>
                  </a:lnTo>
                  <a:lnTo>
                    <a:pt x="2130695" y="336205"/>
                  </a:lnTo>
                  <a:lnTo>
                    <a:pt x="2171985" y="304064"/>
                  </a:lnTo>
                  <a:lnTo>
                    <a:pt x="2211951" y="270535"/>
                  </a:lnTo>
                  <a:lnTo>
                    <a:pt x="2250555" y="235654"/>
                  </a:lnTo>
                  <a:lnTo>
                    <a:pt x="2287756" y="199459"/>
                  </a:lnTo>
                  <a:lnTo>
                    <a:pt x="2323517" y="161986"/>
                  </a:lnTo>
                  <a:lnTo>
                    <a:pt x="2357797" y="123271"/>
                  </a:lnTo>
                  <a:lnTo>
                    <a:pt x="2390557" y="83352"/>
                  </a:lnTo>
                  <a:lnTo>
                    <a:pt x="2421759" y="42265"/>
                  </a:lnTo>
                  <a:lnTo>
                    <a:pt x="2451363" y="47"/>
                  </a:lnTo>
                  <a:lnTo>
                    <a:pt x="2424627" y="38350"/>
                  </a:lnTo>
                  <a:lnTo>
                    <a:pt x="2396755" y="75533"/>
                  </a:lnTo>
                  <a:lnTo>
                    <a:pt x="2367784" y="111590"/>
                  </a:lnTo>
                  <a:lnTo>
                    <a:pt x="2337749" y="146512"/>
                  </a:lnTo>
                  <a:lnTo>
                    <a:pt x="2306685" y="180293"/>
                  </a:lnTo>
                  <a:lnTo>
                    <a:pt x="2274626" y="212925"/>
                  </a:lnTo>
                  <a:lnTo>
                    <a:pt x="2241609" y="244400"/>
                  </a:lnTo>
                  <a:lnTo>
                    <a:pt x="2207667" y="274712"/>
                  </a:lnTo>
                  <a:lnTo>
                    <a:pt x="2172835" y="303852"/>
                  </a:lnTo>
                  <a:lnTo>
                    <a:pt x="2137150" y="331814"/>
                  </a:lnTo>
                  <a:lnTo>
                    <a:pt x="2100645" y="358590"/>
                  </a:lnTo>
                  <a:lnTo>
                    <a:pt x="2063356" y="384172"/>
                  </a:lnTo>
                  <a:lnTo>
                    <a:pt x="2025318" y="408554"/>
                  </a:lnTo>
                  <a:lnTo>
                    <a:pt x="1986566" y="431727"/>
                  </a:lnTo>
                  <a:lnTo>
                    <a:pt x="1947134" y="453684"/>
                  </a:lnTo>
                  <a:lnTo>
                    <a:pt x="1907057" y="474418"/>
                  </a:lnTo>
                  <a:lnTo>
                    <a:pt x="1866372" y="493921"/>
                  </a:lnTo>
                  <a:lnTo>
                    <a:pt x="1825112" y="512187"/>
                  </a:lnTo>
                  <a:lnTo>
                    <a:pt x="1783313" y="529207"/>
                  </a:lnTo>
                  <a:lnTo>
                    <a:pt x="1741009" y="544974"/>
                  </a:lnTo>
                  <a:lnTo>
                    <a:pt x="1698236" y="559481"/>
                  </a:lnTo>
                  <a:lnTo>
                    <a:pt x="1655029" y="572721"/>
                  </a:lnTo>
                  <a:lnTo>
                    <a:pt x="1611422" y="584685"/>
                  </a:lnTo>
                  <a:lnTo>
                    <a:pt x="1567451" y="595367"/>
                  </a:lnTo>
                  <a:lnTo>
                    <a:pt x="1523150" y="604759"/>
                  </a:lnTo>
                  <a:lnTo>
                    <a:pt x="1478555" y="612853"/>
                  </a:lnTo>
                  <a:lnTo>
                    <a:pt x="1433700" y="619643"/>
                  </a:lnTo>
                  <a:lnTo>
                    <a:pt x="1388621" y="625121"/>
                  </a:lnTo>
                  <a:lnTo>
                    <a:pt x="1343353" y="629279"/>
                  </a:lnTo>
                  <a:lnTo>
                    <a:pt x="1297930" y="632110"/>
                  </a:lnTo>
                  <a:lnTo>
                    <a:pt x="1252387" y="633606"/>
                  </a:lnTo>
                  <a:lnTo>
                    <a:pt x="1206760" y="633761"/>
                  </a:lnTo>
                  <a:lnTo>
                    <a:pt x="1161084" y="632567"/>
                  </a:lnTo>
                  <a:lnTo>
                    <a:pt x="1115393" y="630015"/>
                  </a:lnTo>
                  <a:lnTo>
                    <a:pt x="1069722" y="626100"/>
                  </a:lnTo>
                  <a:lnTo>
                    <a:pt x="1024107" y="620813"/>
                  </a:lnTo>
                  <a:lnTo>
                    <a:pt x="978582" y="614148"/>
                  </a:lnTo>
                  <a:lnTo>
                    <a:pt x="933183" y="606096"/>
                  </a:lnTo>
                  <a:lnTo>
                    <a:pt x="887944" y="596650"/>
                  </a:lnTo>
                  <a:lnTo>
                    <a:pt x="842900" y="585803"/>
                  </a:lnTo>
                  <a:lnTo>
                    <a:pt x="798087" y="573547"/>
                  </a:lnTo>
                  <a:lnTo>
                    <a:pt x="753539" y="559876"/>
                  </a:lnTo>
                  <a:lnTo>
                    <a:pt x="709292" y="544781"/>
                  </a:lnTo>
                  <a:lnTo>
                    <a:pt x="665379" y="528255"/>
                  </a:lnTo>
                  <a:lnTo>
                    <a:pt x="621838" y="510291"/>
                  </a:lnTo>
                  <a:lnTo>
                    <a:pt x="578701" y="490881"/>
                  </a:lnTo>
                  <a:lnTo>
                    <a:pt x="536005" y="470018"/>
                  </a:lnTo>
                  <a:lnTo>
                    <a:pt x="493784" y="447694"/>
                  </a:lnTo>
                  <a:lnTo>
                    <a:pt x="452073" y="423903"/>
                  </a:lnTo>
                  <a:lnTo>
                    <a:pt x="407048" y="396145"/>
                  </a:lnTo>
                  <a:lnTo>
                    <a:pt x="363228" y="366888"/>
                  </a:lnTo>
                  <a:lnTo>
                    <a:pt x="320655" y="336170"/>
                  </a:lnTo>
                  <a:lnTo>
                    <a:pt x="279366" y="304028"/>
                  </a:lnTo>
                  <a:lnTo>
                    <a:pt x="239401" y="270497"/>
                  </a:lnTo>
                  <a:lnTo>
                    <a:pt x="200799" y="235615"/>
                  </a:lnTo>
                  <a:lnTo>
                    <a:pt x="163599" y="199418"/>
                  </a:lnTo>
                  <a:lnTo>
                    <a:pt x="127840" y="161944"/>
                  </a:lnTo>
                  <a:lnTo>
                    <a:pt x="93562" y="123228"/>
                  </a:lnTo>
                  <a:lnTo>
                    <a:pt x="60803" y="83308"/>
                  </a:lnTo>
                  <a:lnTo>
                    <a:pt x="29603" y="42219"/>
                  </a:lnTo>
                  <a:lnTo>
                    <a:pt x="1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9717383" y="2463880"/>
              <a:ext cx="2521585" cy="690880"/>
            </a:xfrm>
            <a:custGeom>
              <a:avLst/>
              <a:gdLst/>
              <a:ahLst/>
              <a:cxnLst/>
              <a:rect l="l" t="t" r="r" b="b"/>
              <a:pathLst>
                <a:path w="2521584" h="690880">
                  <a:moveTo>
                    <a:pt x="25843" y="649695"/>
                  </a:moveTo>
                  <a:lnTo>
                    <a:pt x="24756" y="651305"/>
                  </a:lnTo>
                  <a:lnTo>
                    <a:pt x="0" y="690785"/>
                  </a:lnTo>
                  <a:lnTo>
                    <a:pt x="25843" y="649695"/>
                  </a:lnTo>
                  <a:close/>
                </a:path>
                <a:path w="2521584" h="690880">
                  <a:moveTo>
                    <a:pt x="2495188" y="638632"/>
                  </a:moveTo>
                  <a:lnTo>
                    <a:pt x="2521447" y="679482"/>
                  </a:lnTo>
                  <a:lnTo>
                    <a:pt x="2496288" y="640225"/>
                  </a:lnTo>
                  <a:lnTo>
                    <a:pt x="2495188" y="638632"/>
                  </a:lnTo>
                  <a:close/>
                </a:path>
                <a:path w="2521584" h="690880">
                  <a:moveTo>
                    <a:pt x="30104" y="643387"/>
                  </a:moveTo>
                  <a:lnTo>
                    <a:pt x="26285" y="648992"/>
                  </a:lnTo>
                  <a:lnTo>
                    <a:pt x="25843" y="649695"/>
                  </a:lnTo>
                  <a:lnTo>
                    <a:pt x="30104" y="643387"/>
                  </a:lnTo>
                  <a:close/>
                </a:path>
                <a:path w="2521584" h="690880">
                  <a:moveTo>
                    <a:pt x="53603" y="608900"/>
                  </a:moveTo>
                  <a:lnTo>
                    <a:pt x="50706" y="612891"/>
                  </a:lnTo>
                  <a:lnTo>
                    <a:pt x="30104" y="643387"/>
                  </a:lnTo>
                  <a:lnTo>
                    <a:pt x="53603" y="608900"/>
                  </a:lnTo>
                  <a:close/>
                </a:path>
                <a:path w="2521584" h="690880">
                  <a:moveTo>
                    <a:pt x="2490823" y="632304"/>
                  </a:moveTo>
                  <a:lnTo>
                    <a:pt x="2495188" y="638632"/>
                  </a:lnTo>
                  <a:lnTo>
                    <a:pt x="2494735" y="637927"/>
                  </a:lnTo>
                  <a:lnTo>
                    <a:pt x="2490823" y="632304"/>
                  </a:lnTo>
                  <a:close/>
                </a:path>
                <a:path w="2521584" h="690880">
                  <a:moveTo>
                    <a:pt x="2467016" y="598093"/>
                  </a:moveTo>
                  <a:lnTo>
                    <a:pt x="2490823" y="632304"/>
                  </a:lnTo>
                  <a:lnTo>
                    <a:pt x="2469946" y="602046"/>
                  </a:lnTo>
                  <a:lnTo>
                    <a:pt x="2467016" y="598093"/>
                  </a:lnTo>
                  <a:close/>
                </a:path>
                <a:path w="2521584" h="690880">
                  <a:moveTo>
                    <a:pt x="56402" y="605045"/>
                  </a:moveTo>
                  <a:lnTo>
                    <a:pt x="54088" y="608188"/>
                  </a:lnTo>
                  <a:lnTo>
                    <a:pt x="53603" y="608900"/>
                  </a:lnTo>
                  <a:lnTo>
                    <a:pt x="56402" y="605045"/>
                  </a:lnTo>
                  <a:close/>
                </a:path>
                <a:path w="2521584" h="690880">
                  <a:moveTo>
                    <a:pt x="83264" y="568554"/>
                  </a:moveTo>
                  <a:lnTo>
                    <a:pt x="77814" y="575552"/>
                  </a:lnTo>
                  <a:lnTo>
                    <a:pt x="56402" y="605045"/>
                  </a:lnTo>
                  <a:lnTo>
                    <a:pt x="83264" y="568554"/>
                  </a:lnTo>
                  <a:close/>
                </a:path>
                <a:path w="2521584" h="690880">
                  <a:moveTo>
                    <a:pt x="2464132" y="594201"/>
                  </a:moveTo>
                  <a:lnTo>
                    <a:pt x="2467016" y="598093"/>
                  </a:lnTo>
                  <a:lnTo>
                    <a:pt x="2466516" y="597374"/>
                  </a:lnTo>
                  <a:lnTo>
                    <a:pt x="2464132" y="594201"/>
                  </a:lnTo>
                  <a:close/>
                </a:path>
                <a:path w="2521584" h="690880">
                  <a:moveTo>
                    <a:pt x="2436949" y="558019"/>
                  </a:moveTo>
                  <a:lnTo>
                    <a:pt x="2464132" y="594201"/>
                  </a:lnTo>
                  <a:lnTo>
                    <a:pt x="2442457" y="564952"/>
                  </a:lnTo>
                  <a:lnTo>
                    <a:pt x="2436949" y="558019"/>
                  </a:lnTo>
                  <a:close/>
                </a:path>
                <a:path w="2521584" h="690880">
                  <a:moveTo>
                    <a:pt x="580060" y="160521"/>
                  </a:moveTo>
                  <a:lnTo>
                    <a:pt x="519894" y="192081"/>
                  </a:lnTo>
                  <a:lnTo>
                    <a:pt x="480876" y="214624"/>
                  </a:lnTo>
                  <a:lnTo>
                    <a:pt x="442566" y="238359"/>
                  </a:lnTo>
                  <a:lnTo>
                    <a:pt x="404999" y="263277"/>
                  </a:lnTo>
                  <a:lnTo>
                    <a:pt x="368209" y="289369"/>
                  </a:lnTo>
                  <a:lnTo>
                    <a:pt x="332232" y="316626"/>
                  </a:lnTo>
                  <a:lnTo>
                    <a:pt x="297102" y="345040"/>
                  </a:lnTo>
                  <a:lnTo>
                    <a:pt x="262854" y="374601"/>
                  </a:lnTo>
                  <a:lnTo>
                    <a:pt x="229521" y="405300"/>
                  </a:lnTo>
                  <a:lnTo>
                    <a:pt x="197140" y="437128"/>
                  </a:lnTo>
                  <a:lnTo>
                    <a:pt x="165744" y="470076"/>
                  </a:lnTo>
                  <a:lnTo>
                    <a:pt x="135368" y="504135"/>
                  </a:lnTo>
                  <a:lnTo>
                    <a:pt x="106046" y="539297"/>
                  </a:lnTo>
                  <a:lnTo>
                    <a:pt x="83712" y="567978"/>
                  </a:lnTo>
                  <a:lnTo>
                    <a:pt x="114106" y="529675"/>
                  </a:lnTo>
                  <a:lnTo>
                    <a:pt x="146253" y="492031"/>
                  </a:lnTo>
                  <a:lnTo>
                    <a:pt x="179779" y="455505"/>
                  </a:lnTo>
                  <a:lnTo>
                    <a:pt x="214651" y="420129"/>
                  </a:lnTo>
                  <a:lnTo>
                    <a:pt x="250833" y="385937"/>
                  </a:lnTo>
                  <a:lnTo>
                    <a:pt x="288291" y="352960"/>
                  </a:lnTo>
                  <a:lnTo>
                    <a:pt x="326992" y="321231"/>
                  </a:lnTo>
                  <a:lnTo>
                    <a:pt x="366901" y="290782"/>
                  </a:lnTo>
                  <a:lnTo>
                    <a:pt x="407982" y="261646"/>
                  </a:lnTo>
                  <a:lnTo>
                    <a:pt x="450204" y="233856"/>
                  </a:lnTo>
                  <a:lnTo>
                    <a:pt x="493529" y="207443"/>
                  </a:lnTo>
                  <a:lnTo>
                    <a:pt x="537926" y="182441"/>
                  </a:lnTo>
                  <a:lnTo>
                    <a:pt x="580060" y="160521"/>
                  </a:lnTo>
                  <a:close/>
                </a:path>
                <a:path w="2521584" h="690880">
                  <a:moveTo>
                    <a:pt x="1935994" y="154447"/>
                  </a:moveTo>
                  <a:lnTo>
                    <a:pt x="1978343" y="175984"/>
                  </a:lnTo>
                  <a:lnTo>
                    <a:pt x="2022994" y="200587"/>
                  </a:lnTo>
                  <a:lnTo>
                    <a:pt x="2066588" y="226610"/>
                  </a:lnTo>
                  <a:lnTo>
                    <a:pt x="2109092" y="254021"/>
                  </a:lnTo>
                  <a:lnTo>
                    <a:pt x="2150470" y="282787"/>
                  </a:lnTo>
                  <a:lnTo>
                    <a:pt x="2190688" y="312877"/>
                  </a:lnTo>
                  <a:lnTo>
                    <a:pt x="2229712" y="344257"/>
                  </a:lnTo>
                  <a:lnTo>
                    <a:pt x="2267506" y="376897"/>
                  </a:lnTo>
                  <a:lnTo>
                    <a:pt x="2304037" y="410763"/>
                  </a:lnTo>
                  <a:lnTo>
                    <a:pt x="2339269" y="445824"/>
                  </a:lnTo>
                  <a:lnTo>
                    <a:pt x="2373167" y="482048"/>
                  </a:lnTo>
                  <a:lnTo>
                    <a:pt x="2405698" y="519402"/>
                  </a:lnTo>
                  <a:lnTo>
                    <a:pt x="2436444" y="557384"/>
                  </a:lnTo>
                  <a:lnTo>
                    <a:pt x="2413855" y="528952"/>
                  </a:lnTo>
                  <a:lnTo>
                    <a:pt x="2384175" y="494055"/>
                  </a:lnTo>
                  <a:lnTo>
                    <a:pt x="2353452" y="460269"/>
                  </a:lnTo>
                  <a:lnTo>
                    <a:pt x="2321720" y="427604"/>
                  </a:lnTo>
                  <a:lnTo>
                    <a:pt x="2289014" y="396068"/>
                  </a:lnTo>
                  <a:lnTo>
                    <a:pt x="2255369" y="365669"/>
                  </a:lnTo>
                  <a:lnTo>
                    <a:pt x="2220820" y="336417"/>
                  </a:lnTo>
                  <a:lnTo>
                    <a:pt x="2185401" y="308319"/>
                  </a:lnTo>
                  <a:lnTo>
                    <a:pt x="2149146" y="281386"/>
                  </a:lnTo>
                  <a:lnTo>
                    <a:pt x="2112092" y="255625"/>
                  </a:lnTo>
                  <a:lnTo>
                    <a:pt x="2074271" y="231045"/>
                  </a:lnTo>
                  <a:lnTo>
                    <a:pt x="2035720" y="207654"/>
                  </a:lnTo>
                  <a:lnTo>
                    <a:pt x="1996473" y="185463"/>
                  </a:lnTo>
                  <a:lnTo>
                    <a:pt x="1956564" y="164478"/>
                  </a:lnTo>
                  <a:lnTo>
                    <a:pt x="1935994" y="154447"/>
                  </a:lnTo>
                  <a:close/>
                </a:path>
                <a:path w="2521584" h="690880">
                  <a:moveTo>
                    <a:pt x="618725" y="141920"/>
                  </a:moveTo>
                  <a:lnTo>
                    <a:pt x="599918" y="150609"/>
                  </a:lnTo>
                  <a:lnTo>
                    <a:pt x="581368" y="159868"/>
                  </a:lnTo>
                  <a:lnTo>
                    <a:pt x="618725" y="141920"/>
                  </a:lnTo>
                  <a:close/>
                </a:path>
                <a:path w="2521584" h="690880">
                  <a:moveTo>
                    <a:pt x="1897144" y="136195"/>
                  </a:moveTo>
                  <a:lnTo>
                    <a:pt x="1934664" y="153798"/>
                  </a:lnTo>
                  <a:lnTo>
                    <a:pt x="1916028" y="144710"/>
                  </a:lnTo>
                  <a:lnTo>
                    <a:pt x="1897144" y="136195"/>
                  </a:lnTo>
                  <a:close/>
                </a:path>
                <a:path w="2521584" h="690880">
                  <a:moveTo>
                    <a:pt x="628627" y="137346"/>
                  </a:moveTo>
                  <a:lnTo>
                    <a:pt x="623873" y="139447"/>
                  </a:lnTo>
                  <a:lnTo>
                    <a:pt x="618725" y="141920"/>
                  </a:lnTo>
                  <a:lnTo>
                    <a:pt x="628627" y="137346"/>
                  </a:lnTo>
                  <a:close/>
                </a:path>
                <a:path w="2521584" h="690880">
                  <a:moveTo>
                    <a:pt x="656165" y="125174"/>
                  </a:moveTo>
                  <a:lnTo>
                    <a:pt x="640848" y="131700"/>
                  </a:lnTo>
                  <a:lnTo>
                    <a:pt x="628627" y="137346"/>
                  </a:lnTo>
                  <a:lnTo>
                    <a:pt x="656165" y="125174"/>
                  </a:lnTo>
                  <a:close/>
                </a:path>
                <a:path w="2521584" h="690880">
                  <a:moveTo>
                    <a:pt x="1887174" y="131700"/>
                  </a:moveTo>
                  <a:lnTo>
                    <a:pt x="1897144" y="136195"/>
                  </a:lnTo>
                  <a:lnTo>
                    <a:pt x="1891960" y="133763"/>
                  </a:lnTo>
                  <a:lnTo>
                    <a:pt x="1887174" y="131700"/>
                  </a:lnTo>
                  <a:close/>
                </a:path>
                <a:path w="2521584" h="690880">
                  <a:moveTo>
                    <a:pt x="1859540" y="119787"/>
                  </a:moveTo>
                  <a:lnTo>
                    <a:pt x="1887174" y="131700"/>
                  </a:lnTo>
                  <a:lnTo>
                    <a:pt x="1874901" y="126166"/>
                  </a:lnTo>
                  <a:lnTo>
                    <a:pt x="1859540" y="119787"/>
                  </a:lnTo>
                  <a:close/>
                </a:path>
                <a:path w="2521584" h="690880">
                  <a:moveTo>
                    <a:pt x="675993" y="116726"/>
                  </a:moveTo>
                  <a:lnTo>
                    <a:pt x="667486" y="120170"/>
                  </a:lnTo>
                  <a:lnTo>
                    <a:pt x="656165" y="125174"/>
                  </a:lnTo>
                  <a:lnTo>
                    <a:pt x="675993" y="116726"/>
                  </a:lnTo>
                  <a:close/>
                </a:path>
                <a:path w="2521584" h="690880">
                  <a:moveTo>
                    <a:pt x="1839597" y="111505"/>
                  </a:moveTo>
                  <a:lnTo>
                    <a:pt x="1859540" y="119787"/>
                  </a:lnTo>
                  <a:lnTo>
                    <a:pt x="1848152" y="114878"/>
                  </a:lnTo>
                  <a:lnTo>
                    <a:pt x="1839597" y="111505"/>
                  </a:lnTo>
                  <a:close/>
                </a:path>
                <a:path w="2521584" h="690880">
                  <a:moveTo>
                    <a:pt x="692284" y="110131"/>
                  </a:moveTo>
                  <a:lnTo>
                    <a:pt x="682360" y="114014"/>
                  </a:lnTo>
                  <a:lnTo>
                    <a:pt x="675993" y="116726"/>
                  </a:lnTo>
                  <a:lnTo>
                    <a:pt x="692284" y="110131"/>
                  </a:lnTo>
                  <a:close/>
                </a:path>
                <a:path w="2521584" h="690880">
                  <a:moveTo>
                    <a:pt x="1823273" y="105070"/>
                  </a:moveTo>
                  <a:lnTo>
                    <a:pt x="1839597" y="111505"/>
                  </a:lnTo>
                  <a:lnTo>
                    <a:pt x="1833216" y="108855"/>
                  </a:lnTo>
                  <a:lnTo>
                    <a:pt x="1823273" y="105070"/>
                  </a:lnTo>
                  <a:close/>
                </a:path>
                <a:path w="2521584" h="690880">
                  <a:moveTo>
                    <a:pt x="723126" y="98066"/>
                  </a:moveTo>
                  <a:lnTo>
                    <a:pt x="711478" y="102361"/>
                  </a:lnTo>
                  <a:lnTo>
                    <a:pt x="692284" y="110131"/>
                  </a:lnTo>
                  <a:lnTo>
                    <a:pt x="723126" y="98066"/>
                  </a:lnTo>
                  <a:close/>
                </a:path>
                <a:path w="2521584" h="690880">
                  <a:moveTo>
                    <a:pt x="1792275" y="93269"/>
                  </a:moveTo>
                  <a:lnTo>
                    <a:pt x="1823273" y="105070"/>
                  </a:lnTo>
                  <a:lnTo>
                    <a:pt x="1803980" y="97464"/>
                  </a:lnTo>
                  <a:lnTo>
                    <a:pt x="1792275" y="93269"/>
                  </a:lnTo>
                  <a:close/>
                </a:path>
                <a:path w="2521584" h="690880">
                  <a:moveTo>
                    <a:pt x="726901" y="96674"/>
                  </a:moveTo>
                  <a:lnTo>
                    <a:pt x="724402" y="97567"/>
                  </a:lnTo>
                  <a:lnTo>
                    <a:pt x="723126" y="98066"/>
                  </a:lnTo>
                  <a:lnTo>
                    <a:pt x="726901" y="96674"/>
                  </a:lnTo>
                  <a:close/>
                </a:path>
                <a:path w="2521584" h="690880">
                  <a:moveTo>
                    <a:pt x="1256383" y="7"/>
                  </a:moveTo>
                  <a:lnTo>
                    <a:pt x="1210540" y="876"/>
                  </a:lnTo>
                  <a:lnTo>
                    <a:pt x="1164660" y="3109"/>
                  </a:lnTo>
                  <a:lnTo>
                    <a:pt x="1118774" y="6715"/>
                  </a:lnTo>
                  <a:lnTo>
                    <a:pt x="1072929" y="11702"/>
                  </a:lnTo>
                  <a:lnTo>
                    <a:pt x="1027147" y="18078"/>
                  </a:lnTo>
                  <a:lnTo>
                    <a:pt x="981467" y="25853"/>
                  </a:lnTo>
                  <a:lnTo>
                    <a:pt x="935924" y="35036"/>
                  </a:lnTo>
                  <a:lnTo>
                    <a:pt x="890553" y="45634"/>
                  </a:lnTo>
                  <a:lnTo>
                    <a:pt x="845388" y="57657"/>
                  </a:lnTo>
                  <a:lnTo>
                    <a:pt x="800464" y="71114"/>
                  </a:lnTo>
                  <a:lnTo>
                    <a:pt x="755816" y="86012"/>
                  </a:lnTo>
                  <a:lnTo>
                    <a:pt x="726901" y="96674"/>
                  </a:lnTo>
                  <a:lnTo>
                    <a:pt x="766944" y="82367"/>
                  </a:lnTo>
                  <a:lnTo>
                    <a:pt x="809952" y="68423"/>
                  </a:lnTo>
                  <a:lnTo>
                    <a:pt x="853392" y="55742"/>
                  </a:lnTo>
                  <a:lnTo>
                    <a:pt x="897228" y="44335"/>
                  </a:lnTo>
                  <a:lnTo>
                    <a:pt x="941427" y="34211"/>
                  </a:lnTo>
                  <a:lnTo>
                    <a:pt x="985953" y="25377"/>
                  </a:lnTo>
                  <a:lnTo>
                    <a:pt x="1030773" y="17844"/>
                  </a:lnTo>
                  <a:lnTo>
                    <a:pt x="1075850" y="11621"/>
                  </a:lnTo>
                  <a:lnTo>
                    <a:pt x="1121157" y="6715"/>
                  </a:lnTo>
                  <a:lnTo>
                    <a:pt x="1166642" y="3137"/>
                  </a:lnTo>
                  <a:lnTo>
                    <a:pt x="1212287" y="896"/>
                  </a:lnTo>
                  <a:lnTo>
                    <a:pt x="1257211" y="16"/>
                  </a:lnTo>
                  <a:lnTo>
                    <a:pt x="1256383" y="7"/>
                  </a:lnTo>
                  <a:close/>
                </a:path>
                <a:path w="2521584" h="690880">
                  <a:moveTo>
                    <a:pt x="1788526" y="91925"/>
                  </a:moveTo>
                  <a:lnTo>
                    <a:pt x="1792275" y="93269"/>
                  </a:lnTo>
                  <a:lnTo>
                    <a:pt x="1791008" y="92787"/>
                  </a:lnTo>
                  <a:lnTo>
                    <a:pt x="1788526" y="91925"/>
                  </a:lnTo>
                  <a:close/>
                </a:path>
                <a:path w="2521584" h="690880">
                  <a:moveTo>
                    <a:pt x="1258052" y="0"/>
                  </a:moveTo>
                  <a:lnTo>
                    <a:pt x="1257211" y="16"/>
                  </a:lnTo>
                  <a:lnTo>
                    <a:pt x="1302155" y="493"/>
                  </a:lnTo>
                  <a:lnTo>
                    <a:pt x="1347821" y="2325"/>
                  </a:lnTo>
                  <a:lnTo>
                    <a:pt x="1393346" y="5495"/>
                  </a:lnTo>
                  <a:lnTo>
                    <a:pt x="1438696" y="9994"/>
                  </a:lnTo>
                  <a:lnTo>
                    <a:pt x="1483835" y="15814"/>
                  </a:lnTo>
                  <a:lnTo>
                    <a:pt x="1528730" y="22945"/>
                  </a:lnTo>
                  <a:lnTo>
                    <a:pt x="1573344" y="31378"/>
                  </a:lnTo>
                  <a:lnTo>
                    <a:pt x="1617645" y="41106"/>
                  </a:lnTo>
                  <a:lnTo>
                    <a:pt x="1661596" y="52120"/>
                  </a:lnTo>
                  <a:lnTo>
                    <a:pt x="1705163" y="64410"/>
                  </a:lnTo>
                  <a:lnTo>
                    <a:pt x="1748312" y="77969"/>
                  </a:lnTo>
                  <a:lnTo>
                    <a:pt x="1788526" y="91925"/>
                  </a:lnTo>
                  <a:lnTo>
                    <a:pt x="1759477" y="81513"/>
                  </a:lnTo>
                  <a:lnTo>
                    <a:pt x="1714678" y="67016"/>
                  </a:lnTo>
                  <a:lnTo>
                    <a:pt x="1669619" y="53962"/>
                  </a:lnTo>
                  <a:lnTo>
                    <a:pt x="1624333" y="42345"/>
                  </a:lnTo>
                  <a:lnTo>
                    <a:pt x="1578855" y="32154"/>
                  </a:lnTo>
                  <a:lnTo>
                    <a:pt x="1533220" y="23380"/>
                  </a:lnTo>
                  <a:lnTo>
                    <a:pt x="1487463" y="16015"/>
                  </a:lnTo>
                  <a:lnTo>
                    <a:pt x="1441618" y="10049"/>
                  </a:lnTo>
                  <a:lnTo>
                    <a:pt x="1395720" y="5473"/>
                  </a:lnTo>
                  <a:lnTo>
                    <a:pt x="1349803" y="2279"/>
                  </a:lnTo>
                  <a:lnTo>
                    <a:pt x="1303902" y="458"/>
                  </a:lnTo>
                  <a:lnTo>
                    <a:pt x="1258052" y="0"/>
                  </a:lnTo>
                  <a:close/>
                </a:path>
              </a:pathLst>
            </a:custGeom>
            <a:solidFill>
              <a:srgbClr val="EAF3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9717383" y="2463880"/>
              <a:ext cx="2521585" cy="690880"/>
            </a:xfrm>
            <a:custGeom>
              <a:avLst/>
              <a:gdLst/>
              <a:ahLst/>
              <a:cxnLst/>
              <a:rect l="l" t="t" r="r" b="b"/>
              <a:pathLst>
                <a:path w="2521584" h="690880">
                  <a:moveTo>
                    <a:pt x="0" y="690785"/>
                  </a:moveTo>
                  <a:lnTo>
                    <a:pt x="24756" y="651305"/>
                  </a:lnTo>
                  <a:lnTo>
                    <a:pt x="50706" y="612891"/>
                  </a:lnTo>
                  <a:lnTo>
                    <a:pt x="77814" y="575552"/>
                  </a:lnTo>
                  <a:lnTo>
                    <a:pt x="106046" y="539297"/>
                  </a:lnTo>
                  <a:lnTo>
                    <a:pt x="135368" y="504136"/>
                  </a:lnTo>
                  <a:lnTo>
                    <a:pt x="165744" y="470076"/>
                  </a:lnTo>
                  <a:lnTo>
                    <a:pt x="197140" y="437128"/>
                  </a:lnTo>
                  <a:lnTo>
                    <a:pt x="229522" y="405300"/>
                  </a:lnTo>
                  <a:lnTo>
                    <a:pt x="262854" y="374601"/>
                  </a:lnTo>
                  <a:lnTo>
                    <a:pt x="297103" y="345040"/>
                  </a:lnTo>
                  <a:lnTo>
                    <a:pt x="332233" y="316626"/>
                  </a:lnTo>
                  <a:lnTo>
                    <a:pt x="368210" y="289369"/>
                  </a:lnTo>
                  <a:lnTo>
                    <a:pt x="404999" y="263277"/>
                  </a:lnTo>
                  <a:lnTo>
                    <a:pt x="442566" y="238359"/>
                  </a:lnTo>
                  <a:lnTo>
                    <a:pt x="480876" y="214624"/>
                  </a:lnTo>
                  <a:lnTo>
                    <a:pt x="519894" y="192081"/>
                  </a:lnTo>
                  <a:lnTo>
                    <a:pt x="559587" y="170740"/>
                  </a:lnTo>
                  <a:lnTo>
                    <a:pt x="599918" y="150609"/>
                  </a:lnTo>
                  <a:lnTo>
                    <a:pt x="640854" y="131697"/>
                  </a:lnTo>
                  <a:lnTo>
                    <a:pt x="682360" y="114014"/>
                  </a:lnTo>
                  <a:lnTo>
                    <a:pt x="724402" y="97568"/>
                  </a:lnTo>
                  <a:lnTo>
                    <a:pt x="766944" y="82368"/>
                  </a:lnTo>
                  <a:lnTo>
                    <a:pt x="809952" y="68423"/>
                  </a:lnTo>
                  <a:lnTo>
                    <a:pt x="853392" y="55743"/>
                  </a:lnTo>
                  <a:lnTo>
                    <a:pt x="897228" y="44336"/>
                  </a:lnTo>
                  <a:lnTo>
                    <a:pt x="941427" y="34211"/>
                  </a:lnTo>
                  <a:lnTo>
                    <a:pt x="985953" y="25377"/>
                  </a:lnTo>
                  <a:lnTo>
                    <a:pt x="1030773" y="17844"/>
                  </a:lnTo>
                  <a:lnTo>
                    <a:pt x="1075850" y="11621"/>
                  </a:lnTo>
                  <a:lnTo>
                    <a:pt x="1121152" y="6715"/>
                  </a:lnTo>
                  <a:lnTo>
                    <a:pt x="1166642" y="3137"/>
                  </a:lnTo>
                  <a:lnTo>
                    <a:pt x="1212287" y="896"/>
                  </a:lnTo>
                  <a:lnTo>
                    <a:pt x="1258052" y="0"/>
                  </a:lnTo>
                  <a:lnTo>
                    <a:pt x="1303903" y="458"/>
                  </a:lnTo>
                  <a:lnTo>
                    <a:pt x="1349803" y="2279"/>
                  </a:lnTo>
                  <a:lnTo>
                    <a:pt x="1395720" y="5473"/>
                  </a:lnTo>
                  <a:lnTo>
                    <a:pt x="1441618" y="10049"/>
                  </a:lnTo>
                  <a:lnTo>
                    <a:pt x="1487463" y="16015"/>
                  </a:lnTo>
                  <a:lnTo>
                    <a:pt x="1533221" y="23380"/>
                  </a:lnTo>
                  <a:lnTo>
                    <a:pt x="1578855" y="32154"/>
                  </a:lnTo>
                  <a:lnTo>
                    <a:pt x="1624333" y="42345"/>
                  </a:lnTo>
                  <a:lnTo>
                    <a:pt x="1669619" y="53962"/>
                  </a:lnTo>
                  <a:lnTo>
                    <a:pt x="1714678" y="67016"/>
                  </a:lnTo>
                  <a:lnTo>
                    <a:pt x="1759477" y="81513"/>
                  </a:lnTo>
                  <a:lnTo>
                    <a:pt x="1803980" y="97464"/>
                  </a:lnTo>
                  <a:lnTo>
                    <a:pt x="1848153" y="114878"/>
                  </a:lnTo>
                  <a:lnTo>
                    <a:pt x="1891961" y="133763"/>
                  </a:lnTo>
                  <a:lnTo>
                    <a:pt x="1935370" y="154129"/>
                  </a:lnTo>
                  <a:lnTo>
                    <a:pt x="1978344" y="175984"/>
                  </a:lnTo>
                  <a:lnTo>
                    <a:pt x="2022994" y="200587"/>
                  </a:lnTo>
                  <a:lnTo>
                    <a:pt x="2066588" y="226611"/>
                  </a:lnTo>
                  <a:lnTo>
                    <a:pt x="2109092" y="254021"/>
                  </a:lnTo>
                  <a:lnTo>
                    <a:pt x="2150470" y="282787"/>
                  </a:lnTo>
                  <a:lnTo>
                    <a:pt x="2190689" y="312877"/>
                  </a:lnTo>
                  <a:lnTo>
                    <a:pt x="2229712" y="344257"/>
                  </a:lnTo>
                  <a:lnTo>
                    <a:pt x="2267507" y="376897"/>
                  </a:lnTo>
                  <a:lnTo>
                    <a:pt x="2304037" y="410763"/>
                  </a:lnTo>
                  <a:lnTo>
                    <a:pt x="2339269" y="445825"/>
                  </a:lnTo>
                  <a:lnTo>
                    <a:pt x="2373168" y="482049"/>
                  </a:lnTo>
                  <a:lnTo>
                    <a:pt x="2405698" y="519403"/>
                  </a:lnTo>
                  <a:lnTo>
                    <a:pt x="2436826" y="557855"/>
                  </a:lnTo>
                  <a:lnTo>
                    <a:pt x="2466517" y="597374"/>
                  </a:lnTo>
                  <a:lnTo>
                    <a:pt x="2494736" y="637927"/>
                  </a:lnTo>
                  <a:lnTo>
                    <a:pt x="2521448" y="679482"/>
                  </a:lnTo>
                  <a:lnTo>
                    <a:pt x="2496289" y="640226"/>
                  </a:lnTo>
                  <a:lnTo>
                    <a:pt x="2469947" y="602046"/>
                  </a:lnTo>
                  <a:lnTo>
                    <a:pt x="2442458" y="564952"/>
                  </a:lnTo>
                  <a:lnTo>
                    <a:pt x="2413856" y="528952"/>
                  </a:lnTo>
                  <a:lnTo>
                    <a:pt x="2384176" y="494055"/>
                  </a:lnTo>
                  <a:lnTo>
                    <a:pt x="2353453" y="460270"/>
                  </a:lnTo>
                  <a:lnTo>
                    <a:pt x="2321721" y="427604"/>
                  </a:lnTo>
                  <a:lnTo>
                    <a:pt x="2289015" y="396068"/>
                  </a:lnTo>
                  <a:lnTo>
                    <a:pt x="2255370" y="365669"/>
                  </a:lnTo>
                  <a:lnTo>
                    <a:pt x="2220821" y="336417"/>
                  </a:lnTo>
                  <a:lnTo>
                    <a:pt x="2185401" y="308319"/>
                  </a:lnTo>
                  <a:lnTo>
                    <a:pt x="2149147" y="281386"/>
                  </a:lnTo>
                  <a:lnTo>
                    <a:pt x="2112093" y="255625"/>
                  </a:lnTo>
                  <a:lnTo>
                    <a:pt x="2074272" y="231045"/>
                  </a:lnTo>
                  <a:lnTo>
                    <a:pt x="2035721" y="207654"/>
                  </a:lnTo>
                  <a:lnTo>
                    <a:pt x="1996474" y="185463"/>
                  </a:lnTo>
                  <a:lnTo>
                    <a:pt x="1956565" y="164478"/>
                  </a:lnTo>
                  <a:lnTo>
                    <a:pt x="1916029" y="144710"/>
                  </a:lnTo>
                  <a:lnTo>
                    <a:pt x="1874901" y="126166"/>
                  </a:lnTo>
                  <a:lnTo>
                    <a:pt x="1833216" y="108855"/>
                  </a:lnTo>
                  <a:lnTo>
                    <a:pt x="1791009" y="92786"/>
                  </a:lnTo>
                  <a:lnTo>
                    <a:pt x="1748313" y="77969"/>
                  </a:lnTo>
                  <a:lnTo>
                    <a:pt x="1705164" y="64410"/>
                  </a:lnTo>
                  <a:lnTo>
                    <a:pt x="1661597" y="52120"/>
                  </a:lnTo>
                  <a:lnTo>
                    <a:pt x="1617645" y="41106"/>
                  </a:lnTo>
                  <a:lnTo>
                    <a:pt x="1573345" y="31378"/>
                  </a:lnTo>
                  <a:lnTo>
                    <a:pt x="1528730" y="22944"/>
                  </a:lnTo>
                  <a:lnTo>
                    <a:pt x="1483836" y="15814"/>
                  </a:lnTo>
                  <a:lnTo>
                    <a:pt x="1438697" y="9994"/>
                  </a:lnTo>
                  <a:lnTo>
                    <a:pt x="1393347" y="5495"/>
                  </a:lnTo>
                  <a:lnTo>
                    <a:pt x="1347822" y="2325"/>
                  </a:lnTo>
                  <a:lnTo>
                    <a:pt x="1302156" y="493"/>
                  </a:lnTo>
                  <a:lnTo>
                    <a:pt x="1256384" y="7"/>
                  </a:lnTo>
                  <a:lnTo>
                    <a:pt x="1210541" y="876"/>
                  </a:lnTo>
                  <a:lnTo>
                    <a:pt x="1164661" y="3109"/>
                  </a:lnTo>
                  <a:lnTo>
                    <a:pt x="1118778" y="6715"/>
                  </a:lnTo>
                  <a:lnTo>
                    <a:pt x="1072929" y="11701"/>
                  </a:lnTo>
                  <a:lnTo>
                    <a:pt x="1027147" y="18078"/>
                  </a:lnTo>
                  <a:lnTo>
                    <a:pt x="981468" y="25853"/>
                  </a:lnTo>
                  <a:lnTo>
                    <a:pt x="935925" y="35036"/>
                  </a:lnTo>
                  <a:lnTo>
                    <a:pt x="890554" y="45634"/>
                  </a:lnTo>
                  <a:lnTo>
                    <a:pt x="845389" y="57657"/>
                  </a:lnTo>
                  <a:lnTo>
                    <a:pt x="800465" y="71114"/>
                  </a:lnTo>
                  <a:lnTo>
                    <a:pt x="755816" y="86012"/>
                  </a:lnTo>
                  <a:lnTo>
                    <a:pt x="711479" y="102362"/>
                  </a:lnTo>
                  <a:lnTo>
                    <a:pt x="667486" y="120171"/>
                  </a:lnTo>
                  <a:lnTo>
                    <a:pt x="623873" y="139448"/>
                  </a:lnTo>
                  <a:lnTo>
                    <a:pt x="580675" y="160201"/>
                  </a:lnTo>
                  <a:lnTo>
                    <a:pt x="537926" y="182441"/>
                  </a:lnTo>
                  <a:lnTo>
                    <a:pt x="493530" y="207443"/>
                  </a:lnTo>
                  <a:lnTo>
                    <a:pt x="450204" y="233856"/>
                  </a:lnTo>
                  <a:lnTo>
                    <a:pt x="407983" y="261647"/>
                  </a:lnTo>
                  <a:lnTo>
                    <a:pt x="366901" y="290783"/>
                  </a:lnTo>
                  <a:lnTo>
                    <a:pt x="326992" y="321231"/>
                  </a:lnTo>
                  <a:lnTo>
                    <a:pt x="288292" y="352960"/>
                  </a:lnTo>
                  <a:lnTo>
                    <a:pt x="250833" y="385937"/>
                  </a:lnTo>
                  <a:lnTo>
                    <a:pt x="214651" y="420129"/>
                  </a:lnTo>
                  <a:lnTo>
                    <a:pt x="179779" y="455505"/>
                  </a:lnTo>
                  <a:lnTo>
                    <a:pt x="146253" y="492031"/>
                  </a:lnTo>
                  <a:lnTo>
                    <a:pt x="114106" y="529675"/>
                  </a:lnTo>
                  <a:lnTo>
                    <a:pt x="83373" y="568405"/>
                  </a:lnTo>
                  <a:lnTo>
                    <a:pt x="54088" y="608188"/>
                  </a:lnTo>
                  <a:lnTo>
                    <a:pt x="26285" y="648992"/>
                  </a:lnTo>
                  <a:lnTo>
                    <a:pt x="0" y="69078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8751322" y="5466722"/>
              <a:ext cx="303530" cy="461645"/>
            </a:xfrm>
            <a:custGeom>
              <a:avLst/>
              <a:gdLst/>
              <a:ahLst/>
              <a:cxnLst/>
              <a:rect l="l" t="t" r="r" b="b"/>
              <a:pathLst>
                <a:path w="303529" h="461645">
                  <a:moveTo>
                    <a:pt x="151759" y="0"/>
                  </a:moveTo>
                  <a:lnTo>
                    <a:pt x="0" y="0"/>
                  </a:lnTo>
                  <a:lnTo>
                    <a:pt x="151759" y="230597"/>
                  </a:lnTo>
                  <a:lnTo>
                    <a:pt x="0" y="461196"/>
                  </a:lnTo>
                  <a:lnTo>
                    <a:pt x="151759" y="461196"/>
                  </a:lnTo>
                  <a:lnTo>
                    <a:pt x="303521" y="230597"/>
                  </a:lnTo>
                  <a:lnTo>
                    <a:pt x="151759" y="0"/>
                  </a:lnTo>
                  <a:close/>
                </a:path>
              </a:pathLst>
            </a:custGeom>
            <a:solidFill>
              <a:srgbClr val="17AD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8751322" y="5466722"/>
              <a:ext cx="303530" cy="461645"/>
            </a:xfrm>
            <a:custGeom>
              <a:avLst/>
              <a:gdLst/>
              <a:ahLst/>
              <a:cxnLst/>
              <a:rect l="l" t="t" r="r" b="b"/>
              <a:pathLst>
                <a:path w="303529" h="461645">
                  <a:moveTo>
                    <a:pt x="0" y="0"/>
                  </a:moveTo>
                  <a:lnTo>
                    <a:pt x="151760" y="0"/>
                  </a:lnTo>
                  <a:lnTo>
                    <a:pt x="303521" y="230598"/>
                  </a:lnTo>
                  <a:lnTo>
                    <a:pt x="151760" y="461196"/>
                  </a:lnTo>
                  <a:lnTo>
                    <a:pt x="0" y="461196"/>
                  </a:lnTo>
                  <a:lnTo>
                    <a:pt x="151760" y="23059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10845078" y="2238095"/>
              <a:ext cx="343535" cy="461645"/>
            </a:xfrm>
            <a:custGeom>
              <a:avLst/>
              <a:gdLst/>
              <a:ahLst/>
              <a:cxnLst/>
              <a:rect l="l" t="t" r="r" b="b"/>
              <a:pathLst>
                <a:path w="343534" h="461644">
                  <a:moveTo>
                    <a:pt x="171702" y="0"/>
                  </a:moveTo>
                  <a:lnTo>
                    <a:pt x="0" y="0"/>
                  </a:lnTo>
                  <a:lnTo>
                    <a:pt x="171702" y="230597"/>
                  </a:lnTo>
                  <a:lnTo>
                    <a:pt x="0" y="461195"/>
                  </a:lnTo>
                  <a:lnTo>
                    <a:pt x="171702" y="461195"/>
                  </a:lnTo>
                  <a:lnTo>
                    <a:pt x="343404" y="230597"/>
                  </a:lnTo>
                  <a:lnTo>
                    <a:pt x="171702" y="0"/>
                  </a:lnTo>
                  <a:close/>
                </a:path>
              </a:pathLst>
            </a:custGeom>
            <a:solidFill>
              <a:srgbClr val="17AD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10845078" y="2238095"/>
              <a:ext cx="343535" cy="461645"/>
            </a:xfrm>
            <a:custGeom>
              <a:avLst/>
              <a:gdLst/>
              <a:ahLst/>
              <a:cxnLst/>
              <a:rect l="l" t="t" r="r" b="b"/>
              <a:pathLst>
                <a:path w="343534" h="461644">
                  <a:moveTo>
                    <a:pt x="0" y="0"/>
                  </a:moveTo>
                  <a:lnTo>
                    <a:pt x="171702" y="0"/>
                  </a:lnTo>
                  <a:lnTo>
                    <a:pt x="343405" y="230598"/>
                  </a:lnTo>
                  <a:lnTo>
                    <a:pt x="171702" y="461196"/>
                  </a:lnTo>
                  <a:lnTo>
                    <a:pt x="0" y="461196"/>
                  </a:lnTo>
                  <a:lnTo>
                    <a:pt x="171702" y="23059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0" name="object 15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047008" y="4167768"/>
              <a:ext cx="546408" cy="2281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030" y="365252"/>
            <a:ext cx="127590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45"/>
              <a:t>F</a:t>
            </a:r>
            <a:r>
              <a:rPr dirty="0" sz="4800" spc="25"/>
              <a:t>l</a:t>
            </a:r>
            <a:r>
              <a:rPr dirty="0" sz="4800" spc="180"/>
              <a:t>y</a:t>
            </a:r>
            <a:r>
              <a:rPr dirty="0" sz="4800" spc="330"/>
              <a:t>w</a:t>
            </a:r>
            <a:r>
              <a:rPr dirty="0" sz="4800" spc="90"/>
              <a:t>hee</a:t>
            </a:r>
            <a:r>
              <a:rPr dirty="0" sz="4800" spc="110"/>
              <a:t>l</a:t>
            </a:r>
            <a:r>
              <a:rPr dirty="0" sz="4800" spc="-505"/>
              <a:t> </a:t>
            </a:r>
            <a:r>
              <a:rPr dirty="0" sz="4800" spc="5"/>
              <a:t>e</a:t>
            </a:r>
            <a:r>
              <a:rPr dirty="0" sz="4800" spc="-30"/>
              <a:t>f</a:t>
            </a:r>
            <a:r>
              <a:rPr dirty="0" sz="4800" spc="50"/>
              <a:t>f</a:t>
            </a:r>
            <a:r>
              <a:rPr dirty="0" sz="4800" spc="-114"/>
              <a:t>e</a:t>
            </a:r>
            <a:r>
              <a:rPr dirty="0" sz="4800" spc="-120"/>
              <a:t>c</a:t>
            </a:r>
            <a:r>
              <a:rPr dirty="0" sz="4800" spc="75"/>
              <a:t>t</a:t>
            </a:r>
            <a:r>
              <a:rPr dirty="0" sz="4800" spc="-490"/>
              <a:t> </a:t>
            </a:r>
            <a:r>
              <a:rPr dirty="0" sz="4800" spc="635"/>
              <a:t>–</a:t>
            </a:r>
            <a:r>
              <a:rPr dirty="0" sz="4800" spc="-500"/>
              <a:t> </a:t>
            </a:r>
            <a:r>
              <a:rPr dirty="0" sz="4800" spc="240"/>
              <a:t>“</a:t>
            </a:r>
            <a:r>
              <a:rPr dirty="0" sz="4800" spc="405"/>
              <a:t>A</a:t>
            </a:r>
            <a:r>
              <a:rPr dirty="0" sz="4800" spc="-500"/>
              <a:t> </a:t>
            </a:r>
            <a:r>
              <a:rPr dirty="0" sz="4800" spc="85"/>
              <a:t>r</a:t>
            </a:r>
            <a:r>
              <a:rPr dirty="0" sz="4800" spc="20"/>
              <a:t>i</a:t>
            </a:r>
            <a:r>
              <a:rPr dirty="0" sz="4800" spc="125"/>
              <a:t>s</a:t>
            </a:r>
            <a:r>
              <a:rPr dirty="0" sz="4800" spc="45"/>
              <a:t>i</a:t>
            </a:r>
            <a:r>
              <a:rPr dirty="0" sz="4800" spc="360"/>
              <a:t>n</a:t>
            </a:r>
            <a:r>
              <a:rPr dirty="0" sz="4800" spc="445"/>
              <a:t>g</a:t>
            </a:r>
            <a:r>
              <a:rPr dirty="0" sz="4800" spc="-500"/>
              <a:t> </a:t>
            </a:r>
            <a:r>
              <a:rPr dirty="0" sz="4800" spc="-40"/>
              <a:t>t</a:t>
            </a:r>
            <a:r>
              <a:rPr dirty="0" sz="4800" spc="20"/>
              <a:t>i</a:t>
            </a:r>
            <a:r>
              <a:rPr dirty="0" sz="4800" spc="70"/>
              <a:t>d</a:t>
            </a:r>
            <a:r>
              <a:rPr dirty="0" sz="4800" spc="185"/>
              <a:t>e</a:t>
            </a:r>
            <a:r>
              <a:rPr dirty="0" sz="4800" spc="-500"/>
              <a:t> </a:t>
            </a:r>
            <a:r>
              <a:rPr dirty="0" sz="4800" spc="135"/>
              <a:t>l</a:t>
            </a:r>
            <a:r>
              <a:rPr dirty="0" sz="4800" spc="20"/>
              <a:t>i</a:t>
            </a:r>
            <a:r>
              <a:rPr dirty="0" sz="4800" spc="50"/>
              <a:t>f</a:t>
            </a:r>
            <a:r>
              <a:rPr dirty="0" sz="4800" spc="-40"/>
              <a:t>t</a:t>
            </a:r>
            <a:r>
              <a:rPr dirty="0" sz="4800" spc="265"/>
              <a:t>s</a:t>
            </a:r>
            <a:r>
              <a:rPr dirty="0" sz="4800" spc="-500"/>
              <a:t> </a:t>
            </a:r>
            <a:r>
              <a:rPr dirty="0" sz="4800" spc="65"/>
              <a:t>a</a:t>
            </a:r>
            <a:r>
              <a:rPr dirty="0" sz="4800" spc="135"/>
              <a:t>l</a:t>
            </a:r>
            <a:r>
              <a:rPr dirty="0" sz="4800" spc="260"/>
              <a:t>l</a:t>
            </a:r>
            <a:r>
              <a:rPr dirty="0" sz="4800" spc="-505"/>
              <a:t> </a:t>
            </a:r>
            <a:r>
              <a:rPr dirty="0" sz="4800" spc="235"/>
              <a:t>b</a:t>
            </a:r>
            <a:r>
              <a:rPr dirty="0" sz="4800" spc="215"/>
              <a:t>o</a:t>
            </a:r>
            <a:r>
              <a:rPr dirty="0" sz="4800" spc="65"/>
              <a:t>a</a:t>
            </a:r>
            <a:r>
              <a:rPr dirty="0" sz="4800" spc="-40"/>
              <a:t>t</a:t>
            </a:r>
            <a:r>
              <a:rPr dirty="0" sz="4800" spc="120"/>
              <a:t>s”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94030" y="1247140"/>
            <a:ext cx="15830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320" b="1">
                <a:solidFill>
                  <a:srgbClr val="E659D6"/>
                </a:solidFill>
                <a:latin typeface="Trebuchet MS"/>
                <a:cs typeface="Trebuchet MS"/>
              </a:rPr>
              <a:t>B</a:t>
            </a:r>
            <a:r>
              <a:rPr dirty="0" sz="1600" spc="20" b="1">
                <a:solidFill>
                  <a:srgbClr val="E659D6"/>
                </a:solidFill>
                <a:latin typeface="Trebuchet MS"/>
                <a:cs typeface="Trebuchet MS"/>
              </a:rPr>
              <a:t>L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70" b="1">
                <a:solidFill>
                  <a:srgbClr val="E659D6"/>
                </a:solidFill>
                <a:latin typeface="Trebuchet MS"/>
                <a:cs typeface="Trebuchet MS"/>
              </a:rPr>
              <a:t>U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E659D6"/>
                </a:solidFill>
                <a:latin typeface="Trebuchet MS"/>
                <a:cs typeface="Trebuchet MS"/>
              </a:rPr>
              <a:t>E</a:t>
            </a:r>
            <a:r>
              <a:rPr dirty="0" sz="1600" spc="-185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50" b="1">
                <a:solidFill>
                  <a:srgbClr val="E659D6"/>
                </a:solidFill>
                <a:latin typeface="Trebuchet MS"/>
                <a:cs typeface="Trebuchet MS"/>
              </a:rPr>
              <a:t>P</a:t>
            </a:r>
            <a:r>
              <a:rPr dirty="0" sz="1600" spc="-19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40" b="1">
                <a:solidFill>
                  <a:srgbClr val="E659D6"/>
                </a:solidFill>
                <a:latin typeface="Trebuchet MS"/>
                <a:cs typeface="Trebuchet MS"/>
              </a:rPr>
              <a:t>R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60" b="1">
                <a:solidFill>
                  <a:srgbClr val="E659D6"/>
                </a:solidFill>
                <a:latin typeface="Trebuchet MS"/>
                <a:cs typeface="Trebuchet MS"/>
              </a:rPr>
              <a:t>I</a:t>
            </a:r>
            <a:r>
              <a:rPr dirty="0" sz="1600" spc="-18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340" b="1">
                <a:solidFill>
                  <a:srgbClr val="E659D6"/>
                </a:solidFill>
                <a:latin typeface="Trebuchet MS"/>
                <a:cs typeface="Trebuchet MS"/>
              </a:rPr>
              <a:t>N</a:t>
            </a:r>
            <a:r>
              <a:rPr dirty="0" sz="1600" spc="35" b="1">
                <a:solidFill>
                  <a:srgbClr val="E659D6"/>
                </a:solidFill>
                <a:latin typeface="Trebuchet MS"/>
                <a:cs typeface="Trebuchet MS"/>
              </a:rPr>
              <a:t>T</a:t>
            </a:r>
            <a:r>
              <a:rPr dirty="0" sz="1600" spc="-190" b="1">
                <a:solidFill>
                  <a:srgbClr val="E659D6"/>
                </a:solidFill>
                <a:latin typeface="Trebuchet MS"/>
                <a:cs typeface="Trebuchet MS"/>
              </a:rPr>
              <a:t> </a:t>
            </a:r>
            <a:r>
              <a:rPr dirty="0" sz="1600" spc="114" b="1">
                <a:solidFill>
                  <a:srgbClr val="E659D6"/>
                </a:solidFill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4198" y="3324860"/>
            <a:ext cx="175133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0195">
              <a:lnSpc>
                <a:spcPct val="1111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Feedback 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/ 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fin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114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3413" y="1678787"/>
            <a:ext cx="5166760" cy="47127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17640" y="3366515"/>
            <a:ext cx="118491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Key </a:t>
            </a: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5" b="1">
                <a:solidFill>
                  <a:srgbClr val="FFFFFF"/>
                </a:solidFill>
                <a:latin typeface="Trebuchet MS"/>
                <a:cs typeface="Trebuchet MS"/>
              </a:rPr>
              <a:t>activities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0" b="1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000" spc="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-8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000" spc="5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114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000" spc="-6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7830" y="6924547"/>
            <a:ext cx="3385185" cy="118491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998219" marR="5080" indent="-986155">
              <a:lnSpc>
                <a:spcPts val="2110"/>
              </a:lnSpc>
              <a:spcBef>
                <a:spcPts val="210"/>
              </a:spcBef>
            </a:pPr>
            <a:r>
              <a:rPr dirty="0" sz="1800" spc="55" b="1">
                <a:solidFill>
                  <a:srgbClr val="E56CE2"/>
                </a:solidFill>
                <a:latin typeface="Trebuchet MS"/>
                <a:cs typeface="Trebuchet MS"/>
              </a:rPr>
              <a:t>Highly</a:t>
            </a:r>
            <a:r>
              <a:rPr dirty="0" sz="1800" spc="-85" b="1">
                <a:solidFill>
                  <a:srgbClr val="E56CE2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E56CE2"/>
                </a:solidFill>
                <a:latin typeface="Trebuchet MS"/>
                <a:cs typeface="Trebuchet MS"/>
              </a:rPr>
              <a:t>Confidential</a:t>
            </a:r>
            <a:r>
              <a:rPr dirty="0" sz="1800" spc="-80" b="1">
                <a:solidFill>
                  <a:srgbClr val="E56CE2"/>
                </a:solidFill>
                <a:latin typeface="Trebuchet MS"/>
                <a:cs typeface="Trebuchet MS"/>
              </a:rPr>
              <a:t> </a:t>
            </a:r>
            <a:r>
              <a:rPr dirty="0" sz="1800" spc="40" b="1">
                <a:solidFill>
                  <a:srgbClr val="E56CE2"/>
                </a:solidFill>
                <a:latin typeface="Trebuchet MS"/>
                <a:cs typeface="Trebuchet MS"/>
              </a:rPr>
              <a:t>Data</a:t>
            </a:r>
            <a:r>
              <a:rPr dirty="0" sz="1800" spc="-80" b="1">
                <a:solidFill>
                  <a:srgbClr val="E56CE2"/>
                </a:solidFill>
                <a:latin typeface="Trebuchet MS"/>
                <a:cs typeface="Trebuchet MS"/>
              </a:rPr>
              <a:t> </a:t>
            </a:r>
            <a:r>
              <a:rPr dirty="0" sz="1800" spc="30" b="1">
                <a:solidFill>
                  <a:srgbClr val="E56CE2"/>
                </a:solidFill>
                <a:latin typeface="Trebuchet MS"/>
                <a:cs typeface="Trebuchet MS"/>
              </a:rPr>
              <a:t>(HCD) </a:t>
            </a:r>
            <a:r>
              <a:rPr dirty="0" sz="1800" spc="-525" b="1">
                <a:solidFill>
                  <a:srgbClr val="E56CE2"/>
                </a:solidFill>
                <a:latin typeface="Trebuchet MS"/>
                <a:cs typeface="Trebuchet MS"/>
              </a:rPr>
              <a:t> </a:t>
            </a:r>
            <a:r>
              <a:rPr dirty="0" sz="1800" spc="90" b="1">
                <a:solidFill>
                  <a:srgbClr val="E56CE2"/>
                </a:solidFill>
                <a:latin typeface="Trebuchet MS"/>
                <a:cs typeface="Trebuchet MS"/>
              </a:rPr>
              <a:t>ML</a:t>
            </a:r>
            <a:r>
              <a:rPr dirty="0" sz="1800" spc="-75" b="1">
                <a:solidFill>
                  <a:srgbClr val="E56CE2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E56CE2"/>
                </a:solidFill>
                <a:latin typeface="Trebuchet MS"/>
                <a:cs typeface="Trebuchet MS"/>
              </a:rPr>
              <a:t>blueprint</a:t>
            </a:r>
            <a:endParaRPr sz="1800">
              <a:latin typeface="Trebuchet MS"/>
              <a:cs typeface="Trebuchet MS"/>
            </a:endParaRPr>
          </a:p>
          <a:p>
            <a:pPr marL="462280" marR="455295" indent="314325">
              <a:lnSpc>
                <a:spcPts val="1900"/>
              </a:lnSpc>
              <a:spcBef>
                <a:spcPts val="1060"/>
              </a:spcBef>
            </a:pP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Domain </a:t>
            </a:r>
            <a:r>
              <a:rPr dirty="0" sz="1600" spc="210" i="1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credit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risk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10" i="1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600" spc="-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surveillance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2095" y="6469605"/>
            <a:ext cx="3117850" cy="135953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2000" spc="-25" b="1">
                <a:solidFill>
                  <a:srgbClr val="FFFFFF"/>
                </a:solidFill>
                <a:latin typeface="Trebuchet MS"/>
                <a:cs typeface="Trebuchet MS"/>
              </a:rPr>
              <a:t>Journey</a:t>
            </a:r>
            <a:r>
              <a:rPr dirty="0" sz="20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 b="1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0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 b="1">
                <a:solidFill>
                  <a:srgbClr val="FFFFFF"/>
                </a:solidFill>
                <a:latin typeface="Trebuchet MS"/>
                <a:cs typeface="Trebuchet MS"/>
              </a:rPr>
              <a:t>blueprint</a:t>
            </a:r>
            <a:r>
              <a:rPr dirty="0" sz="20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endParaRPr sz="2000">
              <a:latin typeface="Trebuchet MS"/>
              <a:cs typeface="Trebuchet MS"/>
            </a:endParaRPr>
          </a:p>
          <a:p>
            <a:pPr algn="ctr" marL="37465">
              <a:lnSpc>
                <a:spcPct val="100000"/>
              </a:lnSpc>
              <a:spcBef>
                <a:spcPts val="560"/>
              </a:spcBef>
            </a:pPr>
            <a:r>
              <a:rPr dirty="0" sz="1800" spc="-10" b="1">
                <a:solidFill>
                  <a:srgbClr val="E56CE2"/>
                </a:solidFill>
                <a:latin typeface="Trebuchet MS"/>
                <a:cs typeface="Trebuchet MS"/>
              </a:rPr>
              <a:t>Microservices</a:t>
            </a:r>
            <a:r>
              <a:rPr dirty="0" sz="1800" spc="-85" b="1">
                <a:solidFill>
                  <a:srgbClr val="E56CE2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E56CE2"/>
                </a:solidFill>
                <a:latin typeface="Trebuchet MS"/>
                <a:cs typeface="Trebuchet MS"/>
              </a:rPr>
              <a:t>blueprint</a:t>
            </a:r>
            <a:endParaRPr sz="1800">
              <a:latin typeface="Trebuchet MS"/>
              <a:cs typeface="Trebuchet MS"/>
            </a:endParaRPr>
          </a:p>
          <a:p>
            <a:pPr algn="ctr" marL="177165" marR="131445">
              <a:lnSpc>
                <a:spcPts val="1900"/>
              </a:lnSpc>
              <a:spcBef>
                <a:spcPts val="1025"/>
              </a:spcBef>
            </a:pP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10" i="1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600" spc="-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wholesale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credit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risk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10" i="1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6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risk-grading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06307" y="6789673"/>
            <a:ext cx="3986529" cy="1283335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dirty="0" sz="1800" spc="40" b="1">
                <a:solidFill>
                  <a:srgbClr val="E56CE2"/>
                </a:solidFill>
                <a:latin typeface="Trebuchet MS"/>
                <a:cs typeface="Trebuchet MS"/>
              </a:rPr>
              <a:t>Data</a:t>
            </a:r>
            <a:r>
              <a:rPr dirty="0" sz="1800" spc="-105" b="1">
                <a:solidFill>
                  <a:srgbClr val="E56CE2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E56CE2"/>
                </a:solidFill>
                <a:latin typeface="Trebuchet MS"/>
                <a:cs typeface="Trebuchet MS"/>
              </a:rPr>
              <a:t>lake</a:t>
            </a:r>
            <a:endParaRPr sz="1800">
              <a:latin typeface="Trebuchet MS"/>
              <a:cs typeface="Trebuchet MS"/>
            </a:endParaRPr>
          </a:p>
          <a:p>
            <a:pPr algn="ctr" marL="12700" marR="5080">
              <a:lnSpc>
                <a:spcPct val="99400"/>
              </a:lnSpc>
              <a:spcBef>
                <a:spcPts val="955"/>
              </a:spcBef>
            </a:pP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10" i="1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600" spc="-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finance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treasury,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compliance </a:t>
            </a:r>
            <a:r>
              <a:rPr dirty="0" sz="1600" spc="-4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case </a:t>
            </a:r>
            <a:r>
              <a:rPr dirty="0" sz="1600" spc="210" i="1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stress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reporting,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forecasting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7814" y="6682206"/>
            <a:ext cx="4945380" cy="1214120"/>
          </a:xfrm>
          <a:custGeom>
            <a:avLst/>
            <a:gdLst/>
            <a:ahLst/>
            <a:cxnLst/>
            <a:rect l="l" t="t" r="r" b="b"/>
            <a:pathLst>
              <a:path w="4945380" h="1214120">
                <a:moveTo>
                  <a:pt x="44450" y="1191450"/>
                </a:moveTo>
                <a:lnTo>
                  <a:pt x="42697" y="1182801"/>
                </a:lnTo>
                <a:lnTo>
                  <a:pt x="37934" y="1175740"/>
                </a:lnTo>
                <a:lnTo>
                  <a:pt x="30873" y="1170965"/>
                </a:lnTo>
                <a:lnTo>
                  <a:pt x="22225" y="1169225"/>
                </a:lnTo>
                <a:lnTo>
                  <a:pt x="13576" y="1170965"/>
                </a:lnTo>
                <a:lnTo>
                  <a:pt x="6515" y="1175740"/>
                </a:lnTo>
                <a:lnTo>
                  <a:pt x="1752" y="1182801"/>
                </a:lnTo>
                <a:lnTo>
                  <a:pt x="0" y="1191488"/>
                </a:lnTo>
                <a:lnTo>
                  <a:pt x="1752" y="1200150"/>
                </a:lnTo>
                <a:lnTo>
                  <a:pt x="6515" y="1207211"/>
                </a:lnTo>
                <a:lnTo>
                  <a:pt x="13576" y="1211973"/>
                </a:lnTo>
                <a:lnTo>
                  <a:pt x="22225" y="1213713"/>
                </a:lnTo>
                <a:lnTo>
                  <a:pt x="30873" y="1211973"/>
                </a:lnTo>
                <a:lnTo>
                  <a:pt x="37934" y="1207211"/>
                </a:lnTo>
                <a:lnTo>
                  <a:pt x="42697" y="1200150"/>
                </a:lnTo>
                <a:lnTo>
                  <a:pt x="44450" y="1191450"/>
                </a:lnTo>
                <a:close/>
              </a:path>
              <a:path w="4945380" h="1214120">
                <a:moveTo>
                  <a:pt x="44450" y="1102499"/>
                </a:moveTo>
                <a:lnTo>
                  <a:pt x="42697" y="1093851"/>
                </a:lnTo>
                <a:lnTo>
                  <a:pt x="37934" y="1086789"/>
                </a:lnTo>
                <a:lnTo>
                  <a:pt x="30873" y="1082027"/>
                </a:lnTo>
                <a:lnTo>
                  <a:pt x="22225" y="1080274"/>
                </a:lnTo>
                <a:lnTo>
                  <a:pt x="13576" y="1082027"/>
                </a:lnTo>
                <a:lnTo>
                  <a:pt x="6515" y="1086789"/>
                </a:lnTo>
                <a:lnTo>
                  <a:pt x="1752" y="1093851"/>
                </a:lnTo>
                <a:lnTo>
                  <a:pt x="0" y="1102550"/>
                </a:lnTo>
                <a:lnTo>
                  <a:pt x="1752" y="1111199"/>
                </a:lnTo>
                <a:lnTo>
                  <a:pt x="6515" y="1118260"/>
                </a:lnTo>
                <a:lnTo>
                  <a:pt x="13576" y="1123022"/>
                </a:lnTo>
                <a:lnTo>
                  <a:pt x="22225" y="1124775"/>
                </a:lnTo>
                <a:lnTo>
                  <a:pt x="30873" y="1123022"/>
                </a:lnTo>
                <a:lnTo>
                  <a:pt x="37934" y="1118260"/>
                </a:lnTo>
                <a:lnTo>
                  <a:pt x="42697" y="1111199"/>
                </a:lnTo>
                <a:lnTo>
                  <a:pt x="44450" y="1102499"/>
                </a:lnTo>
                <a:close/>
              </a:path>
              <a:path w="4945380" h="1214120">
                <a:moveTo>
                  <a:pt x="44450" y="1013561"/>
                </a:moveTo>
                <a:lnTo>
                  <a:pt x="42697" y="1004912"/>
                </a:lnTo>
                <a:lnTo>
                  <a:pt x="37934" y="997839"/>
                </a:lnTo>
                <a:lnTo>
                  <a:pt x="30873" y="993076"/>
                </a:lnTo>
                <a:lnTo>
                  <a:pt x="22225" y="991336"/>
                </a:lnTo>
                <a:lnTo>
                  <a:pt x="13576" y="993076"/>
                </a:lnTo>
                <a:lnTo>
                  <a:pt x="6515" y="997839"/>
                </a:lnTo>
                <a:lnTo>
                  <a:pt x="1752" y="1004912"/>
                </a:lnTo>
                <a:lnTo>
                  <a:pt x="0" y="1013599"/>
                </a:lnTo>
                <a:lnTo>
                  <a:pt x="1752" y="1022261"/>
                </a:lnTo>
                <a:lnTo>
                  <a:pt x="6515" y="1029322"/>
                </a:lnTo>
                <a:lnTo>
                  <a:pt x="13576" y="1034084"/>
                </a:lnTo>
                <a:lnTo>
                  <a:pt x="22225" y="1035824"/>
                </a:lnTo>
                <a:lnTo>
                  <a:pt x="30873" y="1034084"/>
                </a:lnTo>
                <a:lnTo>
                  <a:pt x="37934" y="1029322"/>
                </a:lnTo>
                <a:lnTo>
                  <a:pt x="42697" y="1022261"/>
                </a:lnTo>
                <a:lnTo>
                  <a:pt x="44450" y="1013561"/>
                </a:lnTo>
                <a:close/>
              </a:path>
              <a:path w="4945380" h="1214120">
                <a:moveTo>
                  <a:pt x="44450" y="924610"/>
                </a:moveTo>
                <a:lnTo>
                  <a:pt x="42697" y="915962"/>
                </a:lnTo>
                <a:lnTo>
                  <a:pt x="37934" y="908900"/>
                </a:lnTo>
                <a:lnTo>
                  <a:pt x="30873" y="904138"/>
                </a:lnTo>
                <a:lnTo>
                  <a:pt x="22225" y="902385"/>
                </a:lnTo>
                <a:lnTo>
                  <a:pt x="13576" y="904138"/>
                </a:lnTo>
                <a:lnTo>
                  <a:pt x="6515" y="908900"/>
                </a:lnTo>
                <a:lnTo>
                  <a:pt x="1752" y="915962"/>
                </a:lnTo>
                <a:lnTo>
                  <a:pt x="0" y="924661"/>
                </a:lnTo>
                <a:lnTo>
                  <a:pt x="1752" y="933310"/>
                </a:lnTo>
                <a:lnTo>
                  <a:pt x="6515" y="940371"/>
                </a:lnTo>
                <a:lnTo>
                  <a:pt x="13576" y="945134"/>
                </a:lnTo>
                <a:lnTo>
                  <a:pt x="22225" y="946886"/>
                </a:lnTo>
                <a:lnTo>
                  <a:pt x="30873" y="945134"/>
                </a:lnTo>
                <a:lnTo>
                  <a:pt x="37934" y="940371"/>
                </a:lnTo>
                <a:lnTo>
                  <a:pt x="42697" y="933310"/>
                </a:lnTo>
                <a:lnTo>
                  <a:pt x="44450" y="924610"/>
                </a:lnTo>
                <a:close/>
              </a:path>
              <a:path w="4945380" h="1214120">
                <a:moveTo>
                  <a:pt x="44450" y="835672"/>
                </a:moveTo>
                <a:lnTo>
                  <a:pt x="42697" y="827024"/>
                </a:lnTo>
                <a:lnTo>
                  <a:pt x="37934" y="819950"/>
                </a:lnTo>
                <a:lnTo>
                  <a:pt x="30873" y="815187"/>
                </a:lnTo>
                <a:lnTo>
                  <a:pt x="22225" y="813447"/>
                </a:lnTo>
                <a:lnTo>
                  <a:pt x="13576" y="815187"/>
                </a:lnTo>
                <a:lnTo>
                  <a:pt x="6515" y="819962"/>
                </a:lnTo>
                <a:lnTo>
                  <a:pt x="1752" y="827024"/>
                </a:lnTo>
                <a:lnTo>
                  <a:pt x="0" y="835710"/>
                </a:lnTo>
                <a:lnTo>
                  <a:pt x="1752" y="844372"/>
                </a:lnTo>
                <a:lnTo>
                  <a:pt x="6515" y="851433"/>
                </a:lnTo>
                <a:lnTo>
                  <a:pt x="13576" y="856195"/>
                </a:lnTo>
                <a:lnTo>
                  <a:pt x="22225" y="857935"/>
                </a:lnTo>
                <a:lnTo>
                  <a:pt x="30873" y="856195"/>
                </a:lnTo>
                <a:lnTo>
                  <a:pt x="37934" y="851433"/>
                </a:lnTo>
                <a:lnTo>
                  <a:pt x="42697" y="844372"/>
                </a:lnTo>
                <a:lnTo>
                  <a:pt x="44450" y="835672"/>
                </a:lnTo>
                <a:close/>
              </a:path>
              <a:path w="4945380" h="1214120">
                <a:moveTo>
                  <a:pt x="44450" y="746721"/>
                </a:moveTo>
                <a:lnTo>
                  <a:pt x="42697" y="738073"/>
                </a:lnTo>
                <a:lnTo>
                  <a:pt x="37934" y="731012"/>
                </a:lnTo>
                <a:lnTo>
                  <a:pt x="30873" y="726249"/>
                </a:lnTo>
                <a:lnTo>
                  <a:pt x="22225" y="724496"/>
                </a:lnTo>
                <a:lnTo>
                  <a:pt x="13576" y="726249"/>
                </a:lnTo>
                <a:lnTo>
                  <a:pt x="6515" y="731012"/>
                </a:lnTo>
                <a:lnTo>
                  <a:pt x="1752" y="738073"/>
                </a:lnTo>
                <a:lnTo>
                  <a:pt x="0" y="746772"/>
                </a:lnTo>
                <a:lnTo>
                  <a:pt x="1752" y="755421"/>
                </a:lnTo>
                <a:lnTo>
                  <a:pt x="6515" y="762482"/>
                </a:lnTo>
                <a:lnTo>
                  <a:pt x="13576" y="767245"/>
                </a:lnTo>
                <a:lnTo>
                  <a:pt x="22225" y="768997"/>
                </a:lnTo>
                <a:lnTo>
                  <a:pt x="30873" y="767245"/>
                </a:lnTo>
                <a:lnTo>
                  <a:pt x="37934" y="762482"/>
                </a:lnTo>
                <a:lnTo>
                  <a:pt x="42697" y="755421"/>
                </a:lnTo>
                <a:lnTo>
                  <a:pt x="44450" y="746721"/>
                </a:lnTo>
                <a:close/>
              </a:path>
              <a:path w="4945380" h="1214120">
                <a:moveTo>
                  <a:pt x="44450" y="657783"/>
                </a:moveTo>
                <a:lnTo>
                  <a:pt x="42697" y="649135"/>
                </a:lnTo>
                <a:lnTo>
                  <a:pt x="37934" y="642073"/>
                </a:lnTo>
                <a:lnTo>
                  <a:pt x="30873" y="637298"/>
                </a:lnTo>
                <a:lnTo>
                  <a:pt x="22225" y="635558"/>
                </a:lnTo>
                <a:lnTo>
                  <a:pt x="13576" y="637298"/>
                </a:lnTo>
                <a:lnTo>
                  <a:pt x="6515" y="642073"/>
                </a:lnTo>
                <a:lnTo>
                  <a:pt x="1739" y="649135"/>
                </a:lnTo>
                <a:lnTo>
                  <a:pt x="0" y="657821"/>
                </a:lnTo>
                <a:lnTo>
                  <a:pt x="1752" y="666483"/>
                </a:lnTo>
                <a:lnTo>
                  <a:pt x="6515" y="673544"/>
                </a:lnTo>
                <a:lnTo>
                  <a:pt x="13576" y="678307"/>
                </a:lnTo>
                <a:lnTo>
                  <a:pt x="22225" y="680046"/>
                </a:lnTo>
                <a:lnTo>
                  <a:pt x="30873" y="678307"/>
                </a:lnTo>
                <a:lnTo>
                  <a:pt x="37934" y="673544"/>
                </a:lnTo>
                <a:lnTo>
                  <a:pt x="42697" y="666483"/>
                </a:lnTo>
                <a:lnTo>
                  <a:pt x="44450" y="657783"/>
                </a:lnTo>
                <a:close/>
              </a:path>
              <a:path w="4945380" h="1214120">
                <a:moveTo>
                  <a:pt x="44450" y="568833"/>
                </a:moveTo>
                <a:lnTo>
                  <a:pt x="42697" y="560184"/>
                </a:lnTo>
                <a:lnTo>
                  <a:pt x="37934" y="553123"/>
                </a:lnTo>
                <a:lnTo>
                  <a:pt x="30873" y="548360"/>
                </a:lnTo>
                <a:lnTo>
                  <a:pt x="22225" y="546608"/>
                </a:lnTo>
                <a:lnTo>
                  <a:pt x="13576" y="548360"/>
                </a:lnTo>
                <a:lnTo>
                  <a:pt x="6515" y="553123"/>
                </a:lnTo>
                <a:lnTo>
                  <a:pt x="1739" y="560184"/>
                </a:lnTo>
                <a:lnTo>
                  <a:pt x="0" y="568883"/>
                </a:lnTo>
                <a:lnTo>
                  <a:pt x="1739" y="577532"/>
                </a:lnTo>
                <a:lnTo>
                  <a:pt x="6515" y="584593"/>
                </a:lnTo>
                <a:lnTo>
                  <a:pt x="13576" y="589356"/>
                </a:lnTo>
                <a:lnTo>
                  <a:pt x="22225" y="591108"/>
                </a:lnTo>
                <a:lnTo>
                  <a:pt x="30873" y="589356"/>
                </a:lnTo>
                <a:lnTo>
                  <a:pt x="37934" y="584593"/>
                </a:lnTo>
                <a:lnTo>
                  <a:pt x="42697" y="577532"/>
                </a:lnTo>
                <a:lnTo>
                  <a:pt x="44450" y="568833"/>
                </a:lnTo>
                <a:close/>
              </a:path>
              <a:path w="4945380" h="1214120">
                <a:moveTo>
                  <a:pt x="44450" y="479894"/>
                </a:moveTo>
                <a:lnTo>
                  <a:pt x="42697" y="471246"/>
                </a:lnTo>
                <a:lnTo>
                  <a:pt x="37934" y="464185"/>
                </a:lnTo>
                <a:lnTo>
                  <a:pt x="30873" y="459409"/>
                </a:lnTo>
                <a:lnTo>
                  <a:pt x="22225" y="457669"/>
                </a:lnTo>
                <a:lnTo>
                  <a:pt x="13576" y="459409"/>
                </a:lnTo>
                <a:lnTo>
                  <a:pt x="6515" y="464185"/>
                </a:lnTo>
                <a:lnTo>
                  <a:pt x="1739" y="471246"/>
                </a:lnTo>
                <a:lnTo>
                  <a:pt x="0" y="479933"/>
                </a:lnTo>
                <a:lnTo>
                  <a:pt x="1739" y="488594"/>
                </a:lnTo>
                <a:lnTo>
                  <a:pt x="6515" y="495655"/>
                </a:lnTo>
                <a:lnTo>
                  <a:pt x="13576" y="500418"/>
                </a:lnTo>
                <a:lnTo>
                  <a:pt x="22225" y="502158"/>
                </a:lnTo>
                <a:lnTo>
                  <a:pt x="30873" y="500418"/>
                </a:lnTo>
                <a:lnTo>
                  <a:pt x="37934" y="495655"/>
                </a:lnTo>
                <a:lnTo>
                  <a:pt x="42697" y="488594"/>
                </a:lnTo>
                <a:lnTo>
                  <a:pt x="44450" y="479894"/>
                </a:lnTo>
                <a:close/>
              </a:path>
              <a:path w="4945380" h="1214120">
                <a:moveTo>
                  <a:pt x="44450" y="390944"/>
                </a:moveTo>
                <a:lnTo>
                  <a:pt x="42697" y="382295"/>
                </a:lnTo>
                <a:lnTo>
                  <a:pt x="37934" y="375234"/>
                </a:lnTo>
                <a:lnTo>
                  <a:pt x="30873" y="370471"/>
                </a:lnTo>
                <a:lnTo>
                  <a:pt x="22225" y="368719"/>
                </a:lnTo>
                <a:lnTo>
                  <a:pt x="13576" y="370471"/>
                </a:lnTo>
                <a:lnTo>
                  <a:pt x="6515" y="375234"/>
                </a:lnTo>
                <a:lnTo>
                  <a:pt x="1739" y="382295"/>
                </a:lnTo>
                <a:lnTo>
                  <a:pt x="0" y="390994"/>
                </a:lnTo>
                <a:lnTo>
                  <a:pt x="1739" y="399643"/>
                </a:lnTo>
                <a:lnTo>
                  <a:pt x="6515" y="406704"/>
                </a:lnTo>
                <a:lnTo>
                  <a:pt x="13576" y="411467"/>
                </a:lnTo>
                <a:lnTo>
                  <a:pt x="22225" y="413219"/>
                </a:lnTo>
                <a:lnTo>
                  <a:pt x="30873" y="411467"/>
                </a:lnTo>
                <a:lnTo>
                  <a:pt x="37934" y="406704"/>
                </a:lnTo>
                <a:lnTo>
                  <a:pt x="42697" y="399643"/>
                </a:lnTo>
                <a:lnTo>
                  <a:pt x="44450" y="390944"/>
                </a:lnTo>
                <a:close/>
              </a:path>
              <a:path w="4945380" h="1214120">
                <a:moveTo>
                  <a:pt x="44450" y="302006"/>
                </a:moveTo>
                <a:lnTo>
                  <a:pt x="42697" y="293357"/>
                </a:lnTo>
                <a:lnTo>
                  <a:pt x="37934" y="286296"/>
                </a:lnTo>
                <a:lnTo>
                  <a:pt x="30873" y="281520"/>
                </a:lnTo>
                <a:lnTo>
                  <a:pt x="22225" y="279781"/>
                </a:lnTo>
                <a:lnTo>
                  <a:pt x="13576" y="281520"/>
                </a:lnTo>
                <a:lnTo>
                  <a:pt x="6515" y="286296"/>
                </a:lnTo>
                <a:lnTo>
                  <a:pt x="1739" y="293357"/>
                </a:lnTo>
                <a:lnTo>
                  <a:pt x="0" y="302044"/>
                </a:lnTo>
                <a:lnTo>
                  <a:pt x="1739" y="310705"/>
                </a:lnTo>
                <a:lnTo>
                  <a:pt x="6515" y="317766"/>
                </a:lnTo>
                <a:lnTo>
                  <a:pt x="13576" y="322529"/>
                </a:lnTo>
                <a:lnTo>
                  <a:pt x="22225" y="324269"/>
                </a:lnTo>
                <a:lnTo>
                  <a:pt x="30873" y="322529"/>
                </a:lnTo>
                <a:lnTo>
                  <a:pt x="37934" y="317766"/>
                </a:lnTo>
                <a:lnTo>
                  <a:pt x="42697" y="310705"/>
                </a:lnTo>
                <a:lnTo>
                  <a:pt x="44450" y="302006"/>
                </a:lnTo>
                <a:close/>
              </a:path>
              <a:path w="4945380" h="1214120">
                <a:moveTo>
                  <a:pt x="44450" y="213055"/>
                </a:moveTo>
                <a:lnTo>
                  <a:pt x="42697" y="204406"/>
                </a:lnTo>
                <a:lnTo>
                  <a:pt x="37934" y="197345"/>
                </a:lnTo>
                <a:lnTo>
                  <a:pt x="30873" y="192582"/>
                </a:lnTo>
                <a:lnTo>
                  <a:pt x="22225" y="190830"/>
                </a:lnTo>
                <a:lnTo>
                  <a:pt x="13576" y="192582"/>
                </a:lnTo>
                <a:lnTo>
                  <a:pt x="6515" y="197345"/>
                </a:lnTo>
                <a:lnTo>
                  <a:pt x="1739" y="204406"/>
                </a:lnTo>
                <a:lnTo>
                  <a:pt x="0" y="213106"/>
                </a:lnTo>
                <a:lnTo>
                  <a:pt x="1739" y="221754"/>
                </a:lnTo>
                <a:lnTo>
                  <a:pt x="6515" y="228815"/>
                </a:lnTo>
                <a:lnTo>
                  <a:pt x="13576" y="233578"/>
                </a:lnTo>
                <a:lnTo>
                  <a:pt x="22225" y="235331"/>
                </a:lnTo>
                <a:lnTo>
                  <a:pt x="30873" y="233578"/>
                </a:lnTo>
                <a:lnTo>
                  <a:pt x="37934" y="228815"/>
                </a:lnTo>
                <a:lnTo>
                  <a:pt x="42697" y="221754"/>
                </a:lnTo>
                <a:lnTo>
                  <a:pt x="44450" y="213055"/>
                </a:lnTo>
                <a:close/>
              </a:path>
              <a:path w="4945380" h="1214120">
                <a:moveTo>
                  <a:pt x="44450" y="124117"/>
                </a:moveTo>
                <a:lnTo>
                  <a:pt x="42697" y="115468"/>
                </a:lnTo>
                <a:lnTo>
                  <a:pt x="37934" y="108394"/>
                </a:lnTo>
                <a:lnTo>
                  <a:pt x="30873" y="103632"/>
                </a:lnTo>
                <a:lnTo>
                  <a:pt x="22225" y="101892"/>
                </a:lnTo>
                <a:lnTo>
                  <a:pt x="13576" y="103632"/>
                </a:lnTo>
                <a:lnTo>
                  <a:pt x="6515" y="108394"/>
                </a:lnTo>
                <a:lnTo>
                  <a:pt x="1739" y="115468"/>
                </a:lnTo>
                <a:lnTo>
                  <a:pt x="0" y="124155"/>
                </a:lnTo>
                <a:lnTo>
                  <a:pt x="1739" y="132816"/>
                </a:lnTo>
                <a:lnTo>
                  <a:pt x="6515" y="139877"/>
                </a:lnTo>
                <a:lnTo>
                  <a:pt x="13576" y="144640"/>
                </a:lnTo>
                <a:lnTo>
                  <a:pt x="22225" y="146380"/>
                </a:lnTo>
                <a:lnTo>
                  <a:pt x="30873" y="144640"/>
                </a:lnTo>
                <a:lnTo>
                  <a:pt x="37934" y="139877"/>
                </a:lnTo>
                <a:lnTo>
                  <a:pt x="42697" y="132816"/>
                </a:lnTo>
                <a:lnTo>
                  <a:pt x="44450" y="124117"/>
                </a:lnTo>
                <a:close/>
              </a:path>
              <a:path w="4945380" h="1214120">
                <a:moveTo>
                  <a:pt x="53009" y="22225"/>
                </a:moveTo>
                <a:lnTo>
                  <a:pt x="51269" y="13576"/>
                </a:lnTo>
                <a:lnTo>
                  <a:pt x="46507" y="6515"/>
                </a:lnTo>
                <a:lnTo>
                  <a:pt x="39433" y="1752"/>
                </a:lnTo>
                <a:lnTo>
                  <a:pt x="30746" y="0"/>
                </a:lnTo>
                <a:lnTo>
                  <a:pt x="22098" y="1752"/>
                </a:lnTo>
                <a:lnTo>
                  <a:pt x="15024" y="6515"/>
                </a:lnTo>
                <a:lnTo>
                  <a:pt x="10261" y="13576"/>
                </a:lnTo>
                <a:lnTo>
                  <a:pt x="9474" y="17462"/>
                </a:lnTo>
                <a:lnTo>
                  <a:pt x="6502" y="19456"/>
                </a:lnTo>
                <a:lnTo>
                  <a:pt x="1739" y="26517"/>
                </a:lnTo>
                <a:lnTo>
                  <a:pt x="0" y="35217"/>
                </a:lnTo>
                <a:lnTo>
                  <a:pt x="1739" y="43865"/>
                </a:lnTo>
                <a:lnTo>
                  <a:pt x="6502" y="50927"/>
                </a:lnTo>
                <a:lnTo>
                  <a:pt x="13576" y="55689"/>
                </a:lnTo>
                <a:lnTo>
                  <a:pt x="22225" y="57442"/>
                </a:lnTo>
                <a:lnTo>
                  <a:pt x="30873" y="55689"/>
                </a:lnTo>
                <a:lnTo>
                  <a:pt x="37934" y="50927"/>
                </a:lnTo>
                <a:lnTo>
                  <a:pt x="42697" y="43865"/>
                </a:lnTo>
                <a:lnTo>
                  <a:pt x="43472" y="39992"/>
                </a:lnTo>
                <a:lnTo>
                  <a:pt x="46507" y="37947"/>
                </a:lnTo>
                <a:lnTo>
                  <a:pt x="51269" y="30886"/>
                </a:lnTo>
                <a:lnTo>
                  <a:pt x="53009" y="22225"/>
                </a:lnTo>
                <a:close/>
              </a:path>
              <a:path w="4945380" h="1214120">
                <a:moveTo>
                  <a:pt x="141960" y="22225"/>
                </a:moveTo>
                <a:lnTo>
                  <a:pt x="140208" y="13576"/>
                </a:lnTo>
                <a:lnTo>
                  <a:pt x="135445" y="6515"/>
                </a:lnTo>
                <a:lnTo>
                  <a:pt x="128384" y="1752"/>
                </a:lnTo>
                <a:lnTo>
                  <a:pt x="119684" y="0"/>
                </a:lnTo>
                <a:lnTo>
                  <a:pt x="111036" y="1752"/>
                </a:lnTo>
                <a:lnTo>
                  <a:pt x="103974" y="6515"/>
                </a:lnTo>
                <a:lnTo>
                  <a:pt x="99212" y="13576"/>
                </a:lnTo>
                <a:lnTo>
                  <a:pt x="97459" y="22225"/>
                </a:lnTo>
                <a:lnTo>
                  <a:pt x="99212" y="30886"/>
                </a:lnTo>
                <a:lnTo>
                  <a:pt x="103974" y="37947"/>
                </a:lnTo>
                <a:lnTo>
                  <a:pt x="111036" y="42710"/>
                </a:lnTo>
                <a:lnTo>
                  <a:pt x="119735" y="44450"/>
                </a:lnTo>
                <a:lnTo>
                  <a:pt x="128384" y="42710"/>
                </a:lnTo>
                <a:lnTo>
                  <a:pt x="135445" y="37947"/>
                </a:lnTo>
                <a:lnTo>
                  <a:pt x="140208" y="30886"/>
                </a:lnTo>
                <a:lnTo>
                  <a:pt x="141960" y="22225"/>
                </a:lnTo>
                <a:close/>
              </a:path>
              <a:path w="4945380" h="1214120">
                <a:moveTo>
                  <a:pt x="230898" y="22225"/>
                </a:moveTo>
                <a:lnTo>
                  <a:pt x="229158" y="13576"/>
                </a:lnTo>
                <a:lnTo>
                  <a:pt x="224396" y="6515"/>
                </a:lnTo>
                <a:lnTo>
                  <a:pt x="217322" y="1752"/>
                </a:lnTo>
                <a:lnTo>
                  <a:pt x="208635" y="0"/>
                </a:lnTo>
                <a:lnTo>
                  <a:pt x="199986" y="1752"/>
                </a:lnTo>
                <a:lnTo>
                  <a:pt x="192913" y="6515"/>
                </a:lnTo>
                <a:lnTo>
                  <a:pt x="188150" y="13576"/>
                </a:lnTo>
                <a:lnTo>
                  <a:pt x="186410" y="22225"/>
                </a:lnTo>
                <a:lnTo>
                  <a:pt x="188150" y="30886"/>
                </a:lnTo>
                <a:lnTo>
                  <a:pt x="192913" y="37947"/>
                </a:lnTo>
                <a:lnTo>
                  <a:pt x="199986" y="42710"/>
                </a:lnTo>
                <a:lnTo>
                  <a:pt x="208673" y="44450"/>
                </a:lnTo>
                <a:lnTo>
                  <a:pt x="217322" y="42710"/>
                </a:lnTo>
                <a:lnTo>
                  <a:pt x="224396" y="37947"/>
                </a:lnTo>
                <a:lnTo>
                  <a:pt x="229158" y="30886"/>
                </a:lnTo>
                <a:lnTo>
                  <a:pt x="230898" y="22225"/>
                </a:lnTo>
                <a:close/>
              </a:path>
              <a:path w="4945380" h="1214120">
                <a:moveTo>
                  <a:pt x="319849" y="22225"/>
                </a:moveTo>
                <a:lnTo>
                  <a:pt x="318096" y="13576"/>
                </a:lnTo>
                <a:lnTo>
                  <a:pt x="313334" y="6515"/>
                </a:lnTo>
                <a:lnTo>
                  <a:pt x="306273" y="1752"/>
                </a:lnTo>
                <a:lnTo>
                  <a:pt x="297573" y="0"/>
                </a:lnTo>
                <a:lnTo>
                  <a:pt x="288925" y="1752"/>
                </a:lnTo>
                <a:lnTo>
                  <a:pt x="281863" y="6515"/>
                </a:lnTo>
                <a:lnTo>
                  <a:pt x="277101" y="13576"/>
                </a:lnTo>
                <a:lnTo>
                  <a:pt x="275348" y="22225"/>
                </a:lnTo>
                <a:lnTo>
                  <a:pt x="277101" y="30886"/>
                </a:lnTo>
                <a:lnTo>
                  <a:pt x="281863" y="37947"/>
                </a:lnTo>
                <a:lnTo>
                  <a:pt x="288925" y="42710"/>
                </a:lnTo>
                <a:lnTo>
                  <a:pt x="297624" y="44450"/>
                </a:lnTo>
                <a:lnTo>
                  <a:pt x="306273" y="42710"/>
                </a:lnTo>
                <a:lnTo>
                  <a:pt x="313334" y="37947"/>
                </a:lnTo>
                <a:lnTo>
                  <a:pt x="318096" y="30886"/>
                </a:lnTo>
                <a:lnTo>
                  <a:pt x="319849" y="22225"/>
                </a:lnTo>
                <a:close/>
              </a:path>
              <a:path w="4945380" h="1214120">
                <a:moveTo>
                  <a:pt x="408787" y="22225"/>
                </a:moveTo>
                <a:lnTo>
                  <a:pt x="407047" y="13576"/>
                </a:lnTo>
                <a:lnTo>
                  <a:pt x="402285" y="6515"/>
                </a:lnTo>
                <a:lnTo>
                  <a:pt x="395211" y="1752"/>
                </a:lnTo>
                <a:lnTo>
                  <a:pt x="386524" y="0"/>
                </a:lnTo>
                <a:lnTo>
                  <a:pt x="377875" y="1752"/>
                </a:lnTo>
                <a:lnTo>
                  <a:pt x="370801" y="6515"/>
                </a:lnTo>
                <a:lnTo>
                  <a:pt x="366039" y="13576"/>
                </a:lnTo>
                <a:lnTo>
                  <a:pt x="364299" y="22225"/>
                </a:lnTo>
                <a:lnTo>
                  <a:pt x="366039" y="30886"/>
                </a:lnTo>
                <a:lnTo>
                  <a:pt x="370801" y="37947"/>
                </a:lnTo>
                <a:lnTo>
                  <a:pt x="377875" y="42710"/>
                </a:lnTo>
                <a:lnTo>
                  <a:pt x="386562" y="44450"/>
                </a:lnTo>
                <a:lnTo>
                  <a:pt x="395211" y="42710"/>
                </a:lnTo>
                <a:lnTo>
                  <a:pt x="402285" y="37947"/>
                </a:lnTo>
                <a:lnTo>
                  <a:pt x="407047" y="30886"/>
                </a:lnTo>
                <a:lnTo>
                  <a:pt x="408787" y="22225"/>
                </a:lnTo>
                <a:close/>
              </a:path>
              <a:path w="4945380" h="1214120">
                <a:moveTo>
                  <a:pt x="497738" y="22225"/>
                </a:moveTo>
                <a:lnTo>
                  <a:pt x="495985" y="13576"/>
                </a:lnTo>
                <a:lnTo>
                  <a:pt x="491223" y="6515"/>
                </a:lnTo>
                <a:lnTo>
                  <a:pt x="484162" y="1752"/>
                </a:lnTo>
                <a:lnTo>
                  <a:pt x="475462" y="0"/>
                </a:lnTo>
                <a:lnTo>
                  <a:pt x="466813" y="1752"/>
                </a:lnTo>
                <a:lnTo>
                  <a:pt x="459752" y="6515"/>
                </a:lnTo>
                <a:lnTo>
                  <a:pt x="454990" y="13576"/>
                </a:lnTo>
                <a:lnTo>
                  <a:pt x="453237" y="22225"/>
                </a:lnTo>
                <a:lnTo>
                  <a:pt x="454990" y="30886"/>
                </a:lnTo>
                <a:lnTo>
                  <a:pt x="459752" y="37947"/>
                </a:lnTo>
                <a:lnTo>
                  <a:pt x="466813" y="42710"/>
                </a:lnTo>
                <a:lnTo>
                  <a:pt x="475513" y="44450"/>
                </a:lnTo>
                <a:lnTo>
                  <a:pt x="484162" y="42710"/>
                </a:lnTo>
                <a:lnTo>
                  <a:pt x="491223" y="37947"/>
                </a:lnTo>
                <a:lnTo>
                  <a:pt x="495985" y="30886"/>
                </a:lnTo>
                <a:lnTo>
                  <a:pt x="497738" y="22225"/>
                </a:lnTo>
                <a:close/>
              </a:path>
              <a:path w="4945380" h="1214120">
                <a:moveTo>
                  <a:pt x="586676" y="22225"/>
                </a:moveTo>
                <a:lnTo>
                  <a:pt x="584936" y="13576"/>
                </a:lnTo>
                <a:lnTo>
                  <a:pt x="580174" y="6515"/>
                </a:lnTo>
                <a:lnTo>
                  <a:pt x="573100" y="1752"/>
                </a:lnTo>
                <a:lnTo>
                  <a:pt x="564413" y="0"/>
                </a:lnTo>
                <a:lnTo>
                  <a:pt x="555764" y="1752"/>
                </a:lnTo>
                <a:lnTo>
                  <a:pt x="548690" y="6515"/>
                </a:lnTo>
                <a:lnTo>
                  <a:pt x="543928" y="13576"/>
                </a:lnTo>
                <a:lnTo>
                  <a:pt x="542188" y="22225"/>
                </a:lnTo>
                <a:lnTo>
                  <a:pt x="543928" y="30886"/>
                </a:lnTo>
                <a:lnTo>
                  <a:pt x="548690" y="37947"/>
                </a:lnTo>
                <a:lnTo>
                  <a:pt x="555764" y="42710"/>
                </a:lnTo>
                <a:lnTo>
                  <a:pt x="564451" y="44450"/>
                </a:lnTo>
                <a:lnTo>
                  <a:pt x="573100" y="42710"/>
                </a:lnTo>
                <a:lnTo>
                  <a:pt x="580174" y="37947"/>
                </a:lnTo>
                <a:lnTo>
                  <a:pt x="584936" y="30886"/>
                </a:lnTo>
                <a:lnTo>
                  <a:pt x="586676" y="22225"/>
                </a:lnTo>
                <a:close/>
              </a:path>
              <a:path w="4945380" h="1214120">
                <a:moveTo>
                  <a:pt x="675627" y="22225"/>
                </a:moveTo>
                <a:lnTo>
                  <a:pt x="673874" y="13576"/>
                </a:lnTo>
                <a:lnTo>
                  <a:pt x="669112" y="6515"/>
                </a:lnTo>
                <a:lnTo>
                  <a:pt x="662051" y="1752"/>
                </a:lnTo>
                <a:lnTo>
                  <a:pt x="653351" y="0"/>
                </a:lnTo>
                <a:lnTo>
                  <a:pt x="644702" y="1752"/>
                </a:lnTo>
                <a:lnTo>
                  <a:pt x="637641" y="6515"/>
                </a:lnTo>
                <a:lnTo>
                  <a:pt x="632879" y="13576"/>
                </a:lnTo>
                <a:lnTo>
                  <a:pt x="631126" y="22225"/>
                </a:lnTo>
                <a:lnTo>
                  <a:pt x="632879" y="30886"/>
                </a:lnTo>
                <a:lnTo>
                  <a:pt x="637641" y="37947"/>
                </a:lnTo>
                <a:lnTo>
                  <a:pt x="644702" y="42710"/>
                </a:lnTo>
                <a:lnTo>
                  <a:pt x="653402" y="44450"/>
                </a:lnTo>
                <a:lnTo>
                  <a:pt x="662051" y="42710"/>
                </a:lnTo>
                <a:lnTo>
                  <a:pt x="669112" y="37947"/>
                </a:lnTo>
                <a:lnTo>
                  <a:pt x="673874" y="30886"/>
                </a:lnTo>
                <a:lnTo>
                  <a:pt x="675627" y="22225"/>
                </a:lnTo>
                <a:close/>
              </a:path>
              <a:path w="4945380" h="1214120">
                <a:moveTo>
                  <a:pt x="764565" y="22225"/>
                </a:moveTo>
                <a:lnTo>
                  <a:pt x="762825" y="13576"/>
                </a:lnTo>
                <a:lnTo>
                  <a:pt x="758063" y="6515"/>
                </a:lnTo>
                <a:lnTo>
                  <a:pt x="750989" y="1752"/>
                </a:lnTo>
                <a:lnTo>
                  <a:pt x="742302" y="0"/>
                </a:lnTo>
                <a:lnTo>
                  <a:pt x="733653" y="1752"/>
                </a:lnTo>
                <a:lnTo>
                  <a:pt x="726579" y="6515"/>
                </a:lnTo>
                <a:lnTo>
                  <a:pt x="721817" y="13576"/>
                </a:lnTo>
                <a:lnTo>
                  <a:pt x="720077" y="22225"/>
                </a:lnTo>
                <a:lnTo>
                  <a:pt x="721817" y="30886"/>
                </a:lnTo>
                <a:lnTo>
                  <a:pt x="726579" y="37947"/>
                </a:lnTo>
                <a:lnTo>
                  <a:pt x="733653" y="42710"/>
                </a:lnTo>
                <a:lnTo>
                  <a:pt x="742340" y="44450"/>
                </a:lnTo>
                <a:lnTo>
                  <a:pt x="750989" y="42710"/>
                </a:lnTo>
                <a:lnTo>
                  <a:pt x="758063" y="37947"/>
                </a:lnTo>
                <a:lnTo>
                  <a:pt x="762825" y="30886"/>
                </a:lnTo>
                <a:lnTo>
                  <a:pt x="764565" y="22225"/>
                </a:lnTo>
                <a:close/>
              </a:path>
              <a:path w="4945380" h="1214120">
                <a:moveTo>
                  <a:pt x="853516" y="22225"/>
                </a:moveTo>
                <a:lnTo>
                  <a:pt x="851763" y="13576"/>
                </a:lnTo>
                <a:lnTo>
                  <a:pt x="847001" y="6515"/>
                </a:lnTo>
                <a:lnTo>
                  <a:pt x="839939" y="1752"/>
                </a:lnTo>
                <a:lnTo>
                  <a:pt x="831240" y="0"/>
                </a:lnTo>
                <a:lnTo>
                  <a:pt x="822591" y="1752"/>
                </a:lnTo>
                <a:lnTo>
                  <a:pt x="815530" y="6515"/>
                </a:lnTo>
                <a:lnTo>
                  <a:pt x="810768" y="13576"/>
                </a:lnTo>
                <a:lnTo>
                  <a:pt x="809015" y="22225"/>
                </a:lnTo>
                <a:lnTo>
                  <a:pt x="810768" y="30886"/>
                </a:lnTo>
                <a:lnTo>
                  <a:pt x="815530" y="37947"/>
                </a:lnTo>
                <a:lnTo>
                  <a:pt x="822591" y="42710"/>
                </a:lnTo>
                <a:lnTo>
                  <a:pt x="831291" y="44450"/>
                </a:lnTo>
                <a:lnTo>
                  <a:pt x="839939" y="42710"/>
                </a:lnTo>
                <a:lnTo>
                  <a:pt x="847001" y="37947"/>
                </a:lnTo>
                <a:lnTo>
                  <a:pt x="851763" y="30886"/>
                </a:lnTo>
                <a:lnTo>
                  <a:pt x="853516" y="22225"/>
                </a:lnTo>
                <a:close/>
              </a:path>
              <a:path w="4945380" h="1214120">
                <a:moveTo>
                  <a:pt x="942454" y="22225"/>
                </a:moveTo>
                <a:lnTo>
                  <a:pt x="940714" y="13576"/>
                </a:lnTo>
                <a:lnTo>
                  <a:pt x="935951" y="6515"/>
                </a:lnTo>
                <a:lnTo>
                  <a:pt x="928878" y="1752"/>
                </a:lnTo>
                <a:lnTo>
                  <a:pt x="920191" y="0"/>
                </a:lnTo>
                <a:lnTo>
                  <a:pt x="911542" y="1752"/>
                </a:lnTo>
                <a:lnTo>
                  <a:pt x="904468" y="6515"/>
                </a:lnTo>
                <a:lnTo>
                  <a:pt x="899706" y="13576"/>
                </a:lnTo>
                <a:lnTo>
                  <a:pt x="897966" y="22225"/>
                </a:lnTo>
                <a:lnTo>
                  <a:pt x="899706" y="30886"/>
                </a:lnTo>
                <a:lnTo>
                  <a:pt x="904468" y="37947"/>
                </a:lnTo>
                <a:lnTo>
                  <a:pt x="911542" y="42710"/>
                </a:lnTo>
                <a:lnTo>
                  <a:pt x="920229" y="44450"/>
                </a:lnTo>
                <a:lnTo>
                  <a:pt x="928890" y="42710"/>
                </a:lnTo>
                <a:lnTo>
                  <a:pt x="935951" y="37947"/>
                </a:lnTo>
                <a:lnTo>
                  <a:pt x="940714" y="30886"/>
                </a:lnTo>
                <a:lnTo>
                  <a:pt x="942454" y="22225"/>
                </a:lnTo>
                <a:close/>
              </a:path>
              <a:path w="4945380" h="1214120">
                <a:moveTo>
                  <a:pt x="1031405" y="22225"/>
                </a:moveTo>
                <a:lnTo>
                  <a:pt x="1029652" y="13576"/>
                </a:lnTo>
                <a:lnTo>
                  <a:pt x="1024890" y="6515"/>
                </a:lnTo>
                <a:lnTo>
                  <a:pt x="1017828" y="1752"/>
                </a:lnTo>
                <a:lnTo>
                  <a:pt x="1009129" y="0"/>
                </a:lnTo>
                <a:lnTo>
                  <a:pt x="1000480" y="1752"/>
                </a:lnTo>
                <a:lnTo>
                  <a:pt x="993419" y="6515"/>
                </a:lnTo>
                <a:lnTo>
                  <a:pt x="988656" y="13576"/>
                </a:lnTo>
                <a:lnTo>
                  <a:pt x="986904" y="22225"/>
                </a:lnTo>
                <a:lnTo>
                  <a:pt x="988656" y="30886"/>
                </a:lnTo>
                <a:lnTo>
                  <a:pt x="993419" y="37947"/>
                </a:lnTo>
                <a:lnTo>
                  <a:pt x="1000480" y="42710"/>
                </a:lnTo>
                <a:lnTo>
                  <a:pt x="1009180" y="44450"/>
                </a:lnTo>
                <a:lnTo>
                  <a:pt x="1017828" y="42710"/>
                </a:lnTo>
                <a:lnTo>
                  <a:pt x="1024890" y="37947"/>
                </a:lnTo>
                <a:lnTo>
                  <a:pt x="1029652" y="30886"/>
                </a:lnTo>
                <a:lnTo>
                  <a:pt x="1031405" y="22225"/>
                </a:lnTo>
                <a:close/>
              </a:path>
              <a:path w="4945380" h="1214120">
                <a:moveTo>
                  <a:pt x="1120343" y="22225"/>
                </a:moveTo>
                <a:lnTo>
                  <a:pt x="1118603" y="13576"/>
                </a:lnTo>
                <a:lnTo>
                  <a:pt x="1113840" y="6515"/>
                </a:lnTo>
                <a:lnTo>
                  <a:pt x="1106766" y="1752"/>
                </a:lnTo>
                <a:lnTo>
                  <a:pt x="1098080" y="0"/>
                </a:lnTo>
                <a:lnTo>
                  <a:pt x="1089431" y="1752"/>
                </a:lnTo>
                <a:lnTo>
                  <a:pt x="1082357" y="6515"/>
                </a:lnTo>
                <a:lnTo>
                  <a:pt x="1077595" y="13576"/>
                </a:lnTo>
                <a:lnTo>
                  <a:pt x="1075855" y="22225"/>
                </a:lnTo>
                <a:lnTo>
                  <a:pt x="1077595" y="30886"/>
                </a:lnTo>
                <a:lnTo>
                  <a:pt x="1082357" y="37947"/>
                </a:lnTo>
                <a:lnTo>
                  <a:pt x="1089431" y="42710"/>
                </a:lnTo>
                <a:lnTo>
                  <a:pt x="1098118" y="44450"/>
                </a:lnTo>
                <a:lnTo>
                  <a:pt x="1106766" y="42710"/>
                </a:lnTo>
                <a:lnTo>
                  <a:pt x="1113840" y="37947"/>
                </a:lnTo>
                <a:lnTo>
                  <a:pt x="1118603" y="30886"/>
                </a:lnTo>
                <a:lnTo>
                  <a:pt x="1120343" y="22225"/>
                </a:lnTo>
                <a:close/>
              </a:path>
              <a:path w="4945380" h="1214120">
                <a:moveTo>
                  <a:pt x="1209294" y="22225"/>
                </a:moveTo>
                <a:lnTo>
                  <a:pt x="1207541" y="13576"/>
                </a:lnTo>
                <a:lnTo>
                  <a:pt x="1202778" y="6515"/>
                </a:lnTo>
                <a:lnTo>
                  <a:pt x="1195717" y="1752"/>
                </a:lnTo>
                <a:lnTo>
                  <a:pt x="1187018" y="0"/>
                </a:lnTo>
                <a:lnTo>
                  <a:pt x="1178369" y="1752"/>
                </a:lnTo>
                <a:lnTo>
                  <a:pt x="1171308" y="6515"/>
                </a:lnTo>
                <a:lnTo>
                  <a:pt x="1166545" y="13576"/>
                </a:lnTo>
                <a:lnTo>
                  <a:pt x="1164793" y="22225"/>
                </a:lnTo>
                <a:lnTo>
                  <a:pt x="1166545" y="30886"/>
                </a:lnTo>
                <a:lnTo>
                  <a:pt x="1171308" y="37947"/>
                </a:lnTo>
                <a:lnTo>
                  <a:pt x="1178369" y="42710"/>
                </a:lnTo>
                <a:lnTo>
                  <a:pt x="1187069" y="44450"/>
                </a:lnTo>
                <a:lnTo>
                  <a:pt x="1195717" y="42710"/>
                </a:lnTo>
                <a:lnTo>
                  <a:pt x="1202778" y="37947"/>
                </a:lnTo>
                <a:lnTo>
                  <a:pt x="1207541" y="30886"/>
                </a:lnTo>
                <a:lnTo>
                  <a:pt x="1209294" y="22225"/>
                </a:lnTo>
                <a:close/>
              </a:path>
              <a:path w="4945380" h="1214120">
                <a:moveTo>
                  <a:pt x="1298232" y="22225"/>
                </a:moveTo>
                <a:lnTo>
                  <a:pt x="1296492" y="13576"/>
                </a:lnTo>
                <a:lnTo>
                  <a:pt x="1291729" y="6515"/>
                </a:lnTo>
                <a:lnTo>
                  <a:pt x="1284655" y="1752"/>
                </a:lnTo>
                <a:lnTo>
                  <a:pt x="1275969" y="0"/>
                </a:lnTo>
                <a:lnTo>
                  <a:pt x="1267320" y="1752"/>
                </a:lnTo>
                <a:lnTo>
                  <a:pt x="1260246" y="6515"/>
                </a:lnTo>
                <a:lnTo>
                  <a:pt x="1255483" y="13576"/>
                </a:lnTo>
                <a:lnTo>
                  <a:pt x="1253744" y="22225"/>
                </a:lnTo>
                <a:lnTo>
                  <a:pt x="1255483" y="30886"/>
                </a:lnTo>
                <a:lnTo>
                  <a:pt x="1260246" y="37947"/>
                </a:lnTo>
                <a:lnTo>
                  <a:pt x="1267320" y="42710"/>
                </a:lnTo>
                <a:lnTo>
                  <a:pt x="1276007" y="44450"/>
                </a:lnTo>
                <a:lnTo>
                  <a:pt x="1284655" y="42710"/>
                </a:lnTo>
                <a:lnTo>
                  <a:pt x="1291729" y="37947"/>
                </a:lnTo>
                <a:lnTo>
                  <a:pt x="1296492" y="30886"/>
                </a:lnTo>
                <a:lnTo>
                  <a:pt x="1298232" y="22225"/>
                </a:lnTo>
                <a:close/>
              </a:path>
              <a:path w="4945380" h="1214120">
                <a:moveTo>
                  <a:pt x="1387182" y="22225"/>
                </a:moveTo>
                <a:lnTo>
                  <a:pt x="1385430" y="13576"/>
                </a:lnTo>
                <a:lnTo>
                  <a:pt x="1380667" y="6515"/>
                </a:lnTo>
                <a:lnTo>
                  <a:pt x="1373606" y="1752"/>
                </a:lnTo>
                <a:lnTo>
                  <a:pt x="1364907" y="0"/>
                </a:lnTo>
                <a:lnTo>
                  <a:pt x="1356258" y="1752"/>
                </a:lnTo>
                <a:lnTo>
                  <a:pt x="1349197" y="6515"/>
                </a:lnTo>
                <a:lnTo>
                  <a:pt x="1344434" y="13576"/>
                </a:lnTo>
                <a:lnTo>
                  <a:pt x="1342682" y="22225"/>
                </a:lnTo>
                <a:lnTo>
                  <a:pt x="1344434" y="30886"/>
                </a:lnTo>
                <a:lnTo>
                  <a:pt x="1349197" y="37947"/>
                </a:lnTo>
                <a:lnTo>
                  <a:pt x="1356258" y="42710"/>
                </a:lnTo>
                <a:lnTo>
                  <a:pt x="1364957" y="44450"/>
                </a:lnTo>
                <a:lnTo>
                  <a:pt x="1373606" y="42710"/>
                </a:lnTo>
                <a:lnTo>
                  <a:pt x="1380667" y="37947"/>
                </a:lnTo>
                <a:lnTo>
                  <a:pt x="1385430" y="30886"/>
                </a:lnTo>
                <a:lnTo>
                  <a:pt x="1387182" y="22225"/>
                </a:lnTo>
                <a:close/>
              </a:path>
              <a:path w="4945380" h="1214120">
                <a:moveTo>
                  <a:pt x="1476121" y="22225"/>
                </a:moveTo>
                <a:lnTo>
                  <a:pt x="1474381" y="13576"/>
                </a:lnTo>
                <a:lnTo>
                  <a:pt x="1469618" y="6515"/>
                </a:lnTo>
                <a:lnTo>
                  <a:pt x="1462544" y="1752"/>
                </a:lnTo>
                <a:lnTo>
                  <a:pt x="1453857" y="0"/>
                </a:lnTo>
                <a:lnTo>
                  <a:pt x="1445209" y="1752"/>
                </a:lnTo>
                <a:lnTo>
                  <a:pt x="1438135" y="6515"/>
                </a:lnTo>
                <a:lnTo>
                  <a:pt x="1433372" y="13576"/>
                </a:lnTo>
                <a:lnTo>
                  <a:pt x="1431632" y="22225"/>
                </a:lnTo>
                <a:lnTo>
                  <a:pt x="1433372" y="30886"/>
                </a:lnTo>
                <a:lnTo>
                  <a:pt x="1438135" y="37947"/>
                </a:lnTo>
                <a:lnTo>
                  <a:pt x="1445209" y="42710"/>
                </a:lnTo>
                <a:lnTo>
                  <a:pt x="1453896" y="44450"/>
                </a:lnTo>
                <a:lnTo>
                  <a:pt x="1462544" y="42710"/>
                </a:lnTo>
                <a:lnTo>
                  <a:pt x="1469618" y="37947"/>
                </a:lnTo>
                <a:lnTo>
                  <a:pt x="1474381" y="30886"/>
                </a:lnTo>
                <a:lnTo>
                  <a:pt x="1476121" y="22225"/>
                </a:lnTo>
                <a:close/>
              </a:path>
              <a:path w="4945380" h="1214120">
                <a:moveTo>
                  <a:pt x="1565071" y="22225"/>
                </a:moveTo>
                <a:lnTo>
                  <a:pt x="1563319" y="13576"/>
                </a:lnTo>
                <a:lnTo>
                  <a:pt x="1558556" y="6515"/>
                </a:lnTo>
                <a:lnTo>
                  <a:pt x="1551495" y="1752"/>
                </a:lnTo>
                <a:lnTo>
                  <a:pt x="1542796" y="0"/>
                </a:lnTo>
                <a:lnTo>
                  <a:pt x="1534147" y="1752"/>
                </a:lnTo>
                <a:lnTo>
                  <a:pt x="1527086" y="6515"/>
                </a:lnTo>
                <a:lnTo>
                  <a:pt x="1522323" y="13576"/>
                </a:lnTo>
                <a:lnTo>
                  <a:pt x="1520571" y="22225"/>
                </a:lnTo>
                <a:lnTo>
                  <a:pt x="1522323" y="30886"/>
                </a:lnTo>
                <a:lnTo>
                  <a:pt x="1527086" y="37947"/>
                </a:lnTo>
                <a:lnTo>
                  <a:pt x="1534147" y="42710"/>
                </a:lnTo>
                <a:lnTo>
                  <a:pt x="1542846" y="44450"/>
                </a:lnTo>
                <a:lnTo>
                  <a:pt x="1551495" y="42710"/>
                </a:lnTo>
                <a:lnTo>
                  <a:pt x="1558556" y="37947"/>
                </a:lnTo>
                <a:lnTo>
                  <a:pt x="1563319" y="30886"/>
                </a:lnTo>
                <a:lnTo>
                  <a:pt x="1565071" y="22225"/>
                </a:lnTo>
                <a:close/>
              </a:path>
              <a:path w="4945380" h="1214120">
                <a:moveTo>
                  <a:pt x="1654009" y="22225"/>
                </a:moveTo>
                <a:lnTo>
                  <a:pt x="1652270" y="13576"/>
                </a:lnTo>
                <a:lnTo>
                  <a:pt x="1647507" y="6515"/>
                </a:lnTo>
                <a:lnTo>
                  <a:pt x="1640433" y="1752"/>
                </a:lnTo>
                <a:lnTo>
                  <a:pt x="1631746" y="0"/>
                </a:lnTo>
                <a:lnTo>
                  <a:pt x="1623098" y="1752"/>
                </a:lnTo>
                <a:lnTo>
                  <a:pt x="1616024" y="6515"/>
                </a:lnTo>
                <a:lnTo>
                  <a:pt x="1611261" y="13576"/>
                </a:lnTo>
                <a:lnTo>
                  <a:pt x="1609521" y="22225"/>
                </a:lnTo>
                <a:lnTo>
                  <a:pt x="1611261" y="30886"/>
                </a:lnTo>
                <a:lnTo>
                  <a:pt x="1616024" y="37947"/>
                </a:lnTo>
                <a:lnTo>
                  <a:pt x="1623098" y="42710"/>
                </a:lnTo>
                <a:lnTo>
                  <a:pt x="1631784" y="44450"/>
                </a:lnTo>
                <a:lnTo>
                  <a:pt x="1640433" y="42710"/>
                </a:lnTo>
                <a:lnTo>
                  <a:pt x="1647507" y="37947"/>
                </a:lnTo>
                <a:lnTo>
                  <a:pt x="1652270" y="30886"/>
                </a:lnTo>
                <a:lnTo>
                  <a:pt x="1654009" y="22225"/>
                </a:lnTo>
                <a:close/>
              </a:path>
              <a:path w="4945380" h="1214120">
                <a:moveTo>
                  <a:pt x="1742960" y="22225"/>
                </a:moveTo>
                <a:lnTo>
                  <a:pt x="1741208" y="13576"/>
                </a:lnTo>
                <a:lnTo>
                  <a:pt x="1736445" y="6515"/>
                </a:lnTo>
                <a:lnTo>
                  <a:pt x="1729384" y="1752"/>
                </a:lnTo>
                <a:lnTo>
                  <a:pt x="1720684" y="0"/>
                </a:lnTo>
                <a:lnTo>
                  <a:pt x="1712036" y="1752"/>
                </a:lnTo>
                <a:lnTo>
                  <a:pt x="1704975" y="6515"/>
                </a:lnTo>
                <a:lnTo>
                  <a:pt x="1700212" y="13576"/>
                </a:lnTo>
                <a:lnTo>
                  <a:pt x="1698459" y="22225"/>
                </a:lnTo>
                <a:lnTo>
                  <a:pt x="1700212" y="30886"/>
                </a:lnTo>
                <a:lnTo>
                  <a:pt x="1704975" y="37947"/>
                </a:lnTo>
                <a:lnTo>
                  <a:pt x="1712036" y="42710"/>
                </a:lnTo>
                <a:lnTo>
                  <a:pt x="1720735" y="44450"/>
                </a:lnTo>
                <a:lnTo>
                  <a:pt x="1729384" y="42710"/>
                </a:lnTo>
                <a:lnTo>
                  <a:pt x="1736445" y="37947"/>
                </a:lnTo>
                <a:lnTo>
                  <a:pt x="1741208" y="30886"/>
                </a:lnTo>
                <a:lnTo>
                  <a:pt x="1742960" y="22225"/>
                </a:lnTo>
                <a:close/>
              </a:path>
              <a:path w="4945380" h="1214120">
                <a:moveTo>
                  <a:pt x="1831898" y="22225"/>
                </a:moveTo>
                <a:lnTo>
                  <a:pt x="1830158" y="13576"/>
                </a:lnTo>
                <a:lnTo>
                  <a:pt x="1825396" y="6515"/>
                </a:lnTo>
                <a:lnTo>
                  <a:pt x="1818322" y="1752"/>
                </a:lnTo>
                <a:lnTo>
                  <a:pt x="1809635" y="0"/>
                </a:lnTo>
                <a:lnTo>
                  <a:pt x="1800987" y="1752"/>
                </a:lnTo>
                <a:lnTo>
                  <a:pt x="1793913" y="6515"/>
                </a:lnTo>
                <a:lnTo>
                  <a:pt x="1789150" y="13576"/>
                </a:lnTo>
                <a:lnTo>
                  <a:pt x="1787410" y="22225"/>
                </a:lnTo>
                <a:lnTo>
                  <a:pt x="1789150" y="30886"/>
                </a:lnTo>
                <a:lnTo>
                  <a:pt x="1793913" y="37947"/>
                </a:lnTo>
                <a:lnTo>
                  <a:pt x="1800987" y="42710"/>
                </a:lnTo>
                <a:lnTo>
                  <a:pt x="1809673" y="44450"/>
                </a:lnTo>
                <a:lnTo>
                  <a:pt x="1818322" y="42710"/>
                </a:lnTo>
                <a:lnTo>
                  <a:pt x="1825396" y="37947"/>
                </a:lnTo>
                <a:lnTo>
                  <a:pt x="1830158" y="30886"/>
                </a:lnTo>
                <a:lnTo>
                  <a:pt x="1831898" y="22225"/>
                </a:lnTo>
                <a:close/>
              </a:path>
              <a:path w="4945380" h="1214120">
                <a:moveTo>
                  <a:pt x="1920849" y="22225"/>
                </a:moveTo>
                <a:lnTo>
                  <a:pt x="1919097" y="13576"/>
                </a:lnTo>
                <a:lnTo>
                  <a:pt x="1914334" y="6515"/>
                </a:lnTo>
                <a:lnTo>
                  <a:pt x="1907273" y="1752"/>
                </a:lnTo>
                <a:lnTo>
                  <a:pt x="1898573" y="0"/>
                </a:lnTo>
                <a:lnTo>
                  <a:pt x="1889925" y="1752"/>
                </a:lnTo>
                <a:lnTo>
                  <a:pt x="1882863" y="6515"/>
                </a:lnTo>
                <a:lnTo>
                  <a:pt x="1878101" y="13576"/>
                </a:lnTo>
                <a:lnTo>
                  <a:pt x="1876348" y="22225"/>
                </a:lnTo>
                <a:lnTo>
                  <a:pt x="1878101" y="30886"/>
                </a:lnTo>
                <a:lnTo>
                  <a:pt x="1882863" y="37947"/>
                </a:lnTo>
                <a:lnTo>
                  <a:pt x="1889925" y="42710"/>
                </a:lnTo>
                <a:lnTo>
                  <a:pt x="1898624" y="44450"/>
                </a:lnTo>
                <a:lnTo>
                  <a:pt x="1907273" y="42710"/>
                </a:lnTo>
                <a:lnTo>
                  <a:pt x="1914334" y="37947"/>
                </a:lnTo>
                <a:lnTo>
                  <a:pt x="1919097" y="30886"/>
                </a:lnTo>
                <a:lnTo>
                  <a:pt x="1920849" y="22225"/>
                </a:lnTo>
                <a:close/>
              </a:path>
              <a:path w="4945380" h="1214120">
                <a:moveTo>
                  <a:pt x="2009787" y="22225"/>
                </a:moveTo>
                <a:lnTo>
                  <a:pt x="2008047" y="13576"/>
                </a:lnTo>
                <a:lnTo>
                  <a:pt x="2003285" y="6515"/>
                </a:lnTo>
                <a:lnTo>
                  <a:pt x="1996211" y="1752"/>
                </a:lnTo>
                <a:lnTo>
                  <a:pt x="1987524" y="0"/>
                </a:lnTo>
                <a:lnTo>
                  <a:pt x="1978875" y="1752"/>
                </a:lnTo>
                <a:lnTo>
                  <a:pt x="1971802" y="6515"/>
                </a:lnTo>
                <a:lnTo>
                  <a:pt x="1967039" y="13576"/>
                </a:lnTo>
                <a:lnTo>
                  <a:pt x="1965299" y="22225"/>
                </a:lnTo>
                <a:lnTo>
                  <a:pt x="1967039" y="30886"/>
                </a:lnTo>
                <a:lnTo>
                  <a:pt x="1971802" y="37947"/>
                </a:lnTo>
                <a:lnTo>
                  <a:pt x="1978875" y="42710"/>
                </a:lnTo>
                <a:lnTo>
                  <a:pt x="1987562" y="44450"/>
                </a:lnTo>
                <a:lnTo>
                  <a:pt x="1996211" y="42710"/>
                </a:lnTo>
                <a:lnTo>
                  <a:pt x="2003285" y="37947"/>
                </a:lnTo>
                <a:lnTo>
                  <a:pt x="2008047" y="30886"/>
                </a:lnTo>
                <a:lnTo>
                  <a:pt x="2009787" y="22225"/>
                </a:lnTo>
                <a:close/>
              </a:path>
              <a:path w="4945380" h="1214120">
                <a:moveTo>
                  <a:pt x="2098738" y="22225"/>
                </a:moveTo>
                <a:lnTo>
                  <a:pt x="2096985" y="13576"/>
                </a:lnTo>
                <a:lnTo>
                  <a:pt x="2092223" y="6515"/>
                </a:lnTo>
                <a:lnTo>
                  <a:pt x="2085162" y="1752"/>
                </a:lnTo>
                <a:lnTo>
                  <a:pt x="2076462" y="0"/>
                </a:lnTo>
                <a:lnTo>
                  <a:pt x="2067814" y="1752"/>
                </a:lnTo>
                <a:lnTo>
                  <a:pt x="2060752" y="6515"/>
                </a:lnTo>
                <a:lnTo>
                  <a:pt x="2055990" y="13576"/>
                </a:lnTo>
                <a:lnTo>
                  <a:pt x="2054237" y="22225"/>
                </a:lnTo>
                <a:lnTo>
                  <a:pt x="2055990" y="30886"/>
                </a:lnTo>
                <a:lnTo>
                  <a:pt x="2060752" y="37947"/>
                </a:lnTo>
                <a:lnTo>
                  <a:pt x="2067814" y="42710"/>
                </a:lnTo>
                <a:lnTo>
                  <a:pt x="2076513" y="44450"/>
                </a:lnTo>
                <a:lnTo>
                  <a:pt x="2085162" y="42710"/>
                </a:lnTo>
                <a:lnTo>
                  <a:pt x="2092223" y="37947"/>
                </a:lnTo>
                <a:lnTo>
                  <a:pt x="2096985" y="30886"/>
                </a:lnTo>
                <a:lnTo>
                  <a:pt x="2098738" y="22225"/>
                </a:lnTo>
                <a:close/>
              </a:path>
              <a:path w="4945380" h="1214120">
                <a:moveTo>
                  <a:pt x="2187676" y="22225"/>
                </a:moveTo>
                <a:lnTo>
                  <a:pt x="2185936" y="13576"/>
                </a:lnTo>
                <a:lnTo>
                  <a:pt x="2181174" y="6515"/>
                </a:lnTo>
                <a:lnTo>
                  <a:pt x="2174113" y="1752"/>
                </a:lnTo>
                <a:lnTo>
                  <a:pt x="2165413" y="0"/>
                </a:lnTo>
                <a:lnTo>
                  <a:pt x="2156764" y="1752"/>
                </a:lnTo>
                <a:lnTo>
                  <a:pt x="2149691" y="6515"/>
                </a:lnTo>
                <a:lnTo>
                  <a:pt x="2144928" y="13576"/>
                </a:lnTo>
                <a:lnTo>
                  <a:pt x="2143188" y="22225"/>
                </a:lnTo>
                <a:lnTo>
                  <a:pt x="2144928" y="30886"/>
                </a:lnTo>
                <a:lnTo>
                  <a:pt x="2149691" y="37947"/>
                </a:lnTo>
                <a:lnTo>
                  <a:pt x="2156764" y="42710"/>
                </a:lnTo>
                <a:lnTo>
                  <a:pt x="2165451" y="44450"/>
                </a:lnTo>
                <a:lnTo>
                  <a:pt x="2174113" y="42710"/>
                </a:lnTo>
                <a:lnTo>
                  <a:pt x="2181174" y="37947"/>
                </a:lnTo>
                <a:lnTo>
                  <a:pt x="2185936" y="30886"/>
                </a:lnTo>
                <a:lnTo>
                  <a:pt x="2187676" y="22225"/>
                </a:lnTo>
                <a:close/>
              </a:path>
              <a:path w="4945380" h="1214120">
                <a:moveTo>
                  <a:pt x="2276627" y="22225"/>
                </a:moveTo>
                <a:lnTo>
                  <a:pt x="2274874" y="13576"/>
                </a:lnTo>
                <a:lnTo>
                  <a:pt x="2270112" y="6515"/>
                </a:lnTo>
                <a:lnTo>
                  <a:pt x="2263051" y="1752"/>
                </a:lnTo>
                <a:lnTo>
                  <a:pt x="2254351" y="0"/>
                </a:lnTo>
                <a:lnTo>
                  <a:pt x="2245703" y="1752"/>
                </a:lnTo>
                <a:lnTo>
                  <a:pt x="2238641" y="6515"/>
                </a:lnTo>
                <a:lnTo>
                  <a:pt x="2233879" y="13576"/>
                </a:lnTo>
                <a:lnTo>
                  <a:pt x="2232126" y="22225"/>
                </a:lnTo>
                <a:lnTo>
                  <a:pt x="2233879" y="30886"/>
                </a:lnTo>
                <a:lnTo>
                  <a:pt x="2238641" y="37947"/>
                </a:lnTo>
                <a:lnTo>
                  <a:pt x="2245703" y="42710"/>
                </a:lnTo>
                <a:lnTo>
                  <a:pt x="2254402" y="44450"/>
                </a:lnTo>
                <a:lnTo>
                  <a:pt x="2263051" y="42710"/>
                </a:lnTo>
                <a:lnTo>
                  <a:pt x="2270112" y="37947"/>
                </a:lnTo>
                <a:lnTo>
                  <a:pt x="2274874" y="30886"/>
                </a:lnTo>
                <a:lnTo>
                  <a:pt x="2276627" y="22225"/>
                </a:lnTo>
                <a:close/>
              </a:path>
              <a:path w="4945380" h="1214120">
                <a:moveTo>
                  <a:pt x="2365565" y="22225"/>
                </a:moveTo>
                <a:lnTo>
                  <a:pt x="2363825" y="13576"/>
                </a:lnTo>
                <a:lnTo>
                  <a:pt x="2359063" y="6515"/>
                </a:lnTo>
                <a:lnTo>
                  <a:pt x="2352002" y="1752"/>
                </a:lnTo>
                <a:lnTo>
                  <a:pt x="2343302" y="0"/>
                </a:lnTo>
                <a:lnTo>
                  <a:pt x="2334653" y="1752"/>
                </a:lnTo>
                <a:lnTo>
                  <a:pt x="2327579" y="6515"/>
                </a:lnTo>
                <a:lnTo>
                  <a:pt x="2322817" y="13576"/>
                </a:lnTo>
                <a:lnTo>
                  <a:pt x="2321077" y="22225"/>
                </a:lnTo>
                <a:lnTo>
                  <a:pt x="2322817" y="30886"/>
                </a:lnTo>
                <a:lnTo>
                  <a:pt x="2327579" y="37947"/>
                </a:lnTo>
                <a:lnTo>
                  <a:pt x="2334653" y="42710"/>
                </a:lnTo>
                <a:lnTo>
                  <a:pt x="2343340" y="44450"/>
                </a:lnTo>
                <a:lnTo>
                  <a:pt x="2352002" y="42710"/>
                </a:lnTo>
                <a:lnTo>
                  <a:pt x="2359063" y="37947"/>
                </a:lnTo>
                <a:lnTo>
                  <a:pt x="2363825" y="30886"/>
                </a:lnTo>
                <a:lnTo>
                  <a:pt x="2365565" y="22225"/>
                </a:lnTo>
                <a:close/>
              </a:path>
              <a:path w="4945380" h="1214120">
                <a:moveTo>
                  <a:pt x="2454516" y="22225"/>
                </a:moveTo>
                <a:lnTo>
                  <a:pt x="2452763" y="13576"/>
                </a:lnTo>
                <a:lnTo>
                  <a:pt x="2448001" y="6515"/>
                </a:lnTo>
                <a:lnTo>
                  <a:pt x="2440940" y="1752"/>
                </a:lnTo>
                <a:lnTo>
                  <a:pt x="2432240" y="0"/>
                </a:lnTo>
                <a:lnTo>
                  <a:pt x="2423591" y="1752"/>
                </a:lnTo>
                <a:lnTo>
                  <a:pt x="2416530" y="6515"/>
                </a:lnTo>
                <a:lnTo>
                  <a:pt x="2411768" y="13576"/>
                </a:lnTo>
                <a:lnTo>
                  <a:pt x="2410015" y="22225"/>
                </a:lnTo>
                <a:lnTo>
                  <a:pt x="2411768" y="30886"/>
                </a:lnTo>
                <a:lnTo>
                  <a:pt x="2416530" y="37947"/>
                </a:lnTo>
                <a:lnTo>
                  <a:pt x="2423591" y="42710"/>
                </a:lnTo>
                <a:lnTo>
                  <a:pt x="2432291" y="44450"/>
                </a:lnTo>
                <a:lnTo>
                  <a:pt x="2440940" y="42710"/>
                </a:lnTo>
                <a:lnTo>
                  <a:pt x="2448001" y="37947"/>
                </a:lnTo>
                <a:lnTo>
                  <a:pt x="2452763" y="30886"/>
                </a:lnTo>
                <a:lnTo>
                  <a:pt x="2454516" y="22225"/>
                </a:lnTo>
                <a:close/>
              </a:path>
              <a:path w="4945380" h="1214120">
                <a:moveTo>
                  <a:pt x="2543454" y="22225"/>
                </a:moveTo>
                <a:lnTo>
                  <a:pt x="2541714" y="13576"/>
                </a:lnTo>
                <a:lnTo>
                  <a:pt x="2536952" y="6515"/>
                </a:lnTo>
                <a:lnTo>
                  <a:pt x="2529890" y="1752"/>
                </a:lnTo>
                <a:lnTo>
                  <a:pt x="2521191" y="0"/>
                </a:lnTo>
                <a:lnTo>
                  <a:pt x="2512542" y="1752"/>
                </a:lnTo>
                <a:lnTo>
                  <a:pt x="2505468" y="6515"/>
                </a:lnTo>
                <a:lnTo>
                  <a:pt x="2500706" y="13576"/>
                </a:lnTo>
                <a:lnTo>
                  <a:pt x="2498966" y="22225"/>
                </a:lnTo>
                <a:lnTo>
                  <a:pt x="2500706" y="30886"/>
                </a:lnTo>
                <a:lnTo>
                  <a:pt x="2505468" y="37947"/>
                </a:lnTo>
                <a:lnTo>
                  <a:pt x="2512542" y="42710"/>
                </a:lnTo>
                <a:lnTo>
                  <a:pt x="2521229" y="44450"/>
                </a:lnTo>
                <a:lnTo>
                  <a:pt x="2529890" y="42710"/>
                </a:lnTo>
                <a:lnTo>
                  <a:pt x="2536952" y="37947"/>
                </a:lnTo>
                <a:lnTo>
                  <a:pt x="2541714" y="30886"/>
                </a:lnTo>
                <a:lnTo>
                  <a:pt x="2543454" y="22225"/>
                </a:lnTo>
                <a:close/>
              </a:path>
              <a:path w="4945380" h="1214120">
                <a:moveTo>
                  <a:pt x="2632405" y="22225"/>
                </a:moveTo>
                <a:lnTo>
                  <a:pt x="2630652" y="13576"/>
                </a:lnTo>
                <a:lnTo>
                  <a:pt x="2625890" y="6515"/>
                </a:lnTo>
                <a:lnTo>
                  <a:pt x="2618829" y="1752"/>
                </a:lnTo>
                <a:lnTo>
                  <a:pt x="2610129" y="0"/>
                </a:lnTo>
                <a:lnTo>
                  <a:pt x="2601480" y="1752"/>
                </a:lnTo>
                <a:lnTo>
                  <a:pt x="2594419" y="6515"/>
                </a:lnTo>
                <a:lnTo>
                  <a:pt x="2589657" y="13576"/>
                </a:lnTo>
                <a:lnTo>
                  <a:pt x="2587904" y="22225"/>
                </a:lnTo>
                <a:lnTo>
                  <a:pt x="2589657" y="30886"/>
                </a:lnTo>
                <a:lnTo>
                  <a:pt x="2594419" y="37947"/>
                </a:lnTo>
                <a:lnTo>
                  <a:pt x="2601480" y="42710"/>
                </a:lnTo>
                <a:lnTo>
                  <a:pt x="2610180" y="44450"/>
                </a:lnTo>
                <a:lnTo>
                  <a:pt x="2618829" y="42710"/>
                </a:lnTo>
                <a:lnTo>
                  <a:pt x="2625890" y="37947"/>
                </a:lnTo>
                <a:lnTo>
                  <a:pt x="2630652" y="30886"/>
                </a:lnTo>
                <a:lnTo>
                  <a:pt x="2632405" y="22225"/>
                </a:lnTo>
                <a:close/>
              </a:path>
              <a:path w="4945380" h="1214120">
                <a:moveTo>
                  <a:pt x="2721343" y="22225"/>
                </a:moveTo>
                <a:lnTo>
                  <a:pt x="2719603" y="13576"/>
                </a:lnTo>
                <a:lnTo>
                  <a:pt x="2714841" y="6515"/>
                </a:lnTo>
                <a:lnTo>
                  <a:pt x="2707779" y="1752"/>
                </a:lnTo>
                <a:lnTo>
                  <a:pt x="2699080" y="0"/>
                </a:lnTo>
                <a:lnTo>
                  <a:pt x="2690431" y="1752"/>
                </a:lnTo>
                <a:lnTo>
                  <a:pt x="2683357" y="6515"/>
                </a:lnTo>
                <a:lnTo>
                  <a:pt x="2678595" y="13576"/>
                </a:lnTo>
                <a:lnTo>
                  <a:pt x="2676855" y="22225"/>
                </a:lnTo>
                <a:lnTo>
                  <a:pt x="2678595" y="30886"/>
                </a:lnTo>
                <a:lnTo>
                  <a:pt x="2683357" y="37947"/>
                </a:lnTo>
                <a:lnTo>
                  <a:pt x="2690431" y="42710"/>
                </a:lnTo>
                <a:lnTo>
                  <a:pt x="2699118" y="44450"/>
                </a:lnTo>
                <a:lnTo>
                  <a:pt x="2707779" y="42710"/>
                </a:lnTo>
                <a:lnTo>
                  <a:pt x="2714841" y="37947"/>
                </a:lnTo>
                <a:lnTo>
                  <a:pt x="2719603" y="30886"/>
                </a:lnTo>
                <a:lnTo>
                  <a:pt x="2721343" y="22225"/>
                </a:lnTo>
                <a:close/>
              </a:path>
              <a:path w="4945380" h="1214120">
                <a:moveTo>
                  <a:pt x="2810294" y="22225"/>
                </a:moveTo>
                <a:lnTo>
                  <a:pt x="2808541" y="13576"/>
                </a:lnTo>
                <a:lnTo>
                  <a:pt x="2803779" y="6515"/>
                </a:lnTo>
                <a:lnTo>
                  <a:pt x="2796717" y="1752"/>
                </a:lnTo>
                <a:lnTo>
                  <a:pt x="2788018" y="0"/>
                </a:lnTo>
                <a:lnTo>
                  <a:pt x="2779369" y="1752"/>
                </a:lnTo>
                <a:lnTo>
                  <a:pt x="2772308" y="6515"/>
                </a:lnTo>
                <a:lnTo>
                  <a:pt x="2767546" y="13576"/>
                </a:lnTo>
                <a:lnTo>
                  <a:pt x="2765793" y="22225"/>
                </a:lnTo>
                <a:lnTo>
                  <a:pt x="2767546" y="30886"/>
                </a:lnTo>
                <a:lnTo>
                  <a:pt x="2772308" y="37947"/>
                </a:lnTo>
                <a:lnTo>
                  <a:pt x="2779369" y="42710"/>
                </a:lnTo>
                <a:lnTo>
                  <a:pt x="2788069" y="44450"/>
                </a:lnTo>
                <a:lnTo>
                  <a:pt x="2796717" y="42710"/>
                </a:lnTo>
                <a:lnTo>
                  <a:pt x="2803779" y="37947"/>
                </a:lnTo>
                <a:lnTo>
                  <a:pt x="2808541" y="30886"/>
                </a:lnTo>
                <a:lnTo>
                  <a:pt x="2810294" y="22225"/>
                </a:lnTo>
                <a:close/>
              </a:path>
              <a:path w="4945380" h="1214120">
                <a:moveTo>
                  <a:pt x="2899232" y="22225"/>
                </a:moveTo>
                <a:lnTo>
                  <a:pt x="2897492" y="13576"/>
                </a:lnTo>
                <a:lnTo>
                  <a:pt x="2892729" y="6515"/>
                </a:lnTo>
                <a:lnTo>
                  <a:pt x="2885668" y="1752"/>
                </a:lnTo>
                <a:lnTo>
                  <a:pt x="2876969" y="0"/>
                </a:lnTo>
                <a:lnTo>
                  <a:pt x="2868320" y="1752"/>
                </a:lnTo>
                <a:lnTo>
                  <a:pt x="2861246" y="6515"/>
                </a:lnTo>
                <a:lnTo>
                  <a:pt x="2856484" y="13576"/>
                </a:lnTo>
                <a:lnTo>
                  <a:pt x="2854744" y="22225"/>
                </a:lnTo>
                <a:lnTo>
                  <a:pt x="2856484" y="30886"/>
                </a:lnTo>
                <a:lnTo>
                  <a:pt x="2861246" y="37947"/>
                </a:lnTo>
                <a:lnTo>
                  <a:pt x="2868320" y="42710"/>
                </a:lnTo>
                <a:lnTo>
                  <a:pt x="2877007" y="44450"/>
                </a:lnTo>
                <a:lnTo>
                  <a:pt x="2885668" y="42710"/>
                </a:lnTo>
                <a:lnTo>
                  <a:pt x="2892729" y="37947"/>
                </a:lnTo>
                <a:lnTo>
                  <a:pt x="2897492" y="30886"/>
                </a:lnTo>
                <a:lnTo>
                  <a:pt x="2899232" y="22225"/>
                </a:lnTo>
                <a:close/>
              </a:path>
              <a:path w="4945380" h="1214120">
                <a:moveTo>
                  <a:pt x="2988183" y="22225"/>
                </a:moveTo>
                <a:lnTo>
                  <a:pt x="2986430" y="13576"/>
                </a:lnTo>
                <a:lnTo>
                  <a:pt x="2981668" y="6515"/>
                </a:lnTo>
                <a:lnTo>
                  <a:pt x="2974606" y="1752"/>
                </a:lnTo>
                <a:lnTo>
                  <a:pt x="2965907" y="0"/>
                </a:lnTo>
                <a:lnTo>
                  <a:pt x="2957258" y="1752"/>
                </a:lnTo>
                <a:lnTo>
                  <a:pt x="2950197" y="6515"/>
                </a:lnTo>
                <a:lnTo>
                  <a:pt x="2945434" y="13576"/>
                </a:lnTo>
                <a:lnTo>
                  <a:pt x="2943682" y="22225"/>
                </a:lnTo>
                <a:lnTo>
                  <a:pt x="2945434" y="30886"/>
                </a:lnTo>
                <a:lnTo>
                  <a:pt x="2950197" y="37947"/>
                </a:lnTo>
                <a:lnTo>
                  <a:pt x="2957258" y="42710"/>
                </a:lnTo>
                <a:lnTo>
                  <a:pt x="2965958" y="44450"/>
                </a:lnTo>
                <a:lnTo>
                  <a:pt x="2974606" y="42710"/>
                </a:lnTo>
                <a:lnTo>
                  <a:pt x="2981668" y="37947"/>
                </a:lnTo>
                <a:lnTo>
                  <a:pt x="2986430" y="30886"/>
                </a:lnTo>
                <a:lnTo>
                  <a:pt x="2988183" y="22225"/>
                </a:lnTo>
                <a:close/>
              </a:path>
              <a:path w="4945380" h="1214120">
                <a:moveTo>
                  <a:pt x="3077121" y="22225"/>
                </a:moveTo>
                <a:lnTo>
                  <a:pt x="3075381" y="13576"/>
                </a:lnTo>
                <a:lnTo>
                  <a:pt x="3070618" y="6515"/>
                </a:lnTo>
                <a:lnTo>
                  <a:pt x="3063557" y="1752"/>
                </a:lnTo>
                <a:lnTo>
                  <a:pt x="3054858" y="0"/>
                </a:lnTo>
                <a:lnTo>
                  <a:pt x="3046209" y="1752"/>
                </a:lnTo>
                <a:lnTo>
                  <a:pt x="3039135" y="6515"/>
                </a:lnTo>
                <a:lnTo>
                  <a:pt x="3034373" y="13576"/>
                </a:lnTo>
                <a:lnTo>
                  <a:pt x="3032633" y="22225"/>
                </a:lnTo>
                <a:lnTo>
                  <a:pt x="3034373" y="30886"/>
                </a:lnTo>
                <a:lnTo>
                  <a:pt x="3039135" y="37947"/>
                </a:lnTo>
                <a:lnTo>
                  <a:pt x="3046209" y="42710"/>
                </a:lnTo>
                <a:lnTo>
                  <a:pt x="3054896" y="44450"/>
                </a:lnTo>
                <a:lnTo>
                  <a:pt x="3063557" y="42710"/>
                </a:lnTo>
                <a:lnTo>
                  <a:pt x="3070618" y="37947"/>
                </a:lnTo>
                <a:lnTo>
                  <a:pt x="3075381" y="30886"/>
                </a:lnTo>
                <a:lnTo>
                  <a:pt x="3077121" y="22225"/>
                </a:lnTo>
                <a:close/>
              </a:path>
              <a:path w="4945380" h="1214120">
                <a:moveTo>
                  <a:pt x="3166072" y="22225"/>
                </a:moveTo>
                <a:lnTo>
                  <a:pt x="3164319" y="13576"/>
                </a:lnTo>
                <a:lnTo>
                  <a:pt x="3159556" y="6515"/>
                </a:lnTo>
                <a:lnTo>
                  <a:pt x="3152495" y="1752"/>
                </a:lnTo>
                <a:lnTo>
                  <a:pt x="3143796" y="0"/>
                </a:lnTo>
                <a:lnTo>
                  <a:pt x="3135147" y="1752"/>
                </a:lnTo>
                <a:lnTo>
                  <a:pt x="3128086" y="6515"/>
                </a:lnTo>
                <a:lnTo>
                  <a:pt x="3123323" y="13576"/>
                </a:lnTo>
                <a:lnTo>
                  <a:pt x="3121571" y="22225"/>
                </a:lnTo>
                <a:lnTo>
                  <a:pt x="3123323" y="30886"/>
                </a:lnTo>
                <a:lnTo>
                  <a:pt x="3128086" y="37947"/>
                </a:lnTo>
                <a:lnTo>
                  <a:pt x="3135147" y="42710"/>
                </a:lnTo>
                <a:lnTo>
                  <a:pt x="3143847" y="44450"/>
                </a:lnTo>
                <a:lnTo>
                  <a:pt x="3152495" y="42710"/>
                </a:lnTo>
                <a:lnTo>
                  <a:pt x="3159556" y="37947"/>
                </a:lnTo>
                <a:lnTo>
                  <a:pt x="3164319" y="30886"/>
                </a:lnTo>
                <a:lnTo>
                  <a:pt x="3166072" y="22225"/>
                </a:lnTo>
                <a:close/>
              </a:path>
              <a:path w="4945380" h="1214120">
                <a:moveTo>
                  <a:pt x="3255010" y="22225"/>
                </a:moveTo>
                <a:lnTo>
                  <a:pt x="3253270" y="13576"/>
                </a:lnTo>
                <a:lnTo>
                  <a:pt x="3248507" y="6515"/>
                </a:lnTo>
                <a:lnTo>
                  <a:pt x="3241446" y="1752"/>
                </a:lnTo>
                <a:lnTo>
                  <a:pt x="3232747" y="0"/>
                </a:lnTo>
                <a:lnTo>
                  <a:pt x="3224098" y="1752"/>
                </a:lnTo>
                <a:lnTo>
                  <a:pt x="3217024" y="6515"/>
                </a:lnTo>
                <a:lnTo>
                  <a:pt x="3212261" y="13576"/>
                </a:lnTo>
                <a:lnTo>
                  <a:pt x="3210522" y="22225"/>
                </a:lnTo>
                <a:lnTo>
                  <a:pt x="3212261" y="30886"/>
                </a:lnTo>
                <a:lnTo>
                  <a:pt x="3217024" y="37947"/>
                </a:lnTo>
                <a:lnTo>
                  <a:pt x="3224098" y="42710"/>
                </a:lnTo>
                <a:lnTo>
                  <a:pt x="3232785" y="44450"/>
                </a:lnTo>
                <a:lnTo>
                  <a:pt x="3241446" y="42710"/>
                </a:lnTo>
                <a:lnTo>
                  <a:pt x="3248507" y="37947"/>
                </a:lnTo>
                <a:lnTo>
                  <a:pt x="3253270" y="30886"/>
                </a:lnTo>
                <a:lnTo>
                  <a:pt x="3255010" y="22225"/>
                </a:lnTo>
                <a:close/>
              </a:path>
              <a:path w="4945380" h="1214120">
                <a:moveTo>
                  <a:pt x="3343960" y="22225"/>
                </a:moveTo>
                <a:lnTo>
                  <a:pt x="3342208" y="13576"/>
                </a:lnTo>
                <a:lnTo>
                  <a:pt x="3337445" y="6515"/>
                </a:lnTo>
                <a:lnTo>
                  <a:pt x="3330384" y="1752"/>
                </a:lnTo>
                <a:lnTo>
                  <a:pt x="3321685" y="0"/>
                </a:lnTo>
                <a:lnTo>
                  <a:pt x="3313036" y="1752"/>
                </a:lnTo>
                <a:lnTo>
                  <a:pt x="3305975" y="6515"/>
                </a:lnTo>
                <a:lnTo>
                  <a:pt x="3301212" y="13576"/>
                </a:lnTo>
                <a:lnTo>
                  <a:pt x="3299460" y="22225"/>
                </a:lnTo>
                <a:lnTo>
                  <a:pt x="3301212" y="30886"/>
                </a:lnTo>
                <a:lnTo>
                  <a:pt x="3305975" y="37947"/>
                </a:lnTo>
                <a:lnTo>
                  <a:pt x="3313036" y="42710"/>
                </a:lnTo>
                <a:lnTo>
                  <a:pt x="3321735" y="44450"/>
                </a:lnTo>
                <a:lnTo>
                  <a:pt x="3330384" y="42710"/>
                </a:lnTo>
                <a:lnTo>
                  <a:pt x="3337445" y="37947"/>
                </a:lnTo>
                <a:lnTo>
                  <a:pt x="3342208" y="30886"/>
                </a:lnTo>
                <a:lnTo>
                  <a:pt x="3343960" y="22225"/>
                </a:lnTo>
                <a:close/>
              </a:path>
              <a:path w="4945380" h="1214120">
                <a:moveTo>
                  <a:pt x="3432899" y="22225"/>
                </a:moveTo>
                <a:lnTo>
                  <a:pt x="3431159" y="13576"/>
                </a:lnTo>
                <a:lnTo>
                  <a:pt x="3426396" y="6515"/>
                </a:lnTo>
                <a:lnTo>
                  <a:pt x="3419335" y="1752"/>
                </a:lnTo>
                <a:lnTo>
                  <a:pt x="3410635" y="0"/>
                </a:lnTo>
                <a:lnTo>
                  <a:pt x="3401987" y="1752"/>
                </a:lnTo>
                <a:lnTo>
                  <a:pt x="3394913" y="6515"/>
                </a:lnTo>
                <a:lnTo>
                  <a:pt x="3390150" y="13576"/>
                </a:lnTo>
                <a:lnTo>
                  <a:pt x="3388410" y="22225"/>
                </a:lnTo>
                <a:lnTo>
                  <a:pt x="3390150" y="30886"/>
                </a:lnTo>
                <a:lnTo>
                  <a:pt x="3394913" y="37947"/>
                </a:lnTo>
                <a:lnTo>
                  <a:pt x="3401987" y="42710"/>
                </a:lnTo>
                <a:lnTo>
                  <a:pt x="3410674" y="44450"/>
                </a:lnTo>
                <a:lnTo>
                  <a:pt x="3419335" y="42710"/>
                </a:lnTo>
                <a:lnTo>
                  <a:pt x="3426396" y="37947"/>
                </a:lnTo>
                <a:lnTo>
                  <a:pt x="3431159" y="30886"/>
                </a:lnTo>
                <a:lnTo>
                  <a:pt x="3432899" y="22225"/>
                </a:lnTo>
                <a:close/>
              </a:path>
              <a:path w="4945380" h="1214120">
                <a:moveTo>
                  <a:pt x="3521849" y="22225"/>
                </a:moveTo>
                <a:lnTo>
                  <a:pt x="3520097" y="13576"/>
                </a:lnTo>
                <a:lnTo>
                  <a:pt x="3515334" y="6515"/>
                </a:lnTo>
                <a:lnTo>
                  <a:pt x="3508273" y="1752"/>
                </a:lnTo>
                <a:lnTo>
                  <a:pt x="3499574" y="0"/>
                </a:lnTo>
                <a:lnTo>
                  <a:pt x="3490925" y="1752"/>
                </a:lnTo>
                <a:lnTo>
                  <a:pt x="3483864" y="6515"/>
                </a:lnTo>
                <a:lnTo>
                  <a:pt x="3479101" y="13576"/>
                </a:lnTo>
                <a:lnTo>
                  <a:pt x="3477349" y="22225"/>
                </a:lnTo>
                <a:lnTo>
                  <a:pt x="3479101" y="30886"/>
                </a:lnTo>
                <a:lnTo>
                  <a:pt x="3483864" y="37947"/>
                </a:lnTo>
                <a:lnTo>
                  <a:pt x="3490925" y="42710"/>
                </a:lnTo>
                <a:lnTo>
                  <a:pt x="3499624" y="44450"/>
                </a:lnTo>
                <a:lnTo>
                  <a:pt x="3508273" y="42710"/>
                </a:lnTo>
                <a:lnTo>
                  <a:pt x="3515334" y="37947"/>
                </a:lnTo>
                <a:lnTo>
                  <a:pt x="3520097" y="30886"/>
                </a:lnTo>
                <a:lnTo>
                  <a:pt x="3521849" y="22225"/>
                </a:lnTo>
                <a:close/>
              </a:path>
              <a:path w="4945380" h="1214120">
                <a:moveTo>
                  <a:pt x="3610787" y="22225"/>
                </a:moveTo>
                <a:lnTo>
                  <a:pt x="3609048" y="13576"/>
                </a:lnTo>
                <a:lnTo>
                  <a:pt x="3604285" y="6515"/>
                </a:lnTo>
                <a:lnTo>
                  <a:pt x="3597224" y="1752"/>
                </a:lnTo>
                <a:lnTo>
                  <a:pt x="3588524" y="0"/>
                </a:lnTo>
                <a:lnTo>
                  <a:pt x="3579876" y="1752"/>
                </a:lnTo>
                <a:lnTo>
                  <a:pt x="3572802" y="6515"/>
                </a:lnTo>
                <a:lnTo>
                  <a:pt x="3568039" y="13576"/>
                </a:lnTo>
                <a:lnTo>
                  <a:pt x="3566299" y="22225"/>
                </a:lnTo>
                <a:lnTo>
                  <a:pt x="3568039" y="30886"/>
                </a:lnTo>
                <a:lnTo>
                  <a:pt x="3572802" y="37947"/>
                </a:lnTo>
                <a:lnTo>
                  <a:pt x="3579876" y="42710"/>
                </a:lnTo>
                <a:lnTo>
                  <a:pt x="3588562" y="44450"/>
                </a:lnTo>
                <a:lnTo>
                  <a:pt x="3597224" y="42710"/>
                </a:lnTo>
                <a:lnTo>
                  <a:pt x="3604285" y="37947"/>
                </a:lnTo>
                <a:lnTo>
                  <a:pt x="3609048" y="30886"/>
                </a:lnTo>
                <a:lnTo>
                  <a:pt x="3610787" y="22225"/>
                </a:lnTo>
                <a:close/>
              </a:path>
              <a:path w="4945380" h="1214120">
                <a:moveTo>
                  <a:pt x="3699738" y="22225"/>
                </a:moveTo>
                <a:lnTo>
                  <a:pt x="3697986" y="13576"/>
                </a:lnTo>
                <a:lnTo>
                  <a:pt x="3693223" y="6515"/>
                </a:lnTo>
                <a:lnTo>
                  <a:pt x="3686162" y="1752"/>
                </a:lnTo>
                <a:lnTo>
                  <a:pt x="3677462" y="0"/>
                </a:lnTo>
                <a:lnTo>
                  <a:pt x="3668814" y="1752"/>
                </a:lnTo>
                <a:lnTo>
                  <a:pt x="3661753" y="6515"/>
                </a:lnTo>
                <a:lnTo>
                  <a:pt x="3656990" y="13576"/>
                </a:lnTo>
                <a:lnTo>
                  <a:pt x="3655237" y="22225"/>
                </a:lnTo>
                <a:lnTo>
                  <a:pt x="3656990" y="30886"/>
                </a:lnTo>
                <a:lnTo>
                  <a:pt x="3661753" y="37947"/>
                </a:lnTo>
                <a:lnTo>
                  <a:pt x="3668814" y="42710"/>
                </a:lnTo>
                <a:lnTo>
                  <a:pt x="3677513" y="44450"/>
                </a:lnTo>
                <a:lnTo>
                  <a:pt x="3686162" y="42710"/>
                </a:lnTo>
                <a:lnTo>
                  <a:pt x="3693223" y="37947"/>
                </a:lnTo>
                <a:lnTo>
                  <a:pt x="3697986" y="30886"/>
                </a:lnTo>
                <a:lnTo>
                  <a:pt x="3699738" y="22225"/>
                </a:lnTo>
                <a:close/>
              </a:path>
              <a:path w="4945380" h="1214120">
                <a:moveTo>
                  <a:pt x="3788676" y="22225"/>
                </a:moveTo>
                <a:lnTo>
                  <a:pt x="3786936" y="13576"/>
                </a:lnTo>
                <a:lnTo>
                  <a:pt x="3782174" y="6515"/>
                </a:lnTo>
                <a:lnTo>
                  <a:pt x="3775113" y="1752"/>
                </a:lnTo>
                <a:lnTo>
                  <a:pt x="3766413" y="0"/>
                </a:lnTo>
                <a:lnTo>
                  <a:pt x="3757765" y="1752"/>
                </a:lnTo>
                <a:lnTo>
                  <a:pt x="3750691" y="6515"/>
                </a:lnTo>
                <a:lnTo>
                  <a:pt x="3745928" y="13576"/>
                </a:lnTo>
                <a:lnTo>
                  <a:pt x="3744188" y="22225"/>
                </a:lnTo>
                <a:lnTo>
                  <a:pt x="3745928" y="30886"/>
                </a:lnTo>
                <a:lnTo>
                  <a:pt x="3750691" y="37947"/>
                </a:lnTo>
                <a:lnTo>
                  <a:pt x="3757765" y="42710"/>
                </a:lnTo>
                <a:lnTo>
                  <a:pt x="3766451" y="44450"/>
                </a:lnTo>
                <a:lnTo>
                  <a:pt x="3775113" y="42710"/>
                </a:lnTo>
                <a:lnTo>
                  <a:pt x="3782174" y="37947"/>
                </a:lnTo>
                <a:lnTo>
                  <a:pt x="3786936" y="30886"/>
                </a:lnTo>
                <a:lnTo>
                  <a:pt x="3788676" y="22225"/>
                </a:lnTo>
                <a:close/>
              </a:path>
              <a:path w="4945380" h="1214120">
                <a:moveTo>
                  <a:pt x="3877627" y="22225"/>
                </a:moveTo>
                <a:lnTo>
                  <a:pt x="3875875" y="13576"/>
                </a:lnTo>
                <a:lnTo>
                  <a:pt x="3871112" y="6515"/>
                </a:lnTo>
                <a:lnTo>
                  <a:pt x="3864051" y="1752"/>
                </a:lnTo>
                <a:lnTo>
                  <a:pt x="3855351" y="0"/>
                </a:lnTo>
                <a:lnTo>
                  <a:pt x="3846703" y="1752"/>
                </a:lnTo>
                <a:lnTo>
                  <a:pt x="3839641" y="6515"/>
                </a:lnTo>
                <a:lnTo>
                  <a:pt x="3834879" y="13576"/>
                </a:lnTo>
                <a:lnTo>
                  <a:pt x="3833126" y="22225"/>
                </a:lnTo>
                <a:lnTo>
                  <a:pt x="3834879" y="30886"/>
                </a:lnTo>
                <a:lnTo>
                  <a:pt x="3839641" y="37947"/>
                </a:lnTo>
                <a:lnTo>
                  <a:pt x="3846703" y="42710"/>
                </a:lnTo>
                <a:lnTo>
                  <a:pt x="3855402" y="44450"/>
                </a:lnTo>
                <a:lnTo>
                  <a:pt x="3864051" y="42710"/>
                </a:lnTo>
                <a:lnTo>
                  <a:pt x="3871112" y="37947"/>
                </a:lnTo>
                <a:lnTo>
                  <a:pt x="3875875" y="30886"/>
                </a:lnTo>
                <a:lnTo>
                  <a:pt x="3877627" y="22225"/>
                </a:lnTo>
                <a:close/>
              </a:path>
              <a:path w="4945380" h="1214120">
                <a:moveTo>
                  <a:pt x="3966565" y="22225"/>
                </a:moveTo>
                <a:lnTo>
                  <a:pt x="3964825" y="13576"/>
                </a:lnTo>
                <a:lnTo>
                  <a:pt x="3960063" y="6515"/>
                </a:lnTo>
                <a:lnTo>
                  <a:pt x="3953002" y="1752"/>
                </a:lnTo>
                <a:lnTo>
                  <a:pt x="3944302" y="0"/>
                </a:lnTo>
                <a:lnTo>
                  <a:pt x="3935653" y="1752"/>
                </a:lnTo>
                <a:lnTo>
                  <a:pt x="3928580" y="6515"/>
                </a:lnTo>
                <a:lnTo>
                  <a:pt x="3923817" y="13576"/>
                </a:lnTo>
                <a:lnTo>
                  <a:pt x="3922077" y="22225"/>
                </a:lnTo>
                <a:lnTo>
                  <a:pt x="3923817" y="30886"/>
                </a:lnTo>
                <a:lnTo>
                  <a:pt x="3928580" y="37947"/>
                </a:lnTo>
                <a:lnTo>
                  <a:pt x="3935653" y="42710"/>
                </a:lnTo>
                <a:lnTo>
                  <a:pt x="3944340" y="44450"/>
                </a:lnTo>
                <a:lnTo>
                  <a:pt x="3953002" y="42710"/>
                </a:lnTo>
                <a:lnTo>
                  <a:pt x="3960063" y="37947"/>
                </a:lnTo>
                <a:lnTo>
                  <a:pt x="3964825" y="30886"/>
                </a:lnTo>
                <a:lnTo>
                  <a:pt x="3966565" y="22225"/>
                </a:lnTo>
                <a:close/>
              </a:path>
              <a:path w="4945380" h="1214120">
                <a:moveTo>
                  <a:pt x="4055516" y="22225"/>
                </a:moveTo>
                <a:lnTo>
                  <a:pt x="4053763" y="13576"/>
                </a:lnTo>
                <a:lnTo>
                  <a:pt x="4049001" y="6515"/>
                </a:lnTo>
                <a:lnTo>
                  <a:pt x="4041940" y="1752"/>
                </a:lnTo>
                <a:lnTo>
                  <a:pt x="4033240" y="0"/>
                </a:lnTo>
                <a:lnTo>
                  <a:pt x="4024592" y="1752"/>
                </a:lnTo>
                <a:lnTo>
                  <a:pt x="4017530" y="6515"/>
                </a:lnTo>
                <a:lnTo>
                  <a:pt x="4012768" y="13576"/>
                </a:lnTo>
                <a:lnTo>
                  <a:pt x="4011015" y="22225"/>
                </a:lnTo>
                <a:lnTo>
                  <a:pt x="4012768" y="30886"/>
                </a:lnTo>
                <a:lnTo>
                  <a:pt x="4017530" y="37947"/>
                </a:lnTo>
                <a:lnTo>
                  <a:pt x="4024592" y="42710"/>
                </a:lnTo>
                <a:lnTo>
                  <a:pt x="4033291" y="44450"/>
                </a:lnTo>
                <a:lnTo>
                  <a:pt x="4041940" y="42710"/>
                </a:lnTo>
                <a:lnTo>
                  <a:pt x="4049001" y="37947"/>
                </a:lnTo>
                <a:lnTo>
                  <a:pt x="4053763" y="30886"/>
                </a:lnTo>
                <a:lnTo>
                  <a:pt x="4055516" y="22225"/>
                </a:lnTo>
                <a:close/>
              </a:path>
              <a:path w="4945380" h="1214120">
                <a:moveTo>
                  <a:pt x="4144454" y="22225"/>
                </a:moveTo>
                <a:lnTo>
                  <a:pt x="4142714" y="13576"/>
                </a:lnTo>
                <a:lnTo>
                  <a:pt x="4137952" y="6515"/>
                </a:lnTo>
                <a:lnTo>
                  <a:pt x="4130891" y="1752"/>
                </a:lnTo>
                <a:lnTo>
                  <a:pt x="4122191" y="0"/>
                </a:lnTo>
                <a:lnTo>
                  <a:pt x="4113542" y="1752"/>
                </a:lnTo>
                <a:lnTo>
                  <a:pt x="4106468" y="6515"/>
                </a:lnTo>
                <a:lnTo>
                  <a:pt x="4101706" y="13576"/>
                </a:lnTo>
                <a:lnTo>
                  <a:pt x="4099966" y="22225"/>
                </a:lnTo>
                <a:lnTo>
                  <a:pt x="4101706" y="30886"/>
                </a:lnTo>
                <a:lnTo>
                  <a:pt x="4106468" y="37947"/>
                </a:lnTo>
                <a:lnTo>
                  <a:pt x="4113542" y="42710"/>
                </a:lnTo>
                <a:lnTo>
                  <a:pt x="4122229" y="44450"/>
                </a:lnTo>
                <a:lnTo>
                  <a:pt x="4130891" y="42710"/>
                </a:lnTo>
                <a:lnTo>
                  <a:pt x="4137952" y="37947"/>
                </a:lnTo>
                <a:lnTo>
                  <a:pt x="4142714" y="30886"/>
                </a:lnTo>
                <a:lnTo>
                  <a:pt x="4144454" y="22225"/>
                </a:lnTo>
                <a:close/>
              </a:path>
              <a:path w="4945380" h="1214120">
                <a:moveTo>
                  <a:pt x="4233405" y="22225"/>
                </a:moveTo>
                <a:lnTo>
                  <a:pt x="4231652" y="13576"/>
                </a:lnTo>
                <a:lnTo>
                  <a:pt x="4226890" y="6515"/>
                </a:lnTo>
                <a:lnTo>
                  <a:pt x="4219829" y="1752"/>
                </a:lnTo>
                <a:lnTo>
                  <a:pt x="4211129" y="0"/>
                </a:lnTo>
                <a:lnTo>
                  <a:pt x="4202480" y="1752"/>
                </a:lnTo>
                <a:lnTo>
                  <a:pt x="4195419" y="6515"/>
                </a:lnTo>
                <a:lnTo>
                  <a:pt x="4190657" y="13576"/>
                </a:lnTo>
                <a:lnTo>
                  <a:pt x="4188904" y="22225"/>
                </a:lnTo>
                <a:lnTo>
                  <a:pt x="4190657" y="30886"/>
                </a:lnTo>
                <a:lnTo>
                  <a:pt x="4195419" y="37947"/>
                </a:lnTo>
                <a:lnTo>
                  <a:pt x="4202480" y="42710"/>
                </a:lnTo>
                <a:lnTo>
                  <a:pt x="4211180" y="44450"/>
                </a:lnTo>
                <a:lnTo>
                  <a:pt x="4219829" y="42710"/>
                </a:lnTo>
                <a:lnTo>
                  <a:pt x="4226890" y="37947"/>
                </a:lnTo>
                <a:lnTo>
                  <a:pt x="4231652" y="30886"/>
                </a:lnTo>
                <a:lnTo>
                  <a:pt x="4233405" y="22225"/>
                </a:lnTo>
                <a:close/>
              </a:path>
              <a:path w="4945380" h="1214120">
                <a:moveTo>
                  <a:pt x="4322343" y="22225"/>
                </a:moveTo>
                <a:lnTo>
                  <a:pt x="4320603" y="13576"/>
                </a:lnTo>
                <a:lnTo>
                  <a:pt x="4315841" y="6515"/>
                </a:lnTo>
                <a:lnTo>
                  <a:pt x="4308780" y="1752"/>
                </a:lnTo>
                <a:lnTo>
                  <a:pt x="4300080" y="0"/>
                </a:lnTo>
                <a:lnTo>
                  <a:pt x="4291431" y="1752"/>
                </a:lnTo>
                <a:lnTo>
                  <a:pt x="4284357" y="6515"/>
                </a:lnTo>
                <a:lnTo>
                  <a:pt x="4279595" y="13576"/>
                </a:lnTo>
                <a:lnTo>
                  <a:pt x="4277855" y="22225"/>
                </a:lnTo>
                <a:lnTo>
                  <a:pt x="4279595" y="30886"/>
                </a:lnTo>
                <a:lnTo>
                  <a:pt x="4284357" y="37947"/>
                </a:lnTo>
                <a:lnTo>
                  <a:pt x="4291431" y="42710"/>
                </a:lnTo>
                <a:lnTo>
                  <a:pt x="4300118" y="44450"/>
                </a:lnTo>
                <a:lnTo>
                  <a:pt x="4308780" y="42710"/>
                </a:lnTo>
                <a:lnTo>
                  <a:pt x="4315841" y="37947"/>
                </a:lnTo>
                <a:lnTo>
                  <a:pt x="4320603" y="30886"/>
                </a:lnTo>
                <a:lnTo>
                  <a:pt x="4322343" y="22225"/>
                </a:lnTo>
                <a:close/>
              </a:path>
              <a:path w="4945380" h="1214120">
                <a:moveTo>
                  <a:pt x="4411294" y="22225"/>
                </a:moveTo>
                <a:lnTo>
                  <a:pt x="4409541" y="13576"/>
                </a:lnTo>
                <a:lnTo>
                  <a:pt x="4404779" y="6515"/>
                </a:lnTo>
                <a:lnTo>
                  <a:pt x="4397718" y="1752"/>
                </a:lnTo>
                <a:lnTo>
                  <a:pt x="4389018" y="0"/>
                </a:lnTo>
                <a:lnTo>
                  <a:pt x="4380369" y="1752"/>
                </a:lnTo>
                <a:lnTo>
                  <a:pt x="4373308" y="6515"/>
                </a:lnTo>
                <a:lnTo>
                  <a:pt x="4368546" y="13576"/>
                </a:lnTo>
                <a:lnTo>
                  <a:pt x="4366793" y="22225"/>
                </a:lnTo>
                <a:lnTo>
                  <a:pt x="4368546" y="30886"/>
                </a:lnTo>
                <a:lnTo>
                  <a:pt x="4373308" y="37947"/>
                </a:lnTo>
                <a:lnTo>
                  <a:pt x="4380369" y="42710"/>
                </a:lnTo>
                <a:lnTo>
                  <a:pt x="4389069" y="44450"/>
                </a:lnTo>
                <a:lnTo>
                  <a:pt x="4397718" y="42710"/>
                </a:lnTo>
                <a:lnTo>
                  <a:pt x="4404779" y="37947"/>
                </a:lnTo>
                <a:lnTo>
                  <a:pt x="4409541" y="30886"/>
                </a:lnTo>
                <a:lnTo>
                  <a:pt x="4411294" y="22225"/>
                </a:lnTo>
                <a:close/>
              </a:path>
              <a:path w="4945380" h="1214120">
                <a:moveTo>
                  <a:pt x="4500245" y="22225"/>
                </a:moveTo>
                <a:lnTo>
                  <a:pt x="4498492" y="13576"/>
                </a:lnTo>
                <a:lnTo>
                  <a:pt x="4493730" y="6515"/>
                </a:lnTo>
                <a:lnTo>
                  <a:pt x="4486668" y="1752"/>
                </a:lnTo>
                <a:lnTo>
                  <a:pt x="4477969" y="0"/>
                </a:lnTo>
                <a:lnTo>
                  <a:pt x="4469320" y="1752"/>
                </a:lnTo>
                <a:lnTo>
                  <a:pt x="4462259" y="6515"/>
                </a:lnTo>
                <a:lnTo>
                  <a:pt x="4457484" y="13576"/>
                </a:lnTo>
                <a:lnTo>
                  <a:pt x="4455744" y="22225"/>
                </a:lnTo>
                <a:lnTo>
                  <a:pt x="4457484" y="30886"/>
                </a:lnTo>
                <a:lnTo>
                  <a:pt x="4462259" y="37947"/>
                </a:lnTo>
                <a:lnTo>
                  <a:pt x="4469320" y="42710"/>
                </a:lnTo>
                <a:lnTo>
                  <a:pt x="4478020" y="44450"/>
                </a:lnTo>
                <a:lnTo>
                  <a:pt x="4486668" y="42710"/>
                </a:lnTo>
                <a:lnTo>
                  <a:pt x="4493730" y="37947"/>
                </a:lnTo>
                <a:lnTo>
                  <a:pt x="4498492" y="30886"/>
                </a:lnTo>
                <a:lnTo>
                  <a:pt x="4500245" y="22225"/>
                </a:lnTo>
                <a:close/>
              </a:path>
              <a:path w="4945380" h="1214120">
                <a:moveTo>
                  <a:pt x="4589183" y="22225"/>
                </a:moveTo>
                <a:lnTo>
                  <a:pt x="4587430" y="13576"/>
                </a:lnTo>
                <a:lnTo>
                  <a:pt x="4582668" y="6515"/>
                </a:lnTo>
                <a:lnTo>
                  <a:pt x="4575607" y="1752"/>
                </a:lnTo>
                <a:lnTo>
                  <a:pt x="4566920" y="0"/>
                </a:lnTo>
                <a:lnTo>
                  <a:pt x="4558258" y="1752"/>
                </a:lnTo>
                <a:lnTo>
                  <a:pt x="4551197" y="6515"/>
                </a:lnTo>
                <a:lnTo>
                  <a:pt x="4546435" y="13576"/>
                </a:lnTo>
                <a:lnTo>
                  <a:pt x="4544695" y="22225"/>
                </a:lnTo>
                <a:lnTo>
                  <a:pt x="4546435" y="30886"/>
                </a:lnTo>
                <a:lnTo>
                  <a:pt x="4551197" y="37947"/>
                </a:lnTo>
                <a:lnTo>
                  <a:pt x="4558258" y="42710"/>
                </a:lnTo>
                <a:lnTo>
                  <a:pt x="4566958" y="44450"/>
                </a:lnTo>
                <a:lnTo>
                  <a:pt x="4575607" y="42710"/>
                </a:lnTo>
                <a:lnTo>
                  <a:pt x="4582668" y="37947"/>
                </a:lnTo>
                <a:lnTo>
                  <a:pt x="4587430" y="30886"/>
                </a:lnTo>
                <a:lnTo>
                  <a:pt x="4589183" y="22225"/>
                </a:lnTo>
                <a:close/>
              </a:path>
              <a:path w="4945380" h="1214120">
                <a:moveTo>
                  <a:pt x="4678134" y="22225"/>
                </a:moveTo>
                <a:lnTo>
                  <a:pt x="4676381" y="13576"/>
                </a:lnTo>
                <a:lnTo>
                  <a:pt x="4671619" y="6515"/>
                </a:lnTo>
                <a:lnTo>
                  <a:pt x="4664557" y="1752"/>
                </a:lnTo>
                <a:lnTo>
                  <a:pt x="4655858" y="0"/>
                </a:lnTo>
                <a:lnTo>
                  <a:pt x="4647209" y="1752"/>
                </a:lnTo>
                <a:lnTo>
                  <a:pt x="4640148" y="6515"/>
                </a:lnTo>
                <a:lnTo>
                  <a:pt x="4635385" y="13576"/>
                </a:lnTo>
                <a:lnTo>
                  <a:pt x="4633633" y="22225"/>
                </a:lnTo>
                <a:lnTo>
                  <a:pt x="4635385" y="30886"/>
                </a:lnTo>
                <a:lnTo>
                  <a:pt x="4640148" y="37947"/>
                </a:lnTo>
                <a:lnTo>
                  <a:pt x="4647209" y="42710"/>
                </a:lnTo>
                <a:lnTo>
                  <a:pt x="4655909" y="44450"/>
                </a:lnTo>
                <a:lnTo>
                  <a:pt x="4664557" y="42710"/>
                </a:lnTo>
                <a:lnTo>
                  <a:pt x="4671619" y="37947"/>
                </a:lnTo>
                <a:lnTo>
                  <a:pt x="4676381" y="30886"/>
                </a:lnTo>
                <a:lnTo>
                  <a:pt x="4678134" y="22225"/>
                </a:lnTo>
                <a:close/>
              </a:path>
              <a:path w="4945380" h="1214120">
                <a:moveTo>
                  <a:pt x="4767072" y="22225"/>
                </a:moveTo>
                <a:lnTo>
                  <a:pt x="4765319" y="13576"/>
                </a:lnTo>
                <a:lnTo>
                  <a:pt x="4760557" y="6515"/>
                </a:lnTo>
                <a:lnTo>
                  <a:pt x="4753495" y="1752"/>
                </a:lnTo>
                <a:lnTo>
                  <a:pt x="4744809" y="0"/>
                </a:lnTo>
                <a:lnTo>
                  <a:pt x="4736147" y="1752"/>
                </a:lnTo>
                <a:lnTo>
                  <a:pt x="4729086" y="6515"/>
                </a:lnTo>
                <a:lnTo>
                  <a:pt x="4724324" y="13576"/>
                </a:lnTo>
                <a:lnTo>
                  <a:pt x="4722584" y="22225"/>
                </a:lnTo>
                <a:lnTo>
                  <a:pt x="4724324" y="30886"/>
                </a:lnTo>
                <a:lnTo>
                  <a:pt x="4729086" y="37947"/>
                </a:lnTo>
                <a:lnTo>
                  <a:pt x="4736147" y="42710"/>
                </a:lnTo>
                <a:lnTo>
                  <a:pt x="4744847" y="44450"/>
                </a:lnTo>
                <a:lnTo>
                  <a:pt x="4753495" y="42710"/>
                </a:lnTo>
                <a:lnTo>
                  <a:pt x="4760557" y="37947"/>
                </a:lnTo>
                <a:lnTo>
                  <a:pt x="4765319" y="30886"/>
                </a:lnTo>
                <a:lnTo>
                  <a:pt x="4767072" y="22225"/>
                </a:lnTo>
                <a:close/>
              </a:path>
              <a:path w="4945380" h="1214120">
                <a:moveTo>
                  <a:pt x="4856023" y="22225"/>
                </a:moveTo>
                <a:lnTo>
                  <a:pt x="4854270" y="13576"/>
                </a:lnTo>
                <a:lnTo>
                  <a:pt x="4849507" y="6515"/>
                </a:lnTo>
                <a:lnTo>
                  <a:pt x="4842446" y="1752"/>
                </a:lnTo>
                <a:lnTo>
                  <a:pt x="4833747" y="0"/>
                </a:lnTo>
                <a:lnTo>
                  <a:pt x="4825098" y="1752"/>
                </a:lnTo>
                <a:lnTo>
                  <a:pt x="4818037" y="6515"/>
                </a:lnTo>
                <a:lnTo>
                  <a:pt x="4813274" y="13576"/>
                </a:lnTo>
                <a:lnTo>
                  <a:pt x="4811522" y="22225"/>
                </a:lnTo>
                <a:lnTo>
                  <a:pt x="4813274" y="30886"/>
                </a:lnTo>
                <a:lnTo>
                  <a:pt x="4818037" y="37947"/>
                </a:lnTo>
                <a:lnTo>
                  <a:pt x="4825098" y="42710"/>
                </a:lnTo>
                <a:lnTo>
                  <a:pt x="4833798" y="44450"/>
                </a:lnTo>
                <a:lnTo>
                  <a:pt x="4842446" y="42710"/>
                </a:lnTo>
                <a:lnTo>
                  <a:pt x="4849507" y="37947"/>
                </a:lnTo>
                <a:lnTo>
                  <a:pt x="4854270" y="30886"/>
                </a:lnTo>
                <a:lnTo>
                  <a:pt x="4856023" y="22225"/>
                </a:lnTo>
                <a:close/>
              </a:path>
              <a:path w="4945380" h="1214120">
                <a:moveTo>
                  <a:pt x="4944961" y="22225"/>
                </a:moveTo>
                <a:lnTo>
                  <a:pt x="4943208" y="13576"/>
                </a:lnTo>
                <a:lnTo>
                  <a:pt x="4938446" y="6515"/>
                </a:lnTo>
                <a:lnTo>
                  <a:pt x="4931384" y="1752"/>
                </a:lnTo>
                <a:lnTo>
                  <a:pt x="4922698" y="0"/>
                </a:lnTo>
                <a:lnTo>
                  <a:pt x="4914036" y="1752"/>
                </a:lnTo>
                <a:lnTo>
                  <a:pt x="4906975" y="6515"/>
                </a:lnTo>
                <a:lnTo>
                  <a:pt x="4902212" y="13576"/>
                </a:lnTo>
                <a:lnTo>
                  <a:pt x="4900473" y="22225"/>
                </a:lnTo>
                <a:lnTo>
                  <a:pt x="4902212" y="30886"/>
                </a:lnTo>
                <a:lnTo>
                  <a:pt x="4906975" y="37947"/>
                </a:lnTo>
                <a:lnTo>
                  <a:pt x="4914036" y="42710"/>
                </a:lnTo>
                <a:lnTo>
                  <a:pt x="4922736" y="44450"/>
                </a:lnTo>
                <a:lnTo>
                  <a:pt x="4931384" y="42710"/>
                </a:lnTo>
                <a:lnTo>
                  <a:pt x="4938446" y="37947"/>
                </a:lnTo>
                <a:lnTo>
                  <a:pt x="4943208" y="30886"/>
                </a:lnTo>
                <a:lnTo>
                  <a:pt x="4944961" y="22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900680" y="6682206"/>
            <a:ext cx="4939665" cy="1214120"/>
          </a:xfrm>
          <a:custGeom>
            <a:avLst/>
            <a:gdLst/>
            <a:ahLst/>
            <a:cxnLst/>
            <a:rect l="l" t="t" r="r" b="b"/>
            <a:pathLst>
              <a:path w="4939665" h="1214120">
                <a:moveTo>
                  <a:pt x="44488" y="22225"/>
                </a:moveTo>
                <a:lnTo>
                  <a:pt x="42748" y="13576"/>
                </a:lnTo>
                <a:lnTo>
                  <a:pt x="37985" y="6515"/>
                </a:lnTo>
                <a:lnTo>
                  <a:pt x="30911" y="1752"/>
                </a:lnTo>
                <a:lnTo>
                  <a:pt x="22225" y="0"/>
                </a:lnTo>
                <a:lnTo>
                  <a:pt x="13563" y="1752"/>
                </a:lnTo>
                <a:lnTo>
                  <a:pt x="6502" y="6515"/>
                </a:lnTo>
                <a:lnTo>
                  <a:pt x="1739" y="13576"/>
                </a:lnTo>
                <a:lnTo>
                  <a:pt x="0" y="22225"/>
                </a:lnTo>
                <a:lnTo>
                  <a:pt x="1739" y="30886"/>
                </a:lnTo>
                <a:lnTo>
                  <a:pt x="6502" y="37947"/>
                </a:lnTo>
                <a:lnTo>
                  <a:pt x="13563" y="42710"/>
                </a:lnTo>
                <a:lnTo>
                  <a:pt x="22263" y="44450"/>
                </a:lnTo>
                <a:lnTo>
                  <a:pt x="30911" y="42710"/>
                </a:lnTo>
                <a:lnTo>
                  <a:pt x="37985" y="37947"/>
                </a:lnTo>
                <a:lnTo>
                  <a:pt x="42748" y="30886"/>
                </a:lnTo>
                <a:lnTo>
                  <a:pt x="44488" y="22225"/>
                </a:lnTo>
                <a:close/>
              </a:path>
              <a:path w="4939665" h="1214120">
                <a:moveTo>
                  <a:pt x="133438" y="22225"/>
                </a:moveTo>
                <a:lnTo>
                  <a:pt x="131686" y="13576"/>
                </a:lnTo>
                <a:lnTo>
                  <a:pt x="126923" y="6515"/>
                </a:lnTo>
                <a:lnTo>
                  <a:pt x="119862" y="1752"/>
                </a:lnTo>
                <a:lnTo>
                  <a:pt x="111163" y="0"/>
                </a:lnTo>
                <a:lnTo>
                  <a:pt x="102514" y="1752"/>
                </a:lnTo>
                <a:lnTo>
                  <a:pt x="95453" y="6515"/>
                </a:lnTo>
                <a:lnTo>
                  <a:pt x="90690" y="13576"/>
                </a:lnTo>
                <a:lnTo>
                  <a:pt x="88938" y="22225"/>
                </a:lnTo>
                <a:lnTo>
                  <a:pt x="90690" y="30886"/>
                </a:lnTo>
                <a:lnTo>
                  <a:pt x="95453" y="37947"/>
                </a:lnTo>
                <a:lnTo>
                  <a:pt x="102514" y="42710"/>
                </a:lnTo>
                <a:lnTo>
                  <a:pt x="111213" y="44450"/>
                </a:lnTo>
                <a:lnTo>
                  <a:pt x="119862" y="42710"/>
                </a:lnTo>
                <a:lnTo>
                  <a:pt x="126923" y="37947"/>
                </a:lnTo>
                <a:lnTo>
                  <a:pt x="131686" y="30886"/>
                </a:lnTo>
                <a:lnTo>
                  <a:pt x="133438" y="22225"/>
                </a:lnTo>
                <a:close/>
              </a:path>
              <a:path w="4939665" h="1214120">
                <a:moveTo>
                  <a:pt x="222377" y="22225"/>
                </a:moveTo>
                <a:lnTo>
                  <a:pt x="220637" y="13576"/>
                </a:lnTo>
                <a:lnTo>
                  <a:pt x="215874" y="6515"/>
                </a:lnTo>
                <a:lnTo>
                  <a:pt x="208800" y="1752"/>
                </a:lnTo>
                <a:lnTo>
                  <a:pt x="200113" y="0"/>
                </a:lnTo>
                <a:lnTo>
                  <a:pt x="191452" y="1752"/>
                </a:lnTo>
                <a:lnTo>
                  <a:pt x="184391" y="6515"/>
                </a:lnTo>
                <a:lnTo>
                  <a:pt x="179628" y="13576"/>
                </a:lnTo>
                <a:lnTo>
                  <a:pt x="177888" y="22225"/>
                </a:lnTo>
                <a:lnTo>
                  <a:pt x="179628" y="30886"/>
                </a:lnTo>
                <a:lnTo>
                  <a:pt x="184391" y="37947"/>
                </a:lnTo>
                <a:lnTo>
                  <a:pt x="191452" y="42710"/>
                </a:lnTo>
                <a:lnTo>
                  <a:pt x="200152" y="44450"/>
                </a:lnTo>
                <a:lnTo>
                  <a:pt x="208800" y="42710"/>
                </a:lnTo>
                <a:lnTo>
                  <a:pt x="215874" y="37947"/>
                </a:lnTo>
                <a:lnTo>
                  <a:pt x="220637" y="30886"/>
                </a:lnTo>
                <a:lnTo>
                  <a:pt x="222377" y="22225"/>
                </a:lnTo>
                <a:close/>
              </a:path>
              <a:path w="4939665" h="1214120">
                <a:moveTo>
                  <a:pt x="311327" y="22225"/>
                </a:moveTo>
                <a:lnTo>
                  <a:pt x="309575" y="13576"/>
                </a:lnTo>
                <a:lnTo>
                  <a:pt x="304812" y="6515"/>
                </a:lnTo>
                <a:lnTo>
                  <a:pt x="297751" y="1752"/>
                </a:lnTo>
                <a:lnTo>
                  <a:pt x="289052" y="0"/>
                </a:lnTo>
                <a:lnTo>
                  <a:pt x="280403" y="1752"/>
                </a:lnTo>
                <a:lnTo>
                  <a:pt x="273342" y="6515"/>
                </a:lnTo>
                <a:lnTo>
                  <a:pt x="268579" y="13576"/>
                </a:lnTo>
                <a:lnTo>
                  <a:pt x="266827" y="22225"/>
                </a:lnTo>
                <a:lnTo>
                  <a:pt x="268579" y="30886"/>
                </a:lnTo>
                <a:lnTo>
                  <a:pt x="273342" y="37947"/>
                </a:lnTo>
                <a:lnTo>
                  <a:pt x="280403" y="42710"/>
                </a:lnTo>
                <a:lnTo>
                  <a:pt x="289102" y="44450"/>
                </a:lnTo>
                <a:lnTo>
                  <a:pt x="297751" y="42710"/>
                </a:lnTo>
                <a:lnTo>
                  <a:pt x="304812" y="37947"/>
                </a:lnTo>
                <a:lnTo>
                  <a:pt x="309575" y="30886"/>
                </a:lnTo>
                <a:lnTo>
                  <a:pt x="311327" y="22225"/>
                </a:lnTo>
                <a:close/>
              </a:path>
              <a:path w="4939665" h="1214120">
                <a:moveTo>
                  <a:pt x="400265" y="22225"/>
                </a:moveTo>
                <a:lnTo>
                  <a:pt x="398526" y="13576"/>
                </a:lnTo>
                <a:lnTo>
                  <a:pt x="393763" y="6515"/>
                </a:lnTo>
                <a:lnTo>
                  <a:pt x="386689" y="1752"/>
                </a:lnTo>
                <a:lnTo>
                  <a:pt x="378002" y="0"/>
                </a:lnTo>
                <a:lnTo>
                  <a:pt x="369341" y="1752"/>
                </a:lnTo>
                <a:lnTo>
                  <a:pt x="362280" y="6515"/>
                </a:lnTo>
                <a:lnTo>
                  <a:pt x="357517" y="13576"/>
                </a:lnTo>
                <a:lnTo>
                  <a:pt x="355777" y="22225"/>
                </a:lnTo>
                <a:lnTo>
                  <a:pt x="357517" y="30886"/>
                </a:lnTo>
                <a:lnTo>
                  <a:pt x="362280" y="37947"/>
                </a:lnTo>
                <a:lnTo>
                  <a:pt x="369341" y="42710"/>
                </a:lnTo>
                <a:lnTo>
                  <a:pt x="378040" y="44450"/>
                </a:lnTo>
                <a:lnTo>
                  <a:pt x="386689" y="42710"/>
                </a:lnTo>
                <a:lnTo>
                  <a:pt x="393763" y="37947"/>
                </a:lnTo>
                <a:lnTo>
                  <a:pt x="398526" y="30886"/>
                </a:lnTo>
                <a:lnTo>
                  <a:pt x="400265" y="22225"/>
                </a:lnTo>
                <a:close/>
              </a:path>
              <a:path w="4939665" h="1214120">
                <a:moveTo>
                  <a:pt x="489216" y="22225"/>
                </a:moveTo>
                <a:lnTo>
                  <a:pt x="487464" y="13576"/>
                </a:lnTo>
                <a:lnTo>
                  <a:pt x="482701" y="6515"/>
                </a:lnTo>
                <a:lnTo>
                  <a:pt x="475640" y="1752"/>
                </a:lnTo>
                <a:lnTo>
                  <a:pt x="466940" y="0"/>
                </a:lnTo>
                <a:lnTo>
                  <a:pt x="458292" y="1752"/>
                </a:lnTo>
                <a:lnTo>
                  <a:pt x="451231" y="6515"/>
                </a:lnTo>
                <a:lnTo>
                  <a:pt x="446468" y="13576"/>
                </a:lnTo>
                <a:lnTo>
                  <a:pt x="444715" y="22225"/>
                </a:lnTo>
                <a:lnTo>
                  <a:pt x="446468" y="30886"/>
                </a:lnTo>
                <a:lnTo>
                  <a:pt x="451231" y="37947"/>
                </a:lnTo>
                <a:lnTo>
                  <a:pt x="458292" y="42710"/>
                </a:lnTo>
                <a:lnTo>
                  <a:pt x="466991" y="44450"/>
                </a:lnTo>
                <a:lnTo>
                  <a:pt x="475640" y="42710"/>
                </a:lnTo>
                <a:lnTo>
                  <a:pt x="482701" y="37947"/>
                </a:lnTo>
                <a:lnTo>
                  <a:pt x="487464" y="30886"/>
                </a:lnTo>
                <a:lnTo>
                  <a:pt x="489216" y="22225"/>
                </a:lnTo>
                <a:close/>
              </a:path>
              <a:path w="4939665" h="1214120">
                <a:moveTo>
                  <a:pt x="578154" y="22225"/>
                </a:moveTo>
                <a:lnTo>
                  <a:pt x="576414" y="13576"/>
                </a:lnTo>
                <a:lnTo>
                  <a:pt x="571652" y="6515"/>
                </a:lnTo>
                <a:lnTo>
                  <a:pt x="564578" y="1752"/>
                </a:lnTo>
                <a:lnTo>
                  <a:pt x="555891" y="0"/>
                </a:lnTo>
                <a:lnTo>
                  <a:pt x="547230" y="1752"/>
                </a:lnTo>
                <a:lnTo>
                  <a:pt x="540169" y="6515"/>
                </a:lnTo>
                <a:lnTo>
                  <a:pt x="535406" y="13576"/>
                </a:lnTo>
                <a:lnTo>
                  <a:pt x="533666" y="22225"/>
                </a:lnTo>
                <a:lnTo>
                  <a:pt x="535406" y="30886"/>
                </a:lnTo>
                <a:lnTo>
                  <a:pt x="540169" y="37947"/>
                </a:lnTo>
                <a:lnTo>
                  <a:pt x="547230" y="42710"/>
                </a:lnTo>
                <a:lnTo>
                  <a:pt x="555929" y="44450"/>
                </a:lnTo>
                <a:lnTo>
                  <a:pt x="564578" y="42710"/>
                </a:lnTo>
                <a:lnTo>
                  <a:pt x="571652" y="37947"/>
                </a:lnTo>
                <a:lnTo>
                  <a:pt x="576414" y="30886"/>
                </a:lnTo>
                <a:lnTo>
                  <a:pt x="578154" y="22225"/>
                </a:lnTo>
                <a:close/>
              </a:path>
              <a:path w="4939665" h="1214120">
                <a:moveTo>
                  <a:pt x="667105" y="22225"/>
                </a:moveTo>
                <a:lnTo>
                  <a:pt x="665353" y="13576"/>
                </a:lnTo>
                <a:lnTo>
                  <a:pt x="660590" y="6515"/>
                </a:lnTo>
                <a:lnTo>
                  <a:pt x="653529" y="1752"/>
                </a:lnTo>
                <a:lnTo>
                  <a:pt x="644829" y="0"/>
                </a:lnTo>
                <a:lnTo>
                  <a:pt x="636181" y="1752"/>
                </a:lnTo>
                <a:lnTo>
                  <a:pt x="629119" y="6515"/>
                </a:lnTo>
                <a:lnTo>
                  <a:pt x="624357" y="13576"/>
                </a:lnTo>
                <a:lnTo>
                  <a:pt x="622604" y="22225"/>
                </a:lnTo>
                <a:lnTo>
                  <a:pt x="624357" y="30886"/>
                </a:lnTo>
                <a:lnTo>
                  <a:pt x="629119" y="37947"/>
                </a:lnTo>
                <a:lnTo>
                  <a:pt x="636181" y="42710"/>
                </a:lnTo>
                <a:lnTo>
                  <a:pt x="644880" y="44450"/>
                </a:lnTo>
                <a:lnTo>
                  <a:pt x="653529" y="42710"/>
                </a:lnTo>
                <a:lnTo>
                  <a:pt x="660590" y="37947"/>
                </a:lnTo>
                <a:lnTo>
                  <a:pt x="665353" y="30886"/>
                </a:lnTo>
                <a:lnTo>
                  <a:pt x="667105" y="22225"/>
                </a:lnTo>
                <a:close/>
              </a:path>
              <a:path w="4939665" h="1214120">
                <a:moveTo>
                  <a:pt x="756043" y="22225"/>
                </a:moveTo>
                <a:lnTo>
                  <a:pt x="754303" y="13576"/>
                </a:lnTo>
                <a:lnTo>
                  <a:pt x="749541" y="6515"/>
                </a:lnTo>
                <a:lnTo>
                  <a:pt x="742467" y="1752"/>
                </a:lnTo>
                <a:lnTo>
                  <a:pt x="733780" y="0"/>
                </a:lnTo>
                <a:lnTo>
                  <a:pt x="725119" y="1752"/>
                </a:lnTo>
                <a:lnTo>
                  <a:pt x="718058" y="6515"/>
                </a:lnTo>
                <a:lnTo>
                  <a:pt x="713295" y="13576"/>
                </a:lnTo>
                <a:lnTo>
                  <a:pt x="711555" y="22225"/>
                </a:lnTo>
                <a:lnTo>
                  <a:pt x="713295" y="30886"/>
                </a:lnTo>
                <a:lnTo>
                  <a:pt x="718058" y="37947"/>
                </a:lnTo>
                <a:lnTo>
                  <a:pt x="725119" y="42710"/>
                </a:lnTo>
                <a:lnTo>
                  <a:pt x="733818" y="44450"/>
                </a:lnTo>
                <a:lnTo>
                  <a:pt x="742467" y="42710"/>
                </a:lnTo>
                <a:lnTo>
                  <a:pt x="749541" y="37947"/>
                </a:lnTo>
                <a:lnTo>
                  <a:pt x="754303" y="30886"/>
                </a:lnTo>
                <a:lnTo>
                  <a:pt x="756043" y="22225"/>
                </a:lnTo>
                <a:close/>
              </a:path>
              <a:path w="4939665" h="1214120">
                <a:moveTo>
                  <a:pt x="844994" y="22225"/>
                </a:moveTo>
                <a:lnTo>
                  <a:pt x="843241" y="13576"/>
                </a:lnTo>
                <a:lnTo>
                  <a:pt x="838479" y="6515"/>
                </a:lnTo>
                <a:lnTo>
                  <a:pt x="831418" y="1752"/>
                </a:lnTo>
                <a:lnTo>
                  <a:pt x="822718" y="0"/>
                </a:lnTo>
                <a:lnTo>
                  <a:pt x="814070" y="1752"/>
                </a:lnTo>
                <a:lnTo>
                  <a:pt x="807008" y="6515"/>
                </a:lnTo>
                <a:lnTo>
                  <a:pt x="802246" y="13576"/>
                </a:lnTo>
                <a:lnTo>
                  <a:pt x="800493" y="22225"/>
                </a:lnTo>
                <a:lnTo>
                  <a:pt x="802246" y="30886"/>
                </a:lnTo>
                <a:lnTo>
                  <a:pt x="807008" y="37947"/>
                </a:lnTo>
                <a:lnTo>
                  <a:pt x="814070" y="42710"/>
                </a:lnTo>
                <a:lnTo>
                  <a:pt x="822769" y="44450"/>
                </a:lnTo>
                <a:lnTo>
                  <a:pt x="831418" y="42710"/>
                </a:lnTo>
                <a:lnTo>
                  <a:pt x="838479" y="37947"/>
                </a:lnTo>
                <a:lnTo>
                  <a:pt x="843241" y="30886"/>
                </a:lnTo>
                <a:lnTo>
                  <a:pt x="844994" y="22225"/>
                </a:lnTo>
                <a:close/>
              </a:path>
              <a:path w="4939665" h="1214120">
                <a:moveTo>
                  <a:pt x="933932" y="22225"/>
                </a:moveTo>
                <a:lnTo>
                  <a:pt x="932192" y="13576"/>
                </a:lnTo>
                <a:lnTo>
                  <a:pt x="927430" y="6515"/>
                </a:lnTo>
                <a:lnTo>
                  <a:pt x="920356" y="1752"/>
                </a:lnTo>
                <a:lnTo>
                  <a:pt x="911669" y="0"/>
                </a:lnTo>
                <a:lnTo>
                  <a:pt x="903008" y="1752"/>
                </a:lnTo>
                <a:lnTo>
                  <a:pt x="895946" y="6515"/>
                </a:lnTo>
                <a:lnTo>
                  <a:pt x="891184" y="13576"/>
                </a:lnTo>
                <a:lnTo>
                  <a:pt x="889444" y="22225"/>
                </a:lnTo>
                <a:lnTo>
                  <a:pt x="891184" y="30886"/>
                </a:lnTo>
                <a:lnTo>
                  <a:pt x="895946" y="37947"/>
                </a:lnTo>
                <a:lnTo>
                  <a:pt x="903008" y="42710"/>
                </a:lnTo>
                <a:lnTo>
                  <a:pt x="911707" y="44450"/>
                </a:lnTo>
                <a:lnTo>
                  <a:pt x="920356" y="42710"/>
                </a:lnTo>
                <a:lnTo>
                  <a:pt x="927430" y="37947"/>
                </a:lnTo>
                <a:lnTo>
                  <a:pt x="932192" y="30886"/>
                </a:lnTo>
                <a:lnTo>
                  <a:pt x="933932" y="22225"/>
                </a:lnTo>
                <a:close/>
              </a:path>
              <a:path w="4939665" h="1214120">
                <a:moveTo>
                  <a:pt x="1022883" y="22225"/>
                </a:moveTo>
                <a:lnTo>
                  <a:pt x="1021130" y="13576"/>
                </a:lnTo>
                <a:lnTo>
                  <a:pt x="1016368" y="6515"/>
                </a:lnTo>
                <a:lnTo>
                  <a:pt x="1009307" y="1752"/>
                </a:lnTo>
                <a:lnTo>
                  <a:pt x="1000607" y="0"/>
                </a:lnTo>
                <a:lnTo>
                  <a:pt x="991958" y="1752"/>
                </a:lnTo>
                <a:lnTo>
                  <a:pt x="984897" y="6515"/>
                </a:lnTo>
                <a:lnTo>
                  <a:pt x="980135" y="13576"/>
                </a:lnTo>
                <a:lnTo>
                  <a:pt x="978382" y="22225"/>
                </a:lnTo>
                <a:lnTo>
                  <a:pt x="980135" y="30886"/>
                </a:lnTo>
                <a:lnTo>
                  <a:pt x="984897" y="37947"/>
                </a:lnTo>
                <a:lnTo>
                  <a:pt x="991958" y="42710"/>
                </a:lnTo>
                <a:lnTo>
                  <a:pt x="1000658" y="44450"/>
                </a:lnTo>
                <a:lnTo>
                  <a:pt x="1009307" y="42710"/>
                </a:lnTo>
                <a:lnTo>
                  <a:pt x="1016368" y="37947"/>
                </a:lnTo>
                <a:lnTo>
                  <a:pt x="1021130" y="30886"/>
                </a:lnTo>
                <a:lnTo>
                  <a:pt x="1022883" y="22225"/>
                </a:lnTo>
                <a:close/>
              </a:path>
              <a:path w="4939665" h="1214120">
                <a:moveTo>
                  <a:pt x="1111821" y="22225"/>
                </a:moveTo>
                <a:lnTo>
                  <a:pt x="1110081" y="13576"/>
                </a:lnTo>
                <a:lnTo>
                  <a:pt x="1105319" y="6515"/>
                </a:lnTo>
                <a:lnTo>
                  <a:pt x="1098245" y="1752"/>
                </a:lnTo>
                <a:lnTo>
                  <a:pt x="1089558" y="0"/>
                </a:lnTo>
                <a:lnTo>
                  <a:pt x="1080897" y="1752"/>
                </a:lnTo>
                <a:lnTo>
                  <a:pt x="1073835" y="6515"/>
                </a:lnTo>
                <a:lnTo>
                  <a:pt x="1069073" y="13576"/>
                </a:lnTo>
                <a:lnTo>
                  <a:pt x="1067333" y="22225"/>
                </a:lnTo>
                <a:lnTo>
                  <a:pt x="1069073" y="30886"/>
                </a:lnTo>
                <a:lnTo>
                  <a:pt x="1073835" y="37947"/>
                </a:lnTo>
                <a:lnTo>
                  <a:pt x="1080897" y="42710"/>
                </a:lnTo>
                <a:lnTo>
                  <a:pt x="1089596" y="44450"/>
                </a:lnTo>
                <a:lnTo>
                  <a:pt x="1098245" y="42710"/>
                </a:lnTo>
                <a:lnTo>
                  <a:pt x="1105319" y="37947"/>
                </a:lnTo>
                <a:lnTo>
                  <a:pt x="1110081" y="30886"/>
                </a:lnTo>
                <a:lnTo>
                  <a:pt x="1111821" y="22225"/>
                </a:lnTo>
                <a:close/>
              </a:path>
              <a:path w="4939665" h="1214120">
                <a:moveTo>
                  <a:pt x="1200772" y="22225"/>
                </a:moveTo>
                <a:lnTo>
                  <a:pt x="1199019" y="13576"/>
                </a:lnTo>
                <a:lnTo>
                  <a:pt x="1194257" y="6515"/>
                </a:lnTo>
                <a:lnTo>
                  <a:pt x="1187196" y="1752"/>
                </a:lnTo>
                <a:lnTo>
                  <a:pt x="1178496" y="0"/>
                </a:lnTo>
                <a:lnTo>
                  <a:pt x="1169847" y="1752"/>
                </a:lnTo>
                <a:lnTo>
                  <a:pt x="1162786" y="6515"/>
                </a:lnTo>
                <a:lnTo>
                  <a:pt x="1158024" y="13576"/>
                </a:lnTo>
                <a:lnTo>
                  <a:pt x="1156271" y="22225"/>
                </a:lnTo>
                <a:lnTo>
                  <a:pt x="1158024" y="30886"/>
                </a:lnTo>
                <a:lnTo>
                  <a:pt x="1162786" y="37947"/>
                </a:lnTo>
                <a:lnTo>
                  <a:pt x="1169847" y="42710"/>
                </a:lnTo>
                <a:lnTo>
                  <a:pt x="1178547" y="44450"/>
                </a:lnTo>
                <a:lnTo>
                  <a:pt x="1187196" y="42710"/>
                </a:lnTo>
                <a:lnTo>
                  <a:pt x="1194257" y="37947"/>
                </a:lnTo>
                <a:lnTo>
                  <a:pt x="1199019" y="30886"/>
                </a:lnTo>
                <a:lnTo>
                  <a:pt x="1200772" y="22225"/>
                </a:lnTo>
                <a:close/>
              </a:path>
              <a:path w="4939665" h="1214120">
                <a:moveTo>
                  <a:pt x="1289710" y="22225"/>
                </a:moveTo>
                <a:lnTo>
                  <a:pt x="1287970" y="13576"/>
                </a:lnTo>
                <a:lnTo>
                  <a:pt x="1283208" y="6515"/>
                </a:lnTo>
                <a:lnTo>
                  <a:pt x="1276134" y="1752"/>
                </a:lnTo>
                <a:lnTo>
                  <a:pt x="1267447" y="0"/>
                </a:lnTo>
                <a:lnTo>
                  <a:pt x="1258785" y="1752"/>
                </a:lnTo>
                <a:lnTo>
                  <a:pt x="1251724" y="6515"/>
                </a:lnTo>
                <a:lnTo>
                  <a:pt x="1246962" y="13576"/>
                </a:lnTo>
                <a:lnTo>
                  <a:pt x="1245222" y="22225"/>
                </a:lnTo>
                <a:lnTo>
                  <a:pt x="1246962" y="30886"/>
                </a:lnTo>
                <a:lnTo>
                  <a:pt x="1251724" y="37947"/>
                </a:lnTo>
                <a:lnTo>
                  <a:pt x="1258785" y="42710"/>
                </a:lnTo>
                <a:lnTo>
                  <a:pt x="1267485" y="44450"/>
                </a:lnTo>
                <a:lnTo>
                  <a:pt x="1276134" y="42710"/>
                </a:lnTo>
                <a:lnTo>
                  <a:pt x="1283208" y="37947"/>
                </a:lnTo>
                <a:lnTo>
                  <a:pt x="1287970" y="30886"/>
                </a:lnTo>
                <a:lnTo>
                  <a:pt x="1289710" y="22225"/>
                </a:lnTo>
                <a:close/>
              </a:path>
              <a:path w="4939665" h="1214120">
                <a:moveTo>
                  <a:pt x="1378661" y="22225"/>
                </a:moveTo>
                <a:lnTo>
                  <a:pt x="1376908" y="13576"/>
                </a:lnTo>
                <a:lnTo>
                  <a:pt x="1372146" y="6515"/>
                </a:lnTo>
                <a:lnTo>
                  <a:pt x="1365084" y="1752"/>
                </a:lnTo>
                <a:lnTo>
                  <a:pt x="1356385" y="0"/>
                </a:lnTo>
                <a:lnTo>
                  <a:pt x="1347736" y="1752"/>
                </a:lnTo>
                <a:lnTo>
                  <a:pt x="1340675" y="6515"/>
                </a:lnTo>
                <a:lnTo>
                  <a:pt x="1335913" y="13576"/>
                </a:lnTo>
                <a:lnTo>
                  <a:pt x="1334160" y="22225"/>
                </a:lnTo>
                <a:lnTo>
                  <a:pt x="1335913" y="30886"/>
                </a:lnTo>
                <a:lnTo>
                  <a:pt x="1340675" y="37947"/>
                </a:lnTo>
                <a:lnTo>
                  <a:pt x="1347736" y="42710"/>
                </a:lnTo>
                <a:lnTo>
                  <a:pt x="1356436" y="44450"/>
                </a:lnTo>
                <a:lnTo>
                  <a:pt x="1365084" y="42710"/>
                </a:lnTo>
                <a:lnTo>
                  <a:pt x="1372146" y="37947"/>
                </a:lnTo>
                <a:lnTo>
                  <a:pt x="1376908" y="30886"/>
                </a:lnTo>
                <a:lnTo>
                  <a:pt x="1378661" y="22225"/>
                </a:lnTo>
                <a:close/>
              </a:path>
              <a:path w="4939665" h="1214120">
                <a:moveTo>
                  <a:pt x="1467599" y="22225"/>
                </a:moveTo>
                <a:lnTo>
                  <a:pt x="1465859" y="13576"/>
                </a:lnTo>
                <a:lnTo>
                  <a:pt x="1461096" y="6515"/>
                </a:lnTo>
                <a:lnTo>
                  <a:pt x="1454023" y="1752"/>
                </a:lnTo>
                <a:lnTo>
                  <a:pt x="1445336" y="0"/>
                </a:lnTo>
                <a:lnTo>
                  <a:pt x="1436674" y="1752"/>
                </a:lnTo>
                <a:lnTo>
                  <a:pt x="1429613" y="6515"/>
                </a:lnTo>
                <a:lnTo>
                  <a:pt x="1424851" y="13576"/>
                </a:lnTo>
                <a:lnTo>
                  <a:pt x="1423111" y="22225"/>
                </a:lnTo>
                <a:lnTo>
                  <a:pt x="1424851" y="30886"/>
                </a:lnTo>
                <a:lnTo>
                  <a:pt x="1429613" y="37947"/>
                </a:lnTo>
                <a:lnTo>
                  <a:pt x="1436674" y="42710"/>
                </a:lnTo>
                <a:lnTo>
                  <a:pt x="1445374" y="44450"/>
                </a:lnTo>
                <a:lnTo>
                  <a:pt x="1454023" y="42710"/>
                </a:lnTo>
                <a:lnTo>
                  <a:pt x="1461096" y="37947"/>
                </a:lnTo>
                <a:lnTo>
                  <a:pt x="1465859" y="30886"/>
                </a:lnTo>
                <a:lnTo>
                  <a:pt x="1467599" y="22225"/>
                </a:lnTo>
                <a:close/>
              </a:path>
              <a:path w="4939665" h="1214120">
                <a:moveTo>
                  <a:pt x="1556550" y="22225"/>
                </a:moveTo>
                <a:lnTo>
                  <a:pt x="1554797" y="13576"/>
                </a:lnTo>
                <a:lnTo>
                  <a:pt x="1550035" y="6515"/>
                </a:lnTo>
                <a:lnTo>
                  <a:pt x="1542973" y="1752"/>
                </a:lnTo>
                <a:lnTo>
                  <a:pt x="1534274" y="0"/>
                </a:lnTo>
                <a:lnTo>
                  <a:pt x="1525625" y="1752"/>
                </a:lnTo>
                <a:lnTo>
                  <a:pt x="1518564" y="6515"/>
                </a:lnTo>
                <a:lnTo>
                  <a:pt x="1513801" y="13576"/>
                </a:lnTo>
                <a:lnTo>
                  <a:pt x="1512049" y="22225"/>
                </a:lnTo>
                <a:lnTo>
                  <a:pt x="1513801" y="30886"/>
                </a:lnTo>
                <a:lnTo>
                  <a:pt x="1518564" y="37947"/>
                </a:lnTo>
                <a:lnTo>
                  <a:pt x="1525625" y="42710"/>
                </a:lnTo>
                <a:lnTo>
                  <a:pt x="1534325" y="44450"/>
                </a:lnTo>
                <a:lnTo>
                  <a:pt x="1542973" y="42710"/>
                </a:lnTo>
                <a:lnTo>
                  <a:pt x="1550035" y="37947"/>
                </a:lnTo>
                <a:lnTo>
                  <a:pt x="1554797" y="30886"/>
                </a:lnTo>
                <a:lnTo>
                  <a:pt x="1556550" y="22225"/>
                </a:lnTo>
                <a:close/>
              </a:path>
              <a:path w="4939665" h="1214120">
                <a:moveTo>
                  <a:pt x="1645488" y="22225"/>
                </a:moveTo>
                <a:lnTo>
                  <a:pt x="1643748" y="13576"/>
                </a:lnTo>
                <a:lnTo>
                  <a:pt x="1638985" y="6515"/>
                </a:lnTo>
                <a:lnTo>
                  <a:pt x="1631911" y="1752"/>
                </a:lnTo>
                <a:lnTo>
                  <a:pt x="1623225" y="0"/>
                </a:lnTo>
                <a:lnTo>
                  <a:pt x="1614576" y="1752"/>
                </a:lnTo>
                <a:lnTo>
                  <a:pt x="1607502" y="6515"/>
                </a:lnTo>
                <a:lnTo>
                  <a:pt x="1602740" y="13576"/>
                </a:lnTo>
                <a:lnTo>
                  <a:pt x="1601000" y="22225"/>
                </a:lnTo>
                <a:lnTo>
                  <a:pt x="1602740" y="30886"/>
                </a:lnTo>
                <a:lnTo>
                  <a:pt x="1607502" y="37947"/>
                </a:lnTo>
                <a:lnTo>
                  <a:pt x="1614576" y="42710"/>
                </a:lnTo>
                <a:lnTo>
                  <a:pt x="1623263" y="44450"/>
                </a:lnTo>
                <a:lnTo>
                  <a:pt x="1631911" y="42710"/>
                </a:lnTo>
                <a:lnTo>
                  <a:pt x="1638985" y="37947"/>
                </a:lnTo>
                <a:lnTo>
                  <a:pt x="1643748" y="30886"/>
                </a:lnTo>
                <a:lnTo>
                  <a:pt x="1645488" y="22225"/>
                </a:lnTo>
                <a:close/>
              </a:path>
              <a:path w="4939665" h="1214120">
                <a:moveTo>
                  <a:pt x="1734439" y="22225"/>
                </a:moveTo>
                <a:lnTo>
                  <a:pt x="1732686" y="13576"/>
                </a:lnTo>
                <a:lnTo>
                  <a:pt x="1727923" y="6515"/>
                </a:lnTo>
                <a:lnTo>
                  <a:pt x="1720862" y="1752"/>
                </a:lnTo>
                <a:lnTo>
                  <a:pt x="1712163" y="0"/>
                </a:lnTo>
                <a:lnTo>
                  <a:pt x="1703514" y="1752"/>
                </a:lnTo>
                <a:lnTo>
                  <a:pt x="1696453" y="6515"/>
                </a:lnTo>
                <a:lnTo>
                  <a:pt x="1691690" y="13576"/>
                </a:lnTo>
                <a:lnTo>
                  <a:pt x="1689938" y="22225"/>
                </a:lnTo>
                <a:lnTo>
                  <a:pt x="1691690" y="30886"/>
                </a:lnTo>
                <a:lnTo>
                  <a:pt x="1696453" y="37947"/>
                </a:lnTo>
                <a:lnTo>
                  <a:pt x="1703514" y="42710"/>
                </a:lnTo>
                <a:lnTo>
                  <a:pt x="1712214" y="44450"/>
                </a:lnTo>
                <a:lnTo>
                  <a:pt x="1720862" y="42710"/>
                </a:lnTo>
                <a:lnTo>
                  <a:pt x="1727923" y="37947"/>
                </a:lnTo>
                <a:lnTo>
                  <a:pt x="1732686" y="30886"/>
                </a:lnTo>
                <a:lnTo>
                  <a:pt x="1734439" y="22225"/>
                </a:lnTo>
                <a:close/>
              </a:path>
              <a:path w="4939665" h="1214120">
                <a:moveTo>
                  <a:pt x="1823377" y="22225"/>
                </a:moveTo>
                <a:lnTo>
                  <a:pt x="1821637" y="13576"/>
                </a:lnTo>
                <a:lnTo>
                  <a:pt x="1816874" y="6515"/>
                </a:lnTo>
                <a:lnTo>
                  <a:pt x="1809800" y="1752"/>
                </a:lnTo>
                <a:lnTo>
                  <a:pt x="1801114" y="0"/>
                </a:lnTo>
                <a:lnTo>
                  <a:pt x="1792465" y="1752"/>
                </a:lnTo>
                <a:lnTo>
                  <a:pt x="1785391" y="6515"/>
                </a:lnTo>
                <a:lnTo>
                  <a:pt x="1780628" y="13576"/>
                </a:lnTo>
                <a:lnTo>
                  <a:pt x="1778889" y="22225"/>
                </a:lnTo>
                <a:lnTo>
                  <a:pt x="1780628" y="30886"/>
                </a:lnTo>
                <a:lnTo>
                  <a:pt x="1785391" y="37947"/>
                </a:lnTo>
                <a:lnTo>
                  <a:pt x="1792465" y="42710"/>
                </a:lnTo>
                <a:lnTo>
                  <a:pt x="1801152" y="44450"/>
                </a:lnTo>
                <a:lnTo>
                  <a:pt x="1809800" y="42710"/>
                </a:lnTo>
                <a:lnTo>
                  <a:pt x="1816874" y="37947"/>
                </a:lnTo>
                <a:lnTo>
                  <a:pt x="1821637" y="30886"/>
                </a:lnTo>
                <a:lnTo>
                  <a:pt x="1823377" y="22225"/>
                </a:lnTo>
                <a:close/>
              </a:path>
              <a:path w="4939665" h="1214120">
                <a:moveTo>
                  <a:pt x="1912327" y="22225"/>
                </a:moveTo>
                <a:lnTo>
                  <a:pt x="1910575" y="13576"/>
                </a:lnTo>
                <a:lnTo>
                  <a:pt x="1905812" y="6515"/>
                </a:lnTo>
                <a:lnTo>
                  <a:pt x="1898751" y="1752"/>
                </a:lnTo>
                <a:lnTo>
                  <a:pt x="1890052" y="0"/>
                </a:lnTo>
                <a:lnTo>
                  <a:pt x="1881403" y="1752"/>
                </a:lnTo>
                <a:lnTo>
                  <a:pt x="1874342" y="6515"/>
                </a:lnTo>
                <a:lnTo>
                  <a:pt x="1869579" y="13576"/>
                </a:lnTo>
                <a:lnTo>
                  <a:pt x="1867827" y="22225"/>
                </a:lnTo>
                <a:lnTo>
                  <a:pt x="1869579" y="30886"/>
                </a:lnTo>
                <a:lnTo>
                  <a:pt x="1874342" y="37947"/>
                </a:lnTo>
                <a:lnTo>
                  <a:pt x="1881403" y="42710"/>
                </a:lnTo>
                <a:lnTo>
                  <a:pt x="1890102" y="44450"/>
                </a:lnTo>
                <a:lnTo>
                  <a:pt x="1898751" y="42710"/>
                </a:lnTo>
                <a:lnTo>
                  <a:pt x="1905812" y="37947"/>
                </a:lnTo>
                <a:lnTo>
                  <a:pt x="1910575" y="30886"/>
                </a:lnTo>
                <a:lnTo>
                  <a:pt x="1912327" y="22225"/>
                </a:lnTo>
                <a:close/>
              </a:path>
              <a:path w="4939665" h="1214120">
                <a:moveTo>
                  <a:pt x="2001266" y="22225"/>
                </a:moveTo>
                <a:lnTo>
                  <a:pt x="1999526" y="13576"/>
                </a:lnTo>
                <a:lnTo>
                  <a:pt x="1994763" y="6515"/>
                </a:lnTo>
                <a:lnTo>
                  <a:pt x="1987689" y="1752"/>
                </a:lnTo>
                <a:lnTo>
                  <a:pt x="1979002" y="0"/>
                </a:lnTo>
                <a:lnTo>
                  <a:pt x="1970354" y="1752"/>
                </a:lnTo>
                <a:lnTo>
                  <a:pt x="1963280" y="6515"/>
                </a:lnTo>
                <a:lnTo>
                  <a:pt x="1958517" y="13576"/>
                </a:lnTo>
                <a:lnTo>
                  <a:pt x="1956777" y="22225"/>
                </a:lnTo>
                <a:lnTo>
                  <a:pt x="1958517" y="30886"/>
                </a:lnTo>
                <a:lnTo>
                  <a:pt x="1963280" y="37947"/>
                </a:lnTo>
                <a:lnTo>
                  <a:pt x="1970354" y="42710"/>
                </a:lnTo>
                <a:lnTo>
                  <a:pt x="1979041" y="44450"/>
                </a:lnTo>
                <a:lnTo>
                  <a:pt x="1987689" y="42710"/>
                </a:lnTo>
                <a:lnTo>
                  <a:pt x="1994763" y="37947"/>
                </a:lnTo>
                <a:lnTo>
                  <a:pt x="1999526" y="30886"/>
                </a:lnTo>
                <a:lnTo>
                  <a:pt x="2001266" y="22225"/>
                </a:lnTo>
                <a:close/>
              </a:path>
              <a:path w="4939665" h="1214120">
                <a:moveTo>
                  <a:pt x="2090216" y="22225"/>
                </a:moveTo>
                <a:lnTo>
                  <a:pt x="2088464" y="13576"/>
                </a:lnTo>
                <a:lnTo>
                  <a:pt x="2083701" y="6515"/>
                </a:lnTo>
                <a:lnTo>
                  <a:pt x="2076640" y="1752"/>
                </a:lnTo>
                <a:lnTo>
                  <a:pt x="2067941" y="0"/>
                </a:lnTo>
                <a:lnTo>
                  <a:pt x="2059292" y="1752"/>
                </a:lnTo>
                <a:lnTo>
                  <a:pt x="2052231" y="6515"/>
                </a:lnTo>
                <a:lnTo>
                  <a:pt x="2047468" y="13576"/>
                </a:lnTo>
                <a:lnTo>
                  <a:pt x="2045716" y="22225"/>
                </a:lnTo>
                <a:lnTo>
                  <a:pt x="2047468" y="30886"/>
                </a:lnTo>
                <a:lnTo>
                  <a:pt x="2052231" y="37947"/>
                </a:lnTo>
                <a:lnTo>
                  <a:pt x="2059292" y="42710"/>
                </a:lnTo>
                <a:lnTo>
                  <a:pt x="2067991" y="44450"/>
                </a:lnTo>
                <a:lnTo>
                  <a:pt x="2076640" y="42710"/>
                </a:lnTo>
                <a:lnTo>
                  <a:pt x="2083701" y="37947"/>
                </a:lnTo>
                <a:lnTo>
                  <a:pt x="2088464" y="30886"/>
                </a:lnTo>
                <a:lnTo>
                  <a:pt x="2090216" y="22225"/>
                </a:lnTo>
                <a:close/>
              </a:path>
              <a:path w="4939665" h="1214120">
                <a:moveTo>
                  <a:pt x="2179155" y="22225"/>
                </a:moveTo>
                <a:lnTo>
                  <a:pt x="2177415" y="13576"/>
                </a:lnTo>
                <a:lnTo>
                  <a:pt x="2172652" y="6515"/>
                </a:lnTo>
                <a:lnTo>
                  <a:pt x="2165578" y="1752"/>
                </a:lnTo>
                <a:lnTo>
                  <a:pt x="2156891" y="0"/>
                </a:lnTo>
                <a:lnTo>
                  <a:pt x="2148243" y="1752"/>
                </a:lnTo>
                <a:lnTo>
                  <a:pt x="2141169" y="6515"/>
                </a:lnTo>
                <a:lnTo>
                  <a:pt x="2136406" y="13576"/>
                </a:lnTo>
                <a:lnTo>
                  <a:pt x="2134666" y="22225"/>
                </a:lnTo>
                <a:lnTo>
                  <a:pt x="2136406" y="30886"/>
                </a:lnTo>
                <a:lnTo>
                  <a:pt x="2141169" y="37947"/>
                </a:lnTo>
                <a:lnTo>
                  <a:pt x="2148243" y="42710"/>
                </a:lnTo>
                <a:lnTo>
                  <a:pt x="2156930" y="44450"/>
                </a:lnTo>
                <a:lnTo>
                  <a:pt x="2165578" y="42710"/>
                </a:lnTo>
                <a:lnTo>
                  <a:pt x="2172652" y="37947"/>
                </a:lnTo>
                <a:lnTo>
                  <a:pt x="2177415" y="30886"/>
                </a:lnTo>
                <a:lnTo>
                  <a:pt x="2179155" y="22225"/>
                </a:lnTo>
                <a:close/>
              </a:path>
              <a:path w="4939665" h="1214120">
                <a:moveTo>
                  <a:pt x="2268105" y="22225"/>
                </a:moveTo>
                <a:lnTo>
                  <a:pt x="2266353" y="13576"/>
                </a:lnTo>
                <a:lnTo>
                  <a:pt x="2261590" y="6515"/>
                </a:lnTo>
                <a:lnTo>
                  <a:pt x="2254529" y="1752"/>
                </a:lnTo>
                <a:lnTo>
                  <a:pt x="2245830" y="0"/>
                </a:lnTo>
                <a:lnTo>
                  <a:pt x="2237181" y="1752"/>
                </a:lnTo>
                <a:lnTo>
                  <a:pt x="2230120" y="6515"/>
                </a:lnTo>
                <a:lnTo>
                  <a:pt x="2225357" y="13576"/>
                </a:lnTo>
                <a:lnTo>
                  <a:pt x="2223605" y="22225"/>
                </a:lnTo>
                <a:lnTo>
                  <a:pt x="2225357" y="30886"/>
                </a:lnTo>
                <a:lnTo>
                  <a:pt x="2230120" y="37947"/>
                </a:lnTo>
                <a:lnTo>
                  <a:pt x="2237181" y="42710"/>
                </a:lnTo>
                <a:lnTo>
                  <a:pt x="2245880" y="44450"/>
                </a:lnTo>
                <a:lnTo>
                  <a:pt x="2254529" y="42710"/>
                </a:lnTo>
                <a:lnTo>
                  <a:pt x="2261590" y="37947"/>
                </a:lnTo>
                <a:lnTo>
                  <a:pt x="2266353" y="30886"/>
                </a:lnTo>
                <a:lnTo>
                  <a:pt x="2268105" y="22225"/>
                </a:lnTo>
                <a:close/>
              </a:path>
              <a:path w="4939665" h="1214120">
                <a:moveTo>
                  <a:pt x="2357043" y="22225"/>
                </a:moveTo>
                <a:lnTo>
                  <a:pt x="2355304" y="13576"/>
                </a:lnTo>
                <a:lnTo>
                  <a:pt x="2350541" y="6515"/>
                </a:lnTo>
                <a:lnTo>
                  <a:pt x="2343467" y="1752"/>
                </a:lnTo>
                <a:lnTo>
                  <a:pt x="2334780" y="0"/>
                </a:lnTo>
                <a:lnTo>
                  <a:pt x="2326132" y="1752"/>
                </a:lnTo>
                <a:lnTo>
                  <a:pt x="2319058" y="6515"/>
                </a:lnTo>
                <a:lnTo>
                  <a:pt x="2314295" y="13576"/>
                </a:lnTo>
                <a:lnTo>
                  <a:pt x="2312555" y="22225"/>
                </a:lnTo>
                <a:lnTo>
                  <a:pt x="2314295" y="30886"/>
                </a:lnTo>
                <a:lnTo>
                  <a:pt x="2319058" y="37947"/>
                </a:lnTo>
                <a:lnTo>
                  <a:pt x="2326132" y="42710"/>
                </a:lnTo>
                <a:lnTo>
                  <a:pt x="2334818" y="44450"/>
                </a:lnTo>
                <a:lnTo>
                  <a:pt x="2343467" y="42710"/>
                </a:lnTo>
                <a:lnTo>
                  <a:pt x="2350541" y="37947"/>
                </a:lnTo>
                <a:lnTo>
                  <a:pt x="2355304" y="30886"/>
                </a:lnTo>
                <a:lnTo>
                  <a:pt x="2357043" y="22225"/>
                </a:lnTo>
                <a:close/>
              </a:path>
              <a:path w="4939665" h="1214120">
                <a:moveTo>
                  <a:pt x="2445994" y="22225"/>
                </a:moveTo>
                <a:lnTo>
                  <a:pt x="2444242" y="13576"/>
                </a:lnTo>
                <a:lnTo>
                  <a:pt x="2439479" y="6515"/>
                </a:lnTo>
                <a:lnTo>
                  <a:pt x="2432418" y="1752"/>
                </a:lnTo>
                <a:lnTo>
                  <a:pt x="2423718" y="0"/>
                </a:lnTo>
                <a:lnTo>
                  <a:pt x="2415070" y="1752"/>
                </a:lnTo>
                <a:lnTo>
                  <a:pt x="2408009" y="6515"/>
                </a:lnTo>
                <a:lnTo>
                  <a:pt x="2403246" y="13576"/>
                </a:lnTo>
                <a:lnTo>
                  <a:pt x="2401493" y="22225"/>
                </a:lnTo>
                <a:lnTo>
                  <a:pt x="2403246" y="30886"/>
                </a:lnTo>
                <a:lnTo>
                  <a:pt x="2408009" y="37947"/>
                </a:lnTo>
                <a:lnTo>
                  <a:pt x="2415070" y="42710"/>
                </a:lnTo>
                <a:lnTo>
                  <a:pt x="2423769" y="44450"/>
                </a:lnTo>
                <a:lnTo>
                  <a:pt x="2432418" y="42710"/>
                </a:lnTo>
                <a:lnTo>
                  <a:pt x="2439479" y="37947"/>
                </a:lnTo>
                <a:lnTo>
                  <a:pt x="2444242" y="30886"/>
                </a:lnTo>
                <a:lnTo>
                  <a:pt x="2445994" y="22225"/>
                </a:lnTo>
                <a:close/>
              </a:path>
              <a:path w="4939665" h="1214120">
                <a:moveTo>
                  <a:pt x="2534932" y="22225"/>
                </a:moveTo>
                <a:lnTo>
                  <a:pt x="2533192" y="13576"/>
                </a:lnTo>
                <a:lnTo>
                  <a:pt x="2528430" y="6515"/>
                </a:lnTo>
                <a:lnTo>
                  <a:pt x="2521356" y="1752"/>
                </a:lnTo>
                <a:lnTo>
                  <a:pt x="2512669" y="0"/>
                </a:lnTo>
                <a:lnTo>
                  <a:pt x="2504021" y="1752"/>
                </a:lnTo>
                <a:lnTo>
                  <a:pt x="2496947" y="6515"/>
                </a:lnTo>
                <a:lnTo>
                  <a:pt x="2492184" y="13576"/>
                </a:lnTo>
                <a:lnTo>
                  <a:pt x="2490444" y="22225"/>
                </a:lnTo>
                <a:lnTo>
                  <a:pt x="2492184" y="30886"/>
                </a:lnTo>
                <a:lnTo>
                  <a:pt x="2496947" y="37947"/>
                </a:lnTo>
                <a:lnTo>
                  <a:pt x="2504021" y="42710"/>
                </a:lnTo>
                <a:lnTo>
                  <a:pt x="2512707" y="44450"/>
                </a:lnTo>
                <a:lnTo>
                  <a:pt x="2521356" y="42710"/>
                </a:lnTo>
                <a:lnTo>
                  <a:pt x="2528430" y="37947"/>
                </a:lnTo>
                <a:lnTo>
                  <a:pt x="2533192" y="30886"/>
                </a:lnTo>
                <a:lnTo>
                  <a:pt x="2534932" y="22225"/>
                </a:lnTo>
                <a:close/>
              </a:path>
              <a:path w="4939665" h="1214120">
                <a:moveTo>
                  <a:pt x="2623883" y="22225"/>
                </a:moveTo>
                <a:lnTo>
                  <a:pt x="2622131" y="13576"/>
                </a:lnTo>
                <a:lnTo>
                  <a:pt x="2617368" y="6515"/>
                </a:lnTo>
                <a:lnTo>
                  <a:pt x="2610307" y="1752"/>
                </a:lnTo>
                <a:lnTo>
                  <a:pt x="2601607" y="0"/>
                </a:lnTo>
                <a:lnTo>
                  <a:pt x="2592959" y="1752"/>
                </a:lnTo>
                <a:lnTo>
                  <a:pt x="2585897" y="6515"/>
                </a:lnTo>
                <a:lnTo>
                  <a:pt x="2581135" y="13576"/>
                </a:lnTo>
                <a:lnTo>
                  <a:pt x="2579382" y="22225"/>
                </a:lnTo>
                <a:lnTo>
                  <a:pt x="2581135" y="30886"/>
                </a:lnTo>
                <a:lnTo>
                  <a:pt x="2585897" y="37947"/>
                </a:lnTo>
                <a:lnTo>
                  <a:pt x="2592959" y="42710"/>
                </a:lnTo>
                <a:lnTo>
                  <a:pt x="2601658" y="44450"/>
                </a:lnTo>
                <a:lnTo>
                  <a:pt x="2610307" y="42710"/>
                </a:lnTo>
                <a:lnTo>
                  <a:pt x="2617368" y="37947"/>
                </a:lnTo>
                <a:lnTo>
                  <a:pt x="2622131" y="30886"/>
                </a:lnTo>
                <a:lnTo>
                  <a:pt x="2623883" y="22225"/>
                </a:lnTo>
                <a:close/>
              </a:path>
              <a:path w="4939665" h="1214120">
                <a:moveTo>
                  <a:pt x="2712821" y="22225"/>
                </a:moveTo>
                <a:lnTo>
                  <a:pt x="2711081" y="13576"/>
                </a:lnTo>
                <a:lnTo>
                  <a:pt x="2706319" y="6515"/>
                </a:lnTo>
                <a:lnTo>
                  <a:pt x="2699245" y="1752"/>
                </a:lnTo>
                <a:lnTo>
                  <a:pt x="2690558" y="0"/>
                </a:lnTo>
                <a:lnTo>
                  <a:pt x="2681909" y="1752"/>
                </a:lnTo>
                <a:lnTo>
                  <a:pt x="2674836" y="6515"/>
                </a:lnTo>
                <a:lnTo>
                  <a:pt x="2670073" y="13576"/>
                </a:lnTo>
                <a:lnTo>
                  <a:pt x="2668333" y="22225"/>
                </a:lnTo>
                <a:lnTo>
                  <a:pt x="2670073" y="30886"/>
                </a:lnTo>
                <a:lnTo>
                  <a:pt x="2674836" y="37947"/>
                </a:lnTo>
                <a:lnTo>
                  <a:pt x="2681909" y="42710"/>
                </a:lnTo>
                <a:lnTo>
                  <a:pt x="2690596" y="44450"/>
                </a:lnTo>
                <a:lnTo>
                  <a:pt x="2699245" y="42710"/>
                </a:lnTo>
                <a:lnTo>
                  <a:pt x="2706319" y="37947"/>
                </a:lnTo>
                <a:lnTo>
                  <a:pt x="2711081" y="30886"/>
                </a:lnTo>
                <a:lnTo>
                  <a:pt x="2712821" y="22225"/>
                </a:lnTo>
                <a:close/>
              </a:path>
              <a:path w="4939665" h="1214120">
                <a:moveTo>
                  <a:pt x="2801772" y="22225"/>
                </a:moveTo>
                <a:lnTo>
                  <a:pt x="2800019" y="13576"/>
                </a:lnTo>
                <a:lnTo>
                  <a:pt x="2795257" y="6515"/>
                </a:lnTo>
                <a:lnTo>
                  <a:pt x="2788196" y="1752"/>
                </a:lnTo>
                <a:lnTo>
                  <a:pt x="2779496" y="0"/>
                </a:lnTo>
                <a:lnTo>
                  <a:pt x="2770848" y="1752"/>
                </a:lnTo>
                <a:lnTo>
                  <a:pt x="2763786" y="6515"/>
                </a:lnTo>
                <a:lnTo>
                  <a:pt x="2759024" y="13576"/>
                </a:lnTo>
                <a:lnTo>
                  <a:pt x="2757271" y="22225"/>
                </a:lnTo>
                <a:lnTo>
                  <a:pt x="2759024" y="30886"/>
                </a:lnTo>
                <a:lnTo>
                  <a:pt x="2763786" y="37947"/>
                </a:lnTo>
                <a:lnTo>
                  <a:pt x="2770848" y="42710"/>
                </a:lnTo>
                <a:lnTo>
                  <a:pt x="2779547" y="44450"/>
                </a:lnTo>
                <a:lnTo>
                  <a:pt x="2788196" y="42710"/>
                </a:lnTo>
                <a:lnTo>
                  <a:pt x="2795257" y="37947"/>
                </a:lnTo>
                <a:lnTo>
                  <a:pt x="2800019" y="30886"/>
                </a:lnTo>
                <a:lnTo>
                  <a:pt x="2801772" y="22225"/>
                </a:lnTo>
                <a:close/>
              </a:path>
              <a:path w="4939665" h="1214120">
                <a:moveTo>
                  <a:pt x="2890710" y="22225"/>
                </a:moveTo>
                <a:lnTo>
                  <a:pt x="2888970" y="13576"/>
                </a:lnTo>
                <a:lnTo>
                  <a:pt x="2884208" y="6515"/>
                </a:lnTo>
                <a:lnTo>
                  <a:pt x="2877134" y="1752"/>
                </a:lnTo>
                <a:lnTo>
                  <a:pt x="2868447" y="0"/>
                </a:lnTo>
                <a:lnTo>
                  <a:pt x="2859798" y="1752"/>
                </a:lnTo>
                <a:lnTo>
                  <a:pt x="2852724" y="6515"/>
                </a:lnTo>
                <a:lnTo>
                  <a:pt x="2847962" y="13576"/>
                </a:lnTo>
                <a:lnTo>
                  <a:pt x="2846222" y="22225"/>
                </a:lnTo>
                <a:lnTo>
                  <a:pt x="2847962" y="30886"/>
                </a:lnTo>
                <a:lnTo>
                  <a:pt x="2852724" y="37947"/>
                </a:lnTo>
                <a:lnTo>
                  <a:pt x="2859798" y="42710"/>
                </a:lnTo>
                <a:lnTo>
                  <a:pt x="2868485" y="44450"/>
                </a:lnTo>
                <a:lnTo>
                  <a:pt x="2877134" y="42710"/>
                </a:lnTo>
                <a:lnTo>
                  <a:pt x="2884208" y="37947"/>
                </a:lnTo>
                <a:lnTo>
                  <a:pt x="2888970" y="30886"/>
                </a:lnTo>
                <a:lnTo>
                  <a:pt x="2890710" y="22225"/>
                </a:lnTo>
                <a:close/>
              </a:path>
              <a:path w="4939665" h="1214120">
                <a:moveTo>
                  <a:pt x="2979661" y="22225"/>
                </a:moveTo>
                <a:lnTo>
                  <a:pt x="2977908" y="13576"/>
                </a:lnTo>
                <a:lnTo>
                  <a:pt x="2973146" y="6515"/>
                </a:lnTo>
                <a:lnTo>
                  <a:pt x="2966085" y="1752"/>
                </a:lnTo>
                <a:lnTo>
                  <a:pt x="2957385" y="0"/>
                </a:lnTo>
                <a:lnTo>
                  <a:pt x="2948736" y="1752"/>
                </a:lnTo>
                <a:lnTo>
                  <a:pt x="2941675" y="6515"/>
                </a:lnTo>
                <a:lnTo>
                  <a:pt x="2936913" y="13576"/>
                </a:lnTo>
                <a:lnTo>
                  <a:pt x="2935160" y="22225"/>
                </a:lnTo>
                <a:lnTo>
                  <a:pt x="2936913" y="30886"/>
                </a:lnTo>
                <a:lnTo>
                  <a:pt x="2941675" y="37947"/>
                </a:lnTo>
                <a:lnTo>
                  <a:pt x="2948736" y="42710"/>
                </a:lnTo>
                <a:lnTo>
                  <a:pt x="2957436" y="44450"/>
                </a:lnTo>
                <a:lnTo>
                  <a:pt x="2966085" y="42710"/>
                </a:lnTo>
                <a:lnTo>
                  <a:pt x="2973146" y="37947"/>
                </a:lnTo>
                <a:lnTo>
                  <a:pt x="2977908" y="30886"/>
                </a:lnTo>
                <a:lnTo>
                  <a:pt x="2979661" y="22225"/>
                </a:lnTo>
                <a:close/>
              </a:path>
              <a:path w="4939665" h="1214120">
                <a:moveTo>
                  <a:pt x="3068599" y="22225"/>
                </a:moveTo>
                <a:lnTo>
                  <a:pt x="3066859" y="13576"/>
                </a:lnTo>
                <a:lnTo>
                  <a:pt x="3062097" y="6515"/>
                </a:lnTo>
                <a:lnTo>
                  <a:pt x="3055023" y="1752"/>
                </a:lnTo>
                <a:lnTo>
                  <a:pt x="3046336" y="0"/>
                </a:lnTo>
                <a:lnTo>
                  <a:pt x="3037687" y="1752"/>
                </a:lnTo>
                <a:lnTo>
                  <a:pt x="3030613" y="6515"/>
                </a:lnTo>
                <a:lnTo>
                  <a:pt x="3025851" y="13576"/>
                </a:lnTo>
                <a:lnTo>
                  <a:pt x="3024111" y="22225"/>
                </a:lnTo>
                <a:lnTo>
                  <a:pt x="3025851" y="30886"/>
                </a:lnTo>
                <a:lnTo>
                  <a:pt x="3030613" y="37947"/>
                </a:lnTo>
                <a:lnTo>
                  <a:pt x="3037687" y="42710"/>
                </a:lnTo>
                <a:lnTo>
                  <a:pt x="3046374" y="44450"/>
                </a:lnTo>
                <a:lnTo>
                  <a:pt x="3055023" y="42710"/>
                </a:lnTo>
                <a:lnTo>
                  <a:pt x="3062097" y="37947"/>
                </a:lnTo>
                <a:lnTo>
                  <a:pt x="3066859" y="30886"/>
                </a:lnTo>
                <a:lnTo>
                  <a:pt x="3068599" y="22225"/>
                </a:lnTo>
                <a:close/>
              </a:path>
              <a:path w="4939665" h="1214120">
                <a:moveTo>
                  <a:pt x="3157550" y="22225"/>
                </a:moveTo>
                <a:lnTo>
                  <a:pt x="3155797" y="13576"/>
                </a:lnTo>
                <a:lnTo>
                  <a:pt x="3151035" y="6515"/>
                </a:lnTo>
                <a:lnTo>
                  <a:pt x="3143974" y="1752"/>
                </a:lnTo>
                <a:lnTo>
                  <a:pt x="3135274" y="0"/>
                </a:lnTo>
                <a:lnTo>
                  <a:pt x="3126625" y="1752"/>
                </a:lnTo>
                <a:lnTo>
                  <a:pt x="3119564" y="6515"/>
                </a:lnTo>
                <a:lnTo>
                  <a:pt x="3114802" y="13576"/>
                </a:lnTo>
                <a:lnTo>
                  <a:pt x="3113049" y="22225"/>
                </a:lnTo>
                <a:lnTo>
                  <a:pt x="3114802" y="30886"/>
                </a:lnTo>
                <a:lnTo>
                  <a:pt x="3119564" y="37947"/>
                </a:lnTo>
                <a:lnTo>
                  <a:pt x="3126625" y="42710"/>
                </a:lnTo>
                <a:lnTo>
                  <a:pt x="3135325" y="44450"/>
                </a:lnTo>
                <a:lnTo>
                  <a:pt x="3143974" y="42710"/>
                </a:lnTo>
                <a:lnTo>
                  <a:pt x="3151035" y="37947"/>
                </a:lnTo>
                <a:lnTo>
                  <a:pt x="3155797" y="30886"/>
                </a:lnTo>
                <a:lnTo>
                  <a:pt x="3157550" y="22225"/>
                </a:lnTo>
                <a:close/>
              </a:path>
              <a:path w="4939665" h="1214120">
                <a:moveTo>
                  <a:pt x="3246488" y="22225"/>
                </a:moveTo>
                <a:lnTo>
                  <a:pt x="3244748" y="13576"/>
                </a:lnTo>
                <a:lnTo>
                  <a:pt x="3239986" y="6515"/>
                </a:lnTo>
                <a:lnTo>
                  <a:pt x="3232912" y="1752"/>
                </a:lnTo>
                <a:lnTo>
                  <a:pt x="3224225" y="0"/>
                </a:lnTo>
                <a:lnTo>
                  <a:pt x="3215576" y="1752"/>
                </a:lnTo>
                <a:lnTo>
                  <a:pt x="3208502" y="6515"/>
                </a:lnTo>
                <a:lnTo>
                  <a:pt x="3203740" y="13576"/>
                </a:lnTo>
                <a:lnTo>
                  <a:pt x="3202000" y="22225"/>
                </a:lnTo>
                <a:lnTo>
                  <a:pt x="3203740" y="30886"/>
                </a:lnTo>
                <a:lnTo>
                  <a:pt x="3208502" y="37947"/>
                </a:lnTo>
                <a:lnTo>
                  <a:pt x="3215576" y="42710"/>
                </a:lnTo>
                <a:lnTo>
                  <a:pt x="3224263" y="44450"/>
                </a:lnTo>
                <a:lnTo>
                  <a:pt x="3232912" y="42710"/>
                </a:lnTo>
                <a:lnTo>
                  <a:pt x="3239986" y="37947"/>
                </a:lnTo>
                <a:lnTo>
                  <a:pt x="3244748" y="30886"/>
                </a:lnTo>
                <a:lnTo>
                  <a:pt x="3246488" y="22225"/>
                </a:lnTo>
                <a:close/>
              </a:path>
              <a:path w="4939665" h="1214120">
                <a:moveTo>
                  <a:pt x="3335439" y="22225"/>
                </a:moveTo>
                <a:lnTo>
                  <a:pt x="3333686" y="13576"/>
                </a:lnTo>
                <a:lnTo>
                  <a:pt x="3328924" y="6515"/>
                </a:lnTo>
                <a:lnTo>
                  <a:pt x="3321862" y="1752"/>
                </a:lnTo>
                <a:lnTo>
                  <a:pt x="3313163" y="0"/>
                </a:lnTo>
                <a:lnTo>
                  <a:pt x="3304514" y="1752"/>
                </a:lnTo>
                <a:lnTo>
                  <a:pt x="3297453" y="6515"/>
                </a:lnTo>
                <a:lnTo>
                  <a:pt x="3292691" y="13576"/>
                </a:lnTo>
                <a:lnTo>
                  <a:pt x="3290938" y="22225"/>
                </a:lnTo>
                <a:lnTo>
                  <a:pt x="3292691" y="30886"/>
                </a:lnTo>
                <a:lnTo>
                  <a:pt x="3297453" y="37947"/>
                </a:lnTo>
                <a:lnTo>
                  <a:pt x="3304514" y="42710"/>
                </a:lnTo>
                <a:lnTo>
                  <a:pt x="3313214" y="44450"/>
                </a:lnTo>
                <a:lnTo>
                  <a:pt x="3321862" y="42710"/>
                </a:lnTo>
                <a:lnTo>
                  <a:pt x="3328924" y="37947"/>
                </a:lnTo>
                <a:lnTo>
                  <a:pt x="3333686" y="30886"/>
                </a:lnTo>
                <a:lnTo>
                  <a:pt x="3335439" y="22225"/>
                </a:lnTo>
                <a:close/>
              </a:path>
              <a:path w="4939665" h="1214120">
                <a:moveTo>
                  <a:pt x="3424377" y="22225"/>
                </a:moveTo>
                <a:lnTo>
                  <a:pt x="3422637" y="13576"/>
                </a:lnTo>
                <a:lnTo>
                  <a:pt x="3417874" y="6515"/>
                </a:lnTo>
                <a:lnTo>
                  <a:pt x="3410801" y="1752"/>
                </a:lnTo>
                <a:lnTo>
                  <a:pt x="3402114" y="0"/>
                </a:lnTo>
                <a:lnTo>
                  <a:pt x="3393465" y="1752"/>
                </a:lnTo>
                <a:lnTo>
                  <a:pt x="3386391" y="6515"/>
                </a:lnTo>
                <a:lnTo>
                  <a:pt x="3381629" y="13576"/>
                </a:lnTo>
                <a:lnTo>
                  <a:pt x="3379889" y="22225"/>
                </a:lnTo>
                <a:lnTo>
                  <a:pt x="3381629" y="30886"/>
                </a:lnTo>
                <a:lnTo>
                  <a:pt x="3386391" y="37947"/>
                </a:lnTo>
                <a:lnTo>
                  <a:pt x="3393465" y="42710"/>
                </a:lnTo>
                <a:lnTo>
                  <a:pt x="3402152" y="44450"/>
                </a:lnTo>
                <a:lnTo>
                  <a:pt x="3410801" y="42710"/>
                </a:lnTo>
                <a:lnTo>
                  <a:pt x="3417874" y="37947"/>
                </a:lnTo>
                <a:lnTo>
                  <a:pt x="3422637" y="30886"/>
                </a:lnTo>
                <a:lnTo>
                  <a:pt x="3424377" y="22225"/>
                </a:lnTo>
                <a:close/>
              </a:path>
              <a:path w="4939665" h="1214120">
                <a:moveTo>
                  <a:pt x="3513328" y="22225"/>
                </a:moveTo>
                <a:lnTo>
                  <a:pt x="3511575" y="13576"/>
                </a:lnTo>
                <a:lnTo>
                  <a:pt x="3506813" y="6515"/>
                </a:lnTo>
                <a:lnTo>
                  <a:pt x="3499751" y="1752"/>
                </a:lnTo>
                <a:lnTo>
                  <a:pt x="3491052" y="0"/>
                </a:lnTo>
                <a:lnTo>
                  <a:pt x="3482403" y="1752"/>
                </a:lnTo>
                <a:lnTo>
                  <a:pt x="3475342" y="6515"/>
                </a:lnTo>
                <a:lnTo>
                  <a:pt x="3470579" y="13576"/>
                </a:lnTo>
                <a:lnTo>
                  <a:pt x="3468827" y="22225"/>
                </a:lnTo>
                <a:lnTo>
                  <a:pt x="3470579" y="30886"/>
                </a:lnTo>
                <a:lnTo>
                  <a:pt x="3475342" y="37947"/>
                </a:lnTo>
                <a:lnTo>
                  <a:pt x="3482403" y="42710"/>
                </a:lnTo>
                <a:lnTo>
                  <a:pt x="3491103" y="44450"/>
                </a:lnTo>
                <a:lnTo>
                  <a:pt x="3499751" y="42710"/>
                </a:lnTo>
                <a:lnTo>
                  <a:pt x="3506813" y="37947"/>
                </a:lnTo>
                <a:lnTo>
                  <a:pt x="3511575" y="30886"/>
                </a:lnTo>
                <a:lnTo>
                  <a:pt x="3513328" y="22225"/>
                </a:lnTo>
                <a:close/>
              </a:path>
              <a:path w="4939665" h="1214120">
                <a:moveTo>
                  <a:pt x="3602266" y="22225"/>
                </a:moveTo>
                <a:lnTo>
                  <a:pt x="3600526" y="13576"/>
                </a:lnTo>
                <a:lnTo>
                  <a:pt x="3595763" y="6515"/>
                </a:lnTo>
                <a:lnTo>
                  <a:pt x="3588689" y="1752"/>
                </a:lnTo>
                <a:lnTo>
                  <a:pt x="3580003" y="0"/>
                </a:lnTo>
                <a:lnTo>
                  <a:pt x="3571354" y="1752"/>
                </a:lnTo>
                <a:lnTo>
                  <a:pt x="3564280" y="6515"/>
                </a:lnTo>
                <a:lnTo>
                  <a:pt x="3559518" y="13576"/>
                </a:lnTo>
                <a:lnTo>
                  <a:pt x="3557778" y="22225"/>
                </a:lnTo>
                <a:lnTo>
                  <a:pt x="3559518" y="30886"/>
                </a:lnTo>
                <a:lnTo>
                  <a:pt x="3564280" y="37947"/>
                </a:lnTo>
                <a:lnTo>
                  <a:pt x="3571354" y="42710"/>
                </a:lnTo>
                <a:lnTo>
                  <a:pt x="3580041" y="44450"/>
                </a:lnTo>
                <a:lnTo>
                  <a:pt x="3588689" y="42710"/>
                </a:lnTo>
                <a:lnTo>
                  <a:pt x="3595763" y="37947"/>
                </a:lnTo>
                <a:lnTo>
                  <a:pt x="3600526" y="30886"/>
                </a:lnTo>
                <a:lnTo>
                  <a:pt x="3602266" y="22225"/>
                </a:lnTo>
                <a:close/>
              </a:path>
              <a:path w="4939665" h="1214120">
                <a:moveTo>
                  <a:pt x="3691217" y="22225"/>
                </a:moveTo>
                <a:lnTo>
                  <a:pt x="3689464" y="13576"/>
                </a:lnTo>
                <a:lnTo>
                  <a:pt x="3684701" y="6515"/>
                </a:lnTo>
                <a:lnTo>
                  <a:pt x="3677640" y="1752"/>
                </a:lnTo>
                <a:lnTo>
                  <a:pt x="3668941" y="0"/>
                </a:lnTo>
                <a:lnTo>
                  <a:pt x="3660292" y="1752"/>
                </a:lnTo>
                <a:lnTo>
                  <a:pt x="3653231" y="6515"/>
                </a:lnTo>
                <a:lnTo>
                  <a:pt x="3648468" y="13576"/>
                </a:lnTo>
                <a:lnTo>
                  <a:pt x="3646716" y="22225"/>
                </a:lnTo>
                <a:lnTo>
                  <a:pt x="3648468" y="30886"/>
                </a:lnTo>
                <a:lnTo>
                  <a:pt x="3653231" y="37947"/>
                </a:lnTo>
                <a:lnTo>
                  <a:pt x="3660292" y="42710"/>
                </a:lnTo>
                <a:lnTo>
                  <a:pt x="3668992" y="44450"/>
                </a:lnTo>
                <a:lnTo>
                  <a:pt x="3677640" y="42710"/>
                </a:lnTo>
                <a:lnTo>
                  <a:pt x="3684701" y="37947"/>
                </a:lnTo>
                <a:lnTo>
                  <a:pt x="3689464" y="30886"/>
                </a:lnTo>
                <a:lnTo>
                  <a:pt x="3691217" y="22225"/>
                </a:lnTo>
                <a:close/>
              </a:path>
              <a:path w="4939665" h="1214120">
                <a:moveTo>
                  <a:pt x="3780155" y="22225"/>
                </a:moveTo>
                <a:lnTo>
                  <a:pt x="3778415" y="13576"/>
                </a:lnTo>
                <a:lnTo>
                  <a:pt x="3773652" y="6515"/>
                </a:lnTo>
                <a:lnTo>
                  <a:pt x="3766578" y="1752"/>
                </a:lnTo>
                <a:lnTo>
                  <a:pt x="3757892" y="0"/>
                </a:lnTo>
                <a:lnTo>
                  <a:pt x="3749243" y="1752"/>
                </a:lnTo>
                <a:lnTo>
                  <a:pt x="3742169" y="6515"/>
                </a:lnTo>
                <a:lnTo>
                  <a:pt x="3737406" y="13576"/>
                </a:lnTo>
                <a:lnTo>
                  <a:pt x="3735667" y="22225"/>
                </a:lnTo>
                <a:lnTo>
                  <a:pt x="3737406" y="30886"/>
                </a:lnTo>
                <a:lnTo>
                  <a:pt x="3742169" y="37947"/>
                </a:lnTo>
                <a:lnTo>
                  <a:pt x="3749243" y="42710"/>
                </a:lnTo>
                <a:lnTo>
                  <a:pt x="3757930" y="44450"/>
                </a:lnTo>
                <a:lnTo>
                  <a:pt x="3766578" y="42710"/>
                </a:lnTo>
                <a:lnTo>
                  <a:pt x="3773652" y="37947"/>
                </a:lnTo>
                <a:lnTo>
                  <a:pt x="3778415" y="30886"/>
                </a:lnTo>
                <a:lnTo>
                  <a:pt x="3780155" y="22225"/>
                </a:lnTo>
                <a:close/>
              </a:path>
              <a:path w="4939665" h="1214120">
                <a:moveTo>
                  <a:pt x="3869105" y="22225"/>
                </a:moveTo>
                <a:lnTo>
                  <a:pt x="3867353" y="13576"/>
                </a:lnTo>
                <a:lnTo>
                  <a:pt x="3862590" y="6515"/>
                </a:lnTo>
                <a:lnTo>
                  <a:pt x="3855529" y="1752"/>
                </a:lnTo>
                <a:lnTo>
                  <a:pt x="3846842" y="0"/>
                </a:lnTo>
                <a:lnTo>
                  <a:pt x="3838181" y="1752"/>
                </a:lnTo>
                <a:lnTo>
                  <a:pt x="3831120" y="6515"/>
                </a:lnTo>
                <a:lnTo>
                  <a:pt x="3826357" y="13576"/>
                </a:lnTo>
                <a:lnTo>
                  <a:pt x="3824617" y="22225"/>
                </a:lnTo>
                <a:lnTo>
                  <a:pt x="3826357" y="30886"/>
                </a:lnTo>
                <a:lnTo>
                  <a:pt x="3831120" y="37947"/>
                </a:lnTo>
                <a:lnTo>
                  <a:pt x="3838181" y="42710"/>
                </a:lnTo>
                <a:lnTo>
                  <a:pt x="3846880" y="44450"/>
                </a:lnTo>
                <a:lnTo>
                  <a:pt x="3855529" y="42710"/>
                </a:lnTo>
                <a:lnTo>
                  <a:pt x="3862590" y="37947"/>
                </a:lnTo>
                <a:lnTo>
                  <a:pt x="3867353" y="30886"/>
                </a:lnTo>
                <a:lnTo>
                  <a:pt x="3869105" y="22225"/>
                </a:lnTo>
                <a:close/>
              </a:path>
              <a:path w="4939665" h="1214120">
                <a:moveTo>
                  <a:pt x="3958056" y="22225"/>
                </a:moveTo>
                <a:lnTo>
                  <a:pt x="3956304" y="13576"/>
                </a:lnTo>
                <a:lnTo>
                  <a:pt x="3951541" y="6515"/>
                </a:lnTo>
                <a:lnTo>
                  <a:pt x="3944467" y="1752"/>
                </a:lnTo>
                <a:lnTo>
                  <a:pt x="3935780" y="0"/>
                </a:lnTo>
                <a:lnTo>
                  <a:pt x="3927132" y="1752"/>
                </a:lnTo>
                <a:lnTo>
                  <a:pt x="3920058" y="6515"/>
                </a:lnTo>
                <a:lnTo>
                  <a:pt x="3915295" y="13576"/>
                </a:lnTo>
                <a:lnTo>
                  <a:pt x="3913555" y="22225"/>
                </a:lnTo>
                <a:lnTo>
                  <a:pt x="3915295" y="30886"/>
                </a:lnTo>
                <a:lnTo>
                  <a:pt x="3920058" y="37947"/>
                </a:lnTo>
                <a:lnTo>
                  <a:pt x="3927132" y="42710"/>
                </a:lnTo>
                <a:lnTo>
                  <a:pt x="3935831" y="44450"/>
                </a:lnTo>
                <a:lnTo>
                  <a:pt x="3944467" y="42710"/>
                </a:lnTo>
                <a:lnTo>
                  <a:pt x="3951541" y="37947"/>
                </a:lnTo>
                <a:lnTo>
                  <a:pt x="3956304" y="30886"/>
                </a:lnTo>
                <a:lnTo>
                  <a:pt x="3958056" y="22225"/>
                </a:lnTo>
                <a:close/>
              </a:path>
              <a:path w="4939665" h="1214120">
                <a:moveTo>
                  <a:pt x="4046994" y="22225"/>
                </a:moveTo>
                <a:lnTo>
                  <a:pt x="4045242" y="13576"/>
                </a:lnTo>
                <a:lnTo>
                  <a:pt x="4040479" y="6515"/>
                </a:lnTo>
                <a:lnTo>
                  <a:pt x="4033418" y="1752"/>
                </a:lnTo>
                <a:lnTo>
                  <a:pt x="4024731" y="0"/>
                </a:lnTo>
                <a:lnTo>
                  <a:pt x="4016070" y="1752"/>
                </a:lnTo>
                <a:lnTo>
                  <a:pt x="4009009" y="6515"/>
                </a:lnTo>
                <a:lnTo>
                  <a:pt x="4004246" y="13576"/>
                </a:lnTo>
                <a:lnTo>
                  <a:pt x="4002506" y="22225"/>
                </a:lnTo>
                <a:lnTo>
                  <a:pt x="4004246" y="30886"/>
                </a:lnTo>
                <a:lnTo>
                  <a:pt x="4009009" y="37947"/>
                </a:lnTo>
                <a:lnTo>
                  <a:pt x="4016070" y="42710"/>
                </a:lnTo>
                <a:lnTo>
                  <a:pt x="4024769" y="44450"/>
                </a:lnTo>
                <a:lnTo>
                  <a:pt x="4033418" y="42710"/>
                </a:lnTo>
                <a:lnTo>
                  <a:pt x="4040479" y="37947"/>
                </a:lnTo>
                <a:lnTo>
                  <a:pt x="4045242" y="30886"/>
                </a:lnTo>
                <a:lnTo>
                  <a:pt x="4046994" y="22225"/>
                </a:lnTo>
                <a:close/>
              </a:path>
              <a:path w="4939665" h="1214120">
                <a:moveTo>
                  <a:pt x="4135945" y="22225"/>
                </a:moveTo>
                <a:lnTo>
                  <a:pt x="4134193" y="13576"/>
                </a:lnTo>
                <a:lnTo>
                  <a:pt x="4129430" y="6515"/>
                </a:lnTo>
                <a:lnTo>
                  <a:pt x="4122356" y="1752"/>
                </a:lnTo>
                <a:lnTo>
                  <a:pt x="4113669" y="0"/>
                </a:lnTo>
                <a:lnTo>
                  <a:pt x="4105021" y="1752"/>
                </a:lnTo>
                <a:lnTo>
                  <a:pt x="4097947" y="6515"/>
                </a:lnTo>
                <a:lnTo>
                  <a:pt x="4093184" y="13576"/>
                </a:lnTo>
                <a:lnTo>
                  <a:pt x="4091444" y="22225"/>
                </a:lnTo>
                <a:lnTo>
                  <a:pt x="4093184" y="30886"/>
                </a:lnTo>
                <a:lnTo>
                  <a:pt x="4097947" y="37947"/>
                </a:lnTo>
                <a:lnTo>
                  <a:pt x="4105021" y="42710"/>
                </a:lnTo>
                <a:lnTo>
                  <a:pt x="4113720" y="44450"/>
                </a:lnTo>
                <a:lnTo>
                  <a:pt x="4122356" y="42710"/>
                </a:lnTo>
                <a:lnTo>
                  <a:pt x="4129430" y="37947"/>
                </a:lnTo>
                <a:lnTo>
                  <a:pt x="4134193" y="30886"/>
                </a:lnTo>
                <a:lnTo>
                  <a:pt x="4135945" y="22225"/>
                </a:lnTo>
                <a:close/>
              </a:path>
              <a:path w="4939665" h="1214120">
                <a:moveTo>
                  <a:pt x="4224883" y="22225"/>
                </a:moveTo>
                <a:lnTo>
                  <a:pt x="4223131" y="13576"/>
                </a:lnTo>
                <a:lnTo>
                  <a:pt x="4218368" y="6515"/>
                </a:lnTo>
                <a:lnTo>
                  <a:pt x="4211307" y="1752"/>
                </a:lnTo>
                <a:lnTo>
                  <a:pt x="4202620" y="0"/>
                </a:lnTo>
                <a:lnTo>
                  <a:pt x="4193959" y="1752"/>
                </a:lnTo>
                <a:lnTo>
                  <a:pt x="4186898" y="6515"/>
                </a:lnTo>
                <a:lnTo>
                  <a:pt x="4182135" y="13576"/>
                </a:lnTo>
                <a:lnTo>
                  <a:pt x="4180395" y="22225"/>
                </a:lnTo>
                <a:lnTo>
                  <a:pt x="4182135" y="30886"/>
                </a:lnTo>
                <a:lnTo>
                  <a:pt x="4186898" y="37947"/>
                </a:lnTo>
                <a:lnTo>
                  <a:pt x="4193959" y="42710"/>
                </a:lnTo>
                <a:lnTo>
                  <a:pt x="4202658" y="44450"/>
                </a:lnTo>
                <a:lnTo>
                  <a:pt x="4211307" y="42710"/>
                </a:lnTo>
                <a:lnTo>
                  <a:pt x="4218368" y="37947"/>
                </a:lnTo>
                <a:lnTo>
                  <a:pt x="4223131" y="30886"/>
                </a:lnTo>
                <a:lnTo>
                  <a:pt x="4224883" y="22225"/>
                </a:lnTo>
                <a:close/>
              </a:path>
              <a:path w="4939665" h="1214120">
                <a:moveTo>
                  <a:pt x="4313821" y="22225"/>
                </a:moveTo>
                <a:lnTo>
                  <a:pt x="4312082" y="13576"/>
                </a:lnTo>
                <a:lnTo>
                  <a:pt x="4307319" y="6515"/>
                </a:lnTo>
                <a:lnTo>
                  <a:pt x="4300245" y="1752"/>
                </a:lnTo>
                <a:lnTo>
                  <a:pt x="4291558" y="0"/>
                </a:lnTo>
                <a:lnTo>
                  <a:pt x="4282910" y="1752"/>
                </a:lnTo>
                <a:lnTo>
                  <a:pt x="4275836" y="6515"/>
                </a:lnTo>
                <a:lnTo>
                  <a:pt x="4271073" y="13576"/>
                </a:lnTo>
                <a:lnTo>
                  <a:pt x="4269333" y="22225"/>
                </a:lnTo>
                <a:lnTo>
                  <a:pt x="4271073" y="30886"/>
                </a:lnTo>
                <a:lnTo>
                  <a:pt x="4275836" y="37947"/>
                </a:lnTo>
                <a:lnTo>
                  <a:pt x="4282910" y="42710"/>
                </a:lnTo>
                <a:lnTo>
                  <a:pt x="4291596" y="44450"/>
                </a:lnTo>
                <a:lnTo>
                  <a:pt x="4300245" y="42710"/>
                </a:lnTo>
                <a:lnTo>
                  <a:pt x="4307319" y="37947"/>
                </a:lnTo>
                <a:lnTo>
                  <a:pt x="4312082" y="30886"/>
                </a:lnTo>
                <a:lnTo>
                  <a:pt x="4313821" y="22225"/>
                </a:lnTo>
                <a:close/>
              </a:path>
              <a:path w="4939665" h="1214120">
                <a:moveTo>
                  <a:pt x="4402772" y="22225"/>
                </a:moveTo>
                <a:lnTo>
                  <a:pt x="4401020" y="13576"/>
                </a:lnTo>
                <a:lnTo>
                  <a:pt x="4396257" y="6515"/>
                </a:lnTo>
                <a:lnTo>
                  <a:pt x="4389196" y="1752"/>
                </a:lnTo>
                <a:lnTo>
                  <a:pt x="4380496" y="0"/>
                </a:lnTo>
                <a:lnTo>
                  <a:pt x="4371848" y="1752"/>
                </a:lnTo>
                <a:lnTo>
                  <a:pt x="4364787" y="6515"/>
                </a:lnTo>
                <a:lnTo>
                  <a:pt x="4360024" y="13576"/>
                </a:lnTo>
                <a:lnTo>
                  <a:pt x="4358271" y="22225"/>
                </a:lnTo>
                <a:lnTo>
                  <a:pt x="4360024" y="30886"/>
                </a:lnTo>
                <a:lnTo>
                  <a:pt x="4364787" y="37947"/>
                </a:lnTo>
                <a:lnTo>
                  <a:pt x="4371848" y="42710"/>
                </a:lnTo>
                <a:lnTo>
                  <a:pt x="4380547" y="44450"/>
                </a:lnTo>
                <a:lnTo>
                  <a:pt x="4389196" y="42710"/>
                </a:lnTo>
                <a:lnTo>
                  <a:pt x="4396257" y="37947"/>
                </a:lnTo>
                <a:lnTo>
                  <a:pt x="4401020" y="30886"/>
                </a:lnTo>
                <a:lnTo>
                  <a:pt x="4402772" y="22225"/>
                </a:lnTo>
                <a:close/>
              </a:path>
              <a:path w="4939665" h="1214120">
                <a:moveTo>
                  <a:pt x="4491723" y="22225"/>
                </a:moveTo>
                <a:lnTo>
                  <a:pt x="4489970" y="13576"/>
                </a:lnTo>
                <a:lnTo>
                  <a:pt x="4485208" y="6515"/>
                </a:lnTo>
                <a:lnTo>
                  <a:pt x="4478134" y="1752"/>
                </a:lnTo>
                <a:lnTo>
                  <a:pt x="4469447" y="0"/>
                </a:lnTo>
                <a:lnTo>
                  <a:pt x="4460799" y="1752"/>
                </a:lnTo>
                <a:lnTo>
                  <a:pt x="4453725" y="6515"/>
                </a:lnTo>
                <a:lnTo>
                  <a:pt x="4448962" y="13576"/>
                </a:lnTo>
                <a:lnTo>
                  <a:pt x="4447222" y="22225"/>
                </a:lnTo>
                <a:lnTo>
                  <a:pt x="4448962" y="30886"/>
                </a:lnTo>
                <a:lnTo>
                  <a:pt x="4453725" y="37947"/>
                </a:lnTo>
                <a:lnTo>
                  <a:pt x="4460799" y="42710"/>
                </a:lnTo>
                <a:lnTo>
                  <a:pt x="4469498" y="44450"/>
                </a:lnTo>
                <a:lnTo>
                  <a:pt x="4478134" y="42710"/>
                </a:lnTo>
                <a:lnTo>
                  <a:pt x="4485208" y="37947"/>
                </a:lnTo>
                <a:lnTo>
                  <a:pt x="4489970" y="30886"/>
                </a:lnTo>
                <a:lnTo>
                  <a:pt x="4491723" y="22225"/>
                </a:lnTo>
                <a:close/>
              </a:path>
              <a:path w="4939665" h="1214120">
                <a:moveTo>
                  <a:pt x="4580661" y="22225"/>
                </a:moveTo>
                <a:lnTo>
                  <a:pt x="4578909" y="13576"/>
                </a:lnTo>
                <a:lnTo>
                  <a:pt x="4574146" y="6515"/>
                </a:lnTo>
                <a:lnTo>
                  <a:pt x="4567085" y="1752"/>
                </a:lnTo>
                <a:lnTo>
                  <a:pt x="4558398" y="0"/>
                </a:lnTo>
                <a:lnTo>
                  <a:pt x="4549737" y="1752"/>
                </a:lnTo>
                <a:lnTo>
                  <a:pt x="4542675" y="6515"/>
                </a:lnTo>
                <a:lnTo>
                  <a:pt x="4537913" y="13576"/>
                </a:lnTo>
                <a:lnTo>
                  <a:pt x="4536173" y="22225"/>
                </a:lnTo>
                <a:lnTo>
                  <a:pt x="4537913" y="30886"/>
                </a:lnTo>
                <a:lnTo>
                  <a:pt x="4542675" y="37947"/>
                </a:lnTo>
                <a:lnTo>
                  <a:pt x="4549737" y="42710"/>
                </a:lnTo>
                <a:lnTo>
                  <a:pt x="4558436" y="44450"/>
                </a:lnTo>
                <a:lnTo>
                  <a:pt x="4567085" y="42710"/>
                </a:lnTo>
                <a:lnTo>
                  <a:pt x="4574146" y="37947"/>
                </a:lnTo>
                <a:lnTo>
                  <a:pt x="4578909" y="30886"/>
                </a:lnTo>
                <a:lnTo>
                  <a:pt x="4580661" y="22225"/>
                </a:lnTo>
                <a:close/>
              </a:path>
              <a:path w="4939665" h="1214120">
                <a:moveTo>
                  <a:pt x="4669612" y="22225"/>
                </a:moveTo>
                <a:lnTo>
                  <a:pt x="4667859" y="13576"/>
                </a:lnTo>
                <a:lnTo>
                  <a:pt x="4663097" y="6515"/>
                </a:lnTo>
                <a:lnTo>
                  <a:pt x="4656023" y="1752"/>
                </a:lnTo>
                <a:lnTo>
                  <a:pt x="4647336" y="0"/>
                </a:lnTo>
                <a:lnTo>
                  <a:pt x="4638687" y="1752"/>
                </a:lnTo>
                <a:lnTo>
                  <a:pt x="4631614" y="6515"/>
                </a:lnTo>
                <a:lnTo>
                  <a:pt x="4626851" y="13576"/>
                </a:lnTo>
                <a:lnTo>
                  <a:pt x="4625111" y="22225"/>
                </a:lnTo>
                <a:lnTo>
                  <a:pt x="4626851" y="30886"/>
                </a:lnTo>
                <a:lnTo>
                  <a:pt x="4631614" y="37947"/>
                </a:lnTo>
                <a:lnTo>
                  <a:pt x="4638687" y="42710"/>
                </a:lnTo>
                <a:lnTo>
                  <a:pt x="4647387" y="44450"/>
                </a:lnTo>
                <a:lnTo>
                  <a:pt x="4656023" y="42710"/>
                </a:lnTo>
                <a:lnTo>
                  <a:pt x="4663097" y="37947"/>
                </a:lnTo>
                <a:lnTo>
                  <a:pt x="4667859" y="30886"/>
                </a:lnTo>
                <a:lnTo>
                  <a:pt x="4669612" y="22225"/>
                </a:lnTo>
                <a:close/>
              </a:path>
              <a:path w="4939665" h="1214120">
                <a:moveTo>
                  <a:pt x="4758550" y="22225"/>
                </a:moveTo>
                <a:lnTo>
                  <a:pt x="4756797" y="13576"/>
                </a:lnTo>
                <a:lnTo>
                  <a:pt x="4752035" y="6515"/>
                </a:lnTo>
                <a:lnTo>
                  <a:pt x="4744974" y="1752"/>
                </a:lnTo>
                <a:lnTo>
                  <a:pt x="4736287" y="0"/>
                </a:lnTo>
                <a:lnTo>
                  <a:pt x="4727626" y="1752"/>
                </a:lnTo>
                <a:lnTo>
                  <a:pt x="4720564" y="6515"/>
                </a:lnTo>
                <a:lnTo>
                  <a:pt x="4715802" y="13576"/>
                </a:lnTo>
                <a:lnTo>
                  <a:pt x="4714062" y="22225"/>
                </a:lnTo>
                <a:lnTo>
                  <a:pt x="4715802" y="30886"/>
                </a:lnTo>
                <a:lnTo>
                  <a:pt x="4720564" y="37947"/>
                </a:lnTo>
                <a:lnTo>
                  <a:pt x="4727626" y="42710"/>
                </a:lnTo>
                <a:lnTo>
                  <a:pt x="4736325" y="44450"/>
                </a:lnTo>
                <a:lnTo>
                  <a:pt x="4744974" y="42710"/>
                </a:lnTo>
                <a:lnTo>
                  <a:pt x="4752035" y="37947"/>
                </a:lnTo>
                <a:lnTo>
                  <a:pt x="4756797" y="30886"/>
                </a:lnTo>
                <a:lnTo>
                  <a:pt x="4758550" y="22225"/>
                </a:lnTo>
                <a:close/>
              </a:path>
              <a:path w="4939665" h="1214120">
                <a:moveTo>
                  <a:pt x="4847501" y="22225"/>
                </a:moveTo>
                <a:lnTo>
                  <a:pt x="4845748" y="13576"/>
                </a:lnTo>
                <a:lnTo>
                  <a:pt x="4840986" y="6515"/>
                </a:lnTo>
                <a:lnTo>
                  <a:pt x="4833912" y="1752"/>
                </a:lnTo>
                <a:lnTo>
                  <a:pt x="4825225" y="0"/>
                </a:lnTo>
                <a:lnTo>
                  <a:pt x="4816576" y="1752"/>
                </a:lnTo>
                <a:lnTo>
                  <a:pt x="4809502" y="6515"/>
                </a:lnTo>
                <a:lnTo>
                  <a:pt x="4804740" y="13576"/>
                </a:lnTo>
                <a:lnTo>
                  <a:pt x="4803000" y="22225"/>
                </a:lnTo>
                <a:lnTo>
                  <a:pt x="4804740" y="30886"/>
                </a:lnTo>
                <a:lnTo>
                  <a:pt x="4809502" y="37947"/>
                </a:lnTo>
                <a:lnTo>
                  <a:pt x="4816576" y="42710"/>
                </a:lnTo>
                <a:lnTo>
                  <a:pt x="4825276" y="44450"/>
                </a:lnTo>
                <a:lnTo>
                  <a:pt x="4833912" y="42710"/>
                </a:lnTo>
                <a:lnTo>
                  <a:pt x="4840986" y="37947"/>
                </a:lnTo>
                <a:lnTo>
                  <a:pt x="4845748" y="30886"/>
                </a:lnTo>
                <a:lnTo>
                  <a:pt x="4847501" y="22225"/>
                </a:lnTo>
                <a:close/>
              </a:path>
              <a:path w="4939665" h="1214120">
                <a:moveTo>
                  <a:pt x="4939639" y="1191450"/>
                </a:moveTo>
                <a:lnTo>
                  <a:pt x="4937887" y="1182801"/>
                </a:lnTo>
                <a:lnTo>
                  <a:pt x="4933124" y="1175740"/>
                </a:lnTo>
                <a:lnTo>
                  <a:pt x="4926050" y="1170965"/>
                </a:lnTo>
                <a:lnTo>
                  <a:pt x="4917414" y="1169225"/>
                </a:lnTo>
                <a:lnTo>
                  <a:pt x="4908753" y="1170965"/>
                </a:lnTo>
                <a:lnTo>
                  <a:pt x="4901692" y="1175740"/>
                </a:lnTo>
                <a:lnTo>
                  <a:pt x="4896929" y="1182801"/>
                </a:lnTo>
                <a:lnTo>
                  <a:pt x="4895189" y="1191488"/>
                </a:lnTo>
                <a:lnTo>
                  <a:pt x="4896929" y="1200150"/>
                </a:lnTo>
                <a:lnTo>
                  <a:pt x="4901692" y="1207211"/>
                </a:lnTo>
                <a:lnTo>
                  <a:pt x="4908753" y="1211973"/>
                </a:lnTo>
                <a:lnTo>
                  <a:pt x="4917414" y="1213713"/>
                </a:lnTo>
                <a:lnTo>
                  <a:pt x="4926050" y="1211973"/>
                </a:lnTo>
                <a:lnTo>
                  <a:pt x="4933124" y="1207211"/>
                </a:lnTo>
                <a:lnTo>
                  <a:pt x="4937887" y="1200150"/>
                </a:lnTo>
                <a:lnTo>
                  <a:pt x="4939639" y="1191450"/>
                </a:lnTo>
                <a:close/>
              </a:path>
              <a:path w="4939665" h="1214120">
                <a:moveTo>
                  <a:pt x="4939639" y="1102499"/>
                </a:moveTo>
                <a:lnTo>
                  <a:pt x="4937887" y="1093851"/>
                </a:lnTo>
                <a:lnTo>
                  <a:pt x="4933124" y="1086789"/>
                </a:lnTo>
                <a:lnTo>
                  <a:pt x="4926050" y="1082027"/>
                </a:lnTo>
                <a:lnTo>
                  <a:pt x="4917414" y="1080274"/>
                </a:lnTo>
                <a:lnTo>
                  <a:pt x="4908753" y="1082027"/>
                </a:lnTo>
                <a:lnTo>
                  <a:pt x="4901692" y="1086789"/>
                </a:lnTo>
                <a:lnTo>
                  <a:pt x="4896929" y="1093851"/>
                </a:lnTo>
                <a:lnTo>
                  <a:pt x="4895189" y="1102550"/>
                </a:lnTo>
                <a:lnTo>
                  <a:pt x="4896929" y="1111199"/>
                </a:lnTo>
                <a:lnTo>
                  <a:pt x="4901692" y="1118260"/>
                </a:lnTo>
                <a:lnTo>
                  <a:pt x="4908753" y="1123022"/>
                </a:lnTo>
                <a:lnTo>
                  <a:pt x="4917414" y="1124775"/>
                </a:lnTo>
                <a:lnTo>
                  <a:pt x="4926050" y="1123022"/>
                </a:lnTo>
                <a:lnTo>
                  <a:pt x="4933124" y="1118260"/>
                </a:lnTo>
                <a:lnTo>
                  <a:pt x="4937887" y="1111199"/>
                </a:lnTo>
                <a:lnTo>
                  <a:pt x="4939639" y="1102499"/>
                </a:lnTo>
                <a:close/>
              </a:path>
              <a:path w="4939665" h="1214120">
                <a:moveTo>
                  <a:pt x="4939639" y="1013561"/>
                </a:moveTo>
                <a:lnTo>
                  <a:pt x="4937887" y="1004912"/>
                </a:lnTo>
                <a:lnTo>
                  <a:pt x="4933124" y="997839"/>
                </a:lnTo>
                <a:lnTo>
                  <a:pt x="4926050" y="993076"/>
                </a:lnTo>
                <a:lnTo>
                  <a:pt x="4917414" y="991336"/>
                </a:lnTo>
                <a:lnTo>
                  <a:pt x="4908753" y="993076"/>
                </a:lnTo>
                <a:lnTo>
                  <a:pt x="4901692" y="997839"/>
                </a:lnTo>
                <a:lnTo>
                  <a:pt x="4896929" y="1004912"/>
                </a:lnTo>
                <a:lnTo>
                  <a:pt x="4895189" y="1013599"/>
                </a:lnTo>
                <a:lnTo>
                  <a:pt x="4896929" y="1022261"/>
                </a:lnTo>
                <a:lnTo>
                  <a:pt x="4901692" y="1029322"/>
                </a:lnTo>
                <a:lnTo>
                  <a:pt x="4908753" y="1034084"/>
                </a:lnTo>
                <a:lnTo>
                  <a:pt x="4917414" y="1035824"/>
                </a:lnTo>
                <a:lnTo>
                  <a:pt x="4926050" y="1034084"/>
                </a:lnTo>
                <a:lnTo>
                  <a:pt x="4933124" y="1029322"/>
                </a:lnTo>
                <a:lnTo>
                  <a:pt x="4937887" y="1022261"/>
                </a:lnTo>
                <a:lnTo>
                  <a:pt x="4939639" y="1013561"/>
                </a:lnTo>
                <a:close/>
              </a:path>
              <a:path w="4939665" h="1214120">
                <a:moveTo>
                  <a:pt x="4939639" y="924610"/>
                </a:moveTo>
                <a:lnTo>
                  <a:pt x="4937887" y="915962"/>
                </a:lnTo>
                <a:lnTo>
                  <a:pt x="4933124" y="908900"/>
                </a:lnTo>
                <a:lnTo>
                  <a:pt x="4926050" y="904138"/>
                </a:lnTo>
                <a:lnTo>
                  <a:pt x="4917414" y="902385"/>
                </a:lnTo>
                <a:lnTo>
                  <a:pt x="4908753" y="904138"/>
                </a:lnTo>
                <a:lnTo>
                  <a:pt x="4901692" y="908900"/>
                </a:lnTo>
                <a:lnTo>
                  <a:pt x="4896929" y="915962"/>
                </a:lnTo>
                <a:lnTo>
                  <a:pt x="4895189" y="924661"/>
                </a:lnTo>
                <a:lnTo>
                  <a:pt x="4896929" y="933310"/>
                </a:lnTo>
                <a:lnTo>
                  <a:pt x="4901692" y="940371"/>
                </a:lnTo>
                <a:lnTo>
                  <a:pt x="4908753" y="945134"/>
                </a:lnTo>
                <a:lnTo>
                  <a:pt x="4917414" y="946886"/>
                </a:lnTo>
                <a:lnTo>
                  <a:pt x="4926050" y="945134"/>
                </a:lnTo>
                <a:lnTo>
                  <a:pt x="4933124" y="940371"/>
                </a:lnTo>
                <a:lnTo>
                  <a:pt x="4937887" y="933310"/>
                </a:lnTo>
                <a:lnTo>
                  <a:pt x="4939639" y="924610"/>
                </a:lnTo>
                <a:close/>
              </a:path>
              <a:path w="4939665" h="1214120">
                <a:moveTo>
                  <a:pt x="4939639" y="835672"/>
                </a:moveTo>
                <a:lnTo>
                  <a:pt x="4937887" y="827024"/>
                </a:lnTo>
                <a:lnTo>
                  <a:pt x="4933124" y="819950"/>
                </a:lnTo>
                <a:lnTo>
                  <a:pt x="4926050" y="815187"/>
                </a:lnTo>
                <a:lnTo>
                  <a:pt x="4917414" y="813447"/>
                </a:lnTo>
                <a:lnTo>
                  <a:pt x="4908753" y="815187"/>
                </a:lnTo>
                <a:lnTo>
                  <a:pt x="4901692" y="819962"/>
                </a:lnTo>
                <a:lnTo>
                  <a:pt x="4896929" y="827024"/>
                </a:lnTo>
                <a:lnTo>
                  <a:pt x="4895189" y="835710"/>
                </a:lnTo>
                <a:lnTo>
                  <a:pt x="4896929" y="844372"/>
                </a:lnTo>
                <a:lnTo>
                  <a:pt x="4901692" y="851433"/>
                </a:lnTo>
                <a:lnTo>
                  <a:pt x="4908753" y="856195"/>
                </a:lnTo>
                <a:lnTo>
                  <a:pt x="4917414" y="857935"/>
                </a:lnTo>
                <a:lnTo>
                  <a:pt x="4926050" y="856195"/>
                </a:lnTo>
                <a:lnTo>
                  <a:pt x="4933124" y="851433"/>
                </a:lnTo>
                <a:lnTo>
                  <a:pt x="4937887" y="844372"/>
                </a:lnTo>
                <a:lnTo>
                  <a:pt x="4939639" y="835672"/>
                </a:lnTo>
                <a:close/>
              </a:path>
              <a:path w="4939665" h="1214120">
                <a:moveTo>
                  <a:pt x="4939639" y="746721"/>
                </a:moveTo>
                <a:lnTo>
                  <a:pt x="4937887" y="738073"/>
                </a:lnTo>
                <a:lnTo>
                  <a:pt x="4933124" y="731012"/>
                </a:lnTo>
                <a:lnTo>
                  <a:pt x="4926050" y="726249"/>
                </a:lnTo>
                <a:lnTo>
                  <a:pt x="4917414" y="724496"/>
                </a:lnTo>
                <a:lnTo>
                  <a:pt x="4908753" y="726249"/>
                </a:lnTo>
                <a:lnTo>
                  <a:pt x="4901692" y="731012"/>
                </a:lnTo>
                <a:lnTo>
                  <a:pt x="4896929" y="738073"/>
                </a:lnTo>
                <a:lnTo>
                  <a:pt x="4895189" y="746772"/>
                </a:lnTo>
                <a:lnTo>
                  <a:pt x="4896929" y="755421"/>
                </a:lnTo>
                <a:lnTo>
                  <a:pt x="4901692" y="762482"/>
                </a:lnTo>
                <a:lnTo>
                  <a:pt x="4908753" y="767245"/>
                </a:lnTo>
                <a:lnTo>
                  <a:pt x="4917414" y="768997"/>
                </a:lnTo>
                <a:lnTo>
                  <a:pt x="4926050" y="767245"/>
                </a:lnTo>
                <a:lnTo>
                  <a:pt x="4933124" y="762482"/>
                </a:lnTo>
                <a:lnTo>
                  <a:pt x="4937887" y="755421"/>
                </a:lnTo>
                <a:lnTo>
                  <a:pt x="4939639" y="746721"/>
                </a:lnTo>
                <a:close/>
              </a:path>
              <a:path w="4939665" h="1214120">
                <a:moveTo>
                  <a:pt x="4939639" y="657783"/>
                </a:moveTo>
                <a:lnTo>
                  <a:pt x="4937887" y="649135"/>
                </a:lnTo>
                <a:lnTo>
                  <a:pt x="4933124" y="642073"/>
                </a:lnTo>
                <a:lnTo>
                  <a:pt x="4926050" y="637298"/>
                </a:lnTo>
                <a:lnTo>
                  <a:pt x="4917414" y="635558"/>
                </a:lnTo>
                <a:lnTo>
                  <a:pt x="4908753" y="637298"/>
                </a:lnTo>
                <a:lnTo>
                  <a:pt x="4901692" y="642073"/>
                </a:lnTo>
                <a:lnTo>
                  <a:pt x="4896929" y="649135"/>
                </a:lnTo>
                <a:lnTo>
                  <a:pt x="4895189" y="657821"/>
                </a:lnTo>
                <a:lnTo>
                  <a:pt x="4896929" y="666483"/>
                </a:lnTo>
                <a:lnTo>
                  <a:pt x="4901692" y="673544"/>
                </a:lnTo>
                <a:lnTo>
                  <a:pt x="4908753" y="678307"/>
                </a:lnTo>
                <a:lnTo>
                  <a:pt x="4917414" y="680046"/>
                </a:lnTo>
                <a:lnTo>
                  <a:pt x="4926050" y="678307"/>
                </a:lnTo>
                <a:lnTo>
                  <a:pt x="4933124" y="673544"/>
                </a:lnTo>
                <a:lnTo>
                  <a:pt x="4937887" y="666483"/>
                </a:lnTo>
                <a:lnTo>
                  <a:pt x="4939639" y="657783"/>
                </a:lnTo>
                <a:close/>
              </a:path>
              <a:path w="4939665" h="1214120">
                <a:moveTo>
                  <a:pt x="4939639" y="568833"/>
                </a:moveTo>
                <a:lnTo>
                  <a:pt x="4937887" y="560184"/>
                </a:lnTo>
                <a:lnTo>
                  <a:pt x="4933124" y="553123"/>
                </a:lnTo>
                <a:lnTo>
                  <a:pt x="4926050" y="548360"/>
                </a:lnTo>
                <a:lnTo>
                  <a:pt x="4917414" y="546608"/>
                </a:lnTo>
                <a:lnTo>
                  <a:pt x="4908753" y="548360"/>
                </a:lnTo>
                <a:lnTo>
                  <a:pt x="4901692" y="553123"/>
                </a:lnTo>
                <a:lnTo>
                  <a:pt x="4896929" y="560184"/>
                </a:lnTo>
                <a:lnTo>
                  <a:pt x="4895189" y="568883"/>
                </a:lnTo>
                <a:lnTo>
                  <a:pt x="4896929" y="577532"/>
                </a:lnTo>
                <a:lnTo>
                  <a:pt x="4901692" y="584593"/>
                </a:lnTo>
                <a:lnTo>
                  <a:pt x="4908753" y="589356"/>
                </a:lnTo>
                <a:lnTo>
                  <a:pt x="4917414" y="591108"/>
                </a:lnTo>
                <a:lnTo>
                  <a:pt x="4926050" y="589356"/>
                </a:lnTo>
                <a:lnTo>
                  <a:pt x="4933124" y="584593"/>
                </a:lnTo>
                <a:lnTo>
                  <a:pt x="4937887" y="577532"/>
                </a:lnTo>
                <a:lnTo>
                  <a:pt x="4939639" y="568833"/>
                </a:lnTo>
                <a:close/>
              </a:path>
              <a:path w="4939665" h="1214120">
                <a:moveTo>
                  <a:pt x="4939639" y="479894"/>
                </a:moveTo>
                <a:lnTo>
                  <a:pt x="4937887" y="471246"/>
                </a:lnTo>
                <a:lnTo>
                  <a:pt x="4933124" y="464185"/>
                </a:lnTo>
                <a:lnTo>
                  <a:pt x="4926050" y="459409"/>
                </a:lnTo>
                <a:lnTo>
                  <a:pt x="4917414" y="457669"/>
                </a:lnTo>
                <a:lnTo>
                  <a:pt x="4908753" y="459409"/>
                </a:lnTo>
                <a:lnTo>
                  <a:pt x="4901692" y="464185"/>
                </a:lnTo>
                <a:lnTo>
                  <a:pt x="4896929" y="471246"/>
                </a:lnTo>
                <a:lnTo>
                  <a:pt x="4895189" y="479933"/>
                </a:lnTo>
                <a:lnTo>
                  <a:pt x="4896929" y="488594"/>
                </a:lnTo>
                <a:lnTo>
                  <a:pt x="4901692" y="495655"/>
                </a:lnTo>
                <a:lnTo>
                  <a:pt x="4908753" y="500418"/>
                </a:lnTo>
                <a:lnTo>
                  <a:pt x="4917414" y="502158"/>
                </a:lnTo>
                <a:lnTo>
                  <a:pt x="4926050" y="500418"/>
                </a:lnTo>
                <a:lnTo>
                  <a:pt x="4933124" y="495655"/>
                </a:lnTo>
                <a:lnTo>
                  <a:pt x="4937887" y="488594"/>
                </a:lnTo>
                <a:lnTo>
                  <a:pt x="4939639" y="479894"/>
                </a:lnTo>
                <a:close/>
              </a:path>
              <a:path w="4939665" h="1214120">
                <a:moveTo>
                  <a:pt x="4939639" y="390944"/>
                </a:moveTo>
                <a:lnTo>
                  <a:pt x="4937887" y="382295"/>
                </a:lnTo>
                <a:lnTo>
                  <a:pt x="4933124" y="375234"/>
                </a:lnTo>
                <a:lnTo>
                  <a:pt x="4926050" y="370471"/>
                </a:lnTo>
                <a:lnTo>
                  <a:pt x="4917414" y="368719"/>
                </a:lnTo>
                <a:lnTo>
                  <a:pt x="4908753" y="370471"/>
                </a:lnTo>
                <a:lnTo>
                  <a:pt x="4901692" y="375234"/>
                </a:lnTo>
                <a:lnTo>
                  <a:pt x="4896929" y="382295"/>
                </a:lnTo>
                <a:lnTo>
                  <a:pt x="4895189" y="390994"/>
                </a:lnTo>
                <a:lnTo>
                  <a:pt x="4896929" y="399643"/>
                </a:lnTo>
                <a:lnTo>
                  <a:pt x="4901692" y="406704"/>
                </a:lnTo>
                <a:lnTo>
                  <a:pt x="4908753" y="411467"/>
                </a:lnTo>
                <a:lnTo>
                  <a:pt x="4917414" y="413219"/>
                </a:lnTo>
                <a:lnTo>
                  <a:pt x="4926050" y="411467"/>
                </a:lnTo>
                <a:lnTo>
                  <a:pt x="4933124" y="406704"/>
                </a:lnTo>
                <a:lnTo>
                  <a:pt x="4937887" y="399643"/>
                </a:lnTo>
                <a:lnTo>
                  <a:pt x="4939639" y="390944"/>
                </a:lnTo>
                <a:close/>
              </a:path>
              <a:path w="4939665" h="1214120">
                <a:moveTo>
                  <a:pt x="4939639" y="302006"/>
                </a:moveTo>
                <a:lnTo>
                  <a:pt x="4937887" y="293357"/>
                </a:lnTo>
                <a:lnTo>
                  <a:pt x="4933124" y="286296"/>
                </a:lnTo>
                <a:lnTo>
                  <a:pt x="4926050" y="281520"/>
                </a:lnTo>
                <a:lnTo>
                  <a:pt x="4917414" y="279781"/>
                </a:lnTo>
                <a:lnTo>
                  <a:pt x="4908753" y="281520"/>
                </a:lnTo>
                <a:lnTo>
                  <a:pt x="4901692" y="286296"/>
                </a:lnTo>
                <a:lnTo>
                  <a:pt x="4896929" y="293357"/>
                </a:lnTo>
                <a:lnTo>
                  <a:pt x="4895189" y="302044"/>
                </a:lnTo>
                <a:lnTo>
                  <a:pt x="4896929" y="310705"/>
                </a:lnTo>
                <a:lnTo>
                  <a:pt x="4901692" y="317766"/>
                </a:lnTo>
                <a:lnTo>
                  <a:pt x="4908753" y="322529"/>
                </a:lnTo>
                <a:lnTo>
                  <a:pt x="4917414" y="324269"/>
                </a:lnTo>
                <a:lnTo>
                  <a:pt x="4926050" y="322529"/>
                </a:lnTo>
                <a:lnTo>
                  <a:pt x="4933124" y="317766"/>
                </a:lnTo>
                <a:lnTo>
                  <a:pt x="4937887" y="310705"/>
                </a:lnTo>
                <a:lnTo>
                  <a:pt x="4939639" y="302006"/>
                </a:lnTo>
                <a:close/>
              </a:path>
              <a:path w="4939665" h="1214120">
                <a:moveTo>
                  <a:pt x="4939639" y="213055"/>
                </a:moveTo>
                <a:lnTo>
                  <a:pt x="4937887" y="204406"/>
                </a:lnTo>
                <a:lnTo>
                  <a:pt x="4933124" y="197345"/>
                </a:lnTo>
                <a:lnTo>
                  <a:pt x="4926050" y="192582"/>
                </a:lnTo>
                <a:lnTo>
                  <a:pt x="4917414" y="190830"/>
                </a:lnTo>
                <a:lnTo>
                  <a:pt x="4908753" y="192582"/>
                </a:lnTo>
                <a:lnTo>
                  <a:pt x="4901692" y="197345"/>
                </a:lnTo>
                <a:lnTo>
                  <a:pt x="4896929" y="204406"/>
                </a:lnTo>
                <a:lnTo>
                  <a:pt x="4895189" y="213106"/>
                </a:lnTo>
                <a:lnTo>
                  <a:pt x="4896929" y="221754"/>
                </a:lnTo>
                <a:lnTo>
                  <a:pt x="4901692" y="228815"/>
                </a:lnTo>
                <a:lnTo>
                  <a:pt x="4908753" y="233578"/>
                </a:lnTo>
                <a:lnTo>
                  <a:pt x="4917414" y="235331"/>
                </a:lnTo>
                <a:lnTo>
                  <a:pt x="4926050" y="233578"/>
                </a:lnTo>
                <a:lnTo>
                  <a:pt x="4933124" y="228815"/>
                </a:lnTo>
                <a:lnTo>
                  <a:pt x="4937887" y="221754"/>
                </a:lnTo>
                <a:lnTo>
                  <a:pt x="4939639" y="213055"/>
                </a:lnTo>
                <a:close/>
              </a:path>
              <a:path w="4939665" h="1214120">
                <a:moveTo>
                  <a:pt x="4939639" y="124117"/>
                </a:moveTo>
                <a:lnTo>
                  <a:pt x="4937887" y="115468"/>
                </a:lnTo>
                <a:lnTo>
                  <a:pt x="4933124" y="108394"/>
                </a:lnTo>
                <a:lnTo>
                  <a:pt x="4926050" y="103632"/>
                </a:lnTo>
                <a:lnTo>
                  <a:pt x="4917414" y="101892"/>
                </a:lnTo>
                <a:lnTo>
                  <a:pt x="4908753" y="103632"/>
                </a:lnTo>
                <a:lnTo>
                  <a:pt x="4901692" y="108394"/>
                </a:lnTo>
                <a:lnTo>
                  <a:pt x="4896929" y="115468"/>
                </a:lnTo>
                <a:lnTo>
                  <a:pt x="4895189" y="124155"/>
                </a:lnTo>
                <a:lnTo>
                  <a:pt x="4896929" y="132816"/>
                </a:lnTo>
                <a:lnTo>
                  <a:pt x="4901692" y="139877"/>
                </a:lnTo>
                <a:lnTo>
                  <a:pt x="4908753" y="144640"/>
                </a:lnTo>
                <a:lnTo>
                  <a:pt x="4917414" y="146380"/>
                </a:lnTo>
                <a:lnTo>
                  <a:pt x="4926050" y="144640"/>
                </a:lnTo>
                <a:lnTo>
                  <a:pt x="4933124" y="139877"/>
                </a:lnTo>
                <a:lnTo>
                  <a:pt x="4937887" y="132816"/>
                </a:lnTo>
                <a:lnTo>
                  <a:pt x="4939639" y="124117"/>
                </a:lnTo>
                <a:close/>
              </a:path>
              <a:path w="4939665" h="1214120">
                <a:moveTo>
                  <a:pt x="4939639" y="35166"/>
                </a:moveTo>
                <a:lnTo>
                  <a:pt x="4937887" y="26517"/>
                </a:lnTo>
                <a:lnTo>
                  <a:pt x="4936096" y="23876"/>
                </a:lnTo>
                <a:lnTo>
                  <a:pt x="4936439" y="22225"/>
                </a:lnTo>
                <a:lnTo>
                  <a:pt x="4934686" y="13576"/>
                </a:lnTo>
                <a:lnTo>
                  <a:pt x="4929924" y="6515"/>
                </a:lnTo>
                <a:lnTo>
                  <a:pt x="4922863" y="1752"/>
                </a:lnTo>
                <a:lnTo>
                  <a:pt x="4914176" y="0"/>
                </a:lnTo>
                <a:lnTo>
                  <a:pt x="4905514" y="1752"/>
                </a:lnTo>
                <a:lnTo>
                  <a:pt x="4898453" y="6515"/>
                </a:lnTo>
                <a:lnTo>
                  <a:pt x="4893691" y="13576"/>
                </a:lnTo>
                <a:lnTo>
                  <a:pt x="4891951" y="22225"/>
                </a:lnTo>
                <a:lnTo>
                  <a:pt x="4893691" y="30886"/>
                </a:lnTo>
                <a:lnTo>
                  <a:pt x="4895507" y="33591"/>
                </a:lnTo>
                <a:lnTo>
                  <a:pt x="4895189" y="35217"/>
                </a:lnTo>
                <a:lnTo>
                  <a:pt x="4896929" y="43865"/>
                </a:lnTo>
                <a:lnTo>
                  <a:pt x="4901692" y="50927"/>
                </a:lnTo>
                <a:lnTo>
                  <a:pt x="4908753" y="55689"/>
                </a:lnTo>
                <a:lnTo>
                  <a:pt x="4917414" y="57442"/>
                </a:lnTo>
                <a:lnTo>
                  <a:pt x="4926050" y="55689"/>
                </a:lnTo>
                <a:lnTo>
                  <a:pt x="4933124" y="50927"/>
                </a:lnTo>
                <a:lnTo>
                  <a:pt x="4937887" y="43865"/>
                </a:lnTo>
                <a:lnTo>
                  <a:pt x="4939639" y="351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2024-05-15T12:55:34Z</dcterms:created>
  <dcterms:modified xsi:type="dcterms:W3CDTF">2024-05-15T12:55:34Z</dcterms:modified>
</cp:coreProperties>
</file>