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0771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336" y="6412991"/>
            <a:ext cx="403860" cy="228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335" y="6412991"/>
            <a:ext cx="403860" cy="228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jp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80771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2336" y="6412991"/>
            <a:ext cx="403860" cy="228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300" y="242061"/>
            <a:ext cx="114554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0128" y="1703019"/>
            <a:ext cx="6069330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112316" y="6459066"/>
            <a:ext cx="2841625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6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jpg"/><Relationship Id="rId10" Type="http://schemas.openxmlformats.org/officeDocument/2006/relationships/image" Target="../media/image97.jpg"/><Relationship Id="rId11" Type="http://schemas.openxmlformats.org/officeDocument/2006/relationships/image" Target="../media/image98.jpg"/><Relationship Id="rId12" Type="http://schemas.openxmlformats.org/officeDocument/2006/relationships/image" Target="../media/image99.jpg"/><Relationship Id="rId13" Type="http://schemas.openxmlformats.org/officeDocument/2006/relationships/image" Target="../media/image100.png"/><Relationship Id="rId14" Type="http://schemas.openxmlformats.org/officeDocument/2006/relationships/image" Target="../media/image101.png"/><Relationship Id="rId15" Type="http://schemas.openxmlformats.org/officeDocument/2006/relationships/image" Target="../media/image102.png"/><Relationship Id="rId16" Type="http://schemas.openxmlformats.org/officeDocument/2006/relationships/image" Target="../media/image103.png"/><Relationship Id="rId17" Type="http://schemas.openxmlformats.org/officeDocument/2006/relationships/image" Target="../media/image104.png"/><Relationship Id="rId18" Type="http://schemas.openxmlformats.org/officeDocument/2006/relationships/image" Target="../media/image105.png"/><Relationship Id="rId19" Type="http://schemas.openxmlformats.org/officeDocument/2006/relationships/image" Target="../media/image106.png"/><Relationship Id="rId20" Type="http://schemas.openxmlformats.org/officeDocument/2006/relationships/image" Target="../media/image107.png"/><Relationship Id="rId21" Type="http://schemas.openxmlformats.org/officeDocument/2006/relationships/image" Target="../media/image108.png"/><Relationship Id="rId22" Type="http://schemas.openxmlformats.org/officeDocument/2006/relationships/image" Target="../media/image10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Relationship Id="rId3" Type="http://schemas.openxmlformats.org/officeDocument/2006/relationships/image" Target="../media/image112.jp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84.png"/><Relationship Id="rId8" Type="http://schemas.openxmlformats.org/officeDocument/2006/relationships/image" Target="../media/image116.png"/><Relationship Id="rId9" Type="http://schemas.openxmlformats.org/officeDocument/2006/relationships/image" Target="../media/image117.jpg"/><Relationship Id="rId10" Type="http://schemas.openxmlformats.org/officeDocument/2006/relationships/image" Target="../media/image118.jpg"/><Relationship Id="rId11" Type="http://schemas.openxmlformats.org/officeDocument/2006/relationships/image" Target="../media/image119.jpg"/><Relationship Id="rId12" Type="http://schemas.openxmlformats.org/officeDocument/2006/relationships/image" Target="../media/image120.png"/><Relationship Id="rId13" Type="http://schemas.openxmlformats.org/officeDocument/2006/relationships/image" Target="../media/image121.png"/><Relationship Id="rId14" Type="http://schemas.openxmlformats.org/officeDocument/2006/relationships/image" Target="../media/image122.png"/><Relationship Id="rId15" Type="http://schemas.openxmlformats.org/officeDocument/2006/relationships/image" Target="../media/image123.png"/><Relationship Id="rId16" Type="http://schemas.openxmlformats.org/officeDocument/2006/relationships/image" Target="../media/image124.png"/><Relationship Id="rId17" Type="http://schemas.openxmlformats.org/officeDocument/2006/relationships/image" Target="../media/image125.png"/><Relationship Id="rId18" Type="http://schemas.openxmlformats.org/officeDocument/2006/relationships/image" Target="../media/image126.png"/><Relationship Id="rId19" Type="http://schemas.openxmlformats.org/officeDocument/2006/relationships/image" Target="../media/image127.png"/><Relationship Id="rId20" Type="http://schemas.openxmlformats.org/officeDocument/2006/relationships/image" Target="../media/image128.png"/><Relationship Id="rId21" Type="http://schemas.openxmlformats.org/officeDocument/2006/relationships/image" Target="../media/image129.png"/><Relationship Id="rId22" Type="http://schemas.openxmlformats.org/officeDocument/2006/relationships/image" Target="../media/image130.png"/><Relationship Id="rId23" Type="http://schemas.openxmlformats.org/officeDocument/2006/relationships/image" Target="../media/image131.png"/><Relationship Id="rId24" Type="http://schemas.openxmlformats.org/officeDocument/2006/relationships/image" Target="../media/image132.png"/><Relationship Id="rId25" Type="http://schemas.openxmlformats.org/officeDocument/2006/relationships/image" Target="../media/image133.png"/><Relationship Id="rId26" Type="http://schemas.openxmlformats.org/officeDocument/2006/relationships/image" Target="../media/image134.png"/><Relationship Id="rId27" Type="http://schemas.openxmlformats.org/officeDocument/2006/relationships/image" Target="../media/image135.png"/><Relationship Id="rId28" Type="http://schemas.openxmlformats.org/officeDocument/2006/relationships/image" Target="../media/image136.png"/><Relationship Id="rId29" Type="http://schemas.openxmlformats.org/officeDocument/2006/relationships/image" Target="../media/image137.png"/><Relationship Id="rId30" Type="http://schemas.openxmlformats.org/officeDocument/2006/relationships/image" Target="../media/image138.png"/><Relationship Id="rId31" Type="http://schemas.openxmlformats.org/officeDocument/2006/relationships/image" Target="../media/image139.png"/><Relationship Id="rId32" Type="http://schemas.openxmlformats.org/officeDocument/2006/relationships/image" Target="../media/image140.png"/><Relationship Id="rId33" Type="http://schemas.openxmlformats.org/officeDocument/2006/relationships/image" Target="../media/image141.png"/><Relationship Id="rId34" Type="http://schemas.openxmlformats.org/officeDocument/2006/relationships/image" Target="../media/image142.png"/><Relationship Id="rId35" Type="http://schemas.openxmlformats.org/officeDocument/2006/relationships/image" Target="../media/image143.png"/><Relationship Id="rId36" Type="http://schemas.openxmlformats.org/officeDocument/2006/relationships/image" Target="../media/image144.png"/><Relationship Id="rId37" Type="http://schemas.openxmlformats.org/officeDocument/2006/relationships/image" Target="../media/image145.png"/><Relationship Id="rId38" Type="http://schemas.openxmlformats.org/officeDocument/2006/relationships/image" Target="../media/image146.png"/><Relationship Id="rId39" Type="http://schemas.openxmlformats.org/officeDocument/2006/relationships/image" Target="../media/image14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Relationship Id="rId8" Type="http://schemas.openxmlformats.org/officeDocument/2006/relationships/image" Target="../media/image154.png"/><Relationship Id="rId9" Type="http://schemas.openxmlformats.org/officeDocument/2006/relationships/image" Target="../media/image155.png"/><Relationship Id="rId10" Type="http://schemas.openxmlformats.org/officeDocument/2006/relationships/image" Target="../media/image156.png"/><Relationship Id="rId11" Type="http://schemas.openxmlformats.org/officeDocument/2006/relationships/image" Target="../media/image157.png"/><Relationship Id="rId12" Type="http://schemas.openxmlformats.org/officeDocument/2006/relationships/image" Target="../media/image158.png"/><Relationship Id="rId13" Type="http://schemas.openxmlformats.org/officeDocument/2006/relationships/image" Target="../media/image159.png"/><Relationship Id="rId14" Type="http://schemas.openxmlformats.org/officeDocument/2006/relationships/image" Target="../media/image160.png"/><Relationship Id="rId15" Type="http://schemas.openxmlformats.org/officeDocument/2006/relationships/image" Target="../media/image161.png"/><Relationship Id="rId16" Type="http://schemas.openxmlformats.org/officeDocument/2006/relationships/image" Target="../media/image162.png"/><Relationship Id="rId17" Type="http://schemas.openxmlformats.org/officeDocument/2006/relationships/image" Target="../media/image163.png"/><Relationship Id="rId18" Type="http://schemas.openxmlformats.org/officeDocument/2006/relationships/image" Target="../media/image164.png"/><Relationship Id="rId19" Type="http://schemas.openxmlformats.org/officeDocument/2006/relationships/image" Target="../media/image165.png"/><Relationship Id="rId20" Type="http://schemas.openxmlformats.org/officeDocument/2006/relationships/image" Target="../media/image166.png"/><Relationship Id="rId21" Type="http://schemas.openxmlformats.org/officeDocument/2006/relationships/image" Target="../media/image167.png"/><Relationship Id="rId22" Type="http://schemas.openxmlformats.org/officeDocument/2006/relationships/image" Target="../media/image168.png"/><Relationship Id="rId23" Type="http://schemas.openxmlformats.org/officeDocument/2006/relationships/image" Target="../media/image169.png"/><Relationship Id="rId24" Type="http://schemas.openxmlformats.org/officeDocument/2006/relationships/image" Target="../media/image170.png"/><Relationship Id="rId25" Type="http://schemas.openxmlformats.org/officeDocument/2006/relationships/image" Target="../media/image171.png"/><Relationship Id="rId26" Type="http://schemas.openxmlformats.org/officeDocument/2006/relationships/image" Target="../media/image172.png"/><Relationship Id="rId27" Type="http://schemas.openxmlformats.org/officeDocument/2006/relationships/hyperlink" Target="https://www.thoughtworks.com/radar/techniques/data-mesh" TargetMode="Externa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3.jpg"/><Relationship Id="rId3" Type="http://schemas.openxmlformats.org/officeDocument/2006/relationships/image" Target="../media/image17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5.jpg"/><Relationship Id="rId3" Type="http://schemas.openxmlformats.org/officeDocument/2006/relationships/image" Target="../media/image176.jpg"/><Relationship Id="rId4" Type="http://schemas.openxmlformats.org/officeDocument/2006/relationships/image" Target="../media/image177.jpg"/><Relationship Id="rId5" Type="http://schemas.openxmlformats.org/officeDocument/2006/relationships/image" Target="../media/image178.jpg"/><Relationship Id="rId6" Type="http://schemas.openxmlformats.org/officeDocument/2006/relationships/image" Target="../media/image17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0.png"/><Relationship Id="rId3" Type="http://schemas.openxmlformats.org/officeDocument/2006/relationships/image" Target="../media/image181.jpg"/><Relationship Id="rId4" Type="http://schemas.openxmlformats.org/officeDocument/2006/relationships/image" Target="../media/image182.png"/><Relationship Id="rId5" Type="http://schemas.openxmlformats.org/officeDocument/2006/relationships/image" Target="../media/image183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image" Target="../media/image189.png"/><Relationship Id="rId8" Type="http://schemas.openxmlformats.org/officeDocument/2006/relationships/image" Target="../media/image190.png"/><Relationship Id="rId9" Type="http://schemas.openxmlformats.org/officeDocument/2006/relationships/image" Target="../media/image191.png"/><Relationship Id="rId10" Type="http://schemas.openxmlformats.org/officeDocument/2006/relationships/image" Target="../media/image192.png"/><Relationship Id="rId11" Type="http://schemas.openxmlformats.org/officeDocument/2006/relationships/image" Target="../media/image193.png"/><Relationship Id="rId12" Type="http://schemas.openxmlformats.org/officeDocument/2006/relationships/image" Target="../media/image194.png"/><Relationship Id="rId13" Type="http://schemas.openxmlformats.org/officeDocument/2006/relationships/image" Target="../media/image195.png"/><Relationship Id="rId14" Type="http://schemas.openxmlformats.org/officeDocument/2006/relationships/image" Target="../media/image196.png"/><Relationship Id="rId15" Type="http://schemas.openxmlformats.org/officeDocument/2006/relationships/image" Target="../media/image197.png"/><Relationship Id="rId16" Type="http://schemas.openxmlformats.org/officeDocument/2006/relationships/image" Target="../media/image198.png"/><Relationship Id="rId17" Type="http://schemas.openxmlformats.org/officeDocument/2006/relationships/image" Target="../media/image199.png"/><Relationship Id="rId18" Type="http://schemas.openxmlformats.org/officeDocument/2006/relationships/image" Target="../media/image200.png"/><Relationship Id="rId19" Type="http://schemas.openxmlformats.org/officeDocument/2006/relationships/image" Target="../media/image201.png"/><Relationship Id="rId20" Type="http://schemas.openxmlformats.org/officeDocument/2006/relationships/image" Target="../media/image202.png"/><Relationship Id="rId21" Type="http://schemas.openxmlformats.org/officeDocument/2006/relationships/image" Target="../media/image203.png"/><Relationship Id="rId22" Type="http://schemas.openxmlformats.org/officeDocument/2006/relationships/image" Target="../media/image204.png"/><Relationship Id="rId23" Type="http://schemas.openxmlformats.org/officeDocument/2006/relationships/image" Target="../media/image205.png"/><Relationship Id="rId24" Type="http://schemas.openxmlformats.org/officeDocument/2006/relationships/image" Target="../media/image206.png"/><Relationship Id="rId25" Type="http://schemas.openxmlformats.org/officeDocument/2006/relationships/image" Target="../media/image207.png"/><Relationship Id="rId26" Type="http://schemas.openxmlformats.org/officeDocument/2006/relationships/image" Target="../media/image208.png"/><Relationship Id="rId27" Type="http://schemas.openxmlformats.org/officeDocument/2006/relationships/image" Target="../media/image209.png"/><Relationship Id="rId28" Type="http://schemas.openxmlformats.org/officeDocument/2006/relationships/image" Target="../media/image210.png"/><Relationship Id="rId29" Type="http://schemas.openxmlformats.org/officeDocument/2006/relationships/image" Target="../media/image211.png"/><Relationship Id="rId30" Type="http://schemas.openxmlformats.org/officeDocument/2006/relationships/image" Target="../media/image212.png"/><Relationship Id="rId31" Type="http://schemas.openxmlformats.org/officeDocument/2006/relationships/image" Target="../media/image213.png"/><Relationship Id="rId32" Type="http://schemas.openxmlformats.org/officeDocument/2006/relationships/image" Target="../media/image214.png"/><Relationship Id="rId33" Type="http://schemas.openxmlformats.org/officeDocument/2006/relationships/image" Target="../media/image215.png"/><Relationship Id="rId34" Type="http://schemas.openxmlformats.org/officeDocument/2006/relationships/image" Target="../media/image216.png"/><Relationship Id="rId35" Type="http://schemas.openxmlformats.org/officeDocument/2006/relationships/image" Target="../media/image217.png"/><Relationship Id="rId36" Type="http://schemas.openxmlformats.org/officeDocument/2006/relationships/image" Target="../media/image218.png"/><Relationship Id="rId37" Type="http://schemas.openxmlformats.org/officeDocument/2006/relationships/image" Target="../media/image219.png"/><Relationship Id="rId38" Type="http://schemas.openxmlformats.org/officeDocument/2006/relationships/image" Target="../media/image220.png"/><Relationship Id="rId39" Type="http://schemas.openxmlformats.org/officeDocument/2006/relationships/image" Target="../media/image221.png"/><Relationship Id="rId40" Type="http://schemas.openxmlformats.org/officeDocument/2006/relationships/image" Target="../media/image222.png"/><Relationship Id="rId41" Type="http://schemas.openxmlformats.org/officeDocument/2006/relationships/image" Target="../media/image223.png"/><Relationship Id="rId42" Type="http://schemas.openxmlformats.org/officeDocument/2006/relationships/image" Target="../media/image224.png"/><Relationship Id="rId43" Type="http://schemas.openxmlformats.org/officeDocument/2006/relationships/image" Target="../media/image225.png"/><Relationship Id="rId44" Type="http://schemas.openxmlformats.org/officeDocument/2006/relationships/image" Target="../media/image226.png"/><Relationship Id="rId45" Type="http://schemas.openxmlformats.org/officeDocument/2006/relationships/image" Target="../media/image227.png"/><Relationship Id="rId46" Type="http://schemas.openxmlformats.org/officeDocument/2006/relationships/image" Target="../media/image228.png"/><Relationship Id="rId47" Type="http://schemas.openxmlformats.org/officeDocument/2006/relationships/image" Target="../media/image229.png"/><Relationship Id="rId48" Type="http://schemas.openxmlformats.org/officeDocument/2006/relationships/image" Target="../media/image230.png"/><Relationship Id="rId49" Type="http://schemas.openxmlformats.org/officeDocument/2006/relationships/image" Target="../media/image231.png"/><Relationship Id="rId50" Type="http://schemas.openxmlformats.org/officeDocument/2006/relationships/image" Target="../media/image232.png"/><Relationship Id="rId51" Type="http://schemas.openxmlformats.org/officeDocument/2006/relationships/image" Target="../media/image233.png"/><Relationship Id="rId52" Type="http://schemas.openxmlformats.org/officeDocument/2006/relationships/image" Target="../media/image234.png"/><Relationship Id="rId53" Type="http://schemas.openxmlformats.org/officeDocument/2006/relationships/image" Target="../media/image235.png"/><Relationship Id="rId54" Type="http://schemas.openxmlformats.org/officeDocument/2006/relationships/image" Target="../media/image236.png"/><Relationship Id="rId55" Type="http://schemas.openxmlformats.org/officeDocument/2006/relationships/image" Target="../media/image237.png"/><Relationship Id="rId56" Type="http://schemas.openxmlformats.org/officeDocument/2006/relationships/image" Target="../media/image238.png"/><Relationship Id="rId57" Type="http://schemas.openxmlformats.org/officeDocument/2006/relationships/image" Target="../media/image239.png"/><Relationship Id="rId58" Type="http://schemas.openxmlformats.org/officeDocument/2006/relationships/image" Target="../media/image240.png"/><Relationship Id="rId59" Type="http://schemas.openxmlformats.org/officeDocument/2006/relationships/image" Target="../media/image241.png"/><Relationship Id="rId60" Type="http://schemas.openxmlformats.org/officeDocument/2006/relationships/image" Target="../media/image242.png"/><Relationship Id="rId61" Type="http://schemas.openxmlformats.org/officeDocument/2006/relationships/image" Target="../media/image243.png"/><Relationship Id="rId62" Type="http://schemas.openxmlformats.org/officeDocument/2006/relationships/image" Target="../media/image244.png"/><Relationship Id="rId63" Type="http://schemas.openxmlformats.org/officeDocument/2006/relationships/image" Target="../media/image245.png"/><Relationship Id="rId64" Type="http://schemas.openxmlformats.org/officeDocument/2006/relationships/image" Target="../media/image246.png"/><Relationship Id="rId65" Type="http://schemas.openxmlformats.org/officeDocument/2006/relationships/image" Target="../media/image247.png"/><Relationship Id="rId66" Type="http://schemas.openxmlformats.org/officeDocument/2006/relationships/image" Target="../media/image248.png"/><Relationship Id="rId67" Type="http://schemas.openxmlformats.org/officeDocument/2006/relationships/image" Target="../media/image249.png"/><Relationship Id="rId68" Type="http://schemas.openxmlformats.org/officeDocument/2006/relationships/image" Target="../media/image250.png"/><Relationship Id="rId69" Type="http://schemas.openxmlformats.org/officeDocument/2006/relationships/image" Target="../media/image251.png"/><Relationship Id="rId70" Type="http://schemas.openxmlformats.org/officeDocument/2006/relationships/image" Target="../media/image252.png"/><Relationship Id="rId71" Type="http://schemas.openxmlformats.org/officeDocument/2006/relationships/image" Target="../media/image253.png"/><Relationship Id="rId72" Type="http://schemas.openxmlformats.org/officeDocument/2006/relationships/image" Target="../media/image254.png"/><Relationship Id="rId73" Type="http://schemas.openxmlformats.org/officeDocument/2006/relationships/image" Target="../media/image255.png"/><Relationship Id="rId74" Type="http://schemas.openxmlformats.org/officeDocument/2006/relationships/image" Target="../media/image256.png"/><Relationship Id="rId75" Type="http://schemas.openxmlformats.org/officeDocument/2006/relationships/image" Target="../media/image257.png"/><Relationship Id="rId76" Type="http://schemas.openxmlformats.org/officeDocument/2006/relationships/image" Target="../media/image258.png"/><Relationship Id="rId77" Type="http://schemas.openxmlformats.org/officeDocument/2006/relationships/image" Target="../media/image259.png"/><Relationship Id="rId78" Type="http://schemas.openxmlformats.org/officeDocument/2006/relationships/image" Target="../media/image260.png"/><Relationship Id="rId79" Type="http://schemas.openxmlformats.org/officeDocument/2006/relationships/image" Target="../media/image261.png"/><Relationship Id="rId80" Type="http://schemas.openxmlformats.org/officeDocument/2006/relationships/image" Target="../media/image262.png"/><Relationship Id="rId81" Type="http://schemas.openxmlformats.org/officeDocument/2006/relationships/image" Target="../media/image263.png"/><Relationship Id="rId82" Type="http://schemas.openxmlformats.org/officeDocument/2006/relationships/image" Target="../media/image264.png"/><Relationship Id="rId83" Type="http://schemas.openxmlformats.org/officeDocument/2006/relationships/image" Target="../media/image265.png"/><Relationship Id="rId84" Type="http://schemas.openxmlformats.org/officeDocument/2006/relationships/image" Target="../media/image266.png"/><Relationship Id="rId85" Type="http://schemas.openxmlformats.org/officeDocument/2006/relationships/image" Target="../media/image267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8.png"/><Relationship Id="rId3" Type="http://schemas.openxmlformats.org/officeDocument/2006/relationships/image" Target="../media/image269.png"/><Relationship Id="rId4" Type="http://schemas.openxmlformats.org/officeDocument/2006/relationships/image" Target="../media/image270.jpg"/><Relationship Id="rId5" Type="http://schemas.openxmlformats.org/officeDocument/2006/relationships/image" Target="../media/image271.png"/><Relationship Id="rId6" Type="http://schemas.openxmlformats.org/officeDocument/2006/relationships/image" Target="../media/image272.jpg"/><Relationship Id="rId7" Type="http://schemas.openxmlformats.org/officeDocument/2006/relationships/image" Target="../media/image273.png"/><Relationship Id="rId8" Type="http://schemas.openxmlformats.org/officeDocument/2006/relationships/image" Target="../media/image274.png"/><Relationship Id="rId9" Type="http://schemas.openxmlformats.org/officeDocument/2006/relationships/image" Target="../media/image275.png"/><Relationship Id="rId10" Type="http://schemas.openxmlformats.org/officeDocument/2006/relationships/image" Target="../media/image276.jpg"/><Relationship Id="rId11" Type="http://schemas.openxmlformats.org/officeDocument/2006/relationships/image" Target="../media/image277.png"/><Relationship Id="rId12" Type="http://schemas.openxmlformats.org/officeDocument/2006/relationships/image" Target="../media/image278.png"/><Relationship Id="rId13" Type="http://schemas.openxmlformats.org/officeDocument/2006/relationships/image" Target="../media/image279.jpg"/><Relationship Id="rId14" Type="http://schemas.openxmlformats.org/officeDocument/2006/relationships/image" Target="../media/image280.png"/><Relationship Id="rId15" Type="http://schemas.openxmlformats.org/officeDocument/2006/relationships/image" Target="../media/image281.png"/><Relationship Id="rId16" Type="http://schemas.openxmlformats.org/officeDocument/2006/relationships/image" Target="../media/image282.png"/><Relationship Id="rId17" Type="http://schemas.openxmlformats.org/officeDocument/2006/relationships/image" Target="../media/image283.png"/><Relationship Id="rId18" Type="http://schemas.openxmlformats.org/officeDocument/2006/relationships/image" Target="../media/image284.png"/><Relationship Id="rId19" Type="http://schemas.openxmlformats.org/officeDocument/2006/relationships/image" Target="../media/image285.png"/><Relationship Id="rId20" Type="http://schemas.openxmlformats.org/officeDocument/2006/relationships/image" Target="../media/image286.png"/><Relationship Id="rId21" Type="http://schemas.openxmlformats.org/officeDocument/2006/relationships/image" Target="../media/image287.png"/><Relationship Id="rId22" Type="http://schemas.openxmlformats.org/officeDocument/2006/relationships/image" Target="../media/image288.png"/><Relationship Id="rId23" Type="http://schemas.openxmlformats.org/officeDocument/2006/relationships/image" Target="../media/image289.png"/><Relationship Id="rId24" Type="http://schemas.openxmlformats.org/officeDocument/2006/relationships/image" Target="../media/image290.png"/><Relationship Id="rId25" Type="http://schemas.openxmlformats.org/officeDocument/2006/relationships/image" Target="../media/image291.png"/><Relationship Id="rId26" Type="http://schemas.openxmlformats.org/officeDocument/2006/relationships/image" Target="../media/image292.png"/><Relationship Id="rId27" Type="http://schemas.openxmlformats.org/officeDocument/2006/relationships/image" Target="../media/image293.png"/><Relationship Id="rId28" Type="http://schemas.openxmlformats.org/officeDocument/2006/relationships/image" Target="../media/image294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image" Target="../media/image298.png"/><Relationship Id="rId6" Type="http://schemas.openxmlformats.org/officeDocument/2006/relationships/image" Target="../media/image188.png"/><Relationship Id="rId7" Type="http://schemas.openxmlformats.org/officeDocument/2006/relationships/image" Target="../media/image299.png"/><Relationship Id="rId8" Type="http://schemas.openxmlformats.org/officeDocument/2006/relationships/image" Target="../media/image300.png"/><Relationship Id="rId9" Type="http://schemas.openxmlformats.org/officeDocument/2006/relationships/image" Target="../media/image301.png"/><Relationship Id="rId10" Type="http://schemas.openxmlformats.org/officeDocument/2006/relationships/image" Target="../media/image302.png"/><Relationship Id="rId11" Type="http://schemas.openxmlformats.org/officeDocument/2006/relationships/image" Target="../media/image213.png"/><Relationship Id="rId12" Type="http://schemas.openxmlformats.org/officeDocument/2006/relationships/image" Target="../media/image194.png"/><Relationship Id="rId13" Type="http://schemas.openxmlformats.org/officeDocument/2006/relationships/image" Target="../media/image195.png"/><Relationship Id="rId14" Type="http://schemas.openxmlformats.org/officeDocument/2006/relationships/image" Target="../media/image303.png"/><Relationship Id="rId15" Type="http://schemas.openxmlformats.org/officeDocument/2006/relationships/image" Target="../media/image304.png"/><Relationship Id="rId16" Type="http://schemas.openxmlformats.org/officeDocument/2006/relationships/image" Target="../media/image305.png"/><Relationship Id="rId17" Type="http://schemas.openxmlformats.org/officeDocument/2006/relationships/image" Target="../media/image306.png"/><Relationship Id="rId18" Type="http://schemas.openxmlformats.org/officeDocument/2006/relationships/image" Target="../media/image307.png"/><Relationship Id="rId19" Type="http://schemas.openxmlformats.org/officeDocument/2006/relationships/image" Target="../media/image201.png"/><Relationship Id="rId20" Type="http://schemas.openxmlformats.org/officeDocument/2006/relationships/image" Target="../media/image308.png"/><Relationship Id="rId21" Type="http://schemas.openxmlformats.org/officeDocument/2006/relationships/image" Target="../media/image309.png"/><Relationship Id="rId22" Type="http://schemas.openxmlformats.org/officeDocument/2006/relationships/image" Target="../media/image310.png"/><Relationship Id="rId23" Type="http://schemas.openxmlformats.org/officeDocument/2006/relationships/image" Target="../media/image311.png"/><Relationship Id="rId24" Type="http://schemas.openxmlformats.org/officeDocument/2006/relationships/image" Target="../media/image312.png"/><Relationship Id="rId25" Type="http://schemas.openxmlformats.org/officeDocument/2006/relationships/image" Target="../media/image313.png"/><Relationship Id="rId26" Type="http://schemas.openxmlformats.org/officeDocument/2006/relationships/image" Target="../media/image314.png"/><Relationship Id="rId27" Type="http://schemas.openxmlformats.org/officeDocument/2006/relationships/image" Target="../media/image315.png"/><Relationship Id="rId28" Type="http://schemas.openxmlformats.org/officeDocument/2006/relationships/image" Target="../media/image316.png"/><Relationship Id="rId29" Type="http://schemas.openxmlformats.org/officeDocument/2006/relationships/image" Target="../media/image317.png"/><Relationship Id="rId30" Type="http://schemas.openxmlformats.org/officeDocument/2006/relationships/image" Target="../media/image318.png"/><Relationship Id="rId31" Type="http://schemas.openxmlformats.org/officeDocument/2006/relationships/image" Target="../media/image319.png"/><Relationship Id="rId32" Type="http://schemas.openxmlformats.org/officeDocument/2006/relationships/image" Target="../media/image320.png"/><Relationship Id="rId33" Type="http://schemas.openxmlformats.org/officeDocument/2006/relationships/image" Target="../media/image321.png"/><Relationship Id="rId34" Type="http://schemas.openxmlformats.org/officeDocument/2006/relationships/image" Target="../media/image240.png"/><Relationship Id="rId35" Type="http://schemas.openxmlformats.org/officeDocument/2006/relationships/image" Target="../media/image322.png"/><Relationship Id="rId36" Type="http://schemas.openxmlformats.org/officeDocument/2006/relationships/image" Target="../media/image323.png"/><Relationship Id="rId37" Type="http://schemas.openxmlformats.org/officeDocument/2006/relationships/image" Target="../media/image324.png"/><Relationship Id="rId38" Type="http://schemas.openxmlformats.org/officeDocument/2006/relationships/image" Target="../media/image325.png"/><Relationship Id="rId39" Type="http://schemas.openxmlformats.org/officeDocument/2006/relationships/image" Target="../media/image326.png"/><Relationship Id="rId40" Type="http://schemas.openxmlformats.org/officeDocument/2006/relationships/image" Target="../media/image327.png"/><Relationship Id="rId41" Type="http://schemas.openxmlformats.org/officeDocument/2006/relationships/image" Target="../media/image328.png"/><Relationship Id="rId42" Type="http://schemas.openxmlformats.org/officeDocument/2006/relationships/image" Target="../media/image329.png"/><Relationship Id="rId43" Type="http://schemas.openxmlformats.org/officeDocument/2006/relationships/image" Target="../media/image330.png"/><Relationship Id="rId44" Type="http://schemas.openxmlformats.org/officeDocument/2006/relationships/image" Target="../media/image331.png"/><Relationship Id="rId45" Type="http://schemas.openxmlformats.org/officeDocument/2006/relationships/image" Target="../media/image332.png"/><Relationship Id="rId46" Type="http://schemas.openxmlformats.org/officeDocument/2006/relationships/image" Target="../media/image333.png"/><Relationship Id="rId47" Type="http://schemas.openxmlformats.org/officeDocument/2006/relationships/image" Target="../media/image334.png"/><Relationship Id="rId48" Type="http://schemas.openxmlformats.org/officeDocument/2006/relationships/image" Target="../media/image335.png"/><Relationship Id="rId49" Type="http://schemas.openxmlformats.org/officeDocument/2006/relationships/image" Target="../media/image336.png"/><Relationship Id="rId50" Type="http://schemas.openxmlformats.org/officeDocument/2006/relationships/image" Target="../media/image337.png"/><Relationship Id="rId51" Type="http://schemas.openxmlformats.org/officeDocument/2006/relationships/image" Target="../media/image338.png"/><Relationship Id="rId52" Type="http://schemas.openxmlformats.org/officeDocument/2006/relationships/image" Target="../media/image339.png"/><Relationship Id="rId53" Type="http://schemas.openxmlformats.org/officeDocument/2006/relationships/image" Target="../media/image340.png"/><Relationship Id="rId54" Type="http://schemas.openxmlformats.org/officeDocument/2006/relationships/image" Target="../media/image341.png"/><Relationship Id="rId55" Type="http://schemas.openxmlformats.org/officeDocument/2006/relationships/image" Target="../media/image260.png"/><Relationship Id="rId56" Type="http://schemas.openxmlformats.org/officeDocument/2006/relationships/image" Target="../media/image261.png"/><Relationship Id="rId57" Type="http://schemas.openxmlformats.org/officeDocument/2006/relationships/image" Target="../media/image342.png"/><Relationship Id="rId58" Type="http://schemas.openxmlformats.org/officeDocument/2006/relationships/image" Target="../media/image343.png"/><Relationship Id="rId59" Type="http://schemas.openxmlformats.org/officeDocument/2006/relationships/image" Target="../media/image344.png"/><Relationship Id="rId60" Type="http://schemas.openxmlformats.org/officeDocument/2006/relationships/image" Target="../media/image345.png"/><Relationship Id="rId61" Type="http://schemas.openxmlformats.org/officeDocument/2006/relationships/image" Target="../media/image346.png"/><Relationship Id="rId62" Type="http://schemas.openxmlformats.org/officeDocument/2006/relationships/image" Target="../media/image267.png"/><Relationship Id="rId63" Type="http://schemas.openxmlformats.org/officeDocument/2006/relationships/image" Target="../media/image347.png"/><Relationship Id="rId64" Type="http://schemas.openxmlformats.org/officeDocument/2006/relationships/image" Target="../media/image222.png"/><Relationship Id="rId65" Type="http://schemas.openxmlformats.org/officeDocument/2006/relationships/image" Target="../media/image348.png"/><Relationship Id="rId66" Type="http://schemas.openxmlformats.org/officeDocument/2006/relationships/image" Target="../media/image349.png"/><Relationship Id="rId67" Type="http://schemas.openxmlformats.org/officeDocument/2006/relationships/image" Target="../media/image224.png"/><Relationship Id="rId68" Type="http://schemas.openxmlformats.org/officeDocument/2006/relationships/image" Target="../media/image350.png"/><Relationship Id="rId69" Type="http://schemas.openxmlformats.org/officeDocument/2006/relationships/image" Target="../media/image351.png"/><Relationship Id="rId70" Type="http://schemas.openxmlformats.org/officeDocument/2006/relationships/image" Target="../media/image352.png"/><Relationship Id="rId71" Type="http://schemas.openxmlformats.org/officeDocument/2006/relationships/image" Target="../media/image353.png"/><Relationship Id="rId72" Type="http://schemas.openxmlformats.org/officeDocument/2006/relationships/image" Target="../media/image215.png"/><Relationship Id="rId73" Type="http://schemas.openxmlformats.org/officeDocument/2006/relationships/image" Target="../media/image196.png"/><Relationship Id="rId74" Type="http://schemas.openxmlformats.org/officeDocument/2006/relationships/image" Target="../media/image197.png"/><Relationship Id="rId75" Type="http://schemas.openxmlformats.org/officeDocument/2006/relationships/image" Target="../media/image216.png"/><Relationship Id="rId76" Type="http://schemas.openxmlformats.org/officeDocument/2006/relationships/image" Target="../media/image354.png"/><Relationship Id="rId77" Type="http://schemas.openxmlformats.org/officeDocument/2006/relationships/image" Target="../media/image355.png"/><Relationship Id="rId78" Type="http://schemas.openxmlformats.org/officeDocument/2006/relationships/image" Target="../media/image229.png"/><Relationship Id="rId79" Type="http://schemas.openxmlformats.org/officeDocument/2006/relationships/image" Target="../media/image356.png"/><Relationship Id="rId80" Type="http://schemas.openxmlformats.org/officeDocument/2006/relationships/image" Target="../media/image357.png"/><Relationship Id="rId81" Type="http://schemas.openxmlformats.org/officeDocument/2006/relationships/image" Target="../media/image358.png"/><Relationship Id="rId82" Type="http://schemas.openxmlformats.org/officeDocument/2006/relationships/image" Target="../media/image359.png"/><Relationship Id="rId83" Type="http://schemas.openxmlformats.org/officeDocument/2006/relationships/image" Target="../media/image360.png"/><Relationship Id="rId84" Type="http://schemas.openxmlformats.org/officeDocument/2006/relationships/image" Target="../media/image361.png"/><Relationship Id="rId85" Type="http://schemas.openxmlformats.org/officeDocument/2006/relationships/image" Target="../media/image362.png"/><Relationship Id="rId86" Type="http://schemas.openxmlformats.org/officeDocument/2006/relationships/image" Target="../media/image363.png"/><Relationship Id="rId87" Type="http://schemas.openxmlformats.org/officeDocument/2006/relationships/image" Target="../media/image364.png"/><Relationship Id="rId88" Type="http://schemas.openxmlformats.org/officeDocument/2006/relationships/image" Target="../media/image365.png"/><Relationship Id="rId89" Type="http://schemas.openxmlformats.org/officeDocument/2006/relationships/image" Target="../media/image366.png"/><Relationship Id="rId90" Type="http://schemas.openxmlformats.org/officeDocument/2006/relationships/image" Target="../media/image367.png"/><Relationship Id="rId91" Type="http://schemas.openxmlformats.org/officeDocument/2006/relationships/image" Target="../media/image368.png"/><Relationship Id="rId92" Type="http://schemas.openxmlformats.org/officeDocument/2006/relationships/image" Target="../media/image369.png"/><Relationship Id="rId93" Type="http://schemas.openxmlformats.org/officeDocument/2006/relationships/image" Target="../media/image370.png"/><Relationship Id="rId94" Type="http://schemas.openxmlformats.org/officeDocument/2006/relationships/image" Target="../media/image371.png"/><Relationship Id="rId95" Type="http://schemas.openxmlformats.org/officeDocument/2006/relationships/image" Target="../media/image372.png"/><Relationship Id="rId96" Type="http://schemas.openxmlformats.org/officeDocument/2006/relationships/image" Target="../media/image373.png"/><Relationship Id="rId97" Type="http://schemas.openxmlformats.org/officeDocument/2006/relationships/image" Target="../media/image374.png"/><Relationship Id="rId98" Type="http://schemas.openxmlformats.org/officeDocument/2006/relationships/image" Target="../media/image375.png"/><Relationship Id="rId99" Type="http://schemas.openxmlformats.org/officeDocument/2006/relationships/image" Target="../media/image376.png"/><Relationship Id="rId100" Type="http://schemas.openxmlformats.org/officeDocument/2006/relationships/image" Target="../media/image377.png"/><Relationship Id="rId101" Type="http://schemas.openxmlformats.org/officeDocument/2006/relationships/image" Target="../media/image378.png"/><Relationship Id="rId102" Type="http://schemas.openxmlformats.org/officeDocument/2006/relationships/image" Target="../media/image379.png"/><Relationship Id="rId103" Type="http://schemas.openxmlformats.org/officeDocument/2006/relationships/image" Target="../media/image380.png"/><Relationship Id="rId104" Type="http://schemas.openxmlformats.org/officeDocument/2006/relationships/image" Target="../media/image381.png"/><Relationship Id="rId105" Type="http://schemas.openxmlformats.org/officeDocument/2006/relationships/image" Target="../media/image382.png"/><Relationship Id="rId106" Type="http://schemas.openxmlformats.org/officeDocument/2006/relationships/image" Target="../media/image383.png"/><Relationship Id="rId107" Type="http://schemas.openxmlformats.org/officeDocument/2006/relationships/image" Target="../media/image384.png"/><Relationship Id="rId108" Type="http://schemas.openxmlformats.org/officeDocument/2006/relationships/image" Target="../media/image259.png"/><Relationship Id="rId109" Type="http://schemas.openxmlformats.org/officeDocument/2006/relationships/image" Target="../media/image385.png"/><Relationship Id="rId110" Type="http://schemas.openxmlformats.org/officeDocument/2006/relationships/image" Target="../media/image386.png"/><Relationship Id="rId111" Type="http://schemas.openxmlformats.org/officeDocument/2006/relationships/image" Target="../media/image387.png"/><Relationship Id="rId112" Type="http://schemas.openxmlformats.org/officeDocument/2006/relationships/image" Target="../media/image388.png"/><Relationship Id="rId113" Type="http://schemas.openxmlformats.org/officeDocument/2006/relationships/image" Target="../media/image389.png"/><Relationship Id="rId114" Type="http://schemas.openxmlformats.org/officeDocument/2006/relationships/image" Target="../media/image390.png"/><Relationship Id="rId115" Type="http://schemas.openxmlformats.org/officeDocument/2006/relationships/image" Target="../media/image391.png"/><Relationship Id="rId116" Type="http://schemas.openxmlformats.org/officeDocument/2006/relationships/image" Target="../media/image392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3.png"/><Relationship Id="rId3" Type="http://schemas.openxmlformats.org/officeDocument/2006/relationships/image" Target="../media/image394.png"/><Relationship Id="rId4" Type="http://schemas.openxmlformats.org/officeDocument/2006/relationships/image" Target="../media/image395.png"/><Relationship Id="rId5" Type="http://schemas.openxmlformats.org/officeDocument/2006/relationships/image" Target="../media/image396.png"/><Relationship Id="rId6" Type="http://schemas.openxmlformats.org/officeDocument/2006/relationships/image" Target="../media/image397.png"/><Relationship Id="rId7" Type="http://schemas.openxmlformats.org/officeDocument/2006/relationships/image" Target="../media/image398.png"/><Relationship Id="rId8" Type="http://schemas.openxmlformats.org/officeDocument/2006/relationships/image" Target="../media/image399.png"/><Relationship Id="rId9" Type="http://schemas.openxmlformats.org/officeDocument/2006/relationships/image" Target="../media/image400.png"/><Relationship Id="rId10" Type="http://schemas.openxmlformats.org/officeDocument/2006/relationships/image" Target="../media/image401.png"/><Relationship Id="rId11" Type="http://schemas.openxmlformats.org/officeDocument/2006/relationships/image" Target="../media/image402.png"/><Relationship Id="rId12" Type="http://schemas.openxmlformats.org/officeDocument/2006/relationships/image" Target="../media/image403.png"/><Relationship Id="rId13" Type="http://schemas.openxmlformats.org/officeDocument/2006/relationships/image" Target="../media/image404.png"/><Relationship Id="rId14" Type="http://schemas.openxmlformats.org/officeDocument/2006/relationships/image" Target="../media/image405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6.png"/><Relationship Id="rId3" Type="http://schemas.openxmlformats.org/officeDocument/2006/relationships/image" Target="../media/image407.png"/><Relationship Id="rId4" Type="http://schemas.openxmlformats.org/officeDocument/2006/relationships/hyperlink" Target="mailto:danchenx@amazon.com" TargetMode="External"/><Relationship Id="rId5" Type="http://schemas.openxmlformats.org/officeDocument/2006/relationships/hyperlink" Target="mailto:bhutyani@amazon.com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Relationship Id="rId27" Type="http://schemas.openxmlformats.org/officeDocument/2006/relationships/image" Target="../media/image33.png"/><Relationship Id="rId28" Type="http://schemas.openxmlformats.org/officeDocument/2006/relationships/image" Target="../media/image3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image" Target="../media/image50.png"/><Relationship Id="rId18" Type="http://schemas.openxmlformats.org/officeDocument/2006/relationships/image" Target="../media/image51.png"/><Relationship Id="rId19" Type="http://schemas.openxmlformats.org/officeDocument/2006/relationships/image" Target="../media/image52.png"/><Relationship Id="rId20" Type="http://schemas.openxmlformats.org/officeDocument/2006/relationships/image" Target="../media/image53.png"/><Relationship Id="rId21" Type="http://schemas.openxmlformats.org/officeDocument/2006/relationships/image" Target="../media/image54.png"/><Relationship Id="rId22" Type="http://schemas.openxmlformats.org/officeDocument/2006/relationships/image" Target="../media/image55.png"/><Relationship Id="rId23" Type="http://schemas.openxmlformats.org/officeDocument/2006/relationships/image" Target="../media/image56.png"/><Relationship Id="rId24" Type="http://schemas.openxmlformats.org/officeDocument/2006/relationships/image" Target="../media/image57.png"/><Relationship Id="rId25" Type="http://schemas.openxmlformats.org/officeDocument/2006/relationships/image" Target="../media/image58.png"/><Relationship Id="rId26" Type="http://schemas.openxmlformats.org/officeDocument/2006/relationships/image" Target="../media/image59.png"/><Relationship Id="rId27" Type="http://schemas.openxmlformats.org/officeDocument/2006/relationships/image" Target="../media/image6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Relationship Id="rId14" Type="http://schemas.openxmlformats.org/officeDocument/2006/relationships/image" Target="../media/image74.png"/><Relationship Id="rId15" Type="http://schemas.openxmlformats.org/officeDocument/2006/relationships/image" Target="../media/image75.png"/><Relationship Id="rId16" Type="http://schemas.openxmlformats.org/officeDocument/2006/relationships/image" Target="../media/image76.png"/><Relationship Id="rId17" Type="http://schemas.openxmlformats.org/officeDocument/2006/relationships/image" Target="../media/image77.png"/><Relationship Id="rId18" Type="http://schemas.openxmlformats.org/officeDocument/2006/relationships/image" Target="../media/image7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963" y="1559052"/>
              <a:ext cx="3741420" cy="1077468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5"/>
              <a:t>Supported</a:t>
            </a:r>
            <a:r>
              <a:rPr dirty="0" spc="-50"/>
              <a:t> </a:t>
            </a:r>
            <a:r>
              <a:rPr dirty="0"/>
              <a:t>data</a:t>
            </a:r>
            <a:r>
              <a:rPr dirty="0" spc="-60"/>
              <a:t> </a:t>
            </a:r>
            <a:r>
              <a:rPr dirty="0" spc="-10"/>
              <a:t>sources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513587" y="1373124"/>
            <a:ext cx="5142230" cy="0"/>
          </a:xfrm>
          <a:custGeom>
            <a:avLst/>
            <a:gdLst/>
            <a:ahLst/>
            <a:cxnLst/>
            <a:rect l="l" t="t" r="r" b="b"/>
            <a:pathLst>
              <a:path w="5142230" h="0">
                <a:moveTo>
                  <a:pt x="0" y="0"/>
                </a:moveTo>
                <a:lnTo>
                  <a:pt x="5141976" y="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24828" y="1373124"/>
            <a:ext cx="5104130" cy="0"/>
          </a:xfrm>
          <a:custGeom>
            <a:avLst/>
            <a:gdLst/>
            <a:ahLst/>
            <a:cxnLst/>
            <a:rect l="l" t="t" r="r" b="b"/>
            <a:pathLst>
              <a:path w="5104130" h="0">
                <a:moveTo>
                  <a:pt x="0" y="0"/>
                </a:moveTo>
                <a:lnTo>
                  <a:pt x="5104130" y="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655564" y="1211580"/>
            <a:ext cx="969644" cy="3219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75895">
              <a:lnSpc>
                <a:spcPts val="2320"/>
              </a:lnSpc>
            </a:pPr>
            <a:r>
              <a:rPr dirty="0" sz="2000" spc="254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299205" y="1838655"/>
            <a:ext cx="963930" cy="43243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595"/>
              </a:lnSpc>
            </a:pP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DynamoDB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067" y="1827276"/>
            <a:ext cx="385571" cy="44957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219606" y="1838655"/>
            <a:ext cx="725170" cy="43243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595"/>
              </a:lnSpc>
            </a:pP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Redshift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52868" y="1818894"/>
            <a:ext cx="329565" cy="486409"/>
          </a:xfrm>
          <a:custGeom>
            <a:avLst/>
            <a:gdLst/>
            <a:ahLst/>
            <a:cxnLst/>
            <a:rect l="l" t="t" r="r" b="b"/>
            <a:pathLst>
              <a:path w="329565" h="486410">
                <a:moveTo>
                  <a:pt x="164807" y="0"/>
                </a:moveTo>
                <a:lnTo>
                  <a:pt x="105501" y="4302"/>
                </a:lnTo>
                <a:lnTo>
                  <a:pt x="52728" y="16986"/>
                </a:lnTo>
                <a:lnTo>
                  <a:pt x="14898" y="37718"/>
                </a:lnTo>
                <a:lnTo>
                  <a:pt x="419" y="66166"/>
                </a:lnTo>
                <a:lnTo>
                  <a:pt x="0" y="66166"/>
                </a:lnTo>
                <a:lnTo>
                  <a:pt x="0" y="420750"/>
                </a:lnTo>
                <a:lnTo>
                  <a:pt x="14496" y="448919"/>
                </a:lnTo>
                <a:lnTo>
                  <a:pt x="52371" y="469407"/>
                </a:lnTo>
                <a:lnTo>
                  <a:pt x="105206" y="481919"/>
                </a:lnTo>
                <a:lnTo>
                  <a:pt x="164579" y="486155"/>
                </a:lnTo>
                <a:lnTo>
                  <a:pt x="223945" y="481919"/>
                </a:lnTo>
                <a:lnTo>
                  <a:pt x="276775" y="469407"/>
                </a:lnTo>
                <a:lnTo>
                  <a:pt x="277979" y="468756"/>
                </a:lnTo>
                <a:lnTo>
                  <a:pt x="164807" y="468756"/>
                </a:lnTo>
                <a:lnTo>
                  <a:pt x="106233" y="464417"/>
                </a:lnTo>
                <a:lnTo>
                  <a:pt x="59566" y="453183"/>
                </a:lnTo>
                <a:lnTo>
                  <a:pt x="28705" y="437735"/>
                </a:lnTo>
                <a:lnTo>
                  <a:pt x="17551" y="420750"/>
                </a:lnTo>
                <a:lnTo>
                  <a:pt x="17551" y="96773"/>
                </a:lnTo>
                <a:lnTo>
                  <a:pt x="54121" y="96773"/>
                </a:lnTo>
                <a:lnTo>
                  <a:pt x="28526" y="83450"/>
                </a:lnTo>
                <a:lnTo>
                  <a:pt x="58775" y="33004"/>
                </a:lnTo>
                <a:lnTo>
                  <a:pt x="105267" y="21643"/>
                </a:lnTo>
                <a:lnTo>
                  <a:pt x="164807" y="17271"/>
                </a:lnTo>
                <a:lnTo>
                  <a:pt x="277397" y="17271"/>
                </a:lnTo>
                <a:lnTo>
                  <a:pt x="276875" y="16986"/>
                </a:lnTo>
                <a:lnTo>
                  <a:pt x="224106" y="4302"/>
                </a:lnTo>
                <a:lnTo>
                  <a:pt x="164807" y="0"/>
                </a:lnTo>
                <a:close/>
              </a:path>
              <a:path w="329565" h="486410">
                <a:moveTo>
                  <a:pt x="329145" y="96773"/>
                </a:moveTo>
                <a:lnTo>
                  <a:pt x="312089" y="96773"/>
                </a:lnTo>
                <a:lnTo>
                  <a:pt x="312089" y="420750"/>
                </a:lnTo>
                <a:lnTo>
                  <a:pt x="300930" y="437895"/>
                </a:lnTo>
                <a:lnTo>
                  <a:pt x="270057" y="453326"/>
                </a:lnTo>
                <a:lnTo>
                  <a:pt x="223380" y="464470"/>
                </a:lnTo>
                <a:lnTo>
                  <a:pt x="164807" y="468756"/>
                </a:lnTo>
                <a:lnTo>
                  <a:pt x="277979" y="468756"/>
                </a:lnTo>
                <a:lnTo>
                  <a:pt x="314649" y="448919"/>
                </a:lnTo>
                <a:lnTo>
                  <a:pt x="329145" y="420750"/>
                </a:lnTo>
                <a:lnTo>
                  <a:pt x="329145" y="96773"/>
                </a:lnTo>
                <a:close/>
              </a:path>
              <a:path w="329565" h="486410">
                <a:moveTo>
                  <a:pt x="115252" y="234314"/>
                </a:moveTo>
                <a:lnTo>
                  <a:pt x="81330" y="268223"/>
                </a:lnTo>
                <a:lnTo>
                  <a:pt x="81279" y="276859"/>
                </a:lnTo>
                <a:lnTo>
                  <a:pt x="84429" y="285114"/>
                </a:lnTo>
                <a:lnTo>
                  <a:pt x="90182" y="291083"/>
                </a:lnTo>
                <a:lnTo>
                  <a:pt x="74726" y="327532"/>
                </a:lnTo>
                <a:lnTo>
                  <a:pt x="73126" y="327532"/>
                </a:lnTo>
                <a:lnTo>
                  <a:pt x="59922" y="330188"/>
                </a:lnTo>
                <a:lnTo>
                  <a:pt x="49136" y="337438"/>
                </a:lnTo>
                <a:lnTo>
                  <a:pt x="41854" y="348214"/>
                </a:lnTo>
                <a:lnTo>
                  <a:pt x="39166" y="361441"/>
                </a:lnTo>
                <a:lnTo>
                  <a:pt x="41854" y="374596"/>
                </a:lnTo>
                <a:lnTo>
                  <a:pt x="49136" y="385333"/>
                </a:lnTo>
                <a:lnTo>
                  <a:pt x="59922" y="392570"/>
                </a:lnTo>
                <a:lnTo>
                  <a:pt x="73126" y="395223"/>
                </a:lnTo>
                <a:lnTo>
                  <a:pt x="86306" y="392570"/>
                </a:lnTo>
                <a:lnTo>
                  <a:pt x="97078" y="385333"/>
                </a:lnTo>
                <a:lnTo>
                  <a:pt x="102167" y="377825"/>
                </a:lnTo>
                <a:lnTo>
                  <a:pt x="63919" y="377825"/>
                </a:lnTo>
                <a:lnTo>
                  <a:pt x="56489" y="370585"/>
                </a:lnTo>
                <a:lnTo>
                  <a:pt x="56489" y="351789"/>
                </a:lnTo>
                <a:lnTo>
                  <a:pt x="63919" y="344423"/>
                </a:lnTo>
                <a:lnTo>
                  <a:pt x="102358" y="344423"/>
                </a:lnTo>
                <a:lnTo>
                  <a:pt x="97907" y="338189"/>
                </a:lnTo>
                <a:lnTo>
                  <a:pt x="91313" y="332613"/>
                </a:lnTo>
                <a:lnTo>
                  <a:pt x="104990" y="300608"/>
                </a:lnTo>
                <a:lnTo>
                  <a:pt x="125739" y="300608"/>
                </a:lnTo>
                <a:lnTo>
                  <a:pt x="133167" y="297338"/>
                </a:lnTo>
                <a:lnTo>
                  <a:pt x="140299" y="291457"/>
                </a:lnTo>
                <a:lnTo>
                  <a:pt x="144647" y="285114"/>
                </a:lnTo>
                <a:lnTo>
                  <a:pt x="106045" y="285114"/>
                </a:lnTo>
                <a:lnTo>
                  <a:pt x="98615" y="277748"/>
                </a:lnTo>
                <a:lnTo>
                  <a:pt x="98615" y="259079"/>
                </a:lnTo>
                <a:lnTo>
                  <a:pt x="106045" y="251713"/>
                </a:lnTo>
                <a:lnTo>
                  <a:pt x="144287" y="251713"/>
                </a:lnTo>
                <a:lnTo>
                  <a:pt x="138456" y="243649"/>
                </a:lnTo>
                <a:lnTo>
                  <a:pt x="127936" y="236815"/>
                </a:lnTo>
                <a:lnTo>
                  <a:pt x="115252" y="234314"/>
                </a:lnTo>
                <a:close/>
              </a:path>
              <a:path w="329565" h="486410">
                <a:moveTo>
                  <a:pt x="102358" y="344423"/>
                </a:moveTo>
                <a:lnTo>
                  <a:pt x="82245" y="344423"/>
                </a:lnTo>
                <a:lnTo>
                  <a:pt x="89674" y="351789"/>
                </a:lnTo>
                <a:lnTo>
                  <a:pt x="89674" y="370585"/>
                </a:lnTo>
                <a:lnTo>
                  <a:pt x="82245" y="377825"/>
                </a:lnTo>
                <a:lnTo>
                  <a:pt x="102167" y="377825"/>
                </a:lnTo>
                <a:lnTo>
                  <a:pt x="104355" y="374596"/>
                </a:lnTo>
                <a:lnTo>
                  <a:pt x="107048" y="361441"/>
                </a:lnTo>
                <a:lnTo>
                  <a:pt x="105968" y="353008"/>
                </a:lnTo>
                <a:lnTo>
                  <a:pt x="102857" y="345122"/>
                </a:lnTo>
                <a:lnTo>
                  <a:pt x="102358" y="344423"/>
                </a:lnTo>
                <a:close/>
              </a:path>
              <a:path w="329565" h="486410">
                <a:moveTo>
                  <a:pt x="199720" y="283717"/>
                </a:moveTo>
                <a:lnTo>
                  <a:pt x="145605" y="283717"/>
                </a:lnTo>
                <a:lnTo>
                  <a:pt x="183172" y="291972"/>
                </a:lnTo>
                <a:lnTo>
                  <a:pt x="187418" y="303010"/>
                </a:lnTo>
                <a:lnTo>
                  <a:pt x="194903" y="311689"/>
                </a:lnTo>
                <a:lnTo>
                  <a:pt x="204831" y="317369"/>
                </a:lnTo>
                <a:lnTo>
                  <a:pt x="216408" y="319404"/>
                </a:lnTo>
                <a:lnTo>
                  <a:pt x="229611" y="316749"/>
                </a:lnTo>
                <a:lnTo>
                  <a:pt x="240398" y="309498"/>
                </a:lnTo>
                <a:lnTo>
                  <a:pt x="245461" y="302005"/>
                </a:lnTo>
                <a:lnTo>
                  <a:pt x="207149" y="302005"/>
                </a:lnTo>
                <a:lnTo>
                  <a:pt x="199720" y="294639"/>
                </a:lnTo>
                <a:lnTo>
                  <a:pt x="199720" y="283717"/>
                </a:lnTo>
                <a:close/>
              </a:path>
              <a:path w="329565" h="486410">
                <a:moveTo>
                  <a:pt x="125739" y="300608"/>
                </a:moveTo>
                <a:lnTo>
                  <a:pt x="104990" y="300608"/>
                </a:lnTo>
                <a:lnTo>
                  <a:pt x="108318" y="302005"/>
                </a:lnTo>
                <a:lnTo>
                  <a:pt x="111785" y="302386"/>
                </a:lnTo>
                <a:lnTo>
                  <a:pt x="115290" y="302386"/>
                </a:lnTo>
                <a:lnTo>
                  <a:pt x="124676" y="301077"/>
                </a:lnTo>
                <a:lnTo>
                  <a:pt x="125739" y="300608"/>
                </a:lnTo>
                <a:close/>
              </a:path>
              <a:path w="329565" h="486410">
                <a:moveTo>
                  <a:pt x="245413" y="268604"/>
                </a:moveTo>
                <a:lnTo>
                  <a:pt x="225475" y="268604"/>
                </a:lnTo>
                <a:lnTo>
                  <a:pt x="232905" y="275970"/>
                </a:lnTo>
                <a:lnTo>
                  <a:pt x="232956" y="294639"/>
                </a:lnTo>
                <a:lnTo>
                  <a:pt x="225526" y="302005"/>
                </a:lnTo>
                <a:lnTo>
                  <a:pt x="245461" y="302005"/>
                </a:lnTo>
                <a:lnTo>
                  <a:pt x="247679" y="298723"/>
                </a:lnTo>
                <a:lnTo>
                  <a:pt x="250367" y="285495"/>
                </a:lnTo>
                <a:lnTo>
                  <a:pt x="249568" y="278459"/>
                </a:lnTo>
                <a:lnTo>
                  <a:pt x="247300" y="271779"/>
                </a:lnTo>
                <a:lnTo>
                  <a:pt x="245413" y="268604"/>
                </a:lnTo>
                <a:close/>
              </a:path>
              <a:path w="329565" h="486410">
                <a:moveTo>
                  <a:pt x="144287" y="251713"/>
                </a:moveTo>
                <a:lnTo>
                  <a:pt x="124371" y="251713"/>
                </a:lnTo>
                <a:lnTo>
                  <a:pt x="131800" y="259079"/>
                </a:lnTo>
                <a:lnTo>
                  <a:pt x="131800" y="277748"/>
                </a:lnTo>
                <a:lnTo>
                  <a:pt x="124371" y="285114"/>
                </a:lnTo>
                <a:lnTo>
                  <a:pt x="144647" y="285114"/>
                </a:lnTo>
                <a:lnTo>
                  <a:pt x="145605" y="283717"/>
                </a:lnTo>
                <a:lnTo>
                  <a:pt x="199720" y="283717"/>
                </a:lnTo>
                <a:lnTo>
                  <a:pt x="199720" y="275970"/>
                </a:lnTo>
                <a:lnTo>
                  <a:pt x="201129" y="274573"/>
                </a:lnTo>
                <a:lnTo>
                  <a:pt x="184404" y="274573"/>
                </a:lnTo>
                <a:lnTo>
                  <a:pt x="148983" y="266318"/>
                </a:lnTo>
                <a:lnTo>
                  <a:pt x="145808" y="253817"/>
                </a:lnTo>
                <a:lnTo>
                  <a:pt x="144287" y="251713"/>
                </a:lnTo>
                <a:close/>
              </a:path>
              <a:path w="329565" h="486410">
                <a:moveTo>
                  <a:pt x="218643" y="251205"/>
                </a:moveTo>
                <a:lnTo>
                  <a:pt x="216319" y="251205"/>
                </a:lnTo>
                <a:lnTo>
                  <a:pt x="205883" y="252928"/>
                </a:lnTo>
                <a:lnTo>
                  <a:pt x="196670" y="257746"/>
                </a:lnTo>
                <a:lnTo>
                  <a:pt x="189303" y="265136"/>
                </a:lnTo>
                <a:lnTo>
                  <a:pt x="184404" y="274573"/>
                </a:lnTo>
                <a:lnTo>
                  <a:pt x="201129" y="274573"/>
                </a:lnTo>
                <a:lnTo>
                  <a:pt x="207149" y="268604"/>
                </a:lnTo>
                <a:lnTo>
                  <a:pt x="245413" y="268604"/>
                </a:lnTo>
                <a:lnTo>
                  <a:pt x="243670" y="265672"/>
                </a:lnTo>
                <a:lnTo>
                  <a:pt x="238785" y="260350"/>
                </a:lnTo>
                <a:lnTo>
                  <a:pt x="241975" y="252221"/>
                </a:lnTo>
                <a:lnTo>
                  <a:pt x="223202" y="252221"/>
                </a:lnTo>
                <a:lnTo>
                  <a:pt x="218643" y="251205"/>
                </a:lnTo>
                <a:close/>
              </a:path>
              <a:path w="329565" h="486410">
                <a:moveTo>
                  <a:pt x="258572" y="150240"/>
                </a:moveTo>
                <a:lnTo>
                  <a:pt x="245279" y="152896"/>
                </a:lnTo>
                <a:lnTo>
                  <a:pt x="234492" y="160147"/>
                </a:lnTo>
                <a:lnTo>
                  <a:pt x="227211" y="170922"/>
                </a:lnTo>
                <a:lnTo>
                  <a:pt x="224523" y="184150"/>
                </a:lnTo>
                <a:lnTo>
                  <a:pt x="225536" y="192210"/>
                </a:lnTo>
                <a:lnTo>
                  <a:pt x="228407" y="199770"/>
                </a:lnTo>
                <a:lnTo>
                  <a:pt x="232972" y="206474"/>
                </a:lnTo>
                <a:lnTo>
                  <a:pt x="239064" y="211962"/>
                </a:lnTo>
                <a:lnTo>
                  <a:pt x="223202" y="252221"/>
                </a:lnTo>
                <a:lnTo>
                  <a:pt x="241975" y="252221"/>
                </a:lnTo>
                <a:lnTo>
                  <a:pt x="255435" y="217931"/>
                </a:lnTo>
                <a:lnTo>
                  <a:pt x="260477" y="217931"/>
                </a:lnTo>
                <a:lnTo>
                  <a:pt x="271751" y="215677"/>
                </a:lnTo>
                <a:lnTo>
                  <a:pt x="282524" y="208470"/>
                </a:lnTo>
                <a:lnTo>
                  <a:pt x="287906" y="200532"/>
                </a:lnTo>
                <a:lnTo>
                  <a:pt x="249326" y="200532"/>
                </a:lnTo>
                <a:lnTo>
                  <a:pt x="241896" y="193293"/>
                </a:lnTo>
                <a:lnTo>
                  <a:pt x="241896" y="175005"/>
                </a:lnTo>
                <a:lnTo>
                  <a:pt x="249326" y="167639"/>
                </a:lnTo>
                <a:lnTo>
                  <a:pt x="287362" y="167639"/>
                </a:lnTo>
                <a:lnTo>
                  <a:pt x="282524" y="160385"/>
                </a:lnTo>
                <a:lnTo>
                  <a:pt x="271751" y="152973"/>
                </a:lnTo>
                <a:lnTo>
                  <a:pt x="258572" y="150240"/>
                </a:lnTo>
                <a:close/>
              </a:path>
              <a:path w="329565" h="486410">
                <a:moveTo>
                  <a:pt x="260477" y="217931"/>
                </a:moveTo>
                <a:lnTo>
                  <a:pt x="256476" y="217931"/>
                </a:lnTo>
                <a:lnTo>
                  <a:pt x="257479" y="218312"/>
                </a:lnTo>
                <a:lnTo>
                  <a:pt x="258572" y="218312"/>
                </a:lnTo>
                <a:lnTo>
                  <a:pt x="260477" y="217931"/>
                </a:lnTo>
                <a:close/>
              </a:path>
              <a:path w="329565" h="486410">
                <a:moveTo>
                  <a:pt x="287362" y="167639"/>
                </a:moveTo>
                <a:lnTo>
                  <a:pt x="267652" y="167639"/>
                </a:lnTo>
                <a:lnTo>
                  <a:pt x="275082" y="175005"/>
                </a:lnTo>
                <a:lnTo>
                  <a:pt x="275082" y="193293"/>
                </a:lnTo>
                <a:lnTo>
                  <a:pt x="267652" y="200532"/>
                </a:lnTo>
                <a:lnTo>
                  <a:pt x="287906" y="200532"/>
                </a:lnTo>
                <a:lnTo>
                  <a:pt x="289800" y="197738"/>
                </a:lnTo>
                <a:lnTo>
                  <a:pt x="292493" y="184530"/>
                </a:lnTo>
                <a:lnTo>
                  <a:pt x="289800" y="171297"/>
                </a:lnTo>
                <a:lnTo>
                  <a:pt x="287362" y="167639"/>
                </a:lnTo>
                <a:close/>
              </a:path>
              <a:path w="329565" h="486410">
                <a:moveTo>
                  <a:pt x="54121" y="96773"/>
                </a:moveTo>
                <a:lnTo>
                  <a:pt x="17551" y="96773"/>
                </a:lnTo>
                <a:lnTo>
                  <a:pt x="44518" y="112208"/>
                </a:lnTo>
                <a:lnTo>
                  <a:pt x="80243" y="123380"/>
                </a:lnTo>
                <a:lnTo>
                  <a:pt x="121480" y="130171"/>
                </a:lnTo>
                <a:lnTo>
                  <a:pt x="164985" y="132460"/>
                </a:lnTo>
                <a:lnTo>
                  <a:pt x="208414" y="130171"/>
                </a:lnTo>
                <a:lnTo>
                  <a:pt x="249496" y="123380"/>
                </a:lnTo>
                <a:lnTo>
                  <a:pt x="276005" y="115061"/>
                </a:lnTo>
                <a:lnTo>
                  <a:pt x="164807" y="115061"/>
                </a:lnTo>
                <a:lnTo>
                  <a:pt x="105245" y="110636"/>
                </a:lnTo>
                <a:lnTo>
                  <a:pt x="58756" y="99186"/>
                </a:lnTo>
                <a:lnTo>
                  <a:pt x="54121" y="96773"/>
                </a:lnTo>
                <a:close/>
              </a:path>
              <a:path w="329565" h="486410">
                <a:moveTo>
                  <a:pt x="277397" y="17271"/>
                </a:moveTo>
                <a:lnTo>
                  <a:pt x="164807" y="17271"/>
                </a:lnTo>
                <a:lnTo>
                  <a:pt x="224333" y="21643"/>
                </a:lnTo>
                <a:lnTo>
                  <a:pt x="270840" y="33004"/>
                </a:lnTo>
                <a:lnTo>
                  <a:pt x="301107" y="48722"/>
                </a:lnTo>
                <a:lnTo>
                  <a:pt x="311911" y="66166"/>
                </a:lnTo>
                <a:lnTo>
                  <a:pt x="301119" y="83450"/>
                </a:lnTo>
                <a:lnTo>
                  <a:pt x="270873" y="99186"/>
                </a:lnTo>
                <a:lnTo>
                  <a:pt x="224370" y="110636"/>
                </a:lnTo>
                <a:lnTo>
                  <a:pt x="164807" y="115061"/>
                </a:lnTo>
                <a:lnTo>
                  <a:pt x="276005" y="115061"/>
                </a:lnTo>
                <a:lnTo>
                  <a:pt x="285098" y="112208"/>
                </a:lnTo>
                <a:lnTo>
                  <a:pt x="312089" y="96773"/>
                </a:lnTo>
                <a:lnTo>
                  <a:pt x="329145" y="96773"/>
                </a:lnTo>
                <a:lnTo>
                  <a:pt x="329183" y="66166"/>
                </a:lnTo>
                <a:lnTo>
                  <a:pt x="314705" y="37718"/>
                </a:lnTo>
                <a:lnTo>
                  <a:pt x="277397" y="17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539485" y="2736595"/>
            <a:ext cx="745490" cy="431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Amazon Neptune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4711" y="2714244"/>
            <a:ext cx="470915" cy="470915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7405878" y="1838655"/>
            <a:ext cx="1127760" cy="43243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595"/>
              </a:lnSpc>
            </a:pP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DocumentDB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02195" y="1837944"/>
            <a:ext cx="413003" cy="428243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2872246" y="2717853"/>
            <a:ext cx="502284" cy="474345"/>
          </a:xfrm>
          <a:custGeom>
            <a:avLst/>
            <a:gdLst/>
            <a:ahLst/>
            <a:cxnLst/>
            <a:rect l="l" t="t" r="r" b="b"/>
            <a:pathLst>
              <a:path w="502285" h="474344">
                <a:moveTo>
                  <a:pt x="246854" y="130064"/>
                </a:moveTo>
                <a:lnTo>
                  <a:pt x="200442" y="133513"/>
                </a:lnTo>
                <a:lnTo>
                  <a:pt x="164970" y="143321"/>
                </a:lnTo>
                <a:lnTo>
                  <a:pt x="142314" y="158676"/>
                </a:lnTo>
                <a:lnTo>
                  <a:pt x="134345" y="178766"/>
                </a:lnTo>
                <a:lnTo>
                  <a:pt x="134375" y="266223"/>
                </a:lnTo>
                <a:lnTo>
                  <a:pt x="134375" y="425220"/>
                </a:lnTo>
                <a:lnTo>
                  <a:pt x="142342" y="445304"/>
                </a:lnTo>
                <a:lnTo>
                  <a:pt x="164994" y="460653"/>
                </a:lnTo>
                <a:lnTo>
                  <a:pt x="200456" y="470457"/>
                </a:lnTo>
                <a:lnTo>
                  <a:pt x="246854" y="473905"/>
                </a:lnTo>
                <a:lnTo>
                  <a:pt x="290144" y="471002"/>
                </a:lnTo>
                <a:lnTo>
                  <a:pt x="328825" y="462108"/>
                </a:lnTo>
                <a:lnTo>
                  <a:pt x="339987" y="456020"/>
                </a:lnTo>
                <a:lnTo>
                  <a:pt x="246854" y="456020"/>
                </a:lnTo>
                <a:lnTo>
                  <a:pt x="207107" y="453337"/>
                </a:lnTo>
                <a:lnTo>
                  <a:pt x="177376" y="446298"/>
                </a:lnTo>
                <a:lnTo>
                  <a:pt x="158743" y="436420"/>
                </a:lnTo>
                <a:lnTo>
                  <a:pt x="152292" y="425220"/>
                </a:lnTo>
                <a:lnTo>
                  <a:pt x="152292" y="374365"/>
                </a:lnTo>
                <a:lnTo>
                  <a:pt x="214297" y="374365"/>
                </a:lnTo>
                <a:lnTo>
                  <a:pt x="207241" y="373890"/>
                </a:lnTo>
                <a:lnTo>
                  <a:pt x="177563" y="366895"/>
                </a:lnTo>
                <a:lnTo>
                  <a:pt x="158891" y="357072"/>
                </a:lnTo>
                <a:lnTo>
                  <a:pt x="152292" y="345923"/>
                </a:lnTo>
                <a:lnTo>
                  <a:pt x="152292" y="294858"/>
                </a:lnTo>
                <a:lnTo>
                  <a:pt x="214395" y="294858"/>
                </a:lnTo>
                <a:lnTo>
                  <a:pt x="207241" y="294377"/>
                </a:lnTo>
                <a:lnTo>
                  <a:pt x="177563" y="287384"/>
                </a:lnTo>
                <a:lnTo>
                  <a:pt x="158891" y="277561"/>
                </a:lnTo>
                <a:lnTo>
                  <a:pt x="152292" y="266409"/>
                </a:lnTo>
                <a:lnTo>
                  <a:pt x="152292" y="207401"/>
                </a:lnTo>
                <a:lnTo>
                  <a:pt x="214409" y="207401"/>
                </a:lnTo>
                <a:lnTo>
                  <a:pt x="207241" y="206919"/>
                </a:lnTo>
                <a:lnTo>
                  <a:pt x="177563" y="199923"/>
                </a:lnTo>
                <a:lnTo>
                  <a:pt x="158891" y="190098"/>
                </a:lnTo>
                <a:lnTo>
                  <a:pt x="152318" y="178989"/>
                </a:lnTo>
                <a:lnTo>
                  <a:pt x="152262" y="178766"/>
                </a:lnTo>
                <a:lnTo>
                  <a:pt x="158715" y="167561"/>
                </a:lnTo>
                <a:lnTo>
                  <a:pt x="177353" y="157679"/>
                </a:lnTo>
                <a:lnTo>
                  <a:pt x="207093" y="150638"/>
                </a:lnTo>
                <a:lnTo>
                  <a:pt x="246854" y="147954"/>
                </a:lnTo>
                <a:lnTo>
                  <a:pt x="340004" y="147954"/>
                </a:lnTo>
                <a:lnTo>
                  <a:pt x="328843" y="141866"/>
                </a:lnTo>
                <a:lnTo>
                  <a:pt x="290152" y="132967"/>
                </a:lnTo>
                <a:lnTo>
                  <a:pt x="246854" y="130064"/>
                </a:lnTo>
                <a:close/>
              </a:path>
              <a:path w="502285" h="474344">
                <a:moveTo>
                  <a:pt x="367292" y="372889"/>
                </a:moveTo>
                <a:lnTo>
                  <a:pt x="349375" y="372889"/>
                </a:lnTo>
                <a:lnTo>
                  <a:pt x="349375" y="425220"/>
                </a:lnTo>
                <a:lnTo>
                  <a:pt x="341853" y="436179"/>
                </a:lnTo>
                <a:lnTo>
                  <a:pt x="320771" y="446083"/>
                </a:lnTo>
                <a:lnTo>
                  <a:pt x="288362" y="453256"/>
                </a:lnTo>
                <a:lnTo>
                  <a:pt x="246854" y="456020"/>
                </a:lnTo>
                <a:lnTo>
                  <a:pt x="339987" y="456020"/>
                </a:lnTo>
                <a:lnTo>
                  <a:pt x="356631" y="446941"/>
                </a:lnTo>
                <a:lnTo>
                  <a:pt x="367292" y="425220"/>
                </a:lnTo>
                <a:lnTo>
                  <a:pt x="367292" y="372889"/>
                </a:lnTo>
                <a:close/>
              </a:path>
              <a:path w="502285" h="474344">
                <a:moveTo>
                  <a:pt x="214297" y="374365"/>
                </a:moveTo>
                <a:lnTo>
                  <a:pt x="152292" y="374365"/>
                </a:lnTo>
                <a:lnTo>
                  <a:pt x="169111" y="382852"/>
                </a:lnTo>
                <a:lnTo>
                  <a:pt x="190774" y="389158"/>
                </a:lnTo>
                <a:lnTo>
                  <a:pt x="216837" y="393086"/>
                </a:lnTo>
                <a:lnTo>
                  <a:pt x="246854" y="394439"/>
                </a:lnTo>
                <a:lnTo>
                  <a:pt x="276115" y="393131"/>
                </a:lnTo>
                <a:lnTo>
                  <a:pt x="304209" y="389155"/>
                </a:lnTo>
                <a:lnTo>
                  <a:pt x="329257" y="382434"/>
                </a:lnTo>
                <a:lnTo>
                  <a:pt x="341647" y="376555"/>
                </a:lnTo>
                <a:lnTo>
                  <a:pt x="246854" y="376555"/>
                </a:lnTo>
                <a:lnTo>
                  <a:pt x="214297" y="374365"/>
                </a:lnTo>
                <a:close/>
              </a:path>
              <a:path w="502285" h="474344">
                <a:moveTo>
                  <a:pt x="367292" y="293376"/>
                </a:moveTo>
                <a:lnTo>
                  <a:pt x="349375" y="293376"/>
                </a:lnTo>
                <a:lnTo>
                  <a:pt x="349349" y="345923"/>
                </a:lnTo>
                <a:lnTo>
                  <a:pt x="341710" y="356811"/>
                </a:lnTo>
                <a:lnTo>
                  <a:pt x="320598" y="366672"/>
                </a:lnTo>
                <a:lnTo>
                  <a:pt x="288244" y="373808"/>
                </a:lnTo>
                <a:lnTo>
                  <a:pt x="246854" y="376555"/>
                </a:lnTo>
                <a:lnTo>
                  <a:pt x="341647" y="376555"/>
                </a:lnTo>
                <a:lnTo>
                  <a:pt x="349375" y="372889"/>
                </a:lnTo>
                <a:lnTo>
                  <a:pt x="367292" y="372889"/>
                </a:lnTo>
                <a:lnTo>
                  <a:pt x="367292" y="293376"/>
                </a:lnTo>
                <a:close/>
              </a:path>
              <a:path w="502285" h="474344">
                <a:moveTo>
                  <a:pt x="214395" y="294858"/>
                </a:moveTo>
                <a:lnTo>
                  <a:pt x="152292" y="294858"/>
                </a:lnTo>
                <a:lnTo>
                  <a:pt x="169111" y="303344"/>
                </a:lnTo>
                <a:lnTo>
                  <a:pt x="190774" y="309648"/>
                </a:lnTo>
                <a:lnTo>
                  <a:pt x="216837" y="313573"/>
                </a:lnTo>
                <a:lnTo>
                  <a:pt x="246854" y="314925"/>
                </a:lnTo>
                <a:lnTo>
                  <a:pt x="276115" y="313617"/>
                </a:lnTo>
                <a:lnTo>
                  <a:pt x="304209" y="309641"/>
                </a:lnTo>
                <a:lnTo>
                  <a:pt x="329257" y="302920"/>
                </a:lnTo>
                <a:lnTo>
                  <a:pt x="341647" y="297042"/>
                </a:lnTo>
                <a:lnTo>
                  <a:pt x="246854" y="297042"/>
                </a:lnTo>
                <a:lnTo>
                  <a:pt x="214395" y="294858"/>
                </a:lnTo>
                <a:close/>
              </a:path>
              <a:path w="502285" h="474344">
                <a:moveTo>
                  <a:pt x="497666" y="0"/>
                </a:moveTo>
                <a:lnTo>
                  <a:pt x="4004" y="0"/>
                </a:lnTo>
                <a:lnTo>
                  <a:pt x="0" y="3993"/>
                </a:lnTo>
                <a:lnTo>
                  <a:pt x="0" y="59663"/>
                </a:lnTo>
                <a:lnTo>
                  <a:pt x="4004" y="63664"/>
                </a:lnTo>
                <a:lnTo>
                  <a:pt x="8958" y="63664"/>
                </a:lnTo>
                <a:lnTo>
                  <a:pt x="16671" y="65213"/>
                </a:lnTo>
                <a:lnTo>
                  <a:pt x="22977" y="69435"/>
                </a:lnTo>
                <a:lnTo>
                  <a:pt x="27231" y="75691"/>
                </a:lnTo>
                <a:lnTo>
                  <a:pt x="28792" y="83343"/>
                </a:lnTo>
                <a:lnTo>
                  <a:pt x="27231" y="90991"/>
                </a:lnTo>
                <a:lnTo>
                  <a:pt x="22977" y="97245"/>
                </a:lnTo>
                <a:lnTo>
                  <a:pt x="16671" y="101466"/>
                </a:lnTo>
                <a:lnTo>
                  <a:pt x="8958" y="103015"/>
                </a:lnTo>
                <a:lnTo>
                  <a:pt x="4004" y="103015"/>
                </a:lnTo>
                <a:lnTo>
                  <a:pt x="0" y="107024"/>
                </a:lnTo>
                <a:lnTo>
                  <a:pt x="0" y="300037"/>
                </a:lnTo>
                <a:lnTo>
                  <a:pt x="4004" y="304038"/>
                </a:lnTo>
                <a:lnTo>
                  <a:pt x="98541" y="304038"/>
                </a:lnTo>
                <a:lnTo>
                  <a:pt x="98541" y="286155"/>
                </a:lnTo>
                <a:lnTo>
                  <a:pt x="17916" y="286155"/>
                </a:lnTo>
                <a:lnTo>
                  <a:pt x="17916" y="119825"/>
                </a:lnTo>
                <a:lnTo>
                  <a:pt x="29382" y="114910"/>
                </a:lnTo>
                <a:lnTo>
                  <a:pt x="38506" y="106689"/>
                </a:lnTo>
                <a:lnTo>
                  <a:pt x="44533" y="95916"/>
                </a:lnTo>
                <a:lnTo>
                  <a:pt x="46710" y="83343"/>
                </a:lnTo>
                <a:lnTo>
                  <a:pt x="44533" y="70761"/>
                </a:lnTo>
                <a:lnTo>
                  <a:pt x="38505" y="59984"/>
                </a:lnTo>
                <a:lnTo>
                  <a:pt x="29382" y="51762"/>
                </a:lnTo>
                <a:lnTo>
                  <a:pt x="17916" y="46846"/>
                </a:lnTo>
                <a:lnTo>
                  <a:pt x="17916" y="17883"/>
                </a:lnTo>
                <a:lnTo>
                  <a:pt x="501667" y="17883"/>
                </a:lnTo>
                <a:lnTo>
                  <a:pt x="501667" y="3994"/>
                </a:lnTo>
                <a:lnTo>
                  <a:pt x="497666" y="0"/>
                </a:lnTo>
                <a:close/>
              </a:path>
              <a:path w="502285" h="474344">
                <a:moveTo>
                  <a:pt x="501667" y="17883"/>
                </a:moveTo>
                <a:lnTo>
                  <a:pt x="483750" y="17883"/>
                </a:lnTo>
                <a:lnTo>
                  <a:pt x="483750" y="46847"/>
                </a:lnTo>
                <a:lnTo>
                  <a:pt x="472285" y="51762"/>
                </a:lnTo>
                <a:lnTo>
                  <a:pt x="463161" y="59984"/>
                </a:lnTo>
                <a:lnTo>
                  <a:pt x="457134" y="70762"/>
                </a:lnTo>
                <a:lnTo>
                  <a:pt x="454957" y="83344"/>
                </a:lnTo>
                <a:lnTo>
                  <a:pt x="457134" y="95917"/>
                </a:lnTo>
                <a:lnTo>
                  <a:pt x="463161" y="106690"/>
                </a:lnTo>
                <a:lnTo>
                  <a:pt x="472285" y="114910"/>
                </a:lnTo>
                <a:lnTo>
                  <a:pt x="483751" y="119826"/>
                </a:lnTo>
                <a:lnTo>
                  <a:pt x="483751" y="286155"/>
                </a:lnTo>
                <a:lnTo>
                  <a:pt x="403125" y="286155"/>
                </a:lnTo>
                <a:lnTo>
                  <a:pt x="403125" y="304039"/>
                </a:lnTo>
                <a:lnTo>
                  <a:pt x="497666" y="304039"/>
                </a:lnTo>
                <a:lnTo>
                  <a:pt x="501667" y="300037"/>
                </a:lnTo>
                <a:lnTo>
                  <a:pt x="501667" y="107024"/>
                </a:lnTo>
                <a:lnTo>
                  <a:pt x="497666" y="103015"/>
                </a:lnTo>
                <a:lnTo>
                  <a:pt x="492709" y="103015"/>
                </a:lnTo>
                <a:lnTo>
                  <a:pt x="484996" y="101466"/>
                </a:lnTo>
                <a:lnTo>
                  <a:pt x="478690" y="97245"/>
                </a:lnTo>
                <a:lnTo>
                  <a:pt x="474435" y="90991"/>
                </a:lnTo>
                <a:lnTo>
                  <a:pt x="472874" y="83344"/>
                </a:lnTo>
                <a:lnTo>
                  <a:pt x="474435" y="75692"/>
                </a:lnTo>
                <a:lnTo>
                  <a:pt x="478690" y="69436"/>
                </a:lnTo>
                <a:lnTo>
                  <a:pt x="484996" y="65214"/>
                </a:lnTo>
                <a:lnTo>
                  <a:pt x="492709" y="63664"/>
                </a:lnTo>
                <a:lnTo>
                  <a:pt x="497666" y="63664"/>
                </a:lnTo>
                <a:lnTo>
                  <a:pt x="501667" y="59663"/>
                </a:lnTo>
                <a:lnTo>
                  <a:pt x="501667" y="17883"/>
                </a:lnTo>
                <a:close/>
              </a:path>
              <a:path w="502285" h="474344">
                <a:moveTo>
                  <a:pt x="367292" y="205919"/>
                </a:moveTo>
                <a:lnTo>
                  <a:pt x="349375" y="205919"/>
                </a:lnTo>
                <a:lnTo>
                  <a:pt x="349354" y="266409"/>
                </a:lnTo>
                <a:lnTo>
                  <a:pt x="341710" y="277300"/>
                </a:lnTo>
                <a:lnTo>
                  <a:pt x="320598" y="287159"/>
                </a:lnTo>
                <a:lnTo>
                  <a:pt x="288244" y="294294"/>
                </a:lnTo>
                <a:lnTo>
                  <a:pt x="246854" y="297042"/>
                </a:lnTo>
                <a:lnTo>
                  <a:pt x="341647" y="297042"/>
                </a:lnTo>
                <a:lnTo>
                  <a:pt x="349375" y="293376"/>
                </a:lnTo>
                <a:lnTo>
                  <a:pt x="367292" y="293376"/>
                </a:lnTo>
                <a:lnTo>
                  <a:pt x="367292" y="205919"/>
                </a:lnTo>
                <a:close/>
              </a:path>
              <a:path w="502285" h="474344">
                <a:moveTo>
                  <a:pt x="98541" y="241447"/>
                </a:moveTo>
                <a:lnTo>
                  <a:pt x="39834" y="241447"/>
                </a:lnTo>
                <a:lnTo>
                  <a:pt x="35833" y="245441"/>
                </a:lnTo>
                <a:lnTo>
                  <a:pt x="35833" y="286155"/>
                </a:lnTo>
                <a:lnTo>
                  <a:pt x="53750" y="286155"/>
                </a:lnTo>
                <a:lnTo>
                  <a:pt x="53750" y="259330"/>
                </a:lnTo>
                <a:lnTo>
                  <a:pt x="98541" y="259330"/>
                </a:lnTo>
                <a:lnTo>
                  <a:pt x="98541" y="241447"/>
                </a:lnTo>
                <a:close/>
              </a:path>
              <a:path w="502285" h="474344">
                <a:moveTo>
                  <a:pt x="461832" y="241447"/>
                </a:moveTo>
                <a:lnTo>
                  <a:pt x="403125" y="241447"/>
                </a:lnTo>
                <a:lnTo>
                  <a:pt x="403125" y="259330"/>
                </a:lnTo>
                <a:lnTo>
                  <a:pt x="447917" y="259330"/>
                </a:lnTo>
                <a:lnTo>
                  <a:pt x="447917" y="286155"/>
                </a:lnTo>
                <a:lnTo>
                  <a:pt x="465834" y="286155"/>
                </a:lnTo>
                <a:lnTo>
                  <a:pt x="465834" y="245441"/>
                </a:lnTo>
                <a:lnTo>
                  <a:pt x="461832" y="241447"/>
                </a:lnTo>
                <a:close/>
              </a:path>
              <a:path w="502285" h="474344">
                <a:moveTo>
                  <a:pt x="214409" y="207401"/>
                </a:moveTo>
                <a:lnTo>
                  <a:pt x="152292" y="207401"/>
                </a:lnTo>
                <a:lnTo>
                  <a:pt x="169111" y="215887"/>
                </a:lnTo>
                <a:lnTo>
                  <a:pt x="190774" y="222191"/>
                </a:lnTo>
                <a:lnTo>
                  <a:pt x="216837" y="226116"/>
                </a:lnTo>
                <a:lnTo>
                  <a:pt x="246854" y="227468"/>
                </a:lnTo>
                <a:lnTo>
                  <a:pt x="276114" y="226159"/>
                </a:lnTo>
                <a:lnTo>
                  <a:pt x="304209" y="222181"/>
                </a:lnTo>
                <a:lnTo>
                  <a:pt x="329257" y="215460"/>
                </a:lnTo>
                <a:lnTo>
                  <a:pt x="341645" y="209585"/>
                </a:lnTo>
                <a:lnTo>
                  <a:pt x="246854" y="209585"/>
                </a:lnTo>
                <a:lnTo>
                  <a:pt x="214409" y="207401"/>
                </a:lnTo>
                <a:close/>
              </a:path>
              <a:path w="502285" h="474344">
                <a:moveTo>
                  <a:pt x="139332" y="44708"/>
                </a:moveTo>
                <a:lnTo>
                  <a:pt x="75668" y="44708"/>
                </a:lnTo>
                <a:lnTo>
                  <a:pt x="71666" y="48709"/>
                </a:lnTo>
                <a:lnTo>
                  <a:pt x="71666" y="210613"/>
                </a:lnTo>
                <a:lnTo>
                  <a:pt x="75668" y="214614"/>
                </a:lnTo>
                <a:lnTo>
                  <a:pt x="107500" y="214614"/>
                </a:lnTo>
                <a:lnTo>
                  <a:pt x="107500" y="196731"/>
                </a:lnTo>
                <a:lnTo>
                  <a:pt x="89583" y="196731"/>
                </a:lnTo>
                <a:lnTo>
                  <a:pt x="89583" y="62591"/>
                </a:lnTo>
                <a:lnTo>
                  <a:pt x="143333" y="62591"/>
                </a:lnTo>
                <a:lnTo>
                  <a:pt x="143333" y="48709"/>
                </a:lnTo>
                <a:lnTo>
                  <a:pt x="139332" y="44708"/>
                </a:lnTo>
                <a:close/>
              </a:path>
              <a:path w="502285" h="474344">
                <a:moveTo>
                  <a:pt x="430000" y="62591"/>
                </a:moveTo>
                <a:lnTo>
                  <a:pt x="412084" y="62591"/>
                </a:lnTo>
                <a:lnTo>
                  <a:pt x="412084" y="196731"/>
                </a:lnTo>
                <a:lnTo>
                  <a:pt x="403125" y="196731"/>
                </a:lnTo>
                <a:lnTo>
                  <a:pt x="403125" y="214615"/>
                </a:lnTo>
                <a:lnTo>
                  <a:pt x="425999" y="214615"/>
                </a:lnTo>
                <a:lnTo>
                  <a:pt x="430000" y="210613"/>
                </a:lnTo>
                <a:lnTo>
                  <a:pt x="430000" y="62591"/>
                </a:lnTo>
                <a:close/>
              </a:path>
              <a:path w="502285" h="474344">
                <a:moveTo>
                  <a:pt x="340004" y="147954"/>
                </a:moveTo>
                <a:lnTo>
                  <a:pt x="246854" y="147954"/>
                </a:lnTo>
                <a:lnTo>
                  <a:pt x="290735" y="150998"/>
                </a:lnTo>
                <a:lnTo>
                  <a:pt x="322891" y="158638"/>
                </a:lnTo>
                <a:lnTo>
                  <a:pt x="342667" y="168639"/>
                </a:lnTo>
                <a:lnTo>
                  <a:pt x="349405" y="178766"/>
                </a:lnTo>
                <a:lnTo>
                  <a:pt x="290584" y="206562"/>
                </a:lnTo>
                <a:lnTo>
                  <a:pt x="246854" y="209585"/>
                </a:lnTo>
                <a:lnTo>
                  <a:pt x="341645" y="209585"/>
                </a:lnTo>
                <a:lnTo>
                  <a:pt x="349375" y="205919"/>
                </a:lnTo>
                <a:lnTo>
                  <a:pt x="367292" y="205919"/>
                </a:lnTo>
                <a:lnTo>
                  <a:pt x="367322" y="178766"/>
                </a:lnTo>
                <a:lnTo>
                  <a:pt x="356657" y="157038"/>
                </a:lnTo>
                <a:lnTo>
                  <a:pt x="340004" y="147954"/>
                </a:lnTo>
                <a:close/>
              </a:path>
              <a:path w="502285" h="474344">
                <a:moveTo>
                  <a:pt x="143333" y="62591"/>
                </a:moveTo>
                <a:lnTo>
                  <a:pt x="125416" y="62591"/>
                </a:lnTo>
                <a:lnTo>
                  <a:pt x="125416" y="125190"/>
                </a:lnTo>
                <a:lnTo>
                  <a:pt x="143333" y="125190"/>
                </a:lnTo>
                <a:lnTo>
                  <a:pt x="143333" y="62591"/>
                </a:lnTo>
                <a:close/>
              </a:path>
              <a:path w="502285" h="474344">
                <a:moveTo>
                  <a:pt x="425999" y="44708"/>
                </a:moveTo>
                <a:lnTo>
                  <a:pt x="362335" y="44708"/>
                </a:lnTo>
                <a:lnTo>
                  <a:pt x="358334" y="48709"/>
                </a:lnTo>
                <a:lnTo>
                  <a:pt x="358334" y="125190"/>
                </a:lnTo>
                <a:lnTo>
                  <a:pt x="376250" y="125190"/>
                </a:lnTo>
                <a:lnTo>
                  <a:pt x="376250" y="62591"/>
                </a:lnTo>
                <a:lnTo>
                  <a:pt x="430000" y="62591"/>
                </a:lnTo>
                <a:lnTo>
                  <a:pt x="430000" y="48709"/>
                </a:lnTo>
                <a:lnTo>
                  <a:pt x="425999" y="44708"/>
                </a:lnTo>
                <a:close/>
              </a:path>
              <a:path w="502285" h="474344">
                <a:moveTo>
                  <a:pt x="237874" y="44708"/>
                </a:moveTo>
                <a:lnTo>
                  <a:pt x="165251" y="44708"/>
                </a:lnTo>
                <a:lnTo>
                  <a:pt x="161250" y="48709"/>
                </a:lnTo>
                <a:lnTo>
                  <a:pt x="161250" y="116249"/>
                </a:lnTo>
                <a:lnTo>
                  <a:pt x="179167" y="116249"/>
                </a:lnTo>
                <a:lnTo>
                  <a:pt x="179167" y="62591"/>
                </a:lnTo>
                <a:lnTo>
                  <a:pt x="241875" y="62591"/>
                </a:lnTo>
                <a:lnTo>
                  <a:pt x="241875" y="48709"/>
                </a:lnTo>
                <a:lnTo>
                  <a:pt x="237874" y="44708"/>
                </a:lnTo>
                <a:close/>
              </a:path>
              <a:path w="502285" h="474344">
                <a:moveTo>
                  <a:pt x="340417" y="62591"/>
                </a:moveTo>
                <a:lnTo>
                  <a:pt x="322500" y="62591"/>
                </a:lnTo>
                <a:lnTo>
                  <a:pt x="322500" y="116249"/>
                </a:lnTo>
                <a:lnTo>
                  <a:pt x="340417" y="116249"/>
                </a:lnTo>
                <a:lnTo>
                  <a:pt x="340417" y="62591"/>
                </a:lnTo>
                <a:close/>
              </a:path>
              <a:path w="502285" h="474344">
                <a:moveTo>
                  <a:pt x="241875" y="62591"/>
                </a:moveTo>
                <a:lnTo>
                  <a:pt x="223958" y="62591"/>
                </a:lnTo>
                <a:lnTo>
                  <a:pt x="223958" y="107307"/>
                </a:lnTo>
                <a:lnTo>
                  <a:pt x="241875" y="107307"/>
                </a:lnTo>
                <a:lnTo>
                  <a:pt x="241875" y="62591"/>
                </a:lnTo>
                <a:close/>
              </a:path>
              <a:path w="502285" h="474344">
                <a:moveTo>
                  <a:pt x="336415" y="44708"/>
                </a:moveTo>
                <a:lnTo>
                  <a:pt x="263793" y="44708"/>
                </a:lnTo>
                <a:lnTo>
                  <a:pt x="259792" y="48709"/>
                </a:lnTo>
                <a:lnTo>
                  <a:pt x="259792" y="107307"/>
                </a:lnTo>
                <a:lnTo>
                  <a:pt x="277708" y="107307"/>
                </a:lnTo>
                <a:lnTo>
                  <a:pt x="277708" y="62591"/>
                </a:lnTo>
                <a:lnTo>
                  <a:pt x="340417" y="62591"/>
                </a:lnTo>
                <a:lnTo>
                  <a:pt x="340417" y="48709"/>
                </a:lnTo>
                <a:lnTo>
                  <a:pt x="336415" y="447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3503167" y="2719577"/>
            <a:ext cx="982980" cy="431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Amazon ElastiCache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585706" y="1838655"/>
            <a:ext cx="1690370" cy="43243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595"/>
              </a:lnSpc>
            </a:pP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OpenSearch</a:t>
            </a:r>
            <a:r>
              <a:rPr dirty="0" sz="1400" spc="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Service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9044940" y="1842516"/>
            <a:ext cx="421005" cy="419100"/>
          </a:xfrm>
          <a:custGeom>
            <a:avLst/>
            <a:gdLst/>
            <a:ahLst/>
            <a:cxnLst/>
            <a:rect l="l" t="t" r="r" b="b"/>
            <a:pathLst>
              <a:path w="421004" h="419100">
                <a:moveTo>
                  <a:pt x="124459" y="295021"/>
                </a:moveTo>
                <a:lnTo>
                  <a:pt x="108838" y="295021"/>
                </a:lnTo>
                <a:lnTo>
                  <a:pt x="108838" y="415544"/>
                </a:lnTo>
                <a:lnTo>
                  <a:pt x="112013" y="419100"/>
                </a:lnTo>
                <a:lnTo>
                  <a:pt x="198881" y="419100"/>
                </a:lnTo>
                <a:lnTo>
                  <a:pt x="202564" y="415925"/>
                </a:lnTo>
                <a:lnTo>
                  <a:pt x="202564" y="403987"/>
                </a:lnTo>
                <a:lnTo>
                  <a:pt x="124459" y="403987"/>
                </a:lnTo>
                <a:lnTo>
                  <a:pt x="124459" y="295021"/>
                </a:lnTo>
                <a:close/>
              </a:path>
              <a:path w="421004" h="419100">
                <a:moveTo>
                  <a:pt x="233679" y="364871"/>
                </a:moveTo>
                <a:lnTo>
                  <a:pt x="218058" y="364871"/>
                </a:lnTo>
                <a:lnTo>
                  <a:pt x="218058" y="415544"/>
                </a:lnTo>
                <a:lnTo>
                  <a:pt x="221360" y="419100"/>
                </a:lnTo>
                <a:lnTo>
                  <a:pt x="307720" y="419100"/>
                </a:lnTo>
                <a:lnTo>
                  <a:pt x="311403" y="415925"/>
                </a:lnTo>
                <a:lnTo>
                  <a:pt x="311403" y="403606"/>
                </a:lnTo>
                <a:lnTo>
                  <a:pt x="233679" y="403606"/>
                </a:lnTo>
                <a:lnTo>
                  <a:pt x="233679" y="364871"/>
                </a:lnTo>
                <a:close/>
              </a:path>
              <a:path w="421004" h="419100">
                <a:moveTo>
                  <a:pt x="202564" y="357250"/>
                </a:moveTo>
                <a:lnTo>
                  <a:pt x="186943" y="357250"/>
                </a:lnTo>
                <a:lnTo>
                  <a:pt x="186943" y="403987"/>
                </a:lnTo>
                <a:lnTo>
                  <a:pt x="202564" y="403987"/>
                </a:lnTo>
                <a:lnTo>
                  <a:pt x="202564" y="357250"/>
                </a:lnTo>
                <a:close/>
              </a:path>
              <a:path w="421004" h="419100">
                <a:moveTo>
                  <a:pt x="311403" y="372872"/>
                </a:moveTo>
                <a:lnTo>
                  <a:pt x="296163" y="372872"/>
                </a:lnTo>
                <a:lnTo>
                  <a:pt x="296163" y="403606"/>
                </a:lnTo>
                <a:lnTo>
                  <a:pt x="311403" y="403606"/>
                </a:lnTo>
                <a:lnTo>
                  <a:pt x="311403" y="372872"/>
                </a:lnTo>
                <a:close/>
              </a:path>
              <a:path w="421004" h="419100">
                <a:moveTo>
                  <a:pt x="327174" y="327787"/>
                </a:moveTo>
                <a:lnTo>
                  <a:pt x="304164" y="327787"/>
                </a:lnTo>
                <a:lnTo>
                  <a:pt x="371348" y="387985"/>
                </a:lnTo>
                <a:lnTo>
                  <a:pt x="377062" y="393192"/>
                </a:lnTo>
                <a:lnTo>
                  <a:pt x="384175" y="395605"/>
                </a:lnTo>
                <a:lnTo>
                  <a:pt x="399033" y="395605"/>
                </a:lnTo>
                <a:lnTo>
                  <a:pt x="407034" y="392430"/>
                </a:lnTo>
                <a:lnTo>
                  <a:pt x="413003" y="385953"/>
                </a:lnTo>
                <a:lnTo>
                  <a:pt x="415583" y="381635"/>
                </a:lnTo>
                <a:lnTo>
                  <a:pt x="387857" y="381635"/>
                </a:lnTo>
                <a:lnTo>
                  <a:pt x="381761" y="376809"/>
                </a:lnTo>
                <a:lnTo>
                  <a:pt x="327174" y="327787"/>
                </a:lnTo>
                <a:close/>
              </a:path>
              <a:path w="421004" h="419100">
                <a:moveTo>
                  <a:pt x="359122" y="298323"/>
                </a:moveTo>
                <a:lnTo>
                  <a:pt x="335025" y="298323"/>
                </a:lnTo>
                <a:lnTo>
                  <a:pt x="400176" y="356870"/>
                </a:lnTo>
                <a:lnTo>
                  <a:pt x="405764" y="361314"/>
                </a:lnTo>
                <a:lnTo>
                  <a:pt x="406273" y="370078"/>
                </a:lnTo>
                <a:lnTo>
                  <a:pt x="401446" y="375666"/>
                </a:lnTo>
                <a:lnTo>
                  <a:pt x="396239" y="381254"/>
                </a:lnTo>
                <a:lnTo>
                  <a:pt x="387857" y="381635"/>
                </a:lnTo>
                <a:lnTo>
                  <a:pt x="415583" y="381635"/>
                </a:lnTo>
                <a:lnTo>
                  <a:pt x="418937" y="376019"/>
                </a:lnTo>
                <a:lnTo>
                  <a:pt x="420560" y="364966"/>
                </a:lnTo>
                <a:lnTo>
                  <a:pt x="417897" y="354056"/>
                </a:lnTo>
                <a:lnTo>
                  <a:pt x="410971" y="344550"/>
                </a:lnTo>
                <a:lnTo>
                  <a:pt x="359122" y="298323"/>
                </a:lnTo>
                <a:close/>
              </a:path>
              <a:path w="421004" h="419100">
                <a:moveTo>
                  <a:pt x="243331" y="125222"/>
                </a:moveTo>
                <a:lnTo>
                  <a:pt x="200124" y="133895"/>
                </a:lnTo>
                <a:lnTo>
                  <a:pt x="164750" y="157559"/>
                </a:lnTo>
                <a:lnTo>
                  <a:pt x="140854" y="192676"/>
                </a:lnTo>
                <a:lnTo>
                  <a:pt x="132079" y="235712"/>
                </a:lnTo>
                <a:lnTo>
                  <a:pt x="140795" y="278673"/>
                </a:lnTo>
                <a:lnTo>
                  <a:pt x="164560" y="313753"/>
                </a:lnTo>
                <a:lnTo>
                  <a:pt x="199802" y="337403"/>
                </a:lnTo>
                <a:lnTo>
                  <a:pt x="242950" y="346075"/>
                </a:lnTo>
                <a:lnTo>
                  <a:pt x="259462" y="344842"/>
                </a:lnTo>
                <a:lnTo>
                  <a:pt x="275320" y="341264"/>
                </a:lnTo>
                <a:lnTo>
                  <a:pt x="290296" y="335520"/>
                </a:lnTo>
                <a:lnTo>
                  <a:pt x="299154" y="330581"/>
                </a:lnTo>
                <a:lnTo>
                  <a:pt x="242950" y="330581"/>
                </a:lnTo>
                <a:lnTo>
                  <a:pt x="205940" y="323097"/>
                </a:lnTo>
                <a:lnTo>
                  <a:pt x="175656" y="302720"/>
                </a:lnTo>
                <a:lnTo>
                  <a:pt x="155207" y="272555"/>
                </a:lnTo>
                <a:lnTo>
                  <a:pt x="147700" y="235712"/>
                </a:lnTo>
                <a:lnTo>
                  <a:pt x="155207" y="198633"/>
                </a:lnTo>
                <a:lnTo>
                  <a:pt x="175656" y="168449"/>
                </a:lnTo>
                <a:lnTo>
                  <a:pt x="205940" y="148147"/>
                </a:lnTo>
                <a:lnTo>
                  <a:pt x="242950" y="140716"/>
                </a:lnTo>
                <a:lnTo>
                  <a:pt x="296637" y="140716"/>
                </a:lnTo>
                <a:lnTo>
                  <a:pt x="286480" y="133895"/>
                </a:lnTo>
                <a:lnTo>
                  <a:pt x="243331" y="125222"/>
                </a:lnTo>
                <a:close/>
              </a:path>
              <a:path w="421004" h="419100">
                <a:moveTo>
                  <a:pt x="296637" y="140716"/>
                </a:moveTo>
                <a:lnTo>
                  <a:pt x="242950" y="140716"/>
                </a:lnTo>
                <a:lnTo>
                  <a:pt x="279961" y="148201"/>
                </a:lnTo>
                <a:lnTo>
                  <a:pt x="310245" y="168592"/>
                </a:lnTo>
                <a:lnTo>
                  <a:pt x="330694" y="198794"/>
                </a:lnTo>
                <a:lnTo>
                  <a:pt x="338200" y="235712"/>
                </a:lnTo>
                <a:lnTo>
                  <a:pt x="330682" y="272573"/>
                </a:lnTo>
                <a:lnTo>
                  <a:pt x="310245" y="302720"/>
                </a:lnTo>
                <a:lnTo>
                  <a:pt x="279961" y="323097"/>
                </a:lnTo>
                <a:lnTo>
                  <a:pt x="242950" y="330581"/>
                </a:lnTo>
                <a:lnTo>
                  <a:pt x="299154" y="330581"/>
                </a:lnTo>
                <a:lnTo>
                  <a:pt x="304164" y="327787"/>
                </a:lnTo>
                <a:lnTo>
                  <a:pt x="327174" y="327787"/>
                </a:lnTo>
                <a:lnTo>
                  <a:pt x="316991" y="318643"/>
                </a:lnTo>
                <a:lnTo>
                  <a:pt x="321970" y="314003"/>
                </a:lnTo>
                <a:lnTo>
                  <a:pt x="326723" y="309054"/>
                </a:lnTo>
                <a:lnTo>
                  <a:pt x="331118" y="303819"/>
                </a:lnTo>
                <a:lnTo>
                  <a:pt x="335025" y="298323"/>
                </a:lnTo>
                <a:lnTo>
                  <a:pt x="359122" y="298323"/>
                </a:lnTo>
                <a:lnTo>
                  <a:pt x="343026" y="283972"/>
                </a:lnTo>
                <a:lnTo>
                  <a:pt x="347778" y="272555"/>
                </a:lnTo>
                <a:lnTo>
                  <a:pt x="351281" y="260699"/>
                </a:lnTo>
                <a:lnTo>
                  <a:pt x="353456" y="248396"/>
                </a:lnTo>
                <a:lnTo>
                  <a:pt x="354202" y="235712"/>
                </a:lnTo>
                <a:lnTo>
                  <a:pt x="345487" y="192676"/>
                </a:lnTo>
                <a:lnTo>
                  <a:pt x="321722" y="157559"/>
                </a:lnTo>
                <a:lnTo>
                  <a:pt x="296637" y="140716"/>
                </a:lnTo>
                <a:close/>
              </a:path>
              <a:path w="421004" h="419100">
                <a:moveTo>
                  <a:pt x="420624" y="62611"/>
                </a:moveTo>
                <a:lnTo>
                  <a:pt x="405002" y="62611"/>
                </a:lnTo>
                <a:lnTo>
                  <a:pt x="405002" y="318643"/>
                </a:lnTo>
                <a:lnTo>
                  <a:pt x="420624" y="318643"/>
                </a:lnTo>
                <a:lnTo>
                  <a:pt x="420624" y="62611"/>
                </a:lnTo>
                <a:close/>
              </a:path>
              <a:path w="421004" h="419100">
                <a:moveTo>
                  <a:pt x="243331" y="157861"/>
                </a:moveTo>
                <a:lnTo>
                  <a:pt x="213072" y="163970"/>
                </a:lnTo>
                <a:lnTo>
                  <a:pt x="188229" y="180641"/>
                </a:lnTo>
                <a:lnTo>
                  <a:pt x="171412" y="205384"/>
                </a:lnTo>
                <a:lnTo>
                  <a:pt x="165226" y="235712"/>
                </a:lnTo>
                <a:lnTo>
                  <a:pt x="171358" y="265858"/>
                </a:lnTo>
                <a:lnTo>
                  <a:pt x="188087" y="290576"/>
                </a:lnTo>
                <a:lnTo>
                  <a:pt x="212911" y="307292"/>
                </a:lnTo>
                <a:lnTo>
                  <a:pt x="243331" y="313436"/>
                </a:lnTo>
                <a:lnTo>
                  <a:pt x="273732" y="307345"/>
                </a:lnTo>
                <a:lnTo>
                  <a:pt x="287937" y="297814"/>
                </a:lnTo>
                <a:lnTo>
                  <a:pt x="243331" y="297814"/>
                </a:lnTo>
                <a:lnTo>
                  <a:pt x="219049" y="292933"/>
                </a:lnTo>
                <a:lnTo>
                  <a:pt x="199183" y="279622"/>
                </a:lnTo>
                <a:lnTo>
                  <a:pt x="185771" y="259881"/>
                </a:lnTo>
                <a:lnTo>
                  <a:pt x="180848" y="235712"/>
                </a:lnTo>
                <a:lnTo>
                  <a:pt x="185771" y="211522"/>
                </a:lnTo>
                <a:lnTo>
                  <a:pt x="199183" y="191738"/>
                </a:lnTo>
                <a:lnTo>
                  <a:pt x="219049" y="178383"/>
                </a:lnTo>
                <a:lnTo>
                  <a:pt x="243331" y="173482"/>
                </a:lnTo>
                <a:lnTo>
                  <a:pt x="287720" y="173482"/>
                </a:lnTo>
                <a:lnTo>
                  <a:pt x="273571" y="163970"/>
                </a:lnTo>
                <a:lnTo>
                  <a:pt x="243331" y="157861"/>
                </a:lnTo>
                <a:close/>
              </a:path>
              <a:path w="421004" h="419100">
                <a:moveTo>
                  <a:pt x="287720" y="173482"/>
                </a:moveTo>
                <a:lnTo>
                  <a:pt x="243331" y="173482"/>
                </a:lnTo>
                <a:lnTo>
                  <a:pt x="267614" y="178383"/>
                </a:lnTo>
                <a:lnTo>
                  <a:pt x="287480" y="191738"/>
                </a:lnTo>
                <a:lnTo>
                  <a:pt x="300892" y="211522"/>
                </a:lnTo>
                <a:lnTo>
                  <a:pt x="305815" y="235712"/>
                </a:lnTo>
                <a:lnTo>
                  <a:pt x="300892" y="259881"/>
                </a:lnTo>
                <a:lnTo>
                  <a:pt x="287480" y="279622"/>
                </a:lnTo>
                <a:lnTo>
                  <a:pt x="267614" y="292933"/>
                </a:lnTo>
                <a:lnTo>
                  <a:pt x="243331" y="297814"/>
                </a:lnTo>
                <a:lnTo>
                  <a:pt x="287937" y="297814"/>
                </a:lnTo>
                <a:lnTo>
                  <a:pt x="298513" y="290718"/>
                </a:lnTo>
                <a:lnTo>
                  <a:pt x="315198" y="266019"/>
                </a:lnTo>
                <a:lnTo>
                  <a:pt x="321309" y="235712"/>
                </a:lnTo>
                <a:lnTo>
                  <a:pt x="315144" y="205384"/>
                </a:lnTo>
                <a:lnTo>
                  <a:pt x="298370" y="180641"/>
                </a:lnTo>
                <a:lnTo>
                  <a:pt x="287720" y="173482"/>
                </a:lnTo>
                <a:close/>
              </a:path>
              <a:path w="421004" h="419100">
                <a:moveTo>
                  <a:pt x="198881" y="70231"/>
                </a:moveTo>
                <a:lnTo>
                  <a:pt x="112521" y="70231"/>
                </a:lnTo>
                <a:lnTo>
                  <a:pt x="108838" y="73406"/>
                </a:lnTo>
                <a:lnTo>
                  <a:pt x="108838" y="178688"/>
                </a:lnTo>
                <a:lnTo>
                  <a:pt x="124459" y="178688"/>
                </a:lnTo>
                <a:lnTo>
                  <a:pt x="124459" y="85725"/>
                </a:lnTo>
                <a:lnTo>
                  <a:pt x="202056" y="85725"/>
                </a:lnTo>
                <a:lnTo>
                  <a:pt x="202056" y="73787"/>
                </a:lnTo>
                <a:lnTo>
                  <a:pt x="198881" y="70231"/>
                </a:lnTo>
                <a:close/>
              </a:path>
              <a:path w="421004" h="419100">
                <a:moveTo>
                  <a:pt x="417067" y="46609"/>
                </a:moveTo>
                <a:lnTo>
                  <a:pt x="412623" y="47117"/>
                </a:lnTo>
                <a:lnTo>
                  <a:pt x="330580" y="47117"/>
                </a:lnTo>
                <a:lnTo>
                  <a:pt x="327025" y="50292"/>
                </a:lnTo>
                <a:lnTo>
                  <a:pt x="327025" y="147955"/>
                </a:lnTo>
                <a:lnTo>
                  <a:pt x="342518" y="147955"/>
                </a:lnTo>
                <a:lnTo>
                  <a:pt x="342518" y="62611"/>
                </a:lnTo>
                <a:lnTo>
                  <a:pt x="420624" y="62611"/>
                </a:lnTo>
                <a:lnTo>
                  <a:pt x="420624" y="50292"/>
                </a:lnTo>
                <a:lnTo>
                  <a:pt x="417067" y="46609"/>
                </a:lnTo>
                <a:close/>
              </a:path>
              <a:path w="421004" h="419100">
                <a:moveTo>
                  <a:pt x="311023" y="15494"/>
                </a:moveTo>
                <a:lnTo>
                  <a:pt x="295401" y="15494"/>
                </a:lnTo>
                <a:lnTo>
                  <a:pt x="295401" y="116459"/>
                </a:lnTo>
                <a:lnTo>
                  <a:pt x="311023" y="116459"/>
                </a:lnTo>
                <a:lnTo>
                  <a:pt x="311023" y="15494"/>
                </a:lnTo>
                <a:close/>
              </a:path>
              <a:path w="421004" h="419100">
                <a:moveTo>
                  <a:pt x="202056" y="85725"/>
                </a:moveTo>
                <a:lnTo>
                  <a:pt x="186435" y="85725"/>
                </a:lnTo>
                <a:lnTo>
                  <a:pt x="186435" y="108838"/>
                </a:lnTo>
                <a:lnTo>
                  <a:pt x="202056" y="108838"/>
                </a:lnTo>
                <a:lnTo>
                  <a:pt x="202056" y="85725"/>
                </a:lnTo>
                <a:close/>
              </a:path>
              <a:path w="421004" h="419100">
                <a:moveTo>
                  <a:pt x="307720" y="0"/>
                </a:moveTo>
                <a:lnTo>
                  <a:pt x="221360" y="0"/>
                </a:lnTo>
                <a:lnTo>
                  <a:pt x="217677" y="3175"/>
                </a:lnTo>
                <a:lnTo>
                  <a:pt x="217677" y="100837"/>
                </a:lnTo>
                <a:lnTo>
                  <a:pt x="233299" y="100837"/>
                </a:lnTo>
                <a:lnTo>
                  <a:pt x="233299" y="15494"/>
                </a:lnTo>
                <a:lnTo>
                  <a:pt x="311023" y="15494"/>
                </a:lnTo>
                <a:lnTo>
                  <a:pt x="311023" y="3556"/>
                </a:lnTo>
                <a:lnTo>
                  <a:pt x="307720" y="0"/>
                </a:lnTo>
                <a:close/>
              </a:path>
              <a:path w="421004" h="419100">
                <a:moveTo>
                  <a:pt x="89661" y="124460"/>
                </a:moveTo>
                <a:lnTo>
                  <a:pt x="3175" y="124460"/>
                </a:lnTo>
                <a:lnTo>
                  <a:pt x="0" y="128016"/>
                </a:lnTo>
                <a:lnTo>
                  <a:pt x="0" y="415925"/>
                </a:lnTo>
                <a:lnTo>
                  <a:pt x="3555" y="419100"/>
                </a:lnTo>
                <a:lnTo>
                  <a:pt x="90042" y="419100"/>
                </a:lnTo>
                <a:lnTo>
                  <a:pt x="93217" y="415544"/>
                </a:lnTo>
                <a:lnTo>
                  <a:pt x="93217" y="403987"/>
                </a:lnTo>
                <a:lnTo>
                  <a:pt x="15239" y="403987"/>
                </a:lnTo>
                <a:lnTo>
                  <a:pt x="15239" y="139954"/>
                </a:lnTo>
                <a:lnTo>
                  <a:pt x="93217" y="139954"/>
                </a:lnTo>
                <a:lnTo>
                  <a:pt x="93217" y="128016"/>
                </a:lnTo>
                <a:lnTo>
                  <a:pt x="89661" y="124460"/>
                </a:lnTo>
                <a:close/>
              </a:path>
              <a:path w="421004" h="419100">
                <a:moveTo>
                  <a:pt x="93217" y="139954"/>
                </a:moveTo>
                <a:lnTo>
                  <a:pt x="77596" y="139954"/>
                </a:lnTo>
                <a:lnTo>
                  <a:pt x="77596" y="403987"/>
                </a:lnTo>
                <a:lnTo>
                  <a:pt x="93217" y="403987"/>
                </a:lnTo>
                <a:lnTo>
                  <a:pt x="93217" y="1399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1243380" y="2736595"/>
            <a:ext cx="1021715" cy="431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Amazon Timestream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749808" y="2735579"/>
            <a:ext cx="398145" cy="428625"/>
          </a:xfrm>
          <a:custGeom>
            <a:avLst/>
            <a:gdLst/>
            <a:ahLst/>
            <a:cxnLst/>
            <a:rect l="l" t="t" r="r" b="b"/>
            <a:pathLst>
              <a:path w="398144" h="428625">
                <a:moveTo>
                  <a:pt x="144272" y="0"/>
                </a:moveTo>
                <a:lnTo>
                  <a:pt x="87048" y="4635"/>
                </a:lnTo>
                <a:lnTo>
                  <a:pt x="41308" y="17462"/>
                </a:lnTo>
                <a:lnTo>
                  <a:pt x="10982" y="36861"/>
                </a:lnTo>
                <a:lnTo>
                  <a:pt x="0" y="61214"/>
                </a:lnTo>
                <a:lnTo>
                  <a:pt x="0" y="369062"/>
                </a:lnTo>
                <a:lnTo>
                  <a:pt x="11717" y="391542"/>
                </a:lnTo>
                <a:lnTo>
                  <a:pt x="43270" y="410416"/>
                </a:lnTo>
                <a:lnTo>
                  <a:pt x="89255" y="423408"/>
                </a:lnTo>
                <a:lnTo>
                  <a:pt x="144272" y="428244"/>
                </a:lnTo>
                <a:lnTo>
                  <a:pt x="201500" y="423608"/>
                </a:lnTo>
                <a:lnTo>
                  <a:pt x="236598" y="413766"/>
                </a:lnTo>
                <a:lnTo>
                  <a:pt x="144272" y="413766"/>
                </a:lnTo>
                <a:lnTo>
                  <a:pt x="93181" y="409346"/>
                </a:lnTo>
                <a:lnTo>
                  <a:pt x="52290" y="398319"/>
                </a:lnTo>
                <a:lnTo>
                  <a:pt x="25151" y="384030"/>
                </a:lnTo>
                <a:lnTo>
                  <a:pt x="15316" y="369824"/>
                </a:lnTo>
                <a:lnTo>
                  <a:pt x="15316" y="311912"/>
                </a:lnTo>
                <a:lnTo>
                  <a:pt x="46893" y="311912"/>
                </a:lnTo>
                <a:lnTo>
                  <a:pt x="24812" y="299662"/>
                </a:lnTo>
                <a:lnTo>
                  <a:pt x="15316" y="283337"/>
                </a:lnTo>
                <a:lnTo>
                  <a:pt x="15316" y="204470"/>
                </a:lnTo>
                <a:lnTo>
                  <a:pt x="46893" y="204470"/>
                </a:lnTo>
                <a:lnTo>
                  <a:pt x="24812" y="192220"/>
                </a:lnTo>
                <a:lnTo>
                  <a:pt x="15316" y="175895"/>
                </a:lnTo>
                <a:lnTo>
                  <a:pt x="15316" y="89408"/>
                </a:lnTo>
                <a:lnTo>
                  <a:pt x="45801" y="89408"/>
                </a:lnTo>
                <a:lnTo>
                  <a:pt x="24406" y="77539"/>
                </a:lnTo>
                <a:lnTo>
                  <a:pt x="14909" y="61214"/>
                </a:lnTo>
                <a:lnTo>
                  <a:pt x="24406" y="44868"/>
                </a:lnTo>
                <a:lnTo>
                  <a:pt x="50980" y="30083"/>
                </a:lnTo>
                <a:lnTo>
                  <a:pt x="91762" y="19369"/>
                </a:lnTo>
                <a:lnTo>
                  <a:pt x="143878" y="15240"/>
                </a:lnTo>
                <a:lnTo>
                  <a:pt x="239315" y="15240"/>
                </a:lnTo>
                <a:lnTo>
                  <a:pt x="201500" y="4635"/>
                </a:lnTo>
                <a:lnTo>
                  <a:pt x="144272" y="0"/>
                </a:lnTo>
                <a:close/>
              </a:path>
              <a:path w="398144" h="428625">
                <a:moveTo>
                  <a:pt x="220040" y="161417"/>
                </a:moveTo>
                <a:lnTo>
                  <a:pt x="204723" y="161417"/>
                </a:lnTo>
                <a:lnTo>
                  <a:pt x="204723" y="333629"/>
                </a:lnTo>
                <a:lnTo>
                  <a:pt x="208356" y="337312"/>
                </a:lnTo>
                <a:lnTo>
                  <a:pt x="273240" y="337312"/>
                </a:lnTo>
                <a:lnTo>
                  <a:pt x="273240" y="367919"/>
                </a:lnTo>
                <a:lnTo>
                  <a:pt x="263801" y="384244"/>
                </a:lnTo>
                <a:lnTo>
                  <a:pt x="237321" y="398986"/>
                </a:lnTo>
                <a:lnTo>
                  <a:pt x="196559" y="409656"/>
                </a:lnTo>
                <a:lnTo>
                  <a:pt x="144272" y="413766"/>
                </a:lnTo>
                <a:lnTo>
                  <a:pt x="236598" y="413766"/>
                </a:lnTo>
                <a:lnTo>
                  <a:pt x="247240" y="410781"/>
                </a:lnTo>
                <a:lnTo>
                  <a:pt x="277563" y="391382"/>
                </a:lnTo>
                <a:lnTo>
                  <a:pt x="288544" y="367030"/>
                </a:lnTo>
                <a:lnTo>
                  <a:pt x="288544" y="336423"/>
                </a:lnTo>
                <a:lnTo>
                  <a:pt x="394944" y="336423"/>
                </a:lnTo>
                <a:lnTo>
                  <a:pt x="394944" y="321183"/>
                </a:lnTo>
                <a:lnTo>
                  <a:pt x="220040" y="321183"/>
                </a:lnTo>
                <a:lnTo>
                  <a:pt x="220040" y="161417"/>
                </a:lnTo>
                <a:close/>
              </a:path>
              <a:path w="398144" h="428625">
                <a:moveTo>
                  <a:pt x="46893" y="311912"/>
                </a:moveTo>
                <a:lnTo>
                  <a:pt x="15316" y="311912"/>
                </a:lnTo>
                <a:lnTo>
                  <a:pt x="36997" y="325375"/>
                </a:lnTo>
                <a:lnTo>
                  <a:pt x="66649" y="335803"/>
                </a:lnTo>
                <a:lnTo>
                  <a:pt x="102873" y="342540"/>
                </a:lnTo>
                <a:lnTo>
                  <a:pt x="144272" y="344932"/>
                </a:lnTo>
                <a:lnTo>
                  <a:pt x="158330" y="344630"/>
                </a:lnTo>
                <a:lnTo>
                  <a:pt x="172085" y="343757"/>
                </a:lnTo>
                <a:lnTo>
                  <a:pt x="185534" y="342360"/>
                </a:lnTo>
                <a:lnTo>
                  <a:pt x="198678" y="340487"/>
                </a:lnTo>
                <a:lnTo>
                  <a:pt x="196889" y="329184"/>
                </a:lnTo>
                <a:lnTo>
                  <a:pt x="144272" y="329184"/>
                </a:lnTo>
                <a:lnTo>
                  <a:pt x="92163" y="325074"/>
                </a:lnTo>
                <a:lnTo>
                  <a:pt x="51385" y="314404"/>
                </a:lnTo>
                <a:lnTo>
                  <a:pt x="46893" y="311912"/>
                </a:lnTo>
                <a:close/>
              </a:path>
              <a:path w="398144" h="428625">
                <a:moveTo>
                  <a:pt x="196265" y="325247"/>
                </a:moveTo>
                <a:lnTo>
                  <a:pt x="183721" y="327040"/>
                </a:lnTo>
                <a:lnTo>
                  <a:pt x="170873" y="328263"/>
                </a:lnTo>
                <a:lnTo>
                  <a:pt x="157723" y="328961"/>
                </a:lnTo>
                <a:lnTo>
                  <a:pt x="144272" y="329184"/>
                </a:lnTo>
                <a:lnTo>
                  <a:pt x="196889" y="329184"/>
                </a:lnTo>
                <a:lnTo>
                  <a:pt x="196265" y="325247"/>
                </a:lnTo>
                <a:close/>
              </a:path>
              <a:path w="398144" h="428625">
                <a:moveTo>
                  <a:pt x="393316" y="285750"/>
                </a:moveTo>
                <a:lnTo>
                  <a:pt x="310718" y="285750"/>
                </a:lnTo>
                <a:lnTo>
                  <a:pt x="322808" y="297815"/>
                </a:lnTo>
                <a:lnTo>
                  <a:pt x="368350" y="297815"/>
                </a:lnTo>
                <a:lnTo>
                  <a:pt x="358673" y="307848"/>
                </a:lnTo>
                <a:lnTo>
                  <a:pt x="369557" y="318389"/>
                </a:lnTo>
                <a:lnTo>
                  <a:pt x="397764" y="290195"/>
                </a:lnTo>
                <a:lnTo>
                  <a:pt x="393316" y="285750"/>
                </a:lnTo>
                <a:close/>
              </a:path>
              <a:path w="398144" h="428625">
                <a:moveTo>
                  <a:pt x="232536" y="231394"/>
                </a:moveTo>
                <a:lnTo>
                  <a:pt x="221653" y="242316"/>
                </a:lnTo>
                <a:lnTo>
                  <a:pt x="287743" y="308737"/>
                </a:lnTo>
                <a:lnTo>
                  <a:pt x="309068" y="287400"/>
                </a:lnTo>
                <a:lnTo>
                  <a:pt x="287743" y="287400"/>
                </a:lnTo>
                <a:lnTo>
                  <a:pt x="232536" y="231394"/>
                </a:lnTo>
                <a:close/>
              </a:path>
              <a:path w="398144" h="428625">
                <a:moveTo>
                  <a:pt x="237363" y="269621"/>
                </a:moveTo>
                <a:lnTo>
                  <a:pt x="222059" y="284988"/>
                </a:lnTo>
                <a:lnTo>
                  <a:pt x="232930" y="295783"/>
                </a:lnTo>
                <a:lnTo>
                  <a:pt x="248246" y="280543"/>
                </a:lnTo>
                <a:lnTo>
                  <a:pt x="237363" y="269621"/>
                </a:lnTo>
                <a:close/>
              </a:path>
              <a:path w="398144" h="428625">
                <a:moveTo>
                  <a:pt x="310718" y="264414"/>
                </a:moveTo>
                <a:lnTo>
                  <a:pt x="287743" y="287400"/>
                </a:lnTo>
                <a:lnTo>
                  <a:pt x="309068" y="287400"/>
                </a:lnTo>
                <a:lnTo>
                  <a:pt x="310718" y="285750"/>
                </a:lnTo>
                <a:lnTo>
                  <a:pt x="393316" y="285750"/>
                </a:lnTo>
                <a:lnTo>
                  <a:pt x="390521" y="282956"/>
                </a:lnTo>
                <a:lnTo>
                  <a:pt x="329260" y="282956"/>
                </a:lnTo>
                <a:lnTo>
                  <a:pt x="310718" y="264414"/>
                </a:lnTo>
                <a:close/>
              </a:path>
              <a:path w="398144" h="428625">
                <a:moveTo>
                  <a:pt x="369557" y="262000"/>
                </a:moveTo>
                <a:lnTo>
                  <a:pt x="358673" y="272923"/>
                </a:lnTo>
                <a:lnTo>
                  <a:pt x="368350" y="282956"/>
                </a:lnTo>
                <a:lnTo>
                  <a:pt x="390521" y="282956"/>
                </a:lnTo>
                <a:lnTo>
                  <a:pt x="369557" y="262000"/>
                </a:lnTo>
                <a:close/>
              </a:path>
              <a:path w="398144" h="428625">
                <a:moveTo>
                  <a:pt x="370837" y="225425"/>
                </a:moveTo>
                <a:lnTo>
                  <a:pt x="349402" y="225425"/>
                </a:lnTo>
                <a:lnTo>
                  <a:pt x="369150" y="245110"/>
                </a:lnTo>
                <a:lnTo>
                  <a:pt x="357060" y="245110"/>
                </a:lnTo>
                <a:lnTo>
                  <a:pt x="357060" y="260350"/>
                </a:lnTo>
                <a:lnTo>
                  <a:pt x="394944" y="260350"/>
                </a:lnTo>
                <a:lnTo>
                  <a:pt x="394944" y="234187"/>
                </a:lnTo>
                <a:lnTo>
                  <a:pt x="379628" y="234187"/>
                </a:lnTo>
                <a:lnTo>
                  <a:pt x="370837" y="225425"/>
                </a:lnTo>
                <a:close/>
              </a:path>
              <a:path w="398144" h="428625">
                <a:moveTo>
                  <a:pt x="394944" y="168656"/>
                </a:moveTo>
                <a:lnTo>
                  <a:pt x="357060" y="168656"/>
                </a:lnTo>
                <a:lnTo>
                  <a:pt x="357060" y="183896"/>
                </a:lnTo>
                <a:lnTo>
                  <a:pt x="369150" y="183896"/>
                </a:lnTo>
                <a:lnTo>
                  <a:pt x="323202" y="229362"/>
                </a:lnTo>
                <a:lnTo>
                  <a:pt x="277672" y="229362"/>
                </a:lnTo>
                <a:lnTo>
                  <a:pt x="260337" y="247142"/>
                </a:lnTo>
                <a:lnTo>
                  <a:pt x="271221" y="257937"/>
                </a:lnTo>
                <a:lnTo>
                  <a:pt x="284111" y="245110"/>
                </a:lnTo>
                <a:lnTo>
                  <a:pt x="329653" y="245110"/>
                </a:lnTo>
                <a:lnTo>
                  <a:pt x="349402" y="225425"/>
                </a:lnTo>
                <a:lnTo>
                  <a:pt x="370837" y="225425"/>
                </a:lnTo>
                <a:lnTo>
                  <a:pt x="359879" y="214503"/>
                </a:lnTo>
                <a:lnTo>
                  <a:pt x="379628" y="194818"/>
                </a:lnTo>
                <a:lnTo>
                  <a:pt x="394944" y="194818"/>
                </a:lnTo>
                <a:lnTo>
                  <a:pt x="394944" y="168656"/>
                </a:lnTo>
                <a:close/>
              </a:path>
              <a:path w="398144" h="428625">
                <a:moveTo>
                  <a:pt x="46893" y="204470"/>
                </a:moveTo>
                <a:lnTo>
                  <a:pt x="15316" y="204470"/>
                </a:lnTo>
                <a:lnTo>
                  <a:pt x="36997" y="217933"/>
                </a:lnTo>
                <a:lnTo>
                  <a:pt x="66649" y="228361"/>
                </a:lnTo>
                <a:lnTo>
                  <a:pt x="102873" y="235098"/>
                </a:lnTo>
                <a:lnTo>
                  <a:pt x="144272" y="237490"/>
                </a:lnTo>
                <a:lnTo>
                  <a:pt x="158330" y="237188"/>
                </a:lnTo>
                <a:lnTo>
                  <a:pt x="172085" y="236315"/>
                </a:lnTo>
                <a:lnTo>
                  <a:pt x="185534" y="234918"/>
                </a:lnTo>
                <a:lnTo>
                  <a:pt x="198678" y="233045"/>
                </a:lnTo>
                <a:lnTo>
                  <a:pt x="196889" y="221742"/>
                </a:lnTo>
                <a:lnTo>
                  <a:pt x="144272" y="221742"/>
                </a:lnTo>
                <a:lnTo>
                  <a:pt x="92163" y="217632"/>
                </a:lnTo>
                <a:lnTo>
                  <a:pt x="51385" y="206962"/>
                </a:lnTo>
                <a:lnTo>
                  <a:pt x="46893" y="204470"/>
                </a:lnTo>
                <a:close/>
              </a:path>
              <a:path w="398144" h="428625">
                <a:moveTo>
                  <a:pt x="394944" y="222123"/>
                </a:moveTo>
                <a:lnTo>
                  <a:pt x="379628" y="222123"/>
                </a:lnTo>
                <a:lnTo>
                  <a:pt x="379628" y="234187"/>
                </a:lnTo>
                <a:lnTo>
                  <a:pt x="394944" y="234187"/>
                </a:lnTo>
                <a:lnTo>
                  <a:pt x="394944" y="222123"/>
                </a:lnTo>
                <a:close/>
              </a:path>
              <a:path w="398144" h="428625">
                <a:moveTo>
                  <a:pt x="196265" y="217805"/>
                </a:moveTo>
                <a:lnTo>
                  <a:pt x="183721" y="219598"/>
                </a:lnTo>
                <a:lnTo>
                  <a:pt x="170873" y="220821"/>
                </a:lnTo>
                <a:lnTo>
                  <a:pt x="157723" y="221519"/>
                </a:lnTo>
                <a:lnTo>
                  <a:pt x="144272" y="221742"/>
                </a:lnTo>
                <a:lnTo>
                  <a:pt x="196889" y="221742"/>
                </a:lnTo>
                <a:lnTo>
                  <a:pt x="196265" y="217805"/>
                </a:lnTo>
                <a:close/>
              </a:path>
              <a:path w="398144" h="428625">
                <a:moveTo>
                  <a:pt x="276059" y="175895"/>
                </a:moveTo>
                <a:lnTo>
                  <a:pt x="227291" y="175895"/>
                </a:lnTo>
                <a:lnTo>
                  <a:pt x="227291" y="191135"/>
                </a:lnTo>
                <a:lnTo>
                  <a:pt x="317563" y="191135"/>
                </a:lnTo>
                <a:lnTo>
                  <a:pt x="335699" y="211709"/>
                </a:lnTo>
                <a:lnTo>
                  <a:pt x="346989" y="201675"/>
                </a:lnTo>
                <a:lnTo>
                  <a:pt x="335141" y="188341"/>
                </a:lnTo>
                <a:lnTo>
                  <a:pt x="288150" y="188341"/>
                </a:lnTo>
                <a:lnTo>
                  <a:pt x="276059" y="175895"/>
                </a:lnTo>
                <a:close/>
              </a:path>
              <a:path w="398144" h="428625">
                <a:moveTo>
                  <a:pt x="306679" y="191135"/>
                </a:moveTo>
                <a:lnTo>
                  <a:pt x="269608" y="191135"/>
                </a:lnTo>
                <a:lnTo>
                  <a:pt x="288150" y="209677"/>
                </a:lnTo>
                <a:lnTo>
                  <a:pt x="306679" y="191135"/>
                </a:lnTo>
                <a:close/>
              </a:path>
              <a:path w="398144" h="428625">
                <a:moveTo>
                  <a:pt x="394944" y="194818"/>
                </a:moveTo>
                <a:lnTo>
                  <a:pt x="379628" y="194818"/>
                </a:lnTo>
                <a:lnTo>
                  <a:pt x="379628" y="206883"/>
                </a:lnTo>
                <a:lnTo>
                  <a:pt x="394944" y="206883"/>
                </a:lnTo>
                <a:lnTo>
                  <a:pt x="394944" y="194818"/>
                </a:lnTo>
                <a:close/>
              </a:path>
              <a:path w="398144" h="428625">
                <a:moveTo>
                  <a:pt x="324421" y="176275"/>
                </a:moveTo>
                <a:lnTo>
                  <a:pt x="300240" y="176275"/>
                </a:lnTo>
                <a:lnTo>
                  <a:pt x="288150" y="188341"/>
                </a:lnTo>
                <a:lnTo>
                  <a:pt x="335141" y="188341"/>
                </a:lnTo>
                <a:lnTo>
                  <a:pt x="324421" y="176275"/>
                </a:lnTo>
                <a:close/>
              </a:path>
              <a:path w="398144" h="428625">
                <a:moveTo>
                  <a:pt x="288544" y="89408"/>
                </a:moveTo>
                <a:lnTo>
                  <a:pt x="273240" y="89408"/>
                </a:lnTo>
                <a:lnTo>
                  <a:pt x="273240" y="168275"/>
                </a:lnTo>
                <a:lnTo>
                  <a:pt x="288544" y="168275"/>
                </a:lnTo>
                <a:lnTo>
                  <a:pt x="288544" y="89408"/>
                </a:lnTo>
                <a:close/>
              </a:path>
              <a:path w="398144" h="428625">
                <a:moveTo>
                  <a:pt x="45801" y="89408"/>
                </a:moveTo>
                <a:lnTo>
                  <a:pt x="15316" y="89408"/>
                </a:lnTo>
                <a:lnTo>
                  <a:pt x="36997" y="102852"/>
                </a:lnTo>
                <a:lnTo>
                  <a:pt x="66649" y="113236"/>
                </a:lnTo>
                <a:lnTo>
                  <a:pt x="102873" y="119929"/>
                </a:lnTo>
                <a:lnTo>
                  <a:pt x="144272" y="122300"/>
                </a:lnTo>
                <a:lnTo>
                  <a:pt x="185620" y="119983"/>
                </a:lnTo>
                <a:lnTo>
                  <a:pt x="221753" y="113379"/>
                </a:lnTo>
                <a:lnTo>
                  <a:pt x="239814" y="107061"/>
                </a:lnTo>
                <a:lnTo>
                  <a:pt x="143878" y="107061"/>
                </a:lnTo>
                <a:lnTo>
                  <a:pt x="91762" y="102951"/>
                </a:lnTo>
                <a:lnTo>
                  <a:pt x="50980" y="92281"/>
                </a:lnTo>
                <a:lnTo>
                  <a:pt x="45801" y="89408"/>
                </a:lnTo>
                <a:close/>
              </a:path>
              <a:path w="398144" h="428625">
                <a:moveTo>
                  <a:pt x="239315" y="15240"/>
                </a:moveTo>
                <a:lnTo>
                  <a:pt x="143878" y="15240"/>
                </a:lnTo>
                <a:lnTo>
                  <a:pt x="195986" y="19369"/>
                </a:lnTo>
                <a:lnTo>
                  <a:pt x="236764" y="30083"/>
                </a:lnTo>
                <a:lnTo>
                  <a:pt x="263337" y="44868"/>
                </a:lnTo>
                <a:lnTo>
                  <a:pt x="272834" y="61214"/>
                </a:lnTo>
                <a:lnTo>
                  <a:pt x="263337" y="77539"/>
                </a:lnTo>
                <a:lnTo>
                  <a:pt x="236764" y="92281"/>
                </a:lnTo>
                <a:lnTo>
                  <a:pt x="195986" y="102951"/>
                </a:lnTo>
                <a:lnTo>
                  <a:pt x="143878" y="107061"/>
                </a:lnTo>
                <a:lnTo>
                  <a:pt x="239814" y="107061"/>
                </a:lnTo>
                <a:lnTo>
                  <a:pt x="251387" y="103012"/>
                </a:lnTo>
                <a:lnTo>
                  <a:pt x="273240" y="89408"/>
                </a:lnTo>
                <a:lnTo>
                  <a:pt x="288544" y="89408"/>
                </a:lnTo>
                <a:lnTo>
                  <a:pt x="288544" y="61214"/>
                </a:lnTo>
                <a:lnTo>
                  <a:pt x="277563" y="36861"/>
                </a:lnTo>
                <a:lnTo>
                  <a:pt x="247240" y="17462"/>
                </a:lnTo>
                <a:lnTo>
                  <a:pt x="239315" y="15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5368797" y="1838655"/>
            <a:ext cx="709295" cy="43243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595"/>
              </a:lnSpc>
            </a:pPr>
            <a:r>
              <a:rPr dirty="0" sz="1400" spc="50" b="1">
                <a:solidFill>
                  <a:srgbClr val="FFFFFF"/>
                </a:solidFill>
                <a:latin typeface="Trebuchet MS"/>
                <a:cs typeface="Trebuchet MS"/>
              </a:rPr>
              <a:t>RDS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4940676" y="1856108"/>
            <a:ext cx="314325" cy="393065"/>
          </a:xfrm>
          <a:custGeom>
            <a:avLst/>
            <a:gdLst/>
            <a:ahLst/>
            <a:cxnLst/>
            <a:rect l="l" t="t" r="r" b="b"/>
            <a:pathLst>
              <a:path w="314325" h="393064">
                <a:moveTo>
                  <a:pt x="156953" y="0"/>
                </a:moveTo>
                <a:lnTo>
                  <a:pt x="94155" y="4545"/>
                </a:lnTo>
                <a:lnTo>
                  <a:pt x="44455" y="16922"/>
                </a:lnTo>
                <a:lnTo>
                  <a:pt x="11765" y="35244"/>
                </a:lnTo>
                <a:lnTo>
                  <a:pt x="0" y="57623"/>
                </a:lnTo>
                <a:lnTo>
                  <a:pt x="0" y="335398"/>
                </a:lnTo>
                <a:lnTo>
                  <a:pt x="22152" y="366459"/>
                </a:lnTo>
                <a:lnTo>
                  <a:pt x="85583" y="387230"/>
                </a:lnTo>
                <a:lnTo>
                  <a:pt x="123687" y="391804"/>
                </a:lnTo>
                <a:lnTo>
                  <a:pt x="145462" y="393023"/>
                </a:lnTo>
                <a:lnTo>
                  <a:pt x="151208" y="393023"/>
                </a:lnTo>
                <a:lnTo>
                  <a:pt x="156954" y="393023"/>
                </a:lnTo>
                <a:lnTo>
                  <a:pt x="162699" y="393023"/>
                </a:lnTo>
                <a:lnTo>
                  <a:pt x="168142" y="393023"/>
                </a:lnTo>
                <a:lnTo>
                  <a:pt x="173890" y="392719"/>
                </a:lnTo>
                <a:lnTo>
                  <a:pt x="218845" y="388752"/>
                </a:lnTo>
                <a:lnTo>
                  <a:pt x="264919" y="378360"/>
                </a:lnTo>
                <a:lnTo>
                  <a:pt x="308275" y="351814"/>
                </a:lnTo>
                <a:lnTo>
                  <a:pt x="313906" y="335398"/>
                </a:lnTo>
                <a:lnTo>
                  <a:pt x="313906" y="57623"/>
                </a:lnTo>
                <a:lnTo>
                  <a:pt x="302140" y="35244"/>
                </a:lnTo>
                <a:lnTo>
                  <a:pt x="269451" y="16922"/>
                </a:lnTo>
                <a:lnTo>
                  <a:pt x="219751" y="4545"/>
                </a:lnTo>
                <a:lnTo>
                  <a:pt x="156953" y="0"/>
                </a:lnTo>
                <a:close/>
              </a:path>
              <a:path w="314325" h="393064">
                <a:moveTo>
                  <a:pt x="313906" y="55508"/>
                </a:moveTo>
                <a:lnTo>
                  <a:pt x="302183" y="74666"/>
                </a:lnTo>
                <a:lnTo>
                  <a:pt x="269565" y="90373"/>
                </a:lnTo>
                <a:lnTo>
                  <a:pt x="219879" y="100996"/>
                </a:lnTo>
                <a:lnTo>
                  <a:pt x="156953" y="104900"/>
                </a:lnTo>
                <a:lnTo>
                  <a:pt x="94027" y="101039"/>
                </a:lnTo>
                <a:lnTo>
                  <a:pt x="44341" y="90488"/>
                </a:lnTo>
                <a:lnTo>
                  <a:pt x="11723" y="74795"/>
                </a:lnTo>
                <a:lnTo>
                  <a:pt x="0" y="55508"/>
                </a:lnTo>
                <a:lnTo>
                  <a:pt x="11765" y="35255"/>
                </a:lnTo>
                <a:lnTo>
                  <a:pt x="44455" y="17461"/>
                </a:lnTo>
                <a:lnTo>
                  <a:pt x="94155" y="4813"/>
                </a:lnTo>
                <a:lnTo>
                  <a:pt x="156953" y="0"/>
                </a:lnTo>
                <a:lnTo>
                  <a:pt x="219751" y="4813"/>
                </a:lnTo>
                <a:lnTo>
                  <a:pt x="269451" y="17461"/>
                </a:lnTo>
                <a:lnTo>
                  <a:pt x="302140" y="35255"/>
                </a:lnTo>
                <a:lnTo>
                  <a:pt x="313906" y="55508"/>
                </a:lnTo>
                <a:close/>
              </a:path>
              <a:path w="314325" h="393064">
                <a:moveTo>
                  <a:pt x="313906" y="153372"/>
                </a:moveTo>
                <a:lnTo>
                  <a:pt x="302183" y="172537"/>
                </a:lnTo>
                <a:lnTo>
                  <a:pt x="269565" y="188245"/>
                </a:lnTo>
                <a:lnTo>
                  <a:pt x="219879" y="198864"/>
                </a:lnTo>
                <a:lnTo>
                  <a:pt x="156953" y="202766"/>
                </a:lnTo>
                <a:lnTo>
                  <a:pt x="94027" y="198907"/>
                </a:lnTo>
                <a:lnTo>
                  <a:pt x="44341" y="188359"/>
                </a:lnTo>
                <a:lnTo>
                  <a:pt x="11723" y="172666"/>
                </a:lnTo>
                <a:lnTo>
                  <a:pt x="0" y="153372"/>
                </a:lnTo>
              </a:path>
              <a:path w="314325" h="393064">
                <a:moveTo>
                  <a:pt x="313906" y="250331"/>
                </a:moveTo>
                <a:lnTo>
                  <a:pt x="302183" y="269496"/>
                </a:lnTo>
                <a:lnTo>
                  <a:pt x="269565" y="285202"/>
                </a:lnTo>
                <a:lnTo>
                  <a:pt x="219879" y="295821"/>
                </a:lnTo>
                <a:lnTo>
                  <a:pt x="156953" y="299723"/>
                </a:lnTo>
                <a:lnTo>
                  <a:pt x="94027" y="295864"/>
                </a:lnTo>
                <a:lnTo>
                  <a:pt x="44341" y="285317"/>
                </a:lnTo>
                <a:lnTo>
                  <a:pt x="11723" y="269625"/>
                </a:lnTo>
                <a:lnTo>
                  <a:pt x="0" y="250331"/>
                </a:lnTo>
              </a:path>
              <a:path w="314325" h="393064">
                <a:moveTo>
                  <a:pt x="156953" y="0"/>
                </a:moveTo>
                <a:lnTo>
                  <a:pt x="94155" y="4545"/>
                </a:lnTo>
                <a:lnTo>
                  <a:pt x="44455" y="16922"/>
                </a:lnTo>
                <a:lnTo>
                  <a:pt x="11765" y="35244"/>
                </a:lnTo>
                <a:lnTo>
                  <a:pt x="0" y="57623"/>
                </a:lnTo>
                <a:lnTo>
                  <a:pt x="0" y="335398"/>
                </a:lnTo>
                <a:lnTo>
                  <a:pt x="22152" y="366459"/>
                </a:lnTo>
                <a:lnTo>
                  <a:pt x="85583" y="387230"/>
                </a:lnTo>
                <a:lnTo>
                  <a:pt x="123687" y="391804"/>
                </a:lnTo>
                <a:lnTo>
                  <a:pt x="145462" y="393023"/>
                </a:lnTo>
                <a:lnTo>
                  <a:pt x="151208" y="393023"/>
                </a:lnTo>
                <a:lnTo>
                  <a:pt x="156954" y="393023"/>
                </a:lnTo>
                <a:lnTo>
                  <a:pt x="162699" y="393023"/>
                </a:lnTo>
                <a:lnTo>
                  <a:pt x="168142" y="393023"/>
                </a:lnTo>
                <a:lnTo>
                  <a:pt x="173890" y="392719"/>
                </a:lnTo>
                <a:lnTo>
                  <a:pt x="218845" y="388752"/>
                </a:lnTo>
                <a:lnTo>
                  <a:pt x="264919" y="378360"/>
                </a:lnTo>
                <a:lnTo>
                  <a:pt x="308275" y="351814"/>
                </a:lnTo>
                <a:lnTo>
                  <a:pt x="313906" y="335398"/>
                </a:lnTo>
                <a:lnTo>
                  <a:pt x="313906" y="57623"/>
                </a:lnTo>
                <a:lnTo>
                  <a:pt x="302140" y="35244"/>
                </a:lnTo>
                <a:lnTo>
                  <a:pt x="269451" y="16922"/>
                </a:lnTo>
                <a:lnTo>
                  <a:pt x="219751" y="4545"/>
                </a:lnTo>
                <a:lnTo>
                  <a:pt x="156953" y="0"/>
                </a:lnTo>
                <a:close/>
              </a:path>
            </a:pathLst>
          </a:custGeom>
          <a:ln w="1788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7523226" y="2719577"/>
            <a:ext cx="1047750" cy="431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Amazon CloudWatch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6936423" y="2826500"/>
            <a:ext cx="436245" cy="249554"/>
          </a:xfrm>
          <a:custGeom>
            <a:avLst/>
            <a:gdLst/>
            <a:ahLst/>
            <a:cxnLst/>
            <a:rect l="l" t="t" r="r" b="b"/>
            <a:pathLst>
              <a:path w="436245" h="249555">
                <a:moveTo>
                  <a:pt x="374483" y="123659"/>
                </a:moveTo>
                <a:lnTo>
                  <a:pt x="372929" y="123659"/>
                </a:lnTo>
                <a:lnTo>
                  <a:pt x="370857" y="123659"/>
                </a:lnTo>
                <a:lnTo>
                  <a:pt x="369303" y="123659"/>
                </a:lnTo>
                <a:lnTo>
                  <a:pt x="367045" y="105051"/>
                </a:lnTo>
                <a:lnTo>
                  <a:pt x="360562" y="87857"/>
                </a:lnTo>
                <a:lnTo>
                  <a:pt x="320194" y="51388"/>
                </a:lnTo>
                <a:lnTo>
                  <a:pt x="283937" y="46353"/>
                </a:lnTo>
                <a:lnTo>
                  <a:pt x="265711" y="50365"/>
                </a:lnTo>
                <a:lnTo>
                  <a:pt x="246887" y="25194"/>
                </a:lnTo>
                <a:lnTo>
                  <a:pt x="221556" y="8065"/>
                </a:lnTo>
                <a:lnTo>
                  <a:pt x="192145" y="0"/>
                </a:lnTo>
                <a:lnTo>
                  <a:pt x="161084" y="2022"/>
                </a:lnTo>
                <a:lnTo>
                  <a:pt x="132435" y="14254"/>
                </a:lnTo>
                <a:lnTo>
                  <a:pt x="109806" y="34770"/>
                </a:lnTo>
                <a:lnTo>
                  <a:pt x="94947" y="61525"/>
                </a:lnTo>
                <a:lnTo>
                  <a:pt x="89606" y="92470"/>
                </a:lnTo>
                <a:lnTo>
                  <a:pt x="89606" y="92990"/>
                </a:lnTo>
                <a:lnTo>
                  <a:pt x="89606" y="93509"/>
                </a:lnTo>
                <a:lnTo>
                  <a:pt x="68410" y="93030"/>
                </a:lnTo>
                <a:lnTo>
                  <a:pt x="30098" y="108641"/>
                </a:lnTo>
                <a:lnTo>
                  <a:pt x="4839" y="142380"/>
                </a:lnTo>
                <a:lnTo>
                  <a:pt x="0" y="162710"/>
                </a:lnTo>
                <a:lnTo>
                  <a:pt x="598" y="183527"/>
                </a:lnTo>
                <a:lnTo>
                  <a:pt x="18411" y="221441"/>
                </a:lnTo>
                <a:lnTo>
                  <a:pt x="52839" y="244427"/>
                </a:lnTo>
                <a:lnTo>
                  <a:pt x="73550" y="248415"/>
                </a:lnTo>
                <a:lnTo>
                  <a:pt x="73550" y="248934"/>
                </a:lnTo>
                <a:lnTo>
                  <a:pt x="373965" y="248935"/>
                </a:lnTo>
                <a:lnTo>
                  <a:pt x="417862" y="230611"/>
                </a:lnTo>
                <a:lnTo>
                  <a:pt x="436120" y="186557"/>
                </a:lnTo>
                <a:lnTo>
                  <a:pt x="431296" y="162255"/>
                </a:lnTo>
                <a:lnTo>
                  <a:pt x="418121" y="142242"/>
                </a:lnTo>
                <a:lnTo>
                  <a:pt x="398535" y="128662"/>
                </a:lnTo>
                <a:lnTo>
                  <a:pt x="374483" y="123659"/>
                </a:lnTo>
                <a:close/>
              </a:path>
            </a:pathLst>
          </a:custGeom>
          <a:ln w="2556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9640569" y="2736595"/>
            <a:ext cx="1697989" cy="431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400" spc="5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CloudWatch</a:t>
            </a:r>
            <a:r>
              <a:rPr dirty="0" sz="1400" spc="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Metrics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9079272" y="2826500"/>
            <a:ext cx="437515" cy="249554"/>
          </a:xfrm>
          <a:custGeom>
            <a:avLst/>
            <a:gdLst/>
            <a:ahLst/>
            <a:cxnLst/>
            <a:rect l="l" t="t" r="r" b="b"/>
            <a:pathLst>
              <a:path w="437515" h="249555">
                <a:moveTo>
                  <a:pt x="375620" y="123659"/>
                </a:moveTo>
                <a:lnTo>
                  <a:pt x="374061" y="123659"/>
                </a:lnTo>
                <a:lnTo>
                  <a:pt x="371983" y="123659"/>
                </a:lnTo>
                <a:lnTo>
                  <a:pt x="370424" y="123659"/>
                </a:lnTo>
                <a:lnTo>
                  <a:pt x="368160" y="105051"/>
                </a:lnTo>
                <a:lnTo>
                  <a:pt x="361657" y="87857"/>
                </a:lnTo>
                <a:lnTo>
                  <a:pt x="321166" y="51388"/>
                </a:lnTo>
                <a:lnTo>
                  <a:pt x="284799" y="46353"/>
                </a:lnTo>
                <a:lnTo>
                  <a:pt x="266518" y="50365"/>
                </a:lnTo>
                <a:lnTo>
                  <a:pt x="247637" y="25194"/>
                </a:lnTo>
                <a:lnTo>
                  <a:pt x="222228" y="8065"/>
                </a:lnTo>
                <a:lnTo>
                  <a:pt x="192729" y="0"/>
                </a:lnTo>
                <a:lnTo>
                  <a:pt x="161573" y="2022"/>
                </a:lnTo>
                <a:lnTo>
                  <a:pt x="132837" y="14254"/>
                </a:lnTo>
                <a:lnTo>
                  <a:pt x="110140" y="34770"/>
                </a:lnTo>
                <a:lnTo>
                  <a:pt x="95236" y="61525"/>
                </a:lnTo>
                <a:lnTo>
                  <a:pt x="89878" y="92470"/>
                </a:lnTo>
                <a:lnTo>
                  <a:pt x="89878" y="92990"/>
                </a:lnTo>
                <a:lnTo>
                  <a:pt x="89878" y="93509"/>
                </a:lnTo>
                <a:lnTo>
                  <a:pt x="68618" y="93030"/>
                </a:lnTo>
                <a:lnTo>
                  <a:pt x="30189" y="108641"/>
                </a:lnTo>
                <a:lnTo>
                  <a:pt x="4854" y="142380"/>
                </a:lnTo>
                <a:lnTo>
                  <a:pt x="0" y="162710"/>
                </a:lnTo>
                <a:lnTo>
                  <a:pt x="600" y="183527"/>
                </a:lnTo>
                <a:lnTo>
                  <a:pt x="18467" y="221441"/>
                </a:lnTo>
                <a:lnTo>
                  <a:pt x="53000" y="244427"/>
                </a:lnTo>
                <a:lnTo>
                  <a:pt x="73773" y="248415"/>
                </a:lnTo>
                <a:lnTo>
                  <a:pt x="73773" y="248934"/>
                </a:lnTo>
                <a:lnTo>
                  <a:pt x="375100" y="248935"/>
                </a:lnTo>
                <a:lnTo>
                  <a:pt x="419130" y="230611"/>
                </a:lnTo>
                <a:lnTo>
                  <a:pt x="437444" y="186557"/>
                </a:lnTo>
                <a:lnTo>
                  <a:pt x="432606" y="162255"/>
                </a:lnTo>
                <a:lnTo>
                  <a:pt x="419390" y="142242"/>
                </a:lnTo>
                <a:lnTo>
                  <a:pt x="399745" y="128662"/>
                </a:lnTo>
                <a:lnTo>
                  <a:pt x="375620" y="123659"/>
                </a:lnTo>
                <a:close/>
              </a:path>
            </a:pathLst>
          </a:custGeom>
          <a:ln w="255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804672" y="3849623"/>
            <a:ext cx="4363720" cy="0"/>
          </a:xfrm>
          <a:custGeom>
            <a:avLst/>
            <a:gdLst/>
            <a:ahLst/>
            <a:cxnLst/>
            <a:rect l="l" t="t" r="r" b="b"/>
            <a:pathLst>
              <a:path w="4363720" h="0">
                <a:moveTo>
                  <a:pt x="0" y="0"/>
                </a:moveTo>
                <a:lnTo>
                  <a:pt x="4363212" y="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7037831" y="3849623"/>
            <a:ext cx="4192904" cy="0"/>
          </a:xfrm>
          <a:custGeom>
            <a:avLst/>
            <a:gdLst/>
            <a:ahLst/>
            <a:cxnLst/>
            <a:rect l="l" t="t" r="r" b="b"/>
            <a:pathLst>
              <a:path w="4192904" h="0">
                <a:moveTo>
                  <a:pt x="0" y="0"/>
                </a:moveTo>
                <a:lnTo>
                  <a:pt x="4192523" y="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5167884" y="3718559"/>
            <a:ext cx="1870075" cy="26098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73355">
              <a:lnSpc>
                <a:spcPts val="1870"/>
              </a:lnSpc>
            </a:pPr>
            <a:r>
              <a:rPr dirty="0" sz="1600" spc="200">
                <a:solidFill>
                  <a:srgbClr val="FFFFFF"/>
                </a:solidFill>
                <a:latin typeface="Trebuchet MS"/>
                <a:cs typeface="Trebuchet MS"/>
              </a:rPr>
              <a:t>THIRD</a:t>
            </a:r>
            <a:r>
              <a:rPr dirty="0" sz="1600" spc="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80">
                <a:solidFill>
                  <a:srgbClr val="FFFFFF"/>
                </a:solidFill>
                <a:latin typeface="Trebuchet MS"/>
                <a:cs typeface="Trebuchet MS"/>
              </a:rPr>
              <a:t>PARTY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825246" y="4274058"/>
            <a:ext cx="7472680" cy="1591310"/>
          </a:xfrm>
          <a:custGeom>
            <a:avLst/>
            <a:gdLst/>
            <a:ahLst/>
            <a:cxnLst/>
            <a:rect l="l" t="t" r="r" b="b"/>
            <a:pathLst>
              <a:path w="7472680" h="1591310">
                <a:moveTo>
                  <a:pt x="0" y="1591056"/>
                </a:moveTo>
                <a:lnTo>
                  <a:pt x="7472172" y="1591056"/>
                </a:lnTo>
                <a:lnTo>
                  <a:pt x="7472172" y="0"/>
                </a:lnTo>
                <a:lnTo>
                  <a:pt x="0" y="0"/>
                </a:lnTo>
                <a:lnTo>
                  <a:pt x="0" y="1591056"/>
                </a:lnTo>
                <a:close/>
              </a:path>
            </a:pathLst>
          </a:custGeom>
          <a:ln w="19050">
            <a:solidFill>
              <a:srgbClr val="77AC4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1082446" y="4614417"/>
            <a:ext cx="283083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Azure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 Lake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Gen2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Azure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Synapse</a:t>
            </a:r>
            <a:endParaRPr sz="1600">
              <a:latin typeface="Trebuchet MS"/>
              <a:cs typeface="Trebuchet MS"/>
            </a:endParaRPr>
          </a:p>
          <a:p>
            <a:pPr marL="12700" marR="86741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Microsoft</a:t>
            </a:r>
            <a:r>
              <a:rPr dirty="0" sz="16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95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dirty="0" sz="16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Server Cloudera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252721" y="4614417"/>
            <a:ext cx="159194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Google</a:t>
            </a:r>
            <a:r>
              <a:rPr dirty="0" sz="1600" spc="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BigQuery Teradata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600" spc="85">
                <a:solidFill>
                  <a:srgbClr val="FFFFFF"/>
                </a:solidFill>
                <a:latin typeface="Trebuchet MS"/>
                <a:cs typeface="Trebuchet MS"/>
              </a:rPr>
              <a:t>SAP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Trebuchet MS"/>
                <a:cs typeface="Trebuchet MS"/>
              </a:rPr>
              <a:t>HANA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Hortonworks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690486" y="4614417"/>
            <a:ext cx="98806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Snowflake Oracle </a:t>
            </a:r>
            <a:r>
              <a:rPr dirty="0" sz="1600" spc="85">
                <a:solidFill>
                  <a:srgbClr val="FFFFFF"/>
                </a:solidFill>
                <a:latin typeface="Trebuchet MS"/>
                <a:cs typeface="Trebuchet MS"/>
              </a:rPr>
              <a:t>IBM</a:t>
            </a:r>
            <a:r>
              <a:rPr dirty="0" sz="1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Trebuchet MS"/>
                <a:cs typeface="Trebuchet MS"/>
              </a:rPr>
              <a:t>Db2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8687561" y="4621148"/>
            <a:ext cx="110871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3434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Redis HBase 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MySQL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PostgreSQL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0237978" y="4623942"/>
            <a:ext cx="72834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16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Vertica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TPC-</a:t>
            </a:r>
            <a:r>
              <a:rPr dirty="0" sz="1600" spc="95">
                <a:solidFill>
                  <a:srgbClr val="FFFFFF"/>
                </a:solidFill>
                <a:latin typeface="Trebuchet MS"/>
                <a:cs typeface="Trebuchet MS"/>
              </a:rPr>
              <a:t>DS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Custom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4094988" y="4149852"/>
            <a:ext cx="932815" cy="262255"/>
          </a:xfrm>
          <a:custGeom>
            <a:avLst/>
            <a:gdLst/>
            <a:ahLst/>
            <a:cxnLst/>
            <a:rect l="l" t="t" r="r" b="b"/>
            <a:pathLst>
              <a:path w="932814" h="262254">
                <a:moveTo>
                  <a:pt x="801624" y="0"/>
                </a:moveTo>
                <a:lnTo>
                  <a:pt x="131063" y="0"/>
                </a:ln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82"/>
                </a:lnTo>
                <a:lnTo>
                  <a:pt x="38385" y="223742"/>
                </a:lnTo>
                <a:lnTo>
                  <a:pt x="80045" y="251829"/>
                </a:lnTo>
                <a:lnTo>
                  <a:pt x="131063" y="262128"/>
                </a:lnTo>
                <a:lnTo>
                  <a:pt x="801624" y="262128"/>
                </a:lnTo>
                <a:lnTo>
                  <a:pt x="852642" y="251829"/>
                </a:lnTo>
                <a:lnTo>
                  <a:pt x="894302" y="223742"/>
                </a:lnTo>
                <a:lnTo>
                  <a:pt x="922389" y="182082"/>
                </a:lnTo>
                <a:lnTo>
                  <a:pt x="932688" y="131064"/>
                </a:lnTo>
                <a:lnTo>
                  <a:pt x="922389" y="80045"/>
                </a:lnTo>
                <a:lnTo>
                  <a:pt x="894302" y="38385"/>
                </a:lnTo>
                <a:lnTo>
                  <a:pt x="852642" y="10298"/>
                </a:lnTo>
                <a:lnTo>
                  <a:pt x="801624" y="0"/>
                </a:lnTo>
                <a:close/>
              </a:path>
            </a:pathLst>
          </a:custGeom>
          <a:solidFill>
            <a:srgbClr val="77AC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4309998" y="4153027"/>
            <a:ext cx="5003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7" name="object 3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80"/>
              <a:t>Data</a:t>
            </a:r>
            <a:r>
              <a:rPr dirty="0" spc="-190"/>
              <a:t> </a:t>
            </a:r>
            <a:r>
              <a:rPr dirty="0" spc="-25"/>
              <a:t>source</a:t>
            </a:r>
            <a:r>
              <a:rPr dirty="0" spc="-210"/>
              <a:t> </a:t>
            </a:r>
            <a:r>
              <a:rPr dirty="0" spc="-20"/>
              <a:t>connectors</a:t>
            </a:r>
            <a:r>
              <a:rPr dirty="0" spc="-204"/>
              <a:t> </a:t>
            </a:r>
            <a:r>
              <a:rPr dirty="0"/>
              <a:t>use</a:t>
            </a:r>
            <a:r>
              <a:rPr dirty="0" spc="-204"/>
              <a:t> </a:t>
            </a:r>
            <a:r>
              <a:rPr dirty="0" spc="-10"/>
              <a:t>cases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57235" y="3021584"/>
            <a:ext cx="10071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0190" marR="5080" indent="-238125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Analytics </a:t>
            </a:r>
            <a:r>
              <a:rPr dirty="0" sz="1800" spc="-20" b="1">
                <a:solidFill>
                  <a:srgbClr val="FFFFFF"/>
                </a:solidFill>
                <a:latin typeface="Trebuchet MS"/>
                <a:cs typeface="Trebuchet MS"/>
              </a:rPr>
              <a:t>apps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621905" y="4027423"/>
            <a:ext cx="147828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Build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applications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surface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insights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6163" y="2200461"/>
            <a:ext cx="751461" cy="570871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7538466" y="3809238"/>
            <a:ext cx="1645920" cy="635"/>
          </a:xfrm>
          <a:custGeom>
            <a:avLst/>
            <a:gdLst/>
            <a:ahLst/>
            <a:cxnLst/>
            <a:rect l="l" t="t" r="r" b="b"/>
            <a:pathLst>
              <a:path w="1645920" h="635">
                <a:moveTo>
                  <a:pt x="0" y="0"/>
                </a:moveTo>
                <a:lnTo>
                  <a:pt x="1645919" y="12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0267568" y="3021584"/>
            <a:ext cx="9271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Machine learning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870693" y="4027423"/>
            <a:ext cx="1724025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Combine</a:t>
            </a:r>
            <a:r>
              <a:rPr dirty="0" sz="14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Trebuchet MS"/>
                <a:cs typeface="Trebuchet MS"/>
              </a:rPr>
              <a:t>raw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multiple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sources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Trebuchet MS"/>
                <a:cs typeface="Trebuchet MS"/>
              </a:rPr>
              <a:t>train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diverse models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9908285" y="3809238"/>
            <a:ext cx="1645920" cy="635"/>
          </a:xfrm>
          <a:custGeom>
            <a:avLst/>
            <a:gdLst/>
            <a:ahLst/>
            <a:cxnLst/>
            <a:rect l="l" t="t" r="r" b="b"/>
            <a:pathLst>
              <a:path w="1645920" h="635">
                <a:moveTo>
                  <a:pt x="0" y="0"/>
                </a:moveTo>
                <a:lnTo>
                  <a:pt x="1645920" y="12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0462259" y="2209292"/>
            <a:ext cx="536575" cy="549910"/>
          </a:xfrm>
          <a:custGeom>
            <a:avLst/>
            <a:gdLst/>
            <a:ahLst/>
            <a:cxnLst/>
            <a:rect l="l" t="t" r="r" b="b"/>
            <a:pathLst>
              <a:path w="536575" h="549910">
                <a:moveTo>
                  <a:pt x="203073" y="0"/>
                </a:moveTo>
                <a:lnTo>
                  <a:pt x="199263" y="0"/>
                </a:lnTo>
                <a:lnTo>
                  <a:pt x="195961" y="2159"/>
                </a:lnTo>
                <a:lnTo>
                  <a:pt x="69596" y="80010"/>
                </a:lnTo>
                <a:lnTo>
                  <a:pt x="66167" y="82296"/>
                </a:lnTo>
                <a:lnTo>
                  <a:pt x="64516" y="85598"/>
                </a:lnTo>
                <a:lnTo>
                  <a:pt x="64516" y="167386"/>
                </a:lnTo>
                <a:lnTo>
                  <a:pt x="5461" y="201041"/>
                </a:lnTo>
                <a:lnTo>
                  <a:pt x="2159" y="202692"/>
                </a:lnTo>
                <a:lnTo>
                  <a:pt x="8" y="206613"/>
                </a:lnTo>
                <a:lnTo>
                  <a:pt x="0" y="342519"/>
                </a:lnTo>
                <a:lnTo>
                  <a:pt x="2159" y="345821"/>
                </a:lnTo>
                <a:lnTo>
                  <a:pt x="5461" y="347472"/>
                </a:lnTo>
                <a:lnTo>
                  <a:pt x="64516" y="381762"/>
                </a:lnTo>
                <a:lnTo>
                  <a:pt x="64516" y="463550"/>
                </a:lnTo>
                <a:lnTo>
                  <a:pt x="66167" y="466852"/>
                </a:lnTo>
                <a:lnTo>
                  <a:pt x="195961" y="547497"/>
                </a:lnTo>
                <a:lnTo>
                  <a:pt x="199263" y="549656"/>
                </a:lnTo>
                <a:lnTo>
                  <a:pt x="203073" y="549656"/>
                </a:lnTo>
                <a:lnTo>
                  <a:pt x="206375" y="547497"/>
                </a:lnTo>
                <a:lnTo>
                  <a:pt x="243230" y="525399"/>
                </a:lnTo>
                <a:lnTo>
                  <a:pt x="201422" y="525399"/>
                </a:lnTo>
                <a:lnTo>
                  <a:pt x="156718" y="497713"/>
                </a:lnTo>
                <a:lnTo>
                  <a:pt x="179658" y="483997"/>
                </a:lnTo>
                <a:lnTo>
                  <a:pt x="134620" y="483997"/>
                </a:lnTo>
                <a:lnTo>
                  <a:pt x="86106" y="454152"/>
                </a:lnTo>
                <a:lnTo>
                  <a:pt x="86106" y="382270"/>
                </a:lnTo>
                <a:lnTo>
                  <a:pt x="117262" y="363474"/>
                </a:lnTo>
                <a:lnTo>
                  <a:pt x="75565" y="363474"/>
                </a:lnTo>
                <a:lnTo>
                  <a:pt x="22098" y="333121"/>
                </a:lnTo>
                <a:lnTo>
                  <a:pt x="22158" y="282285"/>
                </a:lnTo>
                <a:lnTo>
                  <a:pt x="64781" y="256921"/>
                </a:lnTo>
                <a:lnTo>
                  <a:pt x="22606" y="256921"/>
                </a:lnTo>
                <a:lnTo>
                  <a:pt x="22606" y="217678"/>
                </a:lnTo>
                <a:lnTo>
                  <a:pt x="76200" y="187198"/>
                </a:lnTo>
                <a:lnTo>
                  <a:pt x="120496" y="187198"/>
                </a:lnTo>
                <a:lnTo>
                  <a:pt x="85598" y="167386"/>
                </a:lnTo>
                <a:lnTo>
                  <a:pt x="85598" y="95504"/>
                </a:lnTo>
                <a:lnTo>
                  <a:pt x="128650" y="68961"/>
                </a:lnTo>
                <a:lnTo>
                  <a:pt x="150114" y="68961"/>
                </a:lnTo>
                <a:lnTo>
                  <a:pt x="150114" y="56261"/>
                </a:lnTo>
                <a:lnTo>
                  <a:pt x="201422" y="24765"/>
                </a:lnTo>
                <a:lnTo>
                  <a:pt x="244077" y="24765"/>
                </a:lnTo>
                <a:lnTo>
                  <a:pt x="206375" y="2159"/>
                </a:lnTo>
                <a:lnTo>
                  <a:pt x="203073" y="0"/>
                </a:lnTo>
                <a:close/>
              </a:path>
              <a:path w="536575" h="549910">
                <a:moveTo>
                  <a:pt x="310945" y="510413"/>
                </a:moveTo>
                <a:lnTo>
                  <a:pt x="268224" y="510413"/>
                </a:lnTo>
                <a:lnTo>
                  <a:pt x="330073" y="546988"/>
                </a:lnTo>
                <a:lnTo>
                  <a:pt x="331724" y="548005"/>
                </a:lnTo>
                <a:lnTo>
                  <a:pt x="333375" y="548640"/>
                </a:lnTo>
                <a:lnTo>
                  <a:pt x="337820" y="548640"/>
                </a:lnTo>
                <a:lnTo>
                  <a:pt x="339471" y="548005"/>
                </a:lnTo>
                <a:lnTo>
                  <a:pt x="375924" y="525399"/>
                </a:lnTo>
                <a:lnTo>
                  <a:pt x="335534" y="525399"/>
                </a:lnTo>
                <a:lnTo>
                  <a:pt x="310945" y="510413"/>
                </a:lnTo>
                <a:close/>
              </a:path>
              <a:path w="536575" h="549910">
                <a:moveTo>
                  <a:pt x="277622" y="353568"/>
                </a:moveTo>
                <a:lnTo>
                  <a:pt x="257683" y="353568"/>
                </a:lnTo>
                <a:lnTo>
                  <a:pt x="257683" y="491744"/>
                </a:lnTo>
                <a:lnTo>
                  <a:pt x="201422" y="525399"/>
                </a:lnTo>
                <a:lnTo>
                  <a:pt x="243230" y="525399"/>
                </a:lnTo>
                <a:lnTo>
                  <a:pt x="268224" y="510413"/>
                </a:lnTo>
                <a:lnTo>
                  <a:pt x="310945" y="510413"/>
                </a:lnTo>
                <a:lnTo>
                  <a:pt x="279273" y="491109"/>
                </a:lnTo>
                <a:lnTo>
                  <a:pt x="277622" y="491109"/>
                </a:lnTo>
                <a:lnTo>
                  <a:pt x="277622" y="438150"/>
                </a:lnTo>
                <a:lnTo>
                  <a:pt x="383385" y="438150"/>
                </a:lnTo>
                <a:lnTo>
                  <a:pt x="383825" y="436499"/>
                </a:lnTo>
                <a:lnTo>
                  <a:pt x="352679" y="436499"/>
                </a:lnTo>
                <a:lnTo>
                  <a:pt x="348234" y="432054"/>
                </a:lnTo>
                <a:lnTo>
                  <a:pt x="348234" y="422021"/>
                </a:lnTo>
                <a:lnTo>
                  <a:pt x="352679" y="417703"/>
                </a:lnTo>
                <a:lnTo>
                  <a:pt x="384882" y="417703"/>
                </a:lnTo>
                <a:lnTo>
                  <a:pt x="384853" y="417516"/>
                </a:lnTo>
                <a:lnTo>
                  <a:pt x="384379" y="416560"/>
                </a:lnTo>
                <a:lnTo>
                  <a:pt x="277622" y="416560"/>
                </a:lnTo>
                <a:lnTo>
                  <a:pt x="277622" y="353568"/>
                </a:lnTo>
                <a:close/>
              </a:path>
              <a:path w="536575" h="549910">
                <a:moveTo>
                  <a:pt x="508442" y="317119"/>
                </a:moveTo>
                <a:lnTo>
                  <a:pt x="464185" y="317119"/>
                </a:lnTo>
                <a:lnTo>
                  <a:pt x="503936" y="339217"/>
                </a:lnTo>
                <a:lnTo>
                  <a:pt x="456438" y="366268"/>
                </a:lnTo>
                <a:lnTo>
                  <a:pt x="453136" y="367919"/>
                </a:lnTo>
                <a:lnTo>
                  <a:pt x="450850" y="371856"/>
                </a:lnTo>
                <a:lnTo>
                  <a:pt x="450850" y="454152"/>
                </a:lnTo>
                <a:lnTo>
                  <a:pt x="335534" y="525399"/>
                </a:lnTo>
                <a:lnTo>
                  <a:pt x="375924" y="525399"/>
                </a:lnTo>
                <a:lnTo>
                  <a:pt x="466851" y="469011"/>
                </a:lnTo>
                <a:lnTo>
                  <a:pt x="469646" y="466852"/>
                </a:lnTo>
                <a:lnTo>
                  <a:pt x="471932" y="463550"/>
                </a:lnTo>
                <a:lnTo>
                  <a:pt x="471932" y="381762"/>
                </a:lnTo>
                <a:lnTo>
                  <a:pt x="530987" y="347980"/>
                </a:lnTo>
                <a:lnTo>
                  <a:pt x="534289" y="346329"/>
                </a:lnTo>
                <a:lnTo>
                  <a:pt x="536448" y="342519"/>
                </a:lnTo>
                <a:lnTo>
                  <a:pt x="536448" y="320929"/>
                </a:lnTo>
                <a:lnTo>
                  <a:pt x="515493" y="320929"/>
                </a:lnTo>
                <a:lnTo>
                  <a:pt x="508442" y="317119"/>
                </a:lnTo>
                <a:close/>
              </a:path>
              <a:path w="536575" h="549910">
                <a:moveTo>
                  <a:pt x="191008" y="450850"/>
                </a:moveTo>
                <a:lnTo>
                  <a:pt x="134620" y="483997"/>
                </a:lnTo>
                <a:lnTo>
                  <a:pt x="179658" y="483997"/>
                </a:lnTo>
                <a:lnTo>
                  <a:pt x="204724" y="469011"/>
                </a:lnTo>
                <a:lnTo>
                  <a:pt x="195224" y="451866"/>
                </a:lnTo>
                <a:lnTo>
                  <a:pt x="191516" y="451866"/>
                </a:lnTo>
                <a:lnTo>
                  <a:pt x="191008" y="450850"/>
                </a:lnTo>
                <a:close/>
              </a:path>
              <a:path w="536575" h="549910">
                <a:moveTo>
                  <a:pt x="383385" y="438150"/>
                </a:moveTo>
                <a:lnTo>
                  <a:pt x="326771" y="438150"/>
                </a:lnTo>
                <a:lnTo>
                  <a:pt x="331094" y="445656"/>
                </a:lnTo>
                <a:lnTo>
                  <a:pt x="337264" y="451437"/>
                </a:lnTo>
                <a:lnTo>
                  <a:pt x="344791" y="455241"/>
                </a:lnTo>
                <a:lnTo>
                  <a:pt x="353187" y="456819"/>
                </a:lnTo>
                <a:lnTo>
                  <a:pt x="365652" y="454836"/>
                </a:lnTo>
                <a:lnTo>
                  <a:pt x="375951" y="448579"/>
                </a:lnTo>
                <a:lnTo>
                  <a:pt x="383155" y="439013"/>
                </a:lnTo>
                <a:lnTo>
                  <a:pt x="383385" y="438150"/>
                </a:lnTo>
                <a:close/>
              </a:path>
              <a:path w="536575" h="549910">
                <a:moveTo>
                  <a:pt x="194310" y="450215"/>
                </a:moveTo>
                <a:lnTo>
                  <a:pt x="191516" y="451866"/>
                </a:lnTo>
                <a:lnTo>
                  <a:pt x="195224" y="451866"/>
                </a:lnTo>
                <a:lnTo>
                  <a:pt x="194310" y="450215"/>
                </a:lnTo>
                <a:close/>
              </a:path>
              <a:path w="536575" h="549910">
                <a:moveTo>
                  <a:pt x="384882" y="417703"/>
                </a:moveTo>
                <a:lnTo>
                  <a:pt x="362585" y="417703"/>
                </a:lnTo>
                <a:lnTo>
                  <a:pt x="367030" y="421513"/>
                </a:lnTo>
                <a:lnTo>
                  <a:pt x="367030" y="432054"/>
                </a:lnTo>
                <a:lnTo>
                  <a:pt x="362585" y="436499"/>
                </a:lnTo>
                <a:lnTo>
                  <a:pt x="383825" y="436499"/>
                </a:lnTo>
                <a:lnTo>
                  <a:pt x="386334" y="427100"/>
                </a:lnTo>
                <a:lnTo>
                  <a:pt x="384882" y="417703"/>
                </a:lnTo>
                <a:close/>
              </a:path>
              <a:path w="536575" h="549910">
                <a:moveTo>
                  <a:pt x="178905" y="287782"/>
                </a:moveTo>
                <a:lnTo>
                  <a:pt x="140208" y="287782"/>
                </a:lnTo>
                <a:lnTo>
                  <a:pt x="193675" y="323215"/>
                </a:lnTo>
                <a:lnTo>
                  <a:pt x="193675" y="366268"/>
                </a:lnTo>
                <a:lnTo>
                  <a:pt x="127508" y="405511"/>
                </a:lnTo>
                <a:lnTo>
                  <a:pt x="137922" y="424307"/>
                </a:lnTo>
                <a:lnTo>
                  <a:pt x="257683" y="353568"/>
                </a:lnTo>
                <a:lnTo>
                  <a:pt x="277622" y="353568"/>
                </a:lnTo>
                <a:lnTo>
                  <a:pt x="277622" y="353060"/>
                </a:lnTo>
                <a:lnTo>
                  <a:pt x="214122" y="353060"/>
                </a:lnTo>
                <a:lnTo>
                  <a:pt x="214122" y="313182"/>
                </a:lnTo>
                <a:lnTo>
                  <a:pt x="211963" y="309880"/>
                </a:lnTo>
                <a:lnTo>
                  <a:pt x="209169" y="307721"/>
                </a:lnTo>
                <a:lnTo>
                  <a:pt x="178905" y="287782"/>
                </a:lnTo>
                <a:close/>
              </a:path>
              <a:path w="536575" h="549910">
                <a:moveTo>
                  <a:pt x="353792" y="396093"/>
                </a:moveTo>
                <a:lnTo>
                  <a:pt x="342376" y="399065"/>
                </a:lnTo>
                <a:lnTo>
                  <a:pt x="332936" y="406086"/>
                </a:lnTo>
                <a:lnTo>
                  <a:pt x="326771" y="416560"/>
                </a:lnTo>
                <a:lnTo>
                  <a:pt x="384379" y="416560"/>
                </a:lnTo>
                <a:lnTo>
                  <a:pt x="380682" y="409098"/>
                </a:lnTo>
                <a:lnTo>
                  <a:pt x="374225" y="402347"/>
                </a:lnTo>
                <a:lnTo>
                  <a:pt x="365887" y="397763"/>
                </a:lnTo>
                <a:lnTo>
                  <a:pt x="353792" y="396093"/>
                </a:lnTo>
                <a:close/>
              </a:path>
              <a:path w="536575" h="549910">
                <a:moveTo>
                  <a:pt x="129667" y="330962"/>
                </a:moveTo>
                <a:lnTo>
                  <a:pt x="75565" y="363474"/>
                </a:lnTo>
                <a:lnTo>
                  <a:pt x="117262" y="363474"/>
                </a:lnTo>
                <a:lnTo>
                  <a:pt x="140208" y="349631"/>
                </a:lnTo>
                <a:lnTo>
                  <a:pt x="129667" y="330962"/>
                </a:lnTo>
                <a:close/>
              </a:path>
              <a:path w="536575" h="549910">
                <a:moveTo>
                  <a:pt x="210820" y="229235"/>
                </a:moveTo>
                <a:lnTo>
                  <a:pt x="200279" y="248031"/>
                </a:lnTo>
                <a:lnTo>
                  <a:pt x="257175" y="281686"/>
                </a:lnTo>
                <a:lnTo>
                  <a:pt x="257175" y="327533"/>
                </a:lnTo>
                <a:lnTo>
                  <a:pt x="214122" y="353060"/>
                </a:lnTo>
                <a:lnTo>
                  <a:pt x="277622" y="353060"/>
                </a:lnTo>
                <a:lnTo>
                  <a:pt x="277622" y="271780"/>
                </a:lnTo>
                <a:lnTo>
                  <a:pt x="275971" y="268478"/>
                </a:lnTo>
                <a:lnTo>
                  <a:pt x="272669" y="266319"/>
                </a:lnTo>
                <a:lnTo>
                  <a:pt x="210820" y="229235"/>
                </a:lnTo>
                <a:close/>
              </a:path>
              <a:path w="536575" h="549910">
                <a:moveTo>
                  <a:pt x="443738" y="262890"/>
                </a:moveTo>
                <a:lnTo>
                  <a:pt x="431690" y="265418"/>
                </a:lnTo>
                <a:lnTo>
                  <a:pt x="421941" y="272256"/>
                </a:lnTo>
                <a:lnTo>
                  <a:pt x="415502" y="282285"/>
                </a:lnTo>
                <a:lnTo>
                  <a:pt x="413385" y="294386"/>
                </a:lnTo>
                <a:lnTo>
                  <a:pt x="413385" y="301625"/>
                </a:lnTo>
                <a:lnTo>
                  <a:pt x="416179" y="308229"/>
                </a:lnTo>
                <a:lnTo>
                  <a:pt x="420497" y="313817"/>
                </a:lnTo>
                <a:lnTo>
                  <a:pt x="430198" y="321244"/>
                </a:lnTo>
                <a:lnTo>
                  <a:pt x="441721" y="324373"/>
                </a:lnTo>
                <a:lnTo>
                  <a:pt x="453554" y="323050"/>
                </a:lnTo>
                <a:lnTo>
                  <a:pt x="464185" y="317119"/>
                </a:lnTo>
                <a:lnTo>
                  <a:pt x="508442" y="317119"/>
                </a:lnTo>
                <a:lnTo>
                  <a:pt x="481884" y="302768"/>
                </a:lnTo>
                <a:lnTo>
                  <a:pt x="438785" y="302768"/>
                </a:lnTo>
                <a:lnTo>
                  <a:pt x="434848" y="298831"/>
                </a:lnTo>
                <a:lnTo>
                  <a:pt x="434848" y="287782"/>
                </a:lnTo>
                <a:lnTo>
                  <a:pt x="439293" y="283972"/>
                </a:lnTo>
                <a:lnTo>
                  <a:pt x="473070" y="283972"/>
                </a:lnTo>
                <a:lnTo>
                  <a:pt x="472455" y="281303"/>
                </a:lnTo>
                <a:lnTo>
                  <a:pt x="465677" y="271510"/>
                </a:lnTo>
                <a:lnTo>
                  <a:pt x="455803" y="265027"/>
                </a:lnTo>
                <a:lnTo>
                  <a:pt x="443738" y="262890"/>
                </a:lnTo>
                <a:close/>
              </a:path>
              <a:path w="536575" h="549910">
                <a:moveTo>
                  <a:pt x="120496" y="187198"/>
                </a:moveTo>
                <a:lnTo>
                  <a:pt x="76200" y="187198"/>
                </a:lnTo>
                <a:lnTo>
                  <a:pt x="129667" y="217678"/>
                </a:lnTo>
                <a:lnTo>
                  <a:pt x="129667" y="268986"/>
                </a:lnTo>
                <a:lnTo>
                  <a:pt x="69596" y="303275"/>
                </a:lnTo>
                <a:lnTo>
                  <a:pt x="80010" y="322072"/>
                </a:lnTo>
                <a:lnTo>
                  <a:pt x="140208" y="287782"/>
                </a:lnTo>
                <a:lnTo>
                  <a:pt x="178905" y="287782"/>
                </a:lnTo>
                <a:lnTo>
                  <a:pt x="149606" y="268478"/>
                </a:lnTo>
                <a:lnTo>
                  <a:pt x="149606" y="217043"/>
                </a:lnTo>
                <a:lnTo>
                  <a:pt x="183998" y="197738"/>
                </a:lnTo>
                <a:lnTo>
                  <a:pt x="139065" y="197738"/>
                </a:lnTo>
                <a:lnTo>
                  <a:pt x="120496" y="187198"/>
                </a:lnTo>
                <a:close/>
              </a:path>
              <a:path w="536575" h="549910">
                <a:moveTo>
                  <a:pt x="471932" y="145287"/>
                </a:moveTo>
                <a:lnTo>
                  <a:pt x="450850" y="145287"/>
                </a:lnTo>
                <a:lnTo>
                  <a:pt x="450850" y="175133"/>
                </a:lnTo>
                <a:lnTo>
                  <a:pt x="451485" y="178943"/>
                </a:lnTo>
                <a:lnTo>
                  <a:pt x="453136" y="182245"/>
                </a:lnTo>
                <a:lnTo>
                  <a:pt x="456438" y="183896"/>
                </a:lnTo>
                <a:lnTo>
                  <a:pt x="515493" y="217678"/>
                </a:lnTo>
                <a:lnTo>
                  <a:pt x="515493" y="320929"/>
                </a:lnTo>
                <a:lnTo>
                  <a:pt x="536448" y="320929"/>
                </a:lnTo>
                <a:lnTo>
                  <a:pt x="536439" y="206613"/>
                </a:lnTo>
                <a:lnTo>
                  <a:pt x="534289" y="202692"/>
                </a:lnTo>
                <a:lnTo>
                  <a:pt x="530987" y="201041"/>
                </a:lnTo>
                <a:lnTo>
                  <a:pt x="471932" y="167386"/>
                </a:lnTo>
                <a:lnTo>
                  <a:pt x="471932" y="145287"/>
                </a:lnTo>
                <a:close/>
              </a:path>
              <a:path w="536575" h="549910">
                <a:moveTo>
                  <a:pt x="473070" y="283972"/>
                </a:moveTo>
                <a:lnTo>
                  <a:pt x="449199" y="283972"/>
                </a:lnTo>
                <a:lnTo>
                  <a:pt x="453644" y="288417"/>
                </a:lnTo>
                <a:lnTo>
                  <a:pt x="453644" y="298831"/>
                </a:lnTo>
                <a:lnTo>
                  <a:pt x="449199" y="302768"/>
                </a:lnTo>
                <a:lnTo>
                  <a:pt x="481884" y="302768"/>
                </a:lnTo>
                <a:lnTo>
                  <a:pt x="474599" y="298831"/>
                </a:lnTo>
                <a:lnTo>
                  <a:pt x="475234" y="297180"/>
                </a:lnTo>
                <a:lnTo>
                  <a:pt x="475234" y="293370"/>
                </a:lnTo>
                <a:lnTo>
                  <a:pt x="473070" y="283972"/>
                </a:lnTo>
                <a:close/>
              </a:path>
              <a:path w="536575" h="549910">
                <a:moveTo>
                  <a:pt x="244077" y="24765"/>
                </a:moveTo>
                <a:lnTo>
                  <a:pt x="201422" y="24765"/>
                </a:lnTo>
                <a:lnTo>
                  <a:pt x="257175" y="58547"/>
                </a:lnTo>
                <a:lnTo>
                  <a:pt x="257175" y="187833"/>
                </a:lnTo>
                <a:lnTo>
                  <a:pt x="259334" y="191135"/>
                </a:lnTo>
                <a:lnTo>
                  <a:pt x="262763" y="193294"/>
                </a:lnTo>
                <a:lnTo>
                  <a:pt x="327279" y="230886"/>
                </a:lnTo>
                <a:lnTo>
                  <a:pt x="326771" y="233172"/>
                </a:lnTo>
                <a:lnTo>
                  <a:pt x="326771" y="244729"/>
                </a:lnTo>
                <a:lnTo>
                  <a:pt x="328930" y="250825"/>
                </a:lnTo>
                <a:lnTo>
                  <a:pt x="332740" y="256286"/>
                </a:lnTo>
                <a:lnTo>
                  <a:pt x="341985" y="264560"/>
                </a:lnTo>
                <a:lnTo>
                  <a:pt x="353075" y="268478"/>
                </a:lnTo>
                <a:lnTo>
                  <a:pt x="364761" y="267823"/>
                </a:lnTo>
                <a:lnTo>
                  <a:pt x="375793" y="262382"/>
                </a:lnTo>
                <a:lnTo>
                  <a:pt x="383978" y="253055"/>
                </a:lnTo>
                <a:lnTo>
                  <a:pt x="386039" y="246887"/>
                </a:lnTo>
                <a:lnTo>
                  <a:pt x="352679" y="246887"/>
                </a:lnTo>
                <a:lnTo>
                  <a:pt x="348234" y="242443"/>
                </a:lnTo>
                <a:lnTo>
                  <a:pt x="348234" y="232537"/>
                </a:lnTo>
                <a:lnTo>
                  <a:pt x="352679" y="228092"/>
                </a:lnTo>
                <a:lnTo>
                  <a:pt x="386236" y="228092"/>
                </a:lnTo>
                <a:lnTo>
                  <a:pt x="381889" y="218694"/>
                </a:lnTo>
                <a:lnTo>
                  <a:pt x="375212" y="212725"/>
                </a:lnTo>
                <a:lnTo>
                  <a:pt x="338836" y="212725"/>
                </a:lnTo>
                <a:lnTo>
                  <a:pt x="279273" y="177800"/>
                </a:lnTo>
                <a:lnTo>
                  <a:pt x="279273" y="58547"/>
                </a:lnTo>
                <a:lnTo>
                  <a:pt x="311422" y="39243"/>
                </a:lnTo>
                <a:lnTo>
                  <a:pt x="268224" y="39243"/>
                </a:lnTo>
                <a:lnTo>
                  <a:pt x="244077" y="24765"/>
                </a:lnTo>
                <a:close/>
              </a:path>
              <a:path w="536575" h="549910">
                <a:moveTo>
                  <a:pt x="68453" y="229743"/>
                </a:moveTo>
                <a:lnTo>
                  <a:pt x="22606" y="256921"/>
                </a:lnTo>
                <a:lnTo>
                  <a:pt x="64781" y="256921"/>
                </a:lnTo>
                <a:lnTo>
                  <a:pt x="78867" y="248538"/>
                </a:lnTo>
                <a:lnTo>
                  <a:pt x="68453" y="229743"/>
                </a:lnTo>
                <a:close/>
              </a:path>
              <a:path w="536575" h="549910">
                <a:moveTo>
                  <a:pt x="386236" y="228092"/>
                </a:moveTo>
                <a:lnTo>
                  <a:pt x="362585" y="228092"/>
                </a:lnTo>
                <a:lnTo>
                  <a:pt x="367030" y="232537"/>
                </a:lnTo>
                <a:lnTo>
                  <a:pt x="367030" y="242443"/>
                </a:lnTo>
                <a:lnTo>
                  <a:pt x="362585" y="246887"/>
                </a:lnTo>
                <a:lnTo>
                  <a:pt x="386039" y="246887"/>
                </a:lnTo>
                <a:lnTo>
                  <a:pt x="387746" y="241776"/>
                </a:lnTo>
                <a:lnTo>
                  <a:pt x="387120" y="230886"/>
                </a:lnTo>
                <a:lnTo>
                  <a:pt x="386999" y="229743"/>
                </a:lnTo>
                <a:lnTo>
                  <a:pt x="386236" y="228092"/>
                </a:lnTo>
                <a:close/>
              </a:path>
              <a:path w="536575" h="549910">
                <a:moveTo>
                  <a:pt x="361648" y="206613"/>
                </a:moveTo>
                <a:lnTo>
                  <a:pt x="349938" y="207281"/>
                </a:lnTo>
                <a:lnTo>
                  <a:pt x="338836" y="212725"/>
                </a:lnTo>
                <a:lnTo>
                  <a:pt x="375212" y="212725"/>
                </a:lnTo>
                <a:lnTo>
                  <a:pt x="372715" y="210492"/>
                </a:lnTo>
                <a:lnTo>
                  <a:pt x="361648" y="206613"/>
                </a:lnTo>
                <a:close/>
              </a:path>
              <a:path w="536575" h="549910">
                <a:moveTo>
                  <a:pt x="214122" y="112141"/>
                </a:moveTo>
                <a:lnTo>
                  <a:pt x="192659" y="112141"/>
                </a:lnTo>
                <a:lnTo>
                  <a:pt x="192659" y="167386"/>
                </a:lnTo>
                <a:lnTo>
                  <a:pt x="139065" y="197738"/>
                </a:lnTo>
                <a:lnTo>
                  <a:pt x="183998" y="197738"/>
                </a:lnTo>
                <a:lnTo>
                  <a:pt x="208661" y="183896"/>
                </a:lnTo>
                <a:lnTo>
                  <a:pt x="211963" y="182245"/>
                </a:lnTo>
                <a:lnTo>
                  <a:pt x="214122" y="178435"/>
                </a:lnTo>
                <a:lnTo>
                  <a:pt x="214122" y="112141"/>
                </a:lnTo>
                <a:close/>
              </a:path>
              <a:path w="536575" h="549910">
                <a:moveTo>
                  <a:pt x="390739" y="102937"/>
                </a:moveTo>
                <a:lnTo>
                  <a:pt x="379253" y="105759"/>
                </a:lnTo>
                <a:lnTo>
                  <a:pt x="369625" y="112724"/>
                </a:lnTo>
                <a:lnTo>
                  <a:pt x="363093" y="123190"/>
                </a:lnTo>
                <a:lnTo>
                  <a:pt x="361182" y="135606"/>
                </a:lnTo>
                <a:lnTo>
                  <a:pt x="363997" y="147272"/>
                </a:lnTo>
                <a:lnTo>
                  <a:pt x="370933" y="156962"/>
                </a:lnTo>
                <a:lnTo>
                  <a:pt x="381381" y="163449"/>
                </a:lnTo>
                <a:lnTo>
                  <a:pt x="393485" y="165433"/>
                </a:lnTo>
                <a:lnTo>
                  <a:pt x="404971" y="162655"/>
                </a:lnTo>
                <a:lnTo>
                  <a:pt x="414599" y="155733"/>
                </a:lnTo>
                <a:lnTo>
                  <a:pt x="421132" y="145287"/>
                </a:lnTo>
                <a:lnTo>
                  <a:pt x="471932" y="145287"/>
                </a:lnTo>
                <a:lnTo>
                  <a:pt x="471932" y="143637"/>
                </a:lnTo>
                <a:lnTo>
                  <a:pt x="387476" y="143637"/>
                </a:lnTo>
                <a:lnTo>
                  <a:pt x="383032" y="139192"/>
                </a:lnTo>
                <a:lnTo>
                  <a:pt x="383032" y="129286"/>
                </a:lnTo>
                <a:lnTo>
                  <a:pt x="387476" y="124841"/>
                </a:lnTo>
                <a:lnTo>
                  <a:pt x="471932" y="124841"/>
                </a:lnTo>
                <a:lnTo>
                  <a:pt x="471932" y="123190"/>
                </a:lnTo>
                <a:lnTo>
                  <a:pt x="421132" y="123190"/>
                </a:lnTo>
                <a:lnTo>
                  <a:pt x="418060" y="117314"/>
                </a:lnTo>
                <a:lnTo>
                  <a:pt x="413893" y="112188"/>
                </a:lnTo>
                <a:lnTo>
                  <a:pt x="408773" y="107991"/>
                </a:lnTo>
                <a:lnTo>
                  <a:pt x="402844" y="104902"/>
                </a:lnTo>
                <a:lnTo>
                  <a:pt x="390739" y="102937"/>
                </a:lnTo>
                <a:close/>
              </a:path>
              <a:path w="536575" h="549910">
                <a:moveTo>
                  <a:pt x="471932" y="124841"/>
                </a:moveTo>
                <a:lnTo>
                  <a:pt x="397891" y="124841"/>
                </a:lnTo>
                <a:lnTo>
                  <a:pt x="401828" y="128650"/>
                </a:lnTo>
                <a:lnTo>
                  <a:pt x="401828" y="139192"/>
                </a:lnTo>
                <a:lnTo>
                  <a:pt x="397383" y="143637"/>
                </a:lnTo>
                <a:lnTo>
                  <a:pt x="471932" y="143637"/>
                </a:lnTo>
                <a:lnTo>
                  <a:pt x="471932" y="124841"/>
                </a:lnTo>
                <a:close/>
              </a:path>
              <a:path w="536575" h="549910">
                <a:moveTo>
                  <a:pt x="150114" y="68961"/>
                </a:moveTo>
                <a:lnTo>
                  <a:pt x="128650" y="68961"/>
                </a:lnTo>
                <a:lnTo>
                  <a:pt x="128650" y="132587"/>
                </a:lnTo>
                <a:lnTo>
                  <a:pt x="150114" y="132587"/>
                </a:lnTo>
                <a:lnTo>
                  <a:pt x="150114" y="68961"/>
                </a:lnTo>
                <a:close/>
              </a:path>
              <a:path w="536575" h="549910">
                <a:moveTo>
                  <a:pt x="377180" y="24765"/>
                </a:moveTo>
                <a:lnTo>
                  <a:pt x="335534" y="24765"/>
                </a:lnTo>
                <a:lnTo>
                  <a:pt x="450850" y="95504"/>
                </a:lnTo>
                <a:lnTo>
                  <a:pt x="450850" y="123190"/>
                </a:lnTo>
                <a:lnTo>
                  <a:pt x="471932" y="123190"/>
                </a:lnTo>
                <a:lnTo>
                  <a:pt x="471932" y="85598"/>
                </a:lnTo>
                <a:lnTo>
                  <a:pt x="470281" y="82296"/>
                </a:lnTo>
                <a:lnTo>
                  <a:pt x="466851" y="80010"/>
                </a:lnTo>
                <a:lnTo>
                  <a:pt x="377180" y="24765"/>
                </a:lnTo>
                <a:close/>
              </a:path>
              <a:path w="536575" h="549910">
                <a:moveTo>
                  <a:pt x="337185" y="0"/>
                </a:moveTo>
                <a:lnTo>
                  <a:pt x="333375" y="0"/>
                </a:lnTo>
                <a:lnTo>
                  <a:pt x="330073" y="2159"/>
                </a:lnTo>
                <a:lnTo>
                  <a:pt x="268224" y="39243"/>
                </a:lnTo>
                <a:lnTo>
                  <a:pt x="311422" y="39243"/>
                </a:lnTo>
                <a:lnTo>
                  <a:pt x="335534" y="24765"/>
                </a:lnTo>
                <a:lnTo>
                  <a:pt x="377180" y="24765"/>
                </a:lnTo>
                <a:lnTo>
                  <a:pt x="340487" y="2159"/>
                </a:lnTo>
                <a:lnTo>
                  <a:pt x="337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814527" y="3021584"/>
            <a:ext cx="11811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940" marR="5080" indent="-269875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FFFFFF"/>
                </a:solidFill>
                <a:latin typeface="Trebuchet MS"/>
                <a:cs typeface="Trebuchet MS"/>
              </a:rPr>
              <a:t>Interactive </a:t>
            </a: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58190" y="4027423"/>
            <a:ext cx="1692910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Fast,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scalable 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interactive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queries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on petabyte-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scale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data lakes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582930" y="3809238"/>
            <a:ext cx="1645920" cy="0"/>
          </a:xfrm>
          <a:custGeom>
            <a:avLst/>
            <a:gdLst/>
            <a:ahLst/>
            <a:cxnLst/>
            <a:rect l="l" t="t" r="r" b="b"/>
            <a:pathLst>
              <a:path w="1645920" h="0">
                <a:moveTo>
                  <a:pt x="0" y="0"/>
                </a:moveTo>
                <a:lnTo>
                  <a:pt x="16459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109715" y="2269412"/>
            <a:ext cx="586105" cy="433705"/>
          </a:xfrm>
          <a:custGeom>
            <a:avLst/>
            <a:gdLst/>
            <a:ahLst/>
            <a:cxnLst/>
            <a:rect l="l" t="t" r="r" b="b"/>
            <a:pathLst>
              <a:path w="586105" h="433705">
                <a:moveTo>
                  <a:pt x="251890" y="407110"/>
                </a:moveTo>
                <a:lnTo>
                  <a:pt x="0" y="407110"/>
                </a:lnTo>
                <a:lnTo>
                  <a:pt x="0" y="433375"/>
                </a:lnTo>
                <a:lnTo>
                  <a:pt x="251890" y="433375"/>
                </a:lnTo>
                <a:lnTo>
                  <a:pt x="251890" y="407110"/>
                </a:lnTo>
                <a:close/>
              </a:path>
              <a:path w="586105" h="433705">
                <a:moveTo>
                  <a:pt x="488145" y="342616"/>
                </a:moveTo>
                <a:lnTo>
                  <a:pt x="448550" y="342616"/>
                </a:lnTo>
                <a:lnTo>
                  <a:pt x="518018" y="404681"/>
                </a:lnTo>
                <a:lnTo>
                  <a:pt x="545207" y="414990"/>
                </a:lnTo>
                <a:lnTo>
                  <a:pt x="553510" y="414152"/>
                </a:lnTo>
                <a:lnTo>
                  <a:pt x="561512" y="411649"/>
                </a:lnTo>
                <a:lnTo>
                  <a:pt x="568931" y="407494"/>
                </a:lnTo>
                <a:lnTo>
                  <a:pt x="575488" y="401700"/>
                </a:lnTo>
                <a:lnTo>
                  <a:pt x="582247" y="390327"/>
                </a:lnTo>
                <a:lnTo>
                  <a:pt x="541528" y="390327"/>
                </a:lnTo>
                <a:lnTo>
                  <a:pt x="488145" y="342616"/>
                </a:lnTo>
                <a:close/>
              </a:path>
              <a:path w="586105" h="433705">
                <a:moveTo>
                  <a:pt x="527721" y="304849"/>
                </a:moveTo>
                <a:lnTo>
                  <a:pt x="488101" y="304849"/>
                </a:lnTo>
                <a:lnTo>
                  <a:pt x="560519" y="369472"/>
                </a:lnTo>
                <a:lnTo>
                  <a:pt x="560983" y="378376"/>
                </a:lnTo>
                <a:lnTo>
                  <a:pt x="550543" y="389867"/>
                </a:lnTo>
                <a:lnTo>
                  <a:pt x="541528" y="390327"/>
                </a:lnTo>
                <a:lnTo>
                  <a:pt x="582247" y="390327"/>
                </a:lnTo>
                <a:lnTo>
                  <a:pt x="583668" y="387936"/>
                </a:lnTo>
                <a:lnTo>
                  <a:pt x="585830" y="372636"/>
                </a:lnTo>
                <a:lnTo>
                  <a:pt x="582071" y="357638"/>
                </a:lnTo>
                <a:lnTo>
                  <a:pt x="572483" y="344783"/>
                </a:lnTo>
                <a:lnTo>
                  <a:pt x="527721" y="304849"/>
                </a:lnTo>
                <a:close/>
              </a:path>
              <a:path w="586105" h="433705">
                <a:moveTo>
                  <a:pt x="247603" y="262650"/>
                </a:moveTo>
                <a:lnTo>
                  <a:pt x="219399" y="262650"/>
                </a:lnTo>
                <a:lnTo>
                  <a:pt x="240834" y="304741"/>
                </a:lnTo>
                <a:lnTo>
                  <a:pt x="273908" y="338003"/>
                </a:lnTo>
                <a:lnTo>
                  <a:pt x="316022" y="359855"/>
                </a:lnTo>
                <a:lnTo>
                  <a:pt x="364577" y="367712"/>
                </a:lnTo>
                <a:lnTo>
                  <a:pt x="387397" y="366015"/>
                </a:lnTo>
                <a:lnTo>
                  <a:pt x="409161" y="361094"/>
                </a:lnTo>
                <a:lnTo>
                  <a:pt x="429627" y="353208"/>
                </a:lnTo>
                <a:lnTo>
                  <a:pt x="448550" y="342616"/>
                </a:lnTo>
                <a:lnTo>
                  <a:pt x="488145" y="342616"/>
                </a:lnTo>
                <a:lnTo>
                  <a:pt x="486837" y="341448"/>
                </a:lnTo>
                <a:lnTo>
                  <a:pt x="364577" y="341447"/>
                </a:lnTo>
                <a:lnTo>
                  <a:pt x="326529" y="335616"/>
                </a:lnTo>
                <a:lnTo>
                  <a:pt x="293148" y="319330"/>
                </a:lnTo>
                <a:lnTo>
                  <a:pt x="266238" y="294404"/>
                </a:lnTo>
                <a:lnTo>
                  <a:pt x="247603" y="262650"/>
                </a:lnTo>
                <a:close/>
              </a:path>
              <a:path w="586105" h="433705">
                <a:moveTo>
                  <a:pt x="448883" y="91927"/>
                </a:moveTo>
                <a:lnTo>
                  <a:pt x="364577" y="91927"/>
                </a:lnTo>
                <a:lnTo>
                  <a:pt x="413548" y="101749"/>
                </a:lnTo>
                <a:lnTo>
                  <a:pt x="453587" y="128514"/>
                </a:lnTo>
                <a:lnTo>
                  <a:pt x="480606" y="168176"/>
                </a:lnTo>
                <a:lnTo>
                  <a:pt x="490520" y="216686"/>
                </a:lnTo>
                <a:lnTo>
                  <a:pt x="480606" y="265202"/>
                </a:lnTo>
                <a:lnTo>
                  <a:pt x="453587" y="304864"/>
                </a:lnTo>
                <a:lnTo>
                  <a:pt x="413548" y="331627"/>
                </a:lnTo>
                <a:lnTo>
                  <a:pt x="364577" y="341447"/>
                </a:lnTo>
                <a:lnTo>
                  <a:pt x="486837" y="341448"/>
                </a:lnTo>
                <a:lnTo>
                  <a:pt x="469508" y="325960"/>
                </a:lnTo>
                <a:lnTo>
                  <a:pt x="474524" y="321012"/>
                </a:lnTo>
                <a:lnTo>
                  <a:pt x="479297" y="315840"/>
                </a:lnTo>
                <a:lnTo>
                  <a:pt x="483824" y="310450"/>
                </a:lnTo>
                <a:lnTo>
                  <a:pt x="488101" y="304849"/>
                </a:lnTo>
                <a:lnTo>
                  <a:pt x="527721" y="304849"/>
                </a:lnTo>
                <a:lnTo>
                  <a:pt x="501911" y="281824"/>
                </a:lnTo>
                <a:lnTo>
                  <a:pt x="508319" y="266590"/>
                </a:lnTo>
                <a:lnTo>
                  <a:pt x="513069" y="250597"/>
                </a:lnTo>
                <a:lnTo>
                  <a:pt x="516020" y="233933"/>
                </a:lnTo>
                <a:lnTo>
                  <a:pt x="517035" y="216686"/>
                </a:lnTo>
                <a:lnTo>
                  <a:pt x="509249" y="169000"/>
                </a:lnTo>
                <a:lnTo>
                  <a:pt x="487579" y="127548"/>
                </a:lnTo>
                <a:lnTo>
                  <a:pt x="454557" y="94838"/>
                </a:lnTo>
                <a:lnTo>
                  <a:pt x="448883" y="91927"/>
                </a:lnTo>
                <a:close/>
              </a:path>
              <a:path w="586105" h="433705">
                <a:moveTo>
                  <a:pt x="172346" y="302048"/>
                </a:moveTo>
                <a:lnTo>
                  <a:pt x="0" y="302047"/>
                </a:lnTo>
                <a:lnTo>
                  <a:pt x="0" y="328313"/>
                </a:lnTo>
                <a:lnTo>
                  <a:pt x="172346" y="328313"/>
                </a:lnTo>
                <a:lnTo>
                  <a:pt x="172346" y="302048"/>
                </a:lnTo>
                <a:close/>
              </a:path>
              <a:path w="586105" h="433705">
                <a:moveTo>
                  <a:pt x="308377" y="262650"/>
                </a:moveTo>
                <a:lnTo>
                  <a:pt x="276703" y="262650"/>
                </a:lnTo>
                <a:lnTo>
                  <a:pt x="292128" y="284021"/>
                </a:lnTo>
                <a:lnTo>
                  <a:pt x="312632" y="300615"/>
                </a:lnTo>
                <a:lnTo>
                  <a:pt x="337139" y="311360"/>
                </a:lnTo>
                <a:lnTo>
                  <a:pt x="364577" y="315180"/>
                </a:lnTo>
                <a:lnTo>
                  <a:pt x="403244" y="307428"/>
                </a:lnTo>
                <a:lnTo>
                  <a:pt x="430941" y="288915"/>
                </a:lnTo>
                <a:lnTo>
                  <a:pt x="364577" y="288915"/>
                </a:lnTo>
                <a:lnTo>
                  <a:pt x="348147" y="287066"/>
                </a:lnTo>
                <a:lnTo>
                  <a:pt x="333026" y="281795"/>
                </a:lnTo>
                <a:lnTo>
                  <a:pt x="319630" y="273518"/>
                </a:lnTo>
                <a:lnTo>
                  <a:pt x="308377" y="262650"/>
                </a:lnTo>
                <a:close/>
              </a:path>
              <a:path w="586105" h="433705">
                <a:moveTo>
                  <a:pt x="430941" y="144457"/>
                </a:moveTo>
                <a:lnTo>
                  <a:pt x="364577" y="144457"/>
                </a:lnTo>
                <a:lnTo>
                  <a:pt x="392925" y="150143"/>
                </a:lnTo>
                <a:lnTo>
                  <a:pt x="416106" y="165638"/>
                </a:lnTo>
                <a:lnTo>
                  <a:pt x="431750" y="188600"/>
                </a:lnTo>
                <a:lnTo>
                  <a:pt x="437491" y="216686"/>
                </a:lnTo>
                <a:lnTo>
                  <a:pt x="431750" y="244773"/>
                </a:lnTo>
                <a:lnTo>
                  <a:pt x="416106" y="267735"/>
                </a:lnTo>
                <a:lnTo>
                  <a:pt x="392925" y="283230"/>
                </a:lnTo>
                <a:lnTo>
                  <a:pt x="364577" y="288915"/>
                </a:lnTo>
                <a:lnTo>
                  <a:pt x="430941" y="288915"/>
                </a:lnTo>
                <a:lnTo>
                  <a:pt x="434852" y="286301"/>
                </a:lnTo>
                <a:lnTo>
                  <a:pt x="456181" y="254990"/>
                </a:lnTo>
                <a:lnTo>
                  <a:pt x="464006" y="216686"/>
                </a:lnTo>
                <a:lnTo>
                  <a:pt x="456181" y="178383"/>
                </a:lnTo>
                <a:lnTo>
                  <a:pt x="434852" y="147072"/>
                </a:lnTo>
                <a:lnTo>
                  <a:pt x="430941" y="144457"/>
                </a:lnTo>
                <a:close/>
              </a:path>
              <a:path w="586105" h="433705">
                <a:moveTo>
                  <a:pt x="357948" y="210120"/>
                </a:moveTo>
                <a:lnTo>
                  <a:pt x="0" y="210120"/>
                </a:lnTo>
                <a:lnTo>
                  <a:pt x="0" y="236385"/>
                </a:lnTo>
                <a:lnTo>
                  <a:pt x="357948" y="236385"/>
                </a:lnTo>
                <a:lnTo>
                  <a:pt x="357948" y="210120"/>
                </a:lnTo>
                <a:close/>
              </a:path>
              <a:path w="586105" h="433705">
                <a:moveTo>
                  <a:pt x="364577" y="65662"/>
                </a:moveTo>
                <a:lnTo>
                  <a:pt x="312821" y="74633"/>
                </a:lnTo>
                <a:lnTo>
                  <a:pt x="268663" y="99433"/>
                </a:lnTo>
                <a:lnTo>
                  <a:pt x="235281" y="136896"/>
                </a:lnTo>
                <a:lnTo>
                  <a:pt x="215852" y="183855"/>
                </a:lnTo>
                <a:lnTo>
                  <a:pt x="243206" y="183855"/>
                </a:lnTo>
                <a:lnTo>
                  <a:pt x="260176" y="147182"/>
                </a:lnTo>
                <a:lnTo>
                  <a:pt x="287627" y="118061"/>
                </a:lnTo>
                <a:lnTo>
                  <a:pt x="323210" y="98855"/>
                </a:lnTo>
                <a:lnTo>
                  <a:pt x="364577" y="91927"/>
                </a:lnTo>
                <a:lnTo>
                  <a:pt x="448883" y="91927"/>
                </a:lnTo>
                <a:lnTo>
                  <a:pt x="412712" y="73374"/>
                </a:lnTo>
                <a:lnTo>
                  <a:pt x="364577" y="65662"/>
                </a:lnTo>
                <a:close/>
              </a:path>
              <a:path w="586105" h="433705">
                <a:moveTo>
                  <a:pt x="364577" y="118192"/>
                </a:moveTo>
                <a:lnTo>
                  <a:pt x="333650" y="123083"/>
                </a:lnTo>
                <a:lnTo>
                  <a:pt x="306700" y="136705"/>
                </a:lnTo>
                <a:lnTo>
                  <a:pt x="285282" y="157487"/>
                </a:lnTo>
                <a:lnTo>
                  <a:pt x="270947" y="183855"/>
                </a:lnTo>
                <a:lnTo>
                  <a:pt x="299704" y="183855"/>
                </a:lnTo>
                <a:lnTo>
                  <a:pt x="310973" y="167851"/>
                </a:lnTo>
                <a:lnTo>
                  <a:pt x="326079" y="155403"/>
                </a:lnTo>
                <a:lnTo>
                  <a:pt x="344216" y="147331"/>
                </a:lnTo>
                <a:lnTo>
                  <a:pt x="364577" y="144457"/>
                </a:lnTo>
                <a:lnTo>
                  <a:pt x="430941" y="144457"/>
                </a:lnTo>
                <a:lnTo>
                  <a:pt x="403244" y="125944"/>
                </a:lnTo>
                <a:lnTo>
                  <a:pt x="364577" y="118192"/>
                </a:lnTo>
                <a:close/>
              </a:path>
              <a:path w="586105" h="433705">
                <a:moveTo>
                  <a:pt x="172346" y="105060"/>
                </a:moveTo>
                <a:lnTo>
                  <a:pt x="0" y="105060"/>
                </a:lnTo>
                <a:lnTo>
                  <a:pt x="0" y="131325"/>
                </a:lnTo>
                <a:lnTo>
                  <a:pt x="172346" y="131325"/>
                </a:lnTo>
                <a:lnTo>
                  <a:pt x="172346" y="105060"/>
                </a:lnTo>
                <a:close/>
              </a:path>
              <a:path w="586105" h="433705">
                <a:moveTo>
                  <a:pt x="278404" y="0"/>
                </a:moveTo>
                <a:lnTo>
                  <a:pt x="0" y="0"/>
                </a:lnTo>
                <a:lnTo>
                  <a:pt x="0" y="26265"/>
                </a:lnTo>
                <a:lnTo>
                  <a:pt x="278404" y="26265"/>
                </a:lnTo>
                <a:lnTo>
                  <a:pt x="2784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5463666" y="3021584"/>
            <a:ext cx="11550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242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workflows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199126" y="4027423"/>
            <a:ext cx="1682114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90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Lightweight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workflows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prepare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downstream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cases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5218938" y="3809238"/>
            <a:ext cx="1645920" cy="635"/>
          </a:xfrm>
          <a:custGeom>
            <a:avLst/>
            <a:gdLst/>
            <a:ahLst/>
            <a:cxnLst/>
            <a:rect l="l" t="t" r="r" b="b"/>
            <a:pathLst>
              <a:path w="1645920" h="635">
                <a:moveTo>
                  <a:pt x="0" y="0"/>
                </a:moveTo>
                <a:lnTo>
                  <a:pt x="1645919" y="12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5772911" y="2220722"/>
            <a:ext cx="536575" cy="527050"/>
          </a:xfrm>
          <a:custGeom>
            <a:avLst/>
            <a:gdLst/>
            <a:ahLst/>
            <a:cxnLst/>
            <a:rect l="l" t="t" r="r" b="b"/>
            <a:pathLst>
              <a:path w="536575" h="527050">
                <a:moveTo>
                  <a:pt x="68452" y="195579"/>
                </a:moveTo>
                <a:lnTo>
                  <a:pt x="41737" y="200660"/>
                </a:lnTo>
                <a:lnTo>
                  <a:pt x="19986" y="214629"/>
                </a:lnTo>
                <a:lnTo>
                  <a:pt x="5355" y="237489"/>
                </a:lnTo>
                <a:lnTo>
                  <a:pt x="0" y="262889"/>
                </a:lnTo>
                <a:lnTo>
                  <a:pt x="4423" y="288289"/>
                </a:lnTo>
                <a:lnTo>
                  <a:pt x="16621" y="308610"/>
                </a:lnTo>
                <a:lnTo>
                  <a:pt x="34986" y="323850"/>
                </a:lnTo>
                <a:lnTo>
                  <a:pt x="57912" y="331470"/>
                </a:lnTo>
                <a:lnTo>
                  <a:pt x="57912" y="401320"/>
                </a:lnTo>
                <a:lnTo>
                  <a:pt x="36992" y="408939"/>
                </a:lnTo>
                <a:lnTo>
                  <a:pt x="20192" y="422910"/>
                </a:lnTo>
                <a:lnTo>
                  <a:pt x="9013" y="441960"/>
                </a:lnTo>
                <a:lnTo>
                  <a:pt x="4952" y="464820"/>
                </a:lnTo>
                <a:lnTo>
                  <a:pt x="9971" y="488950"/>
                </a:lnTo>
                <a:lnTo>
                  <a:pt x="23669" y="509270"/>
                </a:lnTo>
                <a:lnTo>
                  <a:pt x="44011" y="523239"/>
                </a:lnTo>
                <a:lnTo>
                  <a:pt x="68961" y="527050"/>
                </a:lnTo>
                <a:lnTo>
                  <a:pt x="93890" y="523239"/>
                </a:lnTo>
                <a:lnTo>
                  <a:pt x="114188" y="509270"/>
                </a:lnTo>
                <a:lnTo>
                  <a:pt x="115895" y="506729"/>
                </a:lnTo>
                <a:lnTo>
                  <a:pt x="69468" y="506729"/>
                </a:lnTo>
                <a:lnTo>
                  <a:pt x="52909" y="502920"/>
                </a:lnTo>
                <a:lnTo>
                  <a:pt x="39385" y="494029"/>
                </a:lnTo>
                <a:lnTo>
                  <a:pt x="30267" y="481329"/>
                </a:lnTo>
                <a:lnTo>
                  <a:pt x="26924" y="464820"/>
                </a:lnTo>
                <a:lnTo>
                  <a:pt x="30267" y="448310"/>
                </a:lnTo>
                <a:lnTo>
                  <a:pt x="39385" y="435610"/>
                </a:lnTo>
                <a:lnTo>
                  <a:pt x="52909" y="426720"/>
                </a:lnTo>
                <a:lnTo>
                  <a:pt x="69468" y="422910"/>
                </a:lnTo>
                <a:lnTo>
                  <a:pt x="117601" y="422910"/>
                </a:lnTo>
                <a:lnTo>
                  <a:pt x="100802" y="408939"/>
                </a:lnTo>
                <a:lnTo>
                  <a:pt x="79883" y="401320"/>
                </a:lnTo>
                <a:lnTo>
                  <a:pt x="79883" y="331470"/>
                </a:lnTo>
                <a:lnTo>
                  <a:pt x="100294" y="325120"/>
                </a:lnTo>
                <a:lnTo>
                  <a:pt x="117348" y="312420"/>
                </a:lnTo>
                <a:lnTo>
                  <a:pt x="118246" y="311150"/>
                </a:lnTo>
                <a:lnTo>
                  <a:pt x="68961" y="311150"/>
                </a:lnTo>
                <a:lnTo>
                  <a:pt x="50341" y="307339"/>
                </a:lnTo>
                <a:lnTo>
                  <a:pt x="35258" y="297179"/>
                </a:lnTo>
                <a:lnTo>
                  <a:pt x="25151" y="281939"/>
                </a:lnTo>
                <a:lnTo>
                  <a:pt x="21462" y="264160"/>
                </a:lnTo>
                <a:lnTo>
                  <a:pt x="25223" y="245110"/>
                </a:lnTo>
                <a:lnTo>
                  <a:pt x="35448" y="229870"/>
                </a:lnTo>
                <a:lnTo>
                  <a:pt x="50555" y="219710"/>
                </a:lnTo>
                <a:lnTo>
                  <a:pt x="68961" y="215900"/>
                </a:lnTo>
                <a:lnTo>
                  <a:pt x="116652" y="215900"/>
                </a:lnTo>
                <a:lnTo>
                  <a:pt x="113426" y="212089"/>
                </a:lnTo>
                <a:lnTo>
                  <a:pt x="92874" y="199389"/>
                </a:lnTo>
                <a:lnTo>
                  <a:pt x="68452" y="195579"/>
                </a:lnTo>
                <a:close/>
              </a:path>
              <a:path w="536575" h="527050">
                <a:moveTo>
                  <a:pt x="229661" y="274320"/>
                </a:moveTo>
                <a:lnTo>
                  <a:pt x="207263" y="274320"/>
                </a:lnTo>
                <a:lnTo>
                  <a:pt x="213594" y="293370"/>
                </a:lnTo>
                <a:lnTo>
                  <a:pt x="225044" y="308610"/>
                </a:lnTo>
                <a:lnTo>
                  <a:pt x="240589" y="320039"/>
                </a:lnTo>
                <a:lnTo>
                  <a:pt x="259207" y="326389"/>
                </a:lnTo>
                <a:lnTo>
                  <a:pt x="259207" y="391160"/>
                </a:lnTo>
                <a:lnTo>
                  <a:pt x="236281" y="398779"/>
                </a:lnTo>
                <a:lnTo>
                  <a:pt x="217916" y="414020"/>
                </a:lnTo>
                <a:lnTo>
                  <a:pt x="205718" y="434339"/>
                </a:lnTo>
                <a:lnTo>
                  <a:pt x="201295" y="458470"/>
                </a:lnTo>
                <a:lnTo>
                  <a:pt x="206738" y="485139"/>
                </a:lnTo>
                <a:lnTo>
                  <a:pt x="221599" y="506729"/>
                </a:lnTo>
                <a:lnTo>
                  <a:pt x="243675" y="520700"/>
                </a:lnTo>
                <a:lnTo>
                  <a:pt x="270763" y="527050"/>
                </a:lnTo>
                <a:lnTo>
                  <a:pt x="297761" y="520700"/>
                </a:lnTo>
                <a:lnTo>
                  <a:pt x="319674" y="506729"/>
                </a:lnTo>
                <a:lnTo>
                  <a:pt x="270763" y="506729"/>
                </a:lnTo>
                <a:lnTo>
                  <a:pt x="252065" y="502920"/>
                </a:lnTo>
                <a:lnTo>
                  <a:pt x="236807" y="492760"/>
                </a:lnTo>
                <a:lnTo>
                  <a:pt x="226526" y="477520"/>
                </a:lnTo>
                <a:lnTo>
                  <a:pt x="222758" y="459739"/>
                </a:lnTo>
                <a:lnTo>
                  <a:pt x="226526" y="440689"/>
                </a:lnTo>
                <a:lnTo>
                  <a:pt x="236807" y="425450"/>
                </a:lnTo>
                <a:lnTo>
                  <a:pt x="252065" y="415289"/>
                </a:lnTo>
                <a:lnTo>
                  <a:pt x="270763" y="411479"/>
                </a:lnTo>
                <a:lnTo>
                  <a:pt x="321516" y="411479"/>
                </a:lnTo>
                <a:lnTo>
                  <a:pt x="304530" y="398779"/>
                </a:lnTo>
                <a:lnTo>
                  <a:pt x="281177" y="389889"/>
                </a:lnTo>
                <a:lnTo>
                  <a:pt x="281177" y="326389"/>
                </a:lnTo>
                <a:lnTo>
                  <a:pt x="299866" y="320039"/>
                </a:lnTo>
                <a:lnTo>
                  <a:pt x="315436" y="308610"/>
                </a:lnTo>
                <a:lnTo>
                  <a:pt x="316315" y="307339"/>
                </a:lnTo>
                <a:lnTo>
                  <a:pt x="270255" y="307339"/>
                </a:lnTo>
                <a:lnTo>
                  <a:pt x="253696" y="303529"/>
                </a:lnTo>
                <a:lnTo>
                  <a:pt x="240172" y="294639"/>
                </a:lnTo>
                <a:lnTo>
                  <a:pt x="231054" y="280670"/>
                </a:lnTo>
                <a:lnTo>
                  <a:pt x="229661" y="274320"/>
                </a:lnTo>
                <a:close/>
              </a:path>
              <a:path w="536575" h="527050">
                <a:moveTo>
                  <a:pt x="432079" y="274320"/>
                </a:moveTo>
                <a:lnTo>
                  <a:pt x="409575" y="274320"/>
                </a:lnTo>
                <a:lnTo>
                  <a:pt x="415851" y="292100"/>
                </a:lnTo>
                <a:lnTo>
                  <a:pt x="427307" y="308610"/>
                </a:lnTo>
                <a:lnTo>
                  <a:pt x="442882" y="320039"/>
                </a:lnTo>
                <a:lnTo>
                  <a:pt x="461517" y="326389"/>
                </a:lnTo>
                <a:lnTo>
                  <a:pt x="461517" y="401320"/>
                </a:lnTo>
                <a:lnTo>
                  <a:pt x="440598" y="408939"/>
                </a:lnTo>
                <a:lnTo>
                  <a:pt x="423799" y="422910"/>
                </a:lnTo>
                <a:lnTo>
                  <a:pt x="412619" y="441960"/>
                </a:lnTo>
                <a:lnTo>
                  <a:pt x="408559" y="463550"/>
                </a:lnTo>
                <a:lnTo>
                  <a:pt x="413559" y="488950"/>
                </a:lnTo>
                <a:lnTo>
                  <a:pt x="427228" y="508000"/>
                </a:lnTo>
                <a:lnTo>
                  <a:pt x="447563" y="521970"/>
                </a:lnTo>
                <a:lnTo>
                  <a:pt x="472566" y="527050"/>
                </a:lnTo>
                <a:lnTo>
                  <a:pt x="497496" y="521970"/>
                </a:lnTo>
                <a:lnTo>
                  <a:pt x="517794" y="508000"/>
                </a:lnTo>
                <a:lnTo>
                  <a:pt x="518705" y="506729"/>
                </a:lnTo>
                <a:lnTo>
                  <a:pt x="472566" y="506729"/>
                </a:lnTo>
                <a:lnTo>
                  <a:pt x="456007" y="502920"/>
                </a:lnTo>
                <a:lnTo>
                  <a:pt x="442483" y="494029"/>
                </a:lnTo>
                <a:lnTo>
                  <a:pt x="433365" y="481329"/>
                </a:lnTo>
                <a:lnTo>
                  <a:pt x="430022" y="464820"/>
                </a:lnTo>
                <a:lnTo>
                  <a:pt x="433365" y="448310"/>
                </a:lnTo>
                <a:lnTo>
                  <a:pt x="442483" y="435610"/>
                </a:lnTo>
                <a:lnTo>
                  <a:pt x="456007" y="426720"/>
                </a:lnTo>
                <a:lnTo>
                  <a:pt x="472566" y="422910"/>
                </a:lnTo>
                <a:lnTo>
                  <a:pt x="520827" y="422910"/>
                </a:lnTo>
                <a:lnTo>
                  <a:pt x="503551" y="408939"/>
                </a:lnTo>
                <a:lnTo>
                  <a:pt x="481964" y="402589"/>
                </a:lnTo>
                <a:lnTo>
                  <a:pt x="481964" y="327660"/>
                </a:lnTo>
                <a:lnTo>
                  <a:pt x="503257" y="320039"/>
                </a:lnTo>
                <a:lnTo>
                  <a:pt x="520382" y="306070"/>
                </a:lnTo>
                <a:lnTo>
                  <a:pt x="472566" y="306070"/>
                </a:lnTo>
                <a:lnTo>
                  <a:pt x="456007" y="303529"/>
                </a:lnTo>
                <a:lnTo>
                  <a:pt x="442483" y="294639"/>
                </a:lnTo>
                <a:lnTo>
                  <a:pt x="433365" y="280670"/>
                </a:lnTo>
                <a:lnTo>
                  <a:pt x="432079" y="274320"/>
                </a:lnTo>
                <a:close/>
              </a:path>
              <a:path w="536575" h="527050">
                <a:moveTo>
                  <a:pt x="117601" y="422910"/>
                </a:moveTo>
                <a:lnTo>
                  <a:pt x="69468" y="422910"/>
                </a:lnTo>
                <a:lnTo>
                  <a:pt x="85794" y="425450"/>
                </a:lnTo>
                <a:lnTo>
                  <a:pt x="99298" y="434339"/>
                </a:lnTo>
                <a:lnTo>
                  <a:pt x="108491" y="448310"/>
                </a:lnTo>
                <a:lnTo>
                  <a:pt x="111887" y="464820"/>
                </a:lnTo>
                <a:lnTo>
                  <a:pt x="108563" y="481329"/>
                </a:lnTo>
                <a:lnTo>
                  <a:pt x="99488" y="494029"/>
                </a:lnTo>
                <a:lnTo>
                  <a:pt x="86008" y="502920"/>
                </a:lnTo>
                <a:lnTo>
                  <a:pt x="69468" y="506729"/>
                </a:lnTo>
                <a:lnTo>
                  <a:pt x="115895" y="506729"/>
                </a:lnTo>
                <a:lnTo>
                  <a:pt x="127843" y="488950"/>
                </a:lnTo>
                <a:lnTo>
                  <a:pt x="132841" y="464820"/>
                </a:lnTo>
                <a:lnTo>
                  <a:pt x="128781" y="441960"/>
                </a:lnTo>
                <a:lnTo>
                  <a:pt x="117601" y="422910"/>
                </a:lnTo>
                <a:close/>
              </a:path>
              <a:path w="536575" h="527050">
                <a:moveTo>
                  <a:pt x="321516" y="411479"/>
                </a:moveTo>
                <a:lnTo>
                  <a:pt x="270763" y="411479"/>
                </a:lnTo>
                <a:lnTo>
                  <a:pt x="289389" y="415289"/>
                </a:lnTo>
                <a:lnTo>
                  <a:pt x="304609" y="425450"/>
                </a:lnTo>
                <a:lnTo>
                  <a:pt x="314876" y="440689"/>
                </a:lnTo>
                <a:lnTo>
                  <a:pt x="318642" y="459739"/>
                </a:lnTo>
                <a:lnTo>
                  <a:pt x="314876" y="477520"/>
                </a:lnTo>
                <a:lnTo>
                  <a:pt x="304609" y="492760"/>
                </a:lnTo>
                <a:lnTo>
                  <a:pt x="289389" y="502920"/>
                </a:lnTo>
                <a:lnTo>
                  <a:pt x="270763" y="506729"/>
                </a:lnTo>
                <a:lnTo>
                  <a:pt x="319674" y="506729"/>
                </a:lnTo>
                <a:lnTo>
                  <a:pt x="334468" y="485139"/>
                </a:lnTo>
                <a:lnTo>
                  <a:pt x="340105" y="458470"/>
                </a:lnTo>
                <a:lnTo>
                  <a:pt x="335613" y="434339"/>
                </a:lnTo>
                <a:lnTo>
                  <a:pt x="323214" y="412750"/>
                </a:lnTo>
                <a:lnTo>
                  <a:pt x="321516" y="411479"/>
                </a:lnTo>
                <a:close/>
              </a:path>
              <a:path w="536575" h="527050">
                <a:moveTo>
                  <a:pt x="520827" y="422910"/>
                </a:moveTo>
                <a:lnTo>
                  <a:pt x="472566" y="422910"/>
                </a:lnTo>
                <a:lnTo>
                  <a:pt x="489053" y="426720"/>
                </a:lnTo>
                <a:lnTo>
                  <a:pt x="502538" y="435610"/>
                </a:lnTo>
                <a:lnTo>
                  <a:pt x="511643" y="448310"/>
                </a:lnTo>
                <a:lnTo>
                  <a:pt x="514985" y="464820"/>
                </a:lnTo>
                <a:lnTo>
                  <a:pt x="511643" y="481329"/>
                </a:lnTo>
                <a:lnTo>
                  <a:pt x="502538" y="494029"/>
                </a:lnTo>
                <a:lnTo>
                  <a:pt x="489053" y="502920"/>
                </a:lnTo>
                <a:lnTo>
                  <a:pt x="472566" y="506729"/>
                </a:lnTo>
                <a:lnTo>
                  <a:pt x="518705" y="506729"/>
                </a:lnTo>
                <a:lnTo>
                  <a:pt x="531449" y="488950"/>
                </a:lnTo>
                <a:lnTo>
                  <a:pt x="536448" y="463550"/>
                </a:lnTo>
                <a:lnTo>
                  <a:pt x="532292" y="441960"/>
                </a:lnTo>
                <a:lnTo>
                  <a:pt x="520827" y="422910"/>
                </a:lnTo>
                <a:close/>
              </a:path>
              <a:path w="536575" h="527050">
                <a:moveTo>
                  <a:pt x="270763" y="438150"/>
                </a:moveTo>
                <a:lnTo>
                  <a:pt x="262594" y="440689"/>
                </a:lnTo>
                <a:lnTo>
                  <a:pt x="255889" y="444500"/>
                </a:lnTo>
                <a:lnTo>
                  <a:pt x="251350" y="452120"/>
                </a:lnTo>
                <a:lnTo>
                  <a:pt x="249682" y="459739"/>
                </a:lnTo>
                <a:lnTo>
                  <a:pt x="251350" y="467360"/>
                </a:lnTo>
                <a:lnTo>
                  <a:pt x="255889" y="474979"/>
                </a:lnTo>
                <a:lnTo>
                  <a:pt x="262594" y="478789"/>
                </a:lnTo>
                <a:lnTo>
                  <a:pt x="270763" y="481329"/>
                </a:lnTo>
                <a:lnTo>
                  <a:pt x="278860" y="478789"/>
                </a:lnTo>
                <a:lnTo>
                  <a:pt x="285527" y="474979"/>
                </a:lnTo>
                <a:lnTo>
                  <a:pt x="290052" y="467360"/>
                </a:lnTo>
                <a:lnTo>
                  <a:pt x="291718" y="459739"/>
                </a:lnTo>
                <a:lnTo>
                  <a:pt x="290052" y="452120"/>
                </a:lnTo>
                <a:lnTo>
                  <a:pt x="285527" y="444500"/>
                </a:lnTo>
                <a:lnTo>
                  <a:pt x="278860" y="440689"/>
                </a:lnTo>
                <a:lnTo>
                  <a:pt x="270763" y="438150"/>
                </a:lnTo>
                <a:close/>
              </a:path>
              <a:path w="536575" h="527050">
                <a:moveTo>
                  <a:pt x="116652" y="215900"/>
                </a:moveTo>
                <a:lnTo>
                  <a:pt x="68961" y="215900"/>
                </a:lnTo>
                <a:lnTo>
                  <a:pt x="87292" y="219710"/>
                </a:lnTo>
                <a:lnTo>
                  <a:pt x="102362" y="231139"/>
                </a:lnTo>
                <a:lnTo>
                  <a:pt x="112573" y="245110"/>
                </a:lnTo>
                <a:lnTo>
                  <a:pt x="116332" y="264160"/>
                </a:lnTo>
                <a:lnTo>
                  <a:pt x="112859" y="283210"/>
                </a:lnTo>
                <a:lnTo>
                  <a:pt x="102743" y="297179"/>
                </a:lnTo>
                <a:lnTo>
                  <a:pt x="87578" y="307339"/>
                </a:lnTo>
                <a:lnTo>
                  <a:pt x="68961" y="311150"/>
                </a:lnTo>
                <a:lnTo>
                  <a:pt x="118246" y="311150"/>
                </a:lnTo>
                <a:lnTo>
                  <a:pt x="129924" y="294639"/>
                </a:lnTo>
                <a:lnTo>
                  <a:pt x="136905" y="274320"/>
                </a:lnTo>
                <a:lnTo>
                  <a:pt x="229661" y="274320"/>
                </a:lnTo>
                <a:lnTo>
                  <a:pt x="227711" y="265429"/>
                </a:lnTo>
                <a:lnTo>
                  <a:pt x="230283" y="252729"/>
                </a:lnTo>
                <a:lnTo>
                  <a:pt x="136398" y="252729"/>
                </a:lnTo>
                <a:lnTo>
                  <a:pt x="128478" y="229870"/>
                </a:lnTo>
                <a:lnTo>
                  <a:pt x="116652" y="215900"/>
                </a:lnTo>
                <a:close/>
              </a:path>
              <a:path w="536575" h="527050">
                <a:moveTo>
                  <a:pt x="317080" y="223520"/>
                </a:moveTo>
                <a:lnTo>
                  <a:pt x="270255" y="223520"/>
                </a:lnTo>
                <a:lnTo>
                  <a:pt x="286795" y="226060"/>
                </a:lnTo>
                <a:lnTo>
                  <a:pt x="300275" y="234950"/>
                </a:lnTo>
                <a:lnTo>
                  <a:pt x="309350" y="248920"/>
                </a:lnTo>
                <a:lnTo>
                  <a:pt x="312674" y="265429"/>
                </a:lnTo>
                <a:lnTo>
                  <a:pt x="309350" y="280670"/>
                </a:lnTo>
                <a:lnTo>
                  <a:pt x="300275" y="294639"/>
                </a:lnTo>
                <a:lnTo>
                  <a:pt x="286795" y="303529"/>
                </a:lnTo>
                <a:lnTo>
                  <a:pt x="270255" y="307339"/>
                </a:lnTo>
                <a:lnTo>
                  <a:pt x="316315" y="307339"/>
                </a:lnTo>
                <a:lnTo>
                  <a:pt x="326862" y="292100"/>
                </a:lnTo>
                <a:lnTo>
                  <a:pt x="333121" y="274320"/>
                </a:lnTo>
                <a:lnTo>
                  <a:pt x="432079" y="274320"/>
                </a:lnTo>
                <a:lnTo>
                  <a:pt x="430022" y="264160"/>
                </a:lnTo>
                <a:lnTo>
                  <a:pt x="432079" y="254000"/>
                </a:lnTo>
                <a:lnTo>
                  <a:pt x="332104" y="254000"/>
                </a:lnTo>
                <a:lnTo>
                  <a:pt x="325631" y="234950"/>
                </a:lnTo>
                <a:lnTo>
                  <a:pt x="317080" y="223520"/>
                </a:lnTo>
                <a:close/>
              </a:path>
              <a:path w="536575" h="527050">
                <a:moveTo>
                  <a:pt x="518993" y="222250"/>
                </a:moveTo>
                <a:lnTo>
                  <a:pt x="472566" y="222250"/>
                </a:lnTo>
                <a:lnTo>
                  <a:pt x="489053" y="226060"/>
                </a:lnTo>
                <a:lnTo>
                  <a:pt x="502538" y="234950"/>
                </a:lnTo>
                <a:lnTo>
                  <a:pt x="511643" y="248920"/>
                </a:lnTo>
                <a:lnTo>
                  <a:pt x="514985" y="264160"/>
                </a:lnTo>
                <a:lnTo>
                  <a:pt x="511643" y="280670"/>
                </a:lnTo>
                <a:lnTo>
                  <a:pt x="502538" y="294639"/>
                </a:lnTo>
                <a:lnTo>
                  <a:pt x="489053" y="303529"/>
                </a:lnTo>
                <a:lnTo>
                  <a:pt x="472566" y="306070"/>
                </a:lnTo>
                <a:lnTo>
                  <a:pt x="520382" y="306070"/>
                </a:lnTo>
                <a:lnTo>
                  <a:pt x="531792" y="287020"/>
                </a:lnTo>
                <a:lnTo>
                  <a:pt x="535939" y="265429"/>
                </a:lnTo>
                <a:lnTo>
                  <a:pt x="530941" y="240029"/>
                </a:lnTo>
                <a:lnTo>
                  <a:pt x="518993" y="222250"/>
                </a:lnTo>
                <a:close/>
              </a:path>
              <a:path w="536575" h="527050">
                <a:moveTo>
                  <a:pt x="68452" y="243839"/>
                </a:moveTo>
                <a:lnTo>
                  <a:pt x="60303" y="245110"/>
                </a:lnTo>
                <a:lnTo>
                  <a:pt x="53641" y="250189"/>
                </a:lnTo>
                <a:lnTo>
                  <a:pt x="49147" y="256539"/>
                </a:lnTo>
                <a:lnTo>
                  <a:pt x="47498" y="264160"/>
                </a:lnTo>
                <a:lnTo>
                  <a:pt x="49147" y="273050"/>
                </a:lnTo>
                <a:lnTo>
                  <a:pt x="53641" y="279400"/>
                </a:lnTo>
                <a:lnTo>
                  <a:pt x="60303" y="283210"/>
                </a:lnTo>
                <a:lnTo>
                  <a:pt x="68452" y="285750"/>
                </a:lnTo>
                <a:lnTo>
                  <a:pt x="76549" y="283210"/>
                </a:lnTo>
                <a:lnTo>
                  <a:pt x="83216" y="279400"/>
                </a:lnTo>
                <a:lnTo>
                  <a:pt x="87741" y="273050"/>
                </a:lnTo>
                <a:lnTo>
                  <a:pt x="89408" y="264160"/>
                </a:lnTo>
                <a:lnTo>
                  <a:pt x="87812" y="256539"/>
                </a:lnTo>
                <a:lnTo>
                  <a:pt x="83407" y="250189"/>
                </a:lnTo>
                <a:lnTo>
                  <a:pt x="76763" y="245110"/>
                </a:lnTo>
                <a:lnTo>
                  <a:pt x="68452" y="243839"/>
                </a:lnTo>
                <a:close/>
              </a:path>
              <a:path w="536575" h="527050">
                <a:moveTo>
                  <a:pt x="472059" y="201929"/>
                </a:moveTo>
                <a:lnTo>
                  <a:pt x="449697" y="205739"/>
                </a:lnTo>
                <a:lnTo>
                  <a:pt x="430799" y="215900"/>
                </a:lnTo>
                <a:lnTo>
                  <a:pt x="416784" y="232410"/>
                </a:lnTo>
                <a:lnTo>
                  <a:pt x="409066" y="254000"/>
                </a:lnTo>
                <a:lnTo>
                  <a:pt x="432079" y="254000"/>
                </a:lnTo>
                <a:lnTo>
                  <a:pt x="433365" y="247650"/>
                </a:lnTo>
                <a:lnTo>
                  <a:pt x="442483" y="234950"/>
                </a:lnTo>
                <a:lnTo>
                  <a:pt x="456007" y="226060"/>
                </a:lnTo>
                <a:lnTo>
                  <a:pt x="472566" y="222250"/>
                </a:lnTo>
                <a:lnTo>
                  <a:pt x="518993" y="222250"/>
                </a:lnTo>
                <a:lnTo>
                  <a:pt x="517286" y="219710"/>
                </a:lnTo>
                <a:lnTo>
                  <a:pt x="496988" y="207010"/>
                </a:lnTo>
                <a:lnTo>
                  <a:pt x="472059" y="201929"/>
                </a:lnTo>
                <a:close/>
              </a:path>
              <a:path w="536575" h="527050">
                <a:moveTo>
                  <a:pt x="270255" y="0"/>
                </a:moveTo>
                <a:lnTo>
                  <a:pt x="241401" y="6350"/>
                </a:lnTo>
                <a:lnTo>
                  <a:pt x="217916" y="21589"/>
                </a:lnTo>
                <a:lnTo>
                  <a:pt x="202122" y="45720"/>
                </a:lnTo>
                <a:lnTo>
                  <a:pt x="196341" y="74929"/>
                </a:lnTo>
                <a:lnTo>
                  <a:pt x="201102" y="100329"/>
                </a:lnTo>
                <a:lnTo>
                  <a:pt x="214233" y="121920"/>
                </a:lnTo>
                <a:lnTo>
                  <a:pt x="234007" y="138429"/>
                </a:lnTo>
                <a:lnTo>
                  <a:pt x="258699" y="147320"/>
                </a:lnTo>
                <a:lnTo>
                  <a:pt x="258699" y="201929"/>
                </a:lnTo>
                <a:lnTo>
                  <a:pt x="240153" y="208279"/>
                </a:lnTo>
                <a:lnTo>
                  <a:pt x="224726" y="219710"/>
                </a:lnTo>
                <a:lnTo>
                  <a:pt x="213300" y="234950"/>
                </a:lnTo>
                <a:lnTo>
                  <a:pt x="206755" y="252729"/>
                </a:lnTo>
                <a:lnTo>
                  <a:pt x="230283" y="252729"/>
                </a:lnTo>
                <a:lnTo>
                  <a:pt x="231054" y="248920"/>
                </a:lnTo>
                <a:lnTo>
                  <a:pt x="240172" y="234950"/>
                </a:lnTo>
                <a:lnTo>
                  <a:pt x="253696" y="226060"/>
                </a:lnTo>
                <a:lnTo>
                  <a:pt x="270255" y="223520"/>
                </a:lnTo>
                <a:lnTo>
                  <a:pt x="317080" y="223520"/>
                </a:lnTo>
                <a:lnTo>
                  <a:pt x="314229" y="219710"/>
                </a:lnTo>
                <a:lnTo>
                  <a:pt x="298779" y="208279"/>
                </a:lnTo>
                <a:lnTo>
                  <a:pt x="280162" y="201929"/>
                </a:lnTo>
                <a:lnTo>
                  <a:pt x="280162" y="147320"/>
                </a:lnTo>
                <a:lnTo>
                  <a:pt x="305379" y="139700"/>
                </a:lnTo>
                <a:lnTo>
                  <a:pt x="319441" y="128270"/>
                </a:lnTo>
                <a:lnTo>
                  <a:pt x="270763" y="128270"/>
                </a:lnTo>
                <a:lnTo>
                  <a:pt x="250273" y="123189"/>
                </a:lnTo>
                <a:lnTo>
                  <a:pt x="233425" y="111760"/>
                </a:lnTo>
                <a:lnTo>
                  <a:pt x="222007" y="95250"/>
                </a:lnTo>
                <a:lnTo>
                  <a:pt x="217804" y="74929"/>
                </a:lnTo>
                <a:lnTo>
                  <a:pt x="221936" y="54610"/>
                </a:lnTo>
                <a:lnTo>
                  <a:pt x="233235" y="36829"/>
                </a:lnTo>
                <a:lnTo>
                  <a:pt x="250059" y="26670"/>
                </a:lnTo>
                <a:lnTo>
                  <a:pt x="270763" y="21589"/>
                </a:lnTo>
                <a:lnTo>
                  <a:pt x="322548" y="21589"/>
                </a:lnTo>
                <a:lnTo>
                  <a:pt x="299057" y="6350"/>
                </a:lnTo>
                <a:lnTo>
                  <a:pt x="270255" y="0"/>
                </a:lnTo>
                <a:close/>
              </a:path>
              <a:path w="536575" h="527050">
                <a:moveTo>
                  <a:pt x="322548" y="21589"/>
                </a:moveTo>
                <a:lnTo>
                  <a:pt x="270763" y="21589"/>
                </a:lnTo>
                <a:lnTo>
                  <a:pt x="291254" y="25400"/>
                </a:lnTo>
                <a:lnTo>
                  <a:pt x="308102" y="36829"/>
                </a:lnTo>
                <a:lnTo>
                  <a:pt x="319520" y="54610"/>
                </a:lnTo>
                <a:lnTo>
                  <a:pt x="323723" y="74929"/>
                </a:lnTo>
                <a:lnTo>
                  <a:pt x="319591" y="95250"/>
                </a:lnTo>
                <a:lnTo>
                  <a:pt x="308292" y="111760"/>
                </a:lnTo>
                <a:lnTo>
                  <a:pt x="291468" y="123189"/>
                </a:lnTo>
                <a:lnTo>
                  <a:pt x="270763" y="128270"/>
                </a:lnTo>
                <a:lnTo>
                  <a:pt x="319441" y="128270"/>
                </a:lnTo>
                <a:lnTo>
                  <a:pt x="325691" y="123189"/>
                </a:lnTo>
                <a:lnTo>
                  <a:pt x="339240" y="100329"/>
                </a:lnTo>
                <a:lnTo>
                  <a:pt x="344170" y="74929"/>
                </a:lnTo>
                <a:lnTo>
                  <a:pt x="338371" y="45720"/>
                </a:lnTo>
                <a:lnTo>
                  <a:pt x="322548" y="21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3073145" y="3021584"/>
            <a:ext cx="12954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7526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Business intelligence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929254" y="4027423"/>
            <a:ext cx="158242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1905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Visualizations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scheduled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reporting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2897885" y="3809238"/>
            <a:ext cx="1645920" cy="635"/>
          </a:xfrm>
          <a:custGeom>
            <a:avLst/>
            <a:gdLst/>
            <a:ahLst/>
            <a:cxnLst/>
            <a:rect l="l" t="t" r="r" b="b"/>
            <a:pathLst>
              <a:path w="1645920" h="635">
                <a:moveTo>
                  <a:pt x="0" y="0"/>
                </a:moveTo>
                <a:lnTo>
                  <a:pt x="1645919" y="12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2" name="object 22" descr=""/>
          <p:cNvGrpSpPr/>
          <p:nvPr/>
        </p:nvGrpSpPr>
        <p:grpSpPr>
          <a:xfrm>
            <a:off x="3415822" y="2234388"/>
            <a:ext cx="612140" cy="503555"/>
            <a:chOff x="3415822" y="2234388"/>
            <a:chExt cx="612140" cy="503555"/>
          </a:xfrm>
        </p:grpSpPr>
        <p:sp>
          <p:nvSpPr>
            <p:cNvPr id="23" name="object 23" descr=""/>
            <p:cNvSpPr/>
            <p:nvPr/>
          </p:nvSpPr>
          <p:spPr>
            <a:xfrm>
              <a:off x="3421616" y="2240183"/>
              <a:ext cx="600710" cy="492125"/>
            </a:xfrm>
            <a:custGeom>
              <a:avLst/>
              <a:gdLst/>
              <a:ahLst/>
              <a:cxnLst/>
              <a:rect l="l" t="t" r="r" b="b"/>
              <a:pathLst>
                <a:path w="600710" h="492125">
                  <a:moveTo>
                    <a:pt x="513753" y="0"/>
                  </a:moveTo>
                  <a:lnTo>
                    <a:pt x="86806" y="0"/>
                  </a:lnTo>
                  <a:lnTo>
                    <a:pt x="70311" y="3336"/>
                  </a:lnTo>
                  <a:lnTo>
                    <a:pt x="56765" y="12671"/>
                  </a:lnTo>
                  <a:lnTo>
                    <a:pt x="47529" y="26614"/>
                  </a:lnTo>
                  <a:lnTo>
                    <a:pt x="43965" y="43776"/>
                  </a:lnTo>
                  <a:lnTo>
                    <a:pt x="43965" y="391409"/>
                  </a:lnTo>
                  <a:lnTo>
                    <a:pt x="7360" y="391417"/>
                  </a:lnTo>
                  <a:lnTo>
                    <a:pt x="3658" y="393774"/>
                  </a:lnTo>
                  <a:lnTo>
                    <a:pt x="1797" y="397528"/>
                  </a:lnTo>
                  <a:lnTo>
                    <a:pt x="0" y="401248"/>
                  </a:lnTo>
                  <a:lnTo>
                    <a:pt x="333" y="405701"/>
                  </a:lnTo>
                  <a:lnTo>
                    <a:pt x="56259" y="486998"/>
                  </a:lnTo>
                  <a:lnTo>
                    <a:pt x="58266" y="489950"/>
                  </a:lnTo>
                  <a:lnTo>
                    <a:pt x="61463" y="491695"/>
                  </a:lnTo>
                  <a:lnTo>
                    <a:pt x="64904" y="491718"/>
                  </a:lnTo>
                  <a:lnTo>
                    <a:pt x="539003" y="491711"/>
                  </a:lnTo>
                  <a:lnTo>
                    <a:pt x="542240" y="489937"/>
                  </a:lnTo>
                  <a:lnTo>
                    <a:pt x="544204" y="486998"/>
                  </a:lnTo>
                  <a:lnTo>
                    <a:pt x="556002" y="469727"/>
                  </a:lnTo>
                  <a:lnTo>
                    <a:pt x="70478" y="469727"/>
                  </a:lnTo>
                  <a:lnTo>
                    <a:pt x="32054" y="413798"/>
                  </a:lnTo>
                  <a:lnTo>
                    <a:pt x="594209" y="413798"/>
                  </a:lnTo>
                  <a:lnTo>
                    <a:pt x="597705" y="408680"/>
                  </a:lnTo>
                  <a:lnTo>
                    <a:pt x="600080" y="405313"/>
                  </a:lnTo>
                  <a:lnTo>
                    <a:pt x="600410" y="400836"/>
                  </a:lnTo>
                  <a:lnTo>
                    <a:pt x="598764" y="397528"/>
                  </a:lnTo>
                  <a:lnTo>
                    <a:pt x="596819" y="393766"/>
                  </a:lnTo>
                  <a:lnTo>
                    <a:pt x="593134" y="391409"/>
                  </a:lnTo>
                  <a:lnTo>
                    <a:pt x="65000" y="391409"/>
                  </a:lnTo>
                  <a:lnTo>
                    <a:pt x="64904" y="43776"/>
                  </a:lnTo>
                  <a:lnTo>
                    <a:pt x="66858" y="35222"/>
                  </a:lnTo>
                  <a:lnTo>
                    <a:pt x="71627" y="28351"/>
                  </a:lnTo>
                  <a:lnTo>
                    <a:pt x="78510" y="23845"/>
                  </a:lnTo>
                  <a:lnTo>
                    <a:pt x="86806" y="22388"/>
                  </a:lnTo>
                  <a:lnTo>
                    <a:pt x="550679" y="22388"/>
                  </a:lnTo>
                  <a:lnTo>
                    <a:pt x="544075" y="12520"/>
                  </a:lnTo>
                  <a:lnTo>
                    <a:pt x="530384" y="3215"/>
                  </a:lnTo>
                  <a:lnTo>
                    <a:pt x="513753" y="0"/>
                  </a:lnTo>
                  <a:close/>
                </a:path>
                <a:path w="600710" h="492125">
                  <a:moveTo>
                    <a:pt x="594209" y="413798"/>
                  </a:moveTo>
                  <a:lnTo>
                    <a:pt x="568310" y="413798"/>
                  </a:lnTo>
                  <a:lnTo>
                    <a:pt x="530178" y="469727"/>
                  </a:lnTo>
                  <a:lnTo>
                    <a:pt x="556002" y="469727"/>
                  </a:lnTo>
                  <a:lnTo>
                    <a:pt x="594209" y="413798"/>
                  </a:lnTo>
                  <a:close/>
                </a:path>
                <a:path w="600710" h="492125">
                  <a:moveTo>
                    <a:pt x="598567" y="397132"/>
                  </a:moveTo>
                  <a:lnTo>
                    <a:pt x="598663" y="397528"/>
                  </a:lnTo>
                  <a:lnTo>
                    <a:pt x="598567" y="397132"/>
                  </a:lnTo>
                  <a:close/>
                </a:path>
                <a:path w="600710" h="492125">
                  <a:moveTo>
                    <a:pt x="550679" y="22388"/>
                  </a:moveTo>
                  <a:lnTo>
                    <a:pt x="513753" y="22388"/>
                  </a:lnTo>
                  <a:lnTo>
                    <a:pt x="522049" y="23845"/>
                  </a:lnTo>
                  <a:lnTo>
                    <a:pt x="528933" y="28351"/>
                  </a:lnTo>
                  <a:lnTo>
                    <a:pt x="533702" y="35222"/>
                  </a:lnTo>
                  <a:lnTo>
                    <a:pt x="535653" y="43776"/>
                  </a:lnTo>
                  <a:lnTo>
                    <a:pt x="535653" y="391409"/>
                  </a:lnTo>
                  <a:lnTo>
                    <a:pt x="557078" y="391409"/>
                  </a:lnTo>
                  <a:lnTo>
                    <a:pt x="557078" y="43776"/>
                  </a:lnTo>
                  <a:lnTo>
                    <a:pt x="553435" y="26508"/>
                  </a:lnTo>
                  <a:lnTo>
                    <a:pt x="550679" y="22388"/>
                  </a:lnTo>
                  <a:close/>
                </a:path>
                <a:path w="600710" h="492125">
                  <a:moveTo>
                    <a:pt x="593108" y="391392"/>
                  </a:moveTo>
                  <a:lnTo>
                    <a:pt x="589058" y="391409"/>
                  </a:lnTo>
                  <a:lnTo>
                    <a:pt x="593134" y="391409"/>
                  </a:lnTo>
                  <a:close/>
                </a:path>
                <a:path w="600710" h="492125">
                  <a:moveTo>
                    <a:pt x="255281" y="189236"/>
                  </a:moveTo>
                  <a:lnTo>
                    <a:pt x="248743" y="189236"/>
                  </a:lnTo>
                  <a:lnTo>
                    <a:pt x="244621" y="193394"/>
                  </a:lnTo>
                  <a:lnTo>
                    <a:pt x="126950" y="316297"/>
                  </a:lnTo>
                  <a:lnTo>
                    <a:pt x="142030" y="332264"/>
                  </a:lnTo>
                  <a:lnTo>
                    <a:pt x="252398" y="216784"/>
                  </a:lnTo>
                  <a:lnTo>
                    <a:pt x="283646" y="216784"/>
                  </a:lnTo>
                  <a:lnTo>
                    <a:pt x="259411" y="193394"/>
                  </a:lnTo>
                  <a:lnTo>
                    <a:pt x="255281" y="189236"/>
                  </a:lnTo>
                  <a:close/>
                </a:path>
                <a:path w="600710" h="492125">
                  <a:moveTo>
                    <a:pt x="283646" y="216784"/>
                  </a:moveTo>
                  <a:lnTo>
                    <a:pt x="252398" y="216784"/>
                  </a:lnTo>
                  <a:lnTo>
                    <a:pt x="314450" y="277032"/>
                  </a:lnTo>
                  <a:lnTo>
                    <a:pt x="316608" y="279044"/>
                  </a:lnTo>
                  <a:lnTo>
                    <a:pt x="319434" y="280096"/>
                  </a:lnTo>
                  <a:lnTo>
                    <a:pt x="325207" y="279776"/>
                  </a:lnTo>
                  <a:lnTo>
                    <a:pt x="327912" y="278404"/>
                  </a:lnTo>
                  <a:lnTo>
                    <a:pt x="329812" y="276131"/>
                  </a:lnTo>
                  <a:lnTo>
                    <a:pt x="349024" y="252632"/>
                  </a:lnTo>
                  <a:lnTo>
                    <a:pt x="320787" y="252632"/>
                  </a:lnTo>
                  <a:lnTo>
                    <a:pt x="283646" y="216784"/>
                  </a:lnTo>
                  <a:close/>
                </a:path>
                <a:path w="600710" h="492125">
                  <a:moveTo>
                    <a:pt x="466637" y="89462"/>
                  </a:moveTo>
                  <a:lnTo>
                    <a:pt x="375149" y="89462"/>
                  </a:lnTo>
                  <a:lnTo>
                    <a:pt x="375149" y="112053"/>
                  </a:lnTo>
                  <a:lnTo>
                    <a:pt x="436050" y="112053"/>
                  </a:lnTo>
                  <a:lnTo>
                    <a:pt x="320787" y="252632"/>
                  </a:lnTo>
                  <a:lnTo>
                    <a:pt x="349024" y="252632"/>
                  </a:lnTo>
                  <a:lnTo>
                    <a:pt x="450075" y="129030"/>
                  </a:lnTo>
                  <a:lnTo>
                    <a:pt x="471492" y="129030"/>
                  </a:lnTo>
                  <a:lnTo>
                    <a:pt x="471443" y="94437"/>
                  </a:lnTo>
                  <a:lnTo>
                    <a:pt x="466637" y="89462"/>
                  </a:lnTo>
                  <a:close/>
                </a:path>
                <a:path w="600710" h="492125">
                  <a:moveTo>
                    <a:pt x="471492" y="129030"/>
                  </a:moveTo>
                  <a:lnTo>
                    <a:pt x="450075" y="129030"/>
                  </a:lnTo>
                  <a:lnTo>
                    <a:pt x="450075" y="190077"/>
                  </a:lnTo>
                  <a:lnTo>
                    <a:pt x="471492" y="190077"/>
                  </a:lnTo>
                  <a:lnTo>
                    <a:pt x="471492" y="1290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421616" y="2240183"/>
              <a:ext cx="600710" cy="492125"/>
            </a:xfrm>
            <a:custGeom>
              <a:avLst/>
              <a:gdLst/>
              <a:ahLst/>
              <a:cxnLst/>
              <a:rect l="l" t="t" r="r" b="b"/>
              <a:pathLst>
                <a:path w="600710" h="492125">
                  <a:moveTo>
                    <a:pt x="471492" y="100606"/>
                  </a:moveTo>
                  <a:lnTo>
                    <a:pt x="471492" y="190077"/>
                  </a:lnTo>
                  <a:lnTo>
                    <a:pt x="450075" y="190077"/>
                  </a:lnTo>
                  <a:lnTo>
                    <a:pt x="450075" y="129030"/>
                  </a:lnTo>
                  <a:lnTo>
                    <a:pt x="329812" y="276131"/>
                  </a:lnTo>
                  <a:lnTo>
                    <a:pt x="327912" y="278404"/>
                  </a:lnTo>
                  <a:lnTo>
                    <a:pt x="325207" y="279776"/>
                  </a:lnTo>
                  <a:lnTo>
                    <a:pt x="322324" y="279944"/>
                  </a:lnTo>
                  <a:lnTo>
                    <a:pt x="319434" y="280096"/>
                  </a:lnTo>
                  <a:lnTo>
                    <a:pt x="316608" y="279044"/>
                  </a:lnTo>
                  <a:lnTo>
                    <a:pt x="314450" y="277032"/>
                  </a:lnTo>
                  <a:lnTo>
                    <a:pt x="252398" y="216784"/>
                  </a:lnTo>
                  <a:lnTo>
                    <a:pt x="142030" y="332264"/>
                  </a:lnTo>
                  <a:lnTo>
                    <a:pt x="126950" y="316297"/>
                  </a:lnTo>
                  <a:lnTo>
                    <a:pt x="244621" y="193394"/>
                  </a:lnTo>
                  <a:lnTo>
                    <a:pt x="248743" y="189236"/>
                  </a:lnTo>
                  <a:lnTo>
                    <a:pt x="255281" y="189236"/>
                  </a:lnTo>
                  <a:lnTo>
                    <a:pt x="259411" y="193394"/>
                  </a:lnTo>
                  <a:lnTo>
                    <a:pt x="320787" y="252632"/>
                  </a:lnTo>
                  <a:lnTo>
                    <a:pt x="436050" y="112053"/>
                  </a:lnTo>
                  <a:lnTo>
                    <a:pt x="375149" y="112053"/>
                  </a:lnTo>
                  <a:lnTo>
                    <a:pt x="375149" y="89462"/>
                  </a:lnTo>
                  <a:lnTo>
                    <a:pt x="460735" y="89462"/>
                  </a:lnTo>
                  <a:lnTo>
                    <a:pt x="466637" y="89462"/>
                  </a:lnTo>
                  <a:lnTo>
                    <a:pt x="471443" y="94437"/>
                  </a:lnTo>
                  <a:lnTo>
                    <a:pt x="471492" y="100606"/>
                  </a:lnTo>
                  <a:close/>
                </a:path>
                <a:path w="600710" h="492125">
                  <a:moveTo>
                    <a:pt x="530178" y="469727"/>
                  </a:moveTo>
                  <a:lnTo>
                    <a:pt x="70478" y="469727"/>
                  </a:lnTo>
                  <a:lnTo>
                    <a:pt x="32054" y="413798"/>
                  </a:lnTo>
                  <a:lnTo>
                    <a:pt x="568310" y="413798"/>
                  </a:lnTo>
                  <a:lnTo>
                    <a:pt x="530178" y="469727"/>
                  </a:lnTo>
                  <a:close/>
                </a:path>
                <a:path w="600710" h="492125">
                  <a:moveTo>
                    <a:pt x="64904" y="43776"/>
                  </a:moveTo>
                  <a:lnTo>
                    <a:pt x="66858" y="35222"/>
                  </a:lnTo>
                  <a:lnTo>
                    <a:pt x="71627" y="28351"/>
                  </a:lnTo>
                  <a:lnTo>
                    <a:pt x="78510" y="23845"/>
                  </a:lnTo>
                  <a:lnTo>
                    <a:pt x="86806" y="22388"/>
                  </a:lnTo>
                  <a:lnTo>
                    <a:pt x="513753" y="22388"/>
                  </a:lnTo>
                  <a:lnTo>
                    <a:pt x="535653" y="391409"/>
                  </a:lnTo>
                  <a:lnTo>
                    <a:pt x="65000" y="391409"/>
                  </a:lnTo>
                  <a:lnTo>
                    <a:pt x="64904" y="43776"/>
                  </a:lnTo>
                  <a:close/>
                </a:path>
                <a:path w="600710" h="492125">
                  <a:moveTo>
                    <a:pt x="598663" y="397528"/>
                  </a:moveTo>
                  <a:lnTo>
                    <a:pt x="596819" y="393766"/>
                  </a:lnTo>
                  <a:lnTo>
                    <a:pt x="593108" y="391392"/>
                  </a:lnTo>
                  <a:lnTo>
                    <a:pt x="589058" y="391409"/>
                  </a:lnTo>
                  <a:lnTo>
                    <a:pt x="557078" y="391409"/>
                  </a:lnTo>
                  <a:lnTo>
                    <a:pt x="557078" y="43776"/>
                  </a:lnTo>
                  <a:lnTo>
                    <a:pt x="530384" y="3215"/>
                  </a:lnTo>
                  <a:lnTo>
                    <a:pt x="513753" y="0"/>
                  </a:lnTo>
                  <a:lnTo>
                    <a:pt x="86806" y="0"/>
                  </a:lnTo>
                  <a:lnTo>
                    <a:pt x="70311" y="3336"/>
                  </a:lnTo>
                  <a:lnTo>
                    <a:pt x="56765" y="12671"/>
                  </a:lnTo>
                  <a:lnTo>
                    <a:pt x="47529" y="26614"/>
                  </a:lnTo>
                  <a:lnTo>
                    <a:pt x="43965" y="43776"/>
                  </a:lnTo>
                  <a:lnTo>
                    <a:pt x="43965" y="391409"/>
                  </a:lnTo>
                  <a:lnTo>
                    <a:pt x="11403" y="391409"/>
                  </a:lnTo>
                  <a:lnTo>
                    <a:pt x="7360" y="391417"/>
                  </a:lnTo>
                  <a:lnTo>
                    <a:pt x="3658" y="393774"/>
                  </a:lnTo>
                  <a:lnTo>
                    <a:pt x="1797" y="397528"/>
                  </a:lnTo>
                  <a:lnTo>
                    <a:pt x="0" y="401248"/>
                  </a:lnTo>
                  <a:lnTo>
                    <a:pt x="333" y="405701"/>
                  </a:lnTo>
                  <a:lnTo>
                    <a:pt x="2662" y="409076"/>
                  </a:lnTo>
                  <a:lnTo>
                    <a:pt x="56259" y="486998"/>
                  </a:lnTo>
                  <a:lnTo>
                    <a:pt x="58243" y="489937"/>
                  </a:lnTo>
                  <a:lnTo>
                    <a:pt x="61463" y="491695"/>
                  </a:lnTo>
                  <a:lnTo>
                    <a:pt x="64904" y="491718"/>
                  </a:lnTo>
                  <a:lnTo>
                    <a:pt x="535557" y="491718"/>
                  </a:lnTo>
                  <a:lnTo>
                    <a:pt x="539003" y="491711"/>
                  </a:lnTo>
                  <a:lnTo>
                    <a:pt x="542231" y="489950"/>
                  </a:lnTo>
                  <a:lnTo>
                    <a:pt x="544204" y="486998"/>
                  </a:lnTo>
                  <a:lnTo>
                    <a:pt x="597705" y="408680"/>
                  </a:lnTo>
                  <a:lnTo>
                    <a:pt x="600080" y="405313"/>
                  </a:lnTo>
                  <a:lnTo>
                    <a:pt x="600410" y="400836"/>
                  </a:lnTo>
                  <a:lnTo>
                    <a:pt x="598567" y="397132"/>
                  </a:lnTo>
                  <a:close/>
                </a:path>
              </a:pathLst>
            </a:custGeom>
            <a:ln w="1152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Operationalize</a:t>
            </a:r>
            <a:r>
              <a:rPr dirty="0" spc="-20"/>
              <a:t> </a:t>
            </a:r>
            <a:r>
              <a:rPr dirty="0" spc="204"/>
              <a:t>ML</a:t>
            </a:r>
            <a:r>
              <a:rPr dirty="0" spc="-70"/>
              <a:t> </a:t>
            </a:r>
            <a:r>
              <a:rPr dirty="0" spc="65"/>
              <a:t>models</a:t>
            </a:r>
            <a:r>
              <a:rPr dirty="0" spc="-70"/>
              <a:t> </a:t>
            </a:r>
            <a:r>
              <a:rPr dirty="0"/>
              <a:t>with</a:t>
            </a:r>
            <a:r>
              <a:rPr dirty="0" spc="-50"/>
              <a:t> </a:t>
            </a:r>
            <a:r>
              <a:rPr dirty="0" spc="-10"/>
              <a:t>Athena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934134" y="3478732"/>
            <a:ext cx="584835" cy="585470"/>
            <a:chOff x="4934134" y="3478732"/>
            <a:chExt cx="584835" cy="585470"/>
          </a:xfrm>
        </p:grpSpPr>
        <p:sp>
          <p:nvSpPr>
            <p:cNvPr id="4" name="object 4" descr=""/>
            <p:cNvSpPr/>
            <p:nvPr/>
          </p:nvSpPr>
          <p:spPr>
            <a:xfrm>
              <a:off x="4934134" y="3478732"/>
              <a:ext cx="584835" cy="585470"/>
            </a:xfrm>
            <a:custGeom>
              <a:avLst/>
              <a:gdLst/>
              <a:ahLst/>
              <a:cxnLst/>
              <a:rect l="l" t="t" r="r" b="b"/>
              <a:pathLst>
                <a:path w="584835" h="585470">
                  <a:moveTo>
                    <a:pt x="584392" y="0"/>
                  </a:moveTo>
                  <a:lnTo>
                    <a:pt x="0" y="0"/>
                  </a:lnTo>
                  <a:lnTo>
                    <a:pt x="0" y="585118"/>
                  </a:lnTo>
                  <a:lnTo>
                    <a:pt x="584392" y="585118"/>
                  </a:lnTo>
                  <a:lnTo>
                    <a:pt x="584392" y="0"/>
                  </a:lnTo>
                  <a:close/>
                </a:path>
              </a:pathLst>
            </a:custGeom>
            <a:solidFill>
              <a:srgbClr val="1C7A6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031462" y="3573921"/>
              <a:ext cx="389890" cy="394970"/>
            </a:xfrm>
            <a:custGeom>
              <a:avLst/>
              <a:gdLst/>
              <a:ahLst/>
              <a:cxnLst/>
              <a:rect l="l" t="t" r="r" b="b"/>
              <a:pathLst>
                <a:path w="389889" h="394970">
                  <a:moveTo>
                    <a:pt x="147500" y="0"/>
                  </a:moveTo>
                  <a:lnTo>
                    <a:pt x="50484" y="57335"/>
                  </a:lnTo>
                  <a:lnTo>
                    <a:pt x="46790" y="61320"/>
                  </a:lnTo>
                  <a:lnTo>
                    <a:pt x="46822" y="120215"/>
                  </a:lnTo>
                  <a:lnTo>
                    <a:pt x="1519" y="145857"/>
                  </a:lnTo>
                  <a:lnTo>
                    <a:pt x="74" y="148323"/>
                  </a:lnTo>
                  <a:lnTo>
                    <a:pt x="0" y="246295"/>
                  </a:lnTo>
                  <a:lnTo>
                    <a:pt x="1519" y="248883"/>
                  </a:lnTo>
                  <a:lnTo>
                    <a:pt x="47056" y="274531"/>
                  </a:lnTo>
                  <a:lnTo>
                    <a:pt x="47075" y="333439"/>
                  </a:lnTo>
                  <a:lnTo>
                    <a:pt x="142429" y="393349"/>
                  </a:lnTo>
                  <a:lnTo>
                    <a:pt x="147812" y="394740"/>
                  </a:lnTo>
                  <a:lnTo>
                    <a:pt x="150221" y="393349"/>
                  </a:lnTo>
                  <a:lnTo>
                    <a:pt x="177166" y="377200"/>
                  </a:lnTo>
                  <a:lnTo>
                    <a:pt x="146247" y="377200"/>
                  </a:lnTo>
                  <a:lnTo>
                    <a:pt x="113677" y="357305"/>
                  </a:lnTo>
                  <a:lnTo>
                    <a:pt x="129716" y="347866"/>
                  </a:lnTo>
                  <a:lnTo>
                    <a:pt x="97470" y="347866"/>
                  </a:lnTo>
                  <a:lnTo>
                    <a:pt x="62406" y="326099"/>
                  </a:lnTo>
                  <a:lnTo>
                    <a:pt x="62406" y="274375"/>
                  </a:lnTo>
                  <a:lnTo>
                    <a:pt x="85011" y="260956"/>
                  </a:lnTo>
                  <a:lnTo>
                    <a:pt x="54614" y="260956"/>
                  </a:lnTo>
                  <a:lnTo>
                    <a:pt x="15655" y="238877"/>
                  </a:lnTo>
                  <a:lnTo>
                    <a:pt x="15655" y="202288"/>
                  </a:lnTo>
                  <a:lnTo>
                    <a:pt x="46462" y="184188"/>
                  </a:lnTo>
                  <a:lnTo>
                    <a:pt x="15811" y="184188"/>
                  </a:lnTo>
                  <a:lnTo>
                    <a:pt x="15811" y="155791"/>
                  </a:lnTo>
                  <a:lnTo>
                    <a:pt x="54770" y="133712"/>
                  </a:lnTo>
                  <a:lnTo>
                    <a:pt x="85809" y="133712"/>
                  </a:lnTo>
                  <a:lnTo>
                    <a:pt x="62406" y="120449"/>
                  </a:lnTo>
                  <a:lnTo>
                    <a:pt x="62406" y="68647"/>
                  </a:lnTo>
                  <a:lnTo>
                    <a:pt x="93496" y="49377"/>
                  </a:lnTo>
                  <a:lnTo>
                    <a:pt x="109079" y="49377"/>
                  </a:lnTo>
                  <a:lnTo>
                    <a:pt x="109079" y="39859"/>
                  </a:lnTo>
                  <a:lnTo>
                    <a:pt x="146247" y="17234"/>
                  </a:lnTo>
                  <a:lnTo>
                    <a:pt x="176333" y="17235"/>
                  </a:lnTo>
                  <a:lnTo>
                    <a:pt x="149909" y="1397"/>
                  </a:lnTo>
                  <a:lnTo>
                    <a:pt x="147500" y="0"/>
                  </a:lnTo>
                  <a:close/>
                </a:path>
                <a:path w="389889" h="394970">
                  <a:moveTo>
                    <a:pt x="225193" y="366589"/>
                  </a:moveTo>
                  <a:lnTo>
                    <a:pt x="194868" y="366589"/>
                  </a:lnTo>
                  <a:lnTo>
                    <a:pt x="240717" y="394057"/>
                  </a:lnTo>
                  <a:lnTo>
                    <a:pt x="242094" y="394435"/>
                  </a:lnTo>
                  <a:lnTo>
                    <a:pt x="244912" y="394428"/>
                  </a:lnTo>
                  <a:lnTo>
                    <a:pt x="246308" y="394051"/>
                  </a:lnTo>
                  <a:lnTo>
                    <a:pt x="247542" y="393349"/>
                  </a:lnTo>
                  <a:lnTo>
                    <a:pt x="273487" y="377512"/>
                  </a:lnTo>
                  <a:lnTo>
                    <a:pt x="243490" y="377512"/>
                  </a:lnTo>
                  <a:lnTo>
                    <a:pt x="225193" y="366589"/>
                  </a:lnTo>
                  <a:close/>
                </a:path>
                <a:path w="389889" h="394970">
                  <a:moveTo>
                    <a:pt x="369433" y="227565"/>
                  </a:moveTo>
                  <a:lnTo>
                    <a:pt x="336837" y="227565"/>
                  </a:lnTo>
                  <a:lnTo>
                    <a:pt x="365823" y="243558"/>
                  </a:lnTo>
                  <a:lnTo>
                    <a:pt x="328857" y="264597"/>
                  </a:lnTo>
                  <a:lnTo>
                    <a:pt x="327337" y="267191"/>
                  </a:lnTo>
                  <a:lnTo>
                    <a:pt x="327331" y="326099"/>
                  </a:lnTo>
                  <a:lnTo>
                    <a:pt x="243490" y="377512"/>
                  </a:lnTo>
                  <a:lnTo>
                    <a:pt x="273487" y="377512"/>
                  </a:lnTo>
                  <a:lnTo>
                    <a:pt x="341512" y="335988"/>
                  </a:lnTo>
                  <a:lnTo>
                    <a:pt x="342928" y="333439"/>
                  </a:lnTo>
                  <a:lnTo>
                    <a:pt x="342915" y="274531"/>
                  </a:lnTo>
                  <a:lnTo>
                    <a:pt x="388218" y="248883"/>
                  </a:lnTo>
                  <a:lnTo>
                    <a:pt x="389737" y="246296"/>
                  </a:lnTo>
                  <a:lnTo>
                    <a:pt x="389737" y="230296"/>
                  </a:lnTo>
                  <a:lnTo>
                    <a:pt x="374394" y="230296"/>
                  </a:lnTo>
                  <a:lnTo>
                    <a:pt x="369433" y="227565"/>
                  </a:lnTo>
                  <a:close/>
                </a:path>
                <a:path w="389889" h="394970">
                  <a:moveTo>
                    <a:pt x="202504" y="253466"/>
                  </a:moveTo>
                  <a:lnTo>
                    <a:pt x="187154" y="253466"/>
                  </a:lnTo>
                  <a:lnTo>
                    <a:pt x="187154" y="352781"/>
                  </a:lnTo>
                  <a:lnTo>
                    <a:pt x="146247" y="377200"/>
                  </a:lnTo>
                  <a:lnTo>
                    <a:pt x="177166" y="377200"/>
                  </a:lnTo>
                  <a:lnTo>
                    <a:pt x="194868" y="366589"/>
                  </a:lnTo>
                  <a:lnTo>
                    <a:pt x="225193" y="366589"/>
                  </a:lnTo>
                  <a:lnTo>
                    <a:pt x="202582" y="353093"/>
                  </a:lnTo>
                  <a:lnTo>
                    <a:pt x="202427" y="314787"/>
                  </a:lnTo>
                  <a:lnTo>
                    <a:pt x="279332" y="314787"/>
                  </a:lnTo>
                  <a:lnTo>
                    <a:pt x="279785" y="313110"/>
                  </a:lnTo>
                  <a:lnTo>
                    <a:pt x="262898" y="313110"/>
                  </a:lnTo>
                  <a:lnTo>
                    <a:pt x="255405" y="313025"/>
                  </a:lnTo>
                  <a:lnTo>
                    <a:pt x="252405" y="309950"/>
                  </a:lnTo>
                  <a:lnTo>
                    <a:pt x="252496" y="302454"/>
                  </a:lnTo>
                  <a:lnTo>
                    <a:pt x="255561" y="299450"/>
                  </a:lnTo>
                  <a:lnTo>
                    <a:pt x="280012" y="299450"/>
                  </a:lnTo>
                  <a:lnTo>
                    <a:pt x="279881" y="299184"/>
                  </a:lnTo>
                  <a:lnTo>
                    <a:pt x="202505" y="299184"/>
                  </a:lnTo>
                  <a:lnTo>
                    <a:pt x="202504" y="253466"/>
                  </a:lnTo>
                  <a:close/>
                </a:path>
                <a:path w="389889" h="394970">
                  <a:moveTo>
                    <a:pt x="138143" y="323915"/>
                  </a:moveTo>
                  <a:lnTo>
                    <a:pt x="97470" y="347866"/>
                  </a:lnTo>
                  <a:lnTo>
                    <a:pt x="129716" y="347866"/>
                  </a:lnTo>
                  <a:lnTo>
                    <a:pt x="148273" y="336943"/>
                  </a:lnTo>
                  <a:lnTo>
                    <a:pt x="141115" y="324617"/>
                  </a:lnTo>
                  <a:lnTo>
                    <a:pt x="138611" y="324617"/>
                  </a:lnTo>
                  <a:lnTo>
                    <a:pt x="138143" y="323915"/>
                  </a:lnTo>
                  <a:close/>
                </a:path>
                <a:path w="389889" h="394970">
                  <a:moveTo>
                    <a:pt x="279332" y="314787"/>
                  </a:moveTo>
                  <a:lnTo>
                    <a:pt x="238269" y="314787"/>
                  </a:lnTo>
                  <a:lnTo>
                    <a:pt x="241698" y="322439"/>
                  </a:lnTo>
                  <a:lnTo>
                    <a:pt x="249074" y="327562"/>
                  </a:lnTo>
                  <a:lnTo>
                    <a:pt x="257431" y="328102"/>
                  </a:lnTo>
                  <a:lnTo>
                    <a:pt x="266323" y="326896"/>
                  </a:lnTo>
                  <a:lnTo>
                    <a:pt x="273802" y="322522"/>
                  </a:lnTo>
                  <a:lnTo>
                    <a:pt x="279097" y="315659"/>
                  </a:lnTo>
                  <a:lnTo>
                    <a:pt x="279332" y="314787"/>
                  </a:lnTo>
                  <a:close/>
                </a:path>
                <a:path w="389889" h="394970">
                  <a:moveTo>
                    <a:pt x="140481" y="323525"/>
                  </a:moveTo>
                  <a:lnTo>
                    <a:pt x="138611" y="324617"/>
                  </a:lnTo>
                  <a:lnTo>
                    <a:pt x="141115" y="324617"/>
                  </a:lnTo>
                  <a:lnTo>
                    <a:pt x="140481" y="323525"/>
                  </a:lnTo>
                  <a:close/>
                </a:path>
                <a:path w="389889" h="394970">
                  <a:moveTo>
                    <a:pt x="280184" y="299801"/>
                  </a:moveTo>
                  <a:lnTo>
                    <a:pt x="262918" y="299801"/>
                  </a:lnTo>
                  <a:lnTo>
                    <a:pt x="265885" y="302668"/>
                  </a:lnTo>
                  <a:lnTo>
                    <a:pt x="265963" y="310106"/>
                  </a:lnTo>
                  <a:lnTo>
                    <a:pt x="262898" y="313110"/>
                  </a:lnTo>
                  <a:lnTo>
                    <a:pt x="279785" y="313110"/>
                  </a:lnTo>
                  <a:lnTo>
                    <a:pt x="281436" y="306985"/>
                  </a:lnTo>
                  <a:lnTo>
                    <a:pt x="280400" y="300241"/>
                  </a:lnTo>
                  <a:lnTo>
                    <a:pt x="280184" y="299801"/>
                  </a:lnTo>
                  <a:close/>
                </a:path>
                <a:path w="389889" h="394970">
                  <a:moveTo>
                    <a:pt x="129354" y="206189"/>
                  </a:moveTo>
                  <a:lnTo>
                    <a:pt x="101366" y="206189"/>
                  </a:lnTo>
                  <a:lnTo>
                    <a:pt x="140325" y="231700"/>
                  </a:lnTo>
                  <a:lnTo>
                    <a:pt x="140325" y="262906"/>
                  </a:lnTo>
                  <a:lnTo>
                    <a:pt x="92249" y="291304"/>
                  </a:lnTo>
                  <a:lnTo>
                    <a:pt x="100041" y="304801"/>
                  </a:lnTo>
                  <a:lnTo>
                    <a:pt x="186625" y="253779"/>
                  </a:lnTo>
                  <a:lnTo>
                    <a:pt x="155597" y="253778"/>
                  </a:lnTo>
                  <a:lnTo>
                    <a:pt x="155591" y="224913"/>
                  </a:lnTo>
                  <a:lnTo>
                    <a:pt x="154240" y="222442"/>
                  </a:lnTo>
                  <a:lnTo>
                    <a:pt x="152013" y="221012"/>
                  </a:lnTo>
                  <a:lnTo>
                    <a:pt x="129354" y="206189"/>
                  </a:lnTo>
                  <a:close/>
                </a:path>
                <a:path w="389889" h="394970">
                  <a:moveTo>
                    <a:pt x="280012" y="299450"/>
                  </a:moveTo>
                  <a:lnTo>
                    <a:pt x="255561" y="299450"/>
                  </a:lnTo>
                  <a:lnTo>
                    <a:pt x="259307" y="299496"/>
                  </a:lnTo>
                  <a:lnTo>
                    <a:pt x="259307" y="299808"/>
                  </a:lnTo>
                  <a:lnTo>
                    <a:pt x="280184" y="299801"/>
                  </a:lnTo>
                  <a:lnTo>
                    <a:pt x="280012" y="299450"/>
                  </a:lnTo>
                  <a:close/>
                </a:path>
                <a:path w="389889" h="394970">
                  <a:moveTo>
                    <a:pt x="258192" y="284674"/>
                  </a:moveTo>
                  <a:lnTo>
                    <a:pt x="249887" y="286678"/>
                  </a:lnTo>
                  <a:lnTo>
                    <a:pt x="242939" y="291655"/>
                  </a:lnTo>
                  <a:lnTo>
                    <a:pt x="238269" y="299184"/>
                  </a:lnTo>
                  <a:lnTo>
                    <a:pt x="279881" y="299184"/>
                  </a:lnTo>
                  <a:lnTo>
                    <a:pt x="277459" y="294250"/>
                  </a:lnTo>
                  <a:lnTo>
                    <a:pt x="272880" y="289396"/>
                  </a:lnTo>
                  <a:lnTo>
                    <a:pt x="266931" y="286064"/>
                  </a:lnTo>
                  <a:lnTo>
                    <a:pt x="258192" y="284674"/>
                  </a:lnTo>
                  <a:close/>
                </a:path>
                <a:path w="389889" h="394970">
                  <a:moveTo>
                    <a:pt x="94041" y="237551"/>
                  </a:moveTo>
                  <a:lnTo>
                    <a:pt x="54614" y="260956"/>
                  </a:lnTo>
                  <a:lnTo>
                    <a:pt x="85011" y="260956"/>
                  </a:lnTo>
                  <a:lnTo>
                    <a:pt x="101833" y="250970"/>
                  </a:lnTo>
                  <a:lnTo>
                    <a:pt x="94041" y="237551"/>
                  </a:lnTo>
                  <a:close/>
                </a:path>
                <a:path w="389889" h="394970">
                  <a:moveTo>
                    <a:pt x="153649" y="164450"/>
                  </a:moveTo>
                  <a:lnTo>
                    <a:pt x="145857" y="177869"/>
                  </a:lnTo>
                  <a:lnTo>
                    <a:pt x="186765" y="202288"/>
                  </a:lnTo>
                  <a:lnTo>
                    <a:pt x="186765" y="235367"/>
                  </a:lnTo>
                  <a:lnTo>
                    <a:pt x="155597" y="253778"/>
                  </a:lnTo>
                  <a:lnTo>
                    <a:pt x="186625" y="253779"/>
                  </a:lnTo>
                  <a:lnTo>
                    <a:pt x="187154" y="253466"/>
                  </a:lnTo>
                  <a:lnTo>
                    <a:pt x="202504" y="253466"/>
                  </a:lnTo>
                  <a:lnTo>
                    <a:pt x="202517" y="195020"/>
                  </a:lnTo>
                  <a:lnTo>
                    <a:pt x="201120" y="192509"/>
                  </a:lnTo>
                  <a:lnTo>
                    <a:pt x="198764" y="191054"/>
                  </a:lnTo>
                  <a:lnTo>
                    <a:pt x="153649" y="164450"/>
                  </a:lnTo>
                  <a:close/>
                </a:path>
                <a:path w="389889" h="394970">
                  <a:moveTo>
                    <a:pt x="323958" y="188250"/>
                  </a:moveTo>
                  <a:lnTo>
                    <a:pt x="315443" y="189247"/>
                  </a:lnTo>
                  <a:lnTo>
                    <a:pt x="307695" y="193589"/>
                  </a:lnTo>
                  <a:lnTo>
                    <a:pt x="302236" y="200605"/>
                  </a:lnTo>
                  <a:lnTo>
                    <a:pt x="299966" y="208883"/>
                  </a:lnTo>
                  <a:lnTo>
                    <a:pt x="300962" y="217408"/>
                  </a:lnTo>
                  <a:lnTo>
                    <a:pt x="305299" y="225166"/>
                  </a:lnTo>
                  <a:lnTo>
                    <a:pt x="312306" y="230632"/>
                  </a:lnTo>
                  <a:lnTo>
                    <a:pt x="320574" y="232904"/>
                  </a:lnTo>
                  <a:lnTo>
                    <a:pt x="329088" y="231908"/>
                  </a:lnTo>
                  <a:lnTo>
                    <a:pt x="336837" y="227565"/>
                  </a:lnTo>
                  <a:lnTo>
                    <a:pt x="369433" y="227565"/>
                  </a:lnTo>
                  <a:lnTo>
                    <a:pt x="350440" y="217111"/>
                  </a:lnTo>
                  <a:lnTo>
                    <a:pt x="318519" y="217111"/>
                  </a:lnTo>
                  <a:lnTo>
                    <a:pt x="315487" y="214068"/>
                  </a:lnTo>
                  <a:lnTo>
                    <a:pt x="315487" y="206572"/>
                  </a:lnTo>
                  <a:lnTo>
                    <a:pt x="318519" y="203536"/>
                  </a:lnTo>
                  <a:lnTo>
                    <a:pt x="344006" y="203536"/>
                  </a:lnTo>
                  <a:lnTo>
                    <a:pt x="342726" y="200065"/>
                  </a:lnTo>
                  <a:lnTo>
                    <a:pt x="339233" y="195988"/>
                  </a:lnTo>
                  <a:lnTo>
                    <a:pt x="332226" y="190523"/>
                  </a:lnTo>
                  <a:lnTo>
                    <a:pt x="323958" y="188250"/>
                  </a:lnTo>
                  <a:close/>
                </a:path>
                <a:path w="389889" h="394970">
                  <a:moveTo>
                    <a:pt x="85809" y="133712"/>
                  </a:moveTo>
                  <a:lnTo>
                    <a:pt x="54770" y="133712"/>
                  </a:lnTo>
                  <a:lnTo>
                    <a:pt x="93730" y="155791"/>
                  </a:lnTo>
                  <a:lnTo>
                    <a:pt x="93638" y="192509"/>
                  </a:lnTo>
                  <a:lnTo>
                    <a:pt x="49939" y="217033"/>
                  </a:lnTo>
                  <a:lnTo>
                    <a:pt x="57731" y="230686"/>
                  </a:lnTo>
                  <a:lnTo>
                    <a:pt x="101366" y="206189"/>
                  </a:lnTo>
                  <a:lnTo>
                    <a:pt x="129354" y="206189"/>
                  </a:lnTo>
                  <a:lnTo>
                    <a:pt x="109080" y="192926"/>
                  </a:lnTo>
                  <a:lnTo>
                    <a:pt x="109080" y="155791"/>
                  </a:lnTo>
                  <a:lnTo>
                    <a:pt x="132506" y="142528"/>
                  </a:lnTo>
                  <a:lnTo>
                    <a:pt x="101366" y="142528"/>
                  </a:lnTo>
                  <a:lnTo>
                    <a:pt x="85809" y="133712"/>
                  </a:lnTo>
                  <a:close/>
                </a:path>
                <a:path w="389889" h="394970">
                  <a:moveTo>
                    <a:pt x="342759" y="103754"/>
                  </a:moveTo>
                  <a:lnTo>
                    <a:pt x="327253" y="103754"/>
                  </a:lnTo>
                  <a:lnTo>
                    <a:pt x="327259" y="127555"/>
                  </a:lnTo>
                  <a:lnTo>
                    <a:pt x="328779" y="130143"/>
                  </a:lnTo>
                  <a:lnTo>
                    <a:pt x="374394" y="155791"/>
                  </a:lnTo>
                  <a:lnTo>
                    <a:pt x="374394" y="230296"/>
                  </a:lnTo>
                  <a:lnTo>
                    <a:pt x="389737" y="230296"/>
                  </a:lnTo>
                  <a:lnTo>
                    <a:pt x="389663" y="148323"/>
                  </a:lnTo>
                  <a:lnTo>
                    <a:pt x="388218" y="145857"/>
                  </a:lnTo>
                  <a:lnTo>
                    <a:pt x="342759" y="120215"/>
                  </a:lnTo>
                  <a:lnTo>
                    <a:pt x="342759" y="103754"/>
                  </a:lnTo>
                  <a:close/>
                </a:path>
                <a:path w="389889" h="394970">
                  <a:moveTo>
                    <a:pt x="344119" y="203842"/>
                  </a:moveTo>
                  <a:lnTo>
                    <a:pt x="325889" y="203842"/>
                  </a:lnTo>
                  <a:lnTo>
                    <a:pt x="328876" y="206696"/>
                  </a:lnTo>
                  <a:lnTo>
                    <a:pt x="328978" y="208883"/>
                  </a:lnTo>
                  <a:lnTo>
                    <a:pt x="329045" y="214068"/>
                  </a:lnTo>
                  <a:lnTo>
                    <a:pt x="326013" y="217111"/>
                  </a:lnTo>
                  <a:lnTo>
                    <a:pt x="350440" y="217111"/>
                  </a:lnTo>
                  <a:lnTo>
                    <a:pt x="344629" y="213912"/>
                  </a:lnTo>
                  <a:lnTo>
                    <a:pt x="344642" y="205259"/>
                  </a:lnTo>
                  <a:lnTo>
                    <a:pt x="344119" y="203842"/>
                  </a:lnTo>
                  <a:close/>
                </a:path>
                <a:path w="389889" h="394970">
                  <a:moveTo>
                    <a:pt x="344006" y="203536"/>
                  </a:moveTo>
                  <a:lnTo>
                    <a:pt x="322266" y="203536"/>
                  </a:lnTo>
                  <a:lnTo>
                    <a:pt x="322266" y="203848"/>
                  </a:lnTo>
                  <a:lnTo>
                    <a:pt x="344119" y="203842"/>
                  </a:lnTo>
                  <a:lnTo>
                    <a:pt x="344006" y="203536"/>
                  </a:lnTo>
                  <a:close/>
                </a:path>
                <a:path w="389889" h="394970">
                  <a:moveTo>
                    <a:pt x="176333" y="17235"/>
                  </a:moveTo>
                  <a:lnTo>
                    <a:pt x="146247" y="17234"/>
                  </a:lnTo>
                  <a:lnTo>
                    <a:pt x="187076" y="41653"/>
                  </a:lnTo>
                  <a:lnTo>
                    <a:pt x="187096" y="134921"/>
                  </a:lnTo>
                  <a:lnTo>
                    <a:pt x="188576" y="137470"/>
                  </a:lnTo>
                  <a:lnTo>
                    <a:pt x="237568" y="165777"/>
                  </a:lnTo>
                  <a:lnTo>
                    <a:pt x="237250" y="167311"/>
                  </a:lnTo>
                  <a:lnTo>
                    <a:pt x="237094" y="168884"/>
                  </a:lnTo>
                  <a:lnTo>
                    <a:pt x="237107" y="175282"/>
                  </a:lnTo>
                  <a:lnTo>
                    <a:pt x="238678" y="179976"/>
                  </a:lnTo>
                  <a:lnTo>
                    <a:pt x="241581" y="183837"/>
                  </a:lnTo>
                  <a:lnTo>
                    <a:pt x="248197" y="189720"/>
                  </a:lnTo>
                  <a:lnTo>
                    <a:pt x="256273" y="192509"/>
                  </a:lnTo>
                  <a:lnTo>
                    <a:pt x="264805" y="192065"/>
                  </a:lnTo>
                  <a:lnTo>
                    <a:pt x="272787" y="188245"/>
                  </a:lnTo>
                  <a:lnTo>
                    <a:pt x="278664" y="181621"/>
                  </a:lnTo>
                  <a:lnTo>
                    <a:pt x="280266" y="176972"/>
                  </a:lnTo>
                  <a:lnTo>
                    <a:pt x="262898" y="176972"/>
                  </a:lnTo>
                  <a:lnTo>
                    <a:pt x="255405" y="176887"/>
                  </a:lnTo>
                  <a:lnTo>
                    <a:pt x="252405" y="173812"/>
                  </a:lnTo>
                  <a:lnTo>
                    <a:pt x="252496" y="166316"/>
                  </a:lnTo>
                  <a:lnTo>
                    <a:pt x="255561" y="163313"/>
                  </a:lnTo>
                  <a:lnTo>
                    <a:pt x="280205" y="163313"/>
                  </a:lnTo>
                  <a:lnTo>
                    <a:pt x="277190" y="157000"/>
                  </a:lnTo>
                  <a:lnTo>
                    <a:pt x="272235" y="152592"/>
                  </a:lnTo>
                  <a:lnTo>
                    <a:pt x="245983" y="152592"/>
                  </a:lnTo>
                  <a:lnTo>
                    <a:pt x="202660" y="127471"/>
                  </a:lnTo>
                  <a:lnTo>
                    <a:pt x="202660" y="41653"/>
                  </a:lnTo>
                  <a:lnTo>
                    <a:pt x="225184" y="28157"/>
                  </a:lnTo>
                  <a:lnTo>
                    <a:pt x="194557" y="28157"/>
                  </a:lnTo>
                  <a:lnTo>
                    <a:pt x="176333" y="17235"/>
                  </a:lnTo>
                  <a:close/>
                </a:path>
                <a:path w="389889" h="394970">
                  <a:moveTo>
                    <a:pt x="49160" y="164606"/>
                  </a:moveTo>
                  <a:lnTo>
                    <a:pt x="15811" y="184188"/>
                  </a:lnTo>
                  <a:lnTo>
                    <a:pt x="46462" y="184188"/>
                  </a:lnTo>
                  <a:lnTo>
                    <a:pt x="56952" y="178025"/>
                  </a:lnTo>
                  <a:lnTo>
                    <a:pt x="49160" y="164606"/>
                  </a:lnTo>
                  <a:close/>
                </a:path>
                <a:path w="389889" h="394970">
                  <a:moveTo>
                    <a:pt x="280373" y="163664"/>
                  </a:moveTo>
                  <a:lnTo>
                    <a:pt x="262918" y="163664"/>
                  </a:lnTo>
                  <a:lnTo>
                    <a:pt x="265885" y="166531"/>
                  </a:lnTo>
                  <a:lnTo>
                    <a:pt x="265963" y="173968"/>
                  </a:lnTo>
                  <a:lnTo>
                    <a:pt x="262898" y="176972"/>
                  </a:lnTo>
                  <a:lnTo>
                    <a:pt x="280266" y="176972"/>
                  </a:lnTo>
                  <a:lnTo>
                    <a:pt x="281451" y="173534"/>
                  </a:lnTo>
                  <a:lnTo>
                    <a:pt x="281007" y="164992"/>
                  </a:lnTo>
                  <a:lnTo>
                    <a:pt x="280373" y="163664"/>
                  </a:lnTo>
                  <a:close/>
                </a:path>
                <a:path w="389889" h="394970">
                  <a:moveTo>
                    <a:pt x="280205" y="163313"/>
                  </a:moveTo>
                  <a:lnTo>
                    <a:pt x="255561" y="163313"/>
                  </a:lnTo>
                  <a:lnTo>
                    <a:pt x="259307" y="163358"/>
                  </a:lnTo>
                  <a:lnTo>
                    <a:pt x="259307" y="163670"/>
                  </a:lnTo>
                  <a:lnTo>
                    <a:pt x="280373" y="163664"/>
                  </a:lnTo>
                  <a:lnTo>
                    <a:pt x="280205" y="163313"/>
                  </a:lnTo>
                  <a:close/>
                </a:path>
                <a:path w="389889" h="394970">
                  <a:moveTo>
                    <a:pt x="262497" y="148323"/>
                  </a:moveTo>
                  <a:lnTo>
                    <a:pt x="253966" y="148769"/>
                  </a:lnTo>
                  <a:lnTo>
                    <a:pt x="245983" y="152592"/>
                  </a:lnTo>
                  <a:lnTo>
                    <a:pt x="272235" y="152592"/>
                  </a:lnTo>
                  <a:lnTo>
                    <a:pt x="270573" y="151114"/>
                  </a:lnTo>
                  <a:lnTo>
                    <a:pt x="262497" y="148323"/>
                  </a:lnTo>
                  <a:close/>
                </a:path>
                <a:path w="389889" h="394970">
                  <a:moveTo>
                    <a:pt x="155909" y="80349"/>
                  </a:moveTo>
                  <a:lnTo>
                    <a:pt x="140325" y="80349"/>
                  </a:lnTo>
                  <a:lnTo>
                    <a:pt x="140325" y="120449"/>
                  </a:lnTo>
                  <a:lnTo>
                    <a:pt x="101366" y="142528"/>
                  </a:lnTo>
                  <a:lnTo>
                    <a:pt x="132506" y="142528"/>
                  </a:lnTo>
                  <a:lnTo>
                    <a:pt x="154383" y="130143"/>
                  </a:lnTo>
                  <a:lnTo>
                    <a:pt x="155902" y="127555"/>
                  </a:lnTo>
                  <a:lnTo>
                    <a:pt x="155909" y="80349"/>
                  </a:lnTo>
                  <a:close/>
                </a:path>
                <a:path w="389889" h="394970">
                  <a:moveTo>
                    <a:pt x="283691" y="73500"/>
                  </a:moveTo>
                  <a:lnTo>
                    <a:pt x="275332" y="75536"/>
                  </a:lnTo>
                  <a:lnTo>
                    <a:pt x="268345" y="80562"/>
                  </a:lnTo>
                  <a:lnTo>
                    <a:pt x="263658" y="88151"/>
                  </a:lnTo>
                  <a:lnTo>
                    <a:pt x="262278" y="96963"/>
                  </a:lnTo>
                  <a:lnTo>
                    <a:pt x="264311" y="105332"/>
                  </a:lnTo>
                  <a:lnTo>
                    <a:pt x="269331" y="112329"/>
                  </a:lnTo>
                  <a:lnTo>
                    <a:pt x="276911" y="117023"/>
                  </a:lnTo>
                  <a:lnTo>
                    <a:pt x="285714" y="118401"/>
                  </a:lnTo>
                  <a:lnTo>
                    <a:pt x="294073" y="116364"/>
                  </a:lnTo>
                  <a:lnTo>
                    <a:pt x="301060" y="111339"/>
                  </a:lnTo>
                  <a:lnTo>
                    <a:pt x="305747" y="103754"/>
                  </a:lnTo>
                  <a:lnTo>
                    <a:pt x="342759" y="103754"/>
                  </a:lnTo>
                  <a:lnTo>
                    <a:pt x="342759" y="102740"/>
                  </a:lnTo>
                  <a:lnTo>
                    <a:pt x="280729" y="102740"/>
                  </a:lnTo>
                  <a:lnTo>
                    <a:pt x="277696" y="99697"/>
                  </a:lnTo>
                  <a:lnTo>
                    <a:pt x="277696" y="92201"/>
                  </a:lnTo>
                  <a:lnTo>
                    <a:pt x="280729" y="89165"/>
                  </a:lnTo>
                  <a:lnTo>
                    <a:pt x="342759" y="89165"/>
                  </a:lnTo>
                  <a:lnTo>
                    <a:pt x="342759" y="88151"/>
                  </a:lnTo>
                  <a:lnTo>
                    <a:pt x="305747" y="88151"/>
                  </a:lnTo>
                  <a:lnTo>
                    <a:pt x="303474" y="82001"/>
                  </a:lnTo>
                  <a:lnTo>
                    <a:pt x="298637" y="77157"/>
                  </a:lnTo>
                  <a:lnTo>
                    <a:pt x="292494" y="74882"/>
                  </a:lnTo>
                  <a:lnTo>
                    <a:pt x="283691" y="73500"/>
                  </a:lnTo>
                  <a:close/>
                </a:path>
                <a:path w="389889" h="394970">
                  <a:moveTo>
                    <a:pt x="342759" y="89165"/>
                  </a:moveTo>
                  <a:lnTo>
                    <a:pt x="284475" y="89165"/>
                  </a:lnTo>
                  <a:lnTo>
                    <a:pt x="288332" y="89204"/>
                  </a:lnTo>
                  <a:lnTo>
                    <a:pt x="291255" y="92201"/>
                  </a:lnTo>
                  <a:lnTo>
                    <a:pt x="291254" y="99697"/>
                  </a:lnTo>
                  <a:lnTo>
                    <a:pt x="288222" y="102740"/>
                  </a:lnTo>
                  <a:lnTo>
                    <a:pt x="342759" y="102740"/>
                  </a:lnTo>
                  <a:lnTo>
                    <a:pt x="342759" y="89165"/>
                  </a:lnTo>
                  <a:close/>
                </a:path>
                <a:path w="389889" h="394970">
                  <a:moveTo>
                    <a:pt x="109079" y="49377"/>
                  </a:moveTo>
                  <a:lnTo>
                    <a:pt x="93496" y="49377"/>
                  </a:lnTo>
                  <a:lnTo>
                    <a:pt x="93496" y="94938"/>
                  </a:lnTo>
                  <a:lnTo>
                    <a:pt x="109080" y="94938"/>
                  </a:lnTo>
                  <a:lnTo>
                    <a:pt x="109079" y="49377"/>
                  </a:lnTo>
                  <a:close/>
                </a:path>
                <a:path w="389889" h="394970">
                  <a:moveTo>
                    <a:pt x="273015" y="17235"/>
                  </a:moveTo>
                  <a:lnTo>
                    <a:pt x="243412" y="17235"/>
                  </a:lnTo>
                  <a:lnTo>
                    <a:pt x="327331" y="68647"/>
                  </a:lnTo>
                  <a:lnTo>
                    <a:pt x="327331" y="88151"/>
                  </a:lnTo>
                  <a:lnTo>
                    <a:pt x="342759" y="88151"/>
                  </a:lnTo>
                  <a:lnTo>
                    <a:pt x="342738" y="61320"/>
                  </a:lnTo>
                  <a:lnTo>
                    <a:pt x="341330" y="58817"/>
                  </a:lnTo>
                  <a:lnTo>
                    <a:pt x="273015" y="17235"/>
                  </a:lnTo>
                  <a:close/>
                </a:path>
                <a:path w="389889" h="394970">
                  <a:moveTo>
                    <a:pt x="244587" y="0"/>
                  </a:moveTo>
                  <a:lnTo>
                    <a:pt x="241613" y="0"/>
                  </a:lnTo>
                  <a:lnTo>
                    <a:pt x="239204" y="1397"/>
                  </a:lnTo>
                  <a:lnTo>
                    <a:pt x="194557" y="28157"/>
                  </a:lnTo>
                  <a:lnTo>
                    <a:pt x="225184" y="28157"/>
                  </a:lnTo>
                  <a:lnTo>
                    <a:pt x="243412" y="17235"/>
                  </a:lnTo>
                  <a:lnTo>
                    <a:pt x="273015" y="17235"/>
                  </a:lnTo>
                  <a:lnTo>
                    <a:pt x="246996" y="1397"/>
                  </a:lnTo>
                  <a:lnTo>
                    <a:pt x="244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4515103" y="4132579"/>
            <a:ext cx="1395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SageMaker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530341" y="3069717"/>
            <a:ext cx="65214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65100" marR="5080" indent="-1524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Notebook build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5676900" y="2639567"/>
            <a:ext cx="312420" cy="355600"/>
          </a:xfrm>
          <a:custGeom>
            <a:avLst/>
            <a:gdLst/>
            <a:ahLst/>
            <a:cxnLst/>
            <a:rect l="l" t="t" r="r" b="b"/>
            <a:pathLst>
              <a:path w="312420" h="355600">
                <a:moveTo>
                  <a:pt x="175260" y="196596"/>
                </a:moveTo>
                <a:lnTo>
                  <a:pt x="97536" y="196596"/>
                </a:lnTo>
                <a:lnTo>
                  <a:pt x="97536" y="211836"/>
                </a:lnTo>
                <a:lnTo>
                  <a:pt x="175260" y="211836"/>
                </a:lnTo>
                <a:lnTo>
                  <a:pt x="175260" y="196596"/>
                </a:lnTo>
                <a:close/>
              </a:path>
              <a:path w="312420" h="355600">
                <a:moveTo>
                  <a:pt x="254508" y="144780"/>
                </a:moveTo>
                <a:lnTo>
                  <a:pt x="97536" y="144780"/>
                </a:lnTo>
                <a:lnTo>
                  <a:pt x="97536" y="160020"/>
                </a:lnTo>
                <a:lnTo>
                  <a:pt x="254508" y="160020"/>
                </a:lnTo>
                <a:lnTo>
                  <a:pt x="254508" y="144780"/>
                </a:lnTo>
                <a:close/>
              </a:path>
              <a:path w="312420" h="355600">
                <a:moveTo>
                  <a:pt x="254508" y="92964"/>
                </a:moveTo>
                <a:lnTo>
                  <a:pt x="97536" y="92964"/>
                </a:lnTo>
                <a:lnTo>
                  <a:pt x="97536" y="108204"/>
                </a:lnTo>
                <a:lnTo>
                  <a:pt x="254508" y="108204"/>
                </a:lnTo>
                <a:lnTo>
                  <a:pt x="254508" y="92964"/>
                </a:lnTo>
                <a:close/>
              </a:path>
              <a:path w="312420" h="355600">
                <a:moveTo>
                  <a:pt x="254508" y="41148"/>
                </a:moveTo>
                <a:lnTo>
                  <a:pt x="97536" y="41148"/>
                </a:lnTo>
                <a:lnTo>
                  <a:pt x="97536" y="57912"/>
                </a:lnTo>
                <a:lnTo>
                  <a:pt x="254508" y="57912"/>
                </a:lnTo>
                <a:lnTo>
                  <a:pt x="254508" y="41148"/>
                </a:lnTo>
                <a:close/>
              </a:path>
              <a:path w="312420" h="355600">
                <a:moveTo>
                  <a:pt x="312420" y="0"/>
                </a:moveTo>
                <a:lnTo>
                  <a:pt x="296799" y="0"/>
                </a:lnTo>
                <a:lnTo>
                  <a:pt x="296799" y="15621"/>
                </a:lnTo>
                <a:lnTo>
                  <a:pt x="296799" y="339471"/>
                </a:lnTo>
                <a:lnTo>
                  <a:pt x="40513" y="339471"/>
                </a:lnTo>
                <a:lnTo>
                  <a:pt x="40513" y="312674"/>
                </a:lnTo>
                <a:lnTo>
                  <a:pt x="65405" y="312674"/>
                </a:lnTo>
                <a:lnTo>
                  <a:pt x="65405" y="297053"/>
                </a:lnTo>
                <a:lnTo>
                  <a:pt x="40513" y="297053"/>
                </a:lnTo>
                <a:lnTo>
                  <a:pt x="40513" y="270129"/>
                </a:lnTo>
                <a:lnTo>
                  <a:pt x="65405" y="270129"/>
                </a:lnTo>
                <a:lnTo>
                  <a:pt x="65405" y="254508"/>
                </a:lnTo>
                <a:lnTo>
                  <a:pt x="40513" y="254508"/>
                </a:lnTo>
                <a:lnTo>
                  <a:pt x="40513" y="227838"/>
                </a:lnTo>
                <a:lnTo>
                  <a:pt x="65405" y="227838"/>
                </a:lnTo>
                <a:lnTo>
                  <a:pt x="65405" y="212090"/>
                </a:lnTo>
                <a:lnTo>
                  <a:pt x="40513" y="212090"/>
                </a:lnTo>
                <a:lnTo>
                  <a:pt x="40513" y="185420"/>
                </a:lnTo>
                <a:lnTo>
                  <a:pt x="65405" y="185420"/>
                </a:lnTo>
                <a:lnTo>
                  <a:pt x="65405" y="169672"/>
                </a:lnTo>
                <a:lnTo>
                  <a:pt x="40513" y="169672"/>
                </a:lnTo>
                <a:lnTo>
                  <a:pt x="40513" y="143002"/>
                </a:lnTo>
                <a:lnTo>
                  <a:pt x="65405" y="143002"/>
                </a:lnTo>
                <a:lnTo>
                  <a:pt x="65405" y="127254"/>
                </a:lnTo>
                <a:lnTo>
                  <a:pt x="40513" y="127254"/>
                </a:lnTo>
                <a:lnTo>
                  <a:pt x="40513" y="100584"/>
                </a:lnTo>
                <a:lnTo>
                  <a:pt x="65405" y="100584"/>
                </a:lnTo>
                <a:lnTo>
                  <a:pt x="65405" y="84963"/>
                </a:lnTo>
                <a:lnTo>
                  <a:pt x="40513" y="84963"/>
                </a:lnTo>
                <a:lnTo>
                  <a:pt x="40513" y="58039"/>
                </a:lnTo>
                <a:lnTo>
                  <a:pt x="65405" y="58039"/>
                </a:lnTo>
                <a:lnTo>
                  <a:pt x="65405" y="42418"/>
                </a:lnTo>
                <a:lnTo>
                  <a:pt x="40513" y="42418"/>
                </a:lnTo>
                <a:lnTo>
                  <a:pt x="40513" y="15621"/>
                </a:lnTo>
                <a:lnTo>
                  <a:pt x="296799" y="15621"/>
                </a:lnTo>
                <a:lnTo>
                  <a:pt x="296799" y="0"/>
                </a:lnTo>
                <a:lnTo>
                  <a:pt x="24892" y="0"/>
                </a:lnTo>
                <a:lnTo>
                  <a:pt x="24892" y="42418"/>
                </a:lnTo>
                <a:lnTo>
                  <a:pt x="0" y="42418"/>
                </a:lnTo>
                <a:lnTo>
                  <a:pt x="0" y="58039"/>
                </a:lnTo>
                <a:lnTo>
                  <a:pt x="24892" y="58039"/>
                </a:lnTo>
                <a:lnTo>
                  <a:pt x="24892" y="84963"/>
                </a:lnTo>
                <a:lnTo>
                  <a:pt x="0" y="84963"/>
                </a:lnTo>
                <a:lnTo>
                  <a:pt x="0" y="100584"/>
                </a:lnTo>
                <a:lnTo>
                  <a:pt x="24892" y="100584"/>
                </a:lnTo>
                <a:lnTo>
                  <a:pt x="24892" y="127254"/>
                </a:lnTo>
                <a:lnTo>
                  <a:pt x="0" y="127254"/>
                </a:lnTo>
                <a:lnTo>
                  <a:pt x="0" y="143002"/>
                </a:lnTo>
                <a:lnTo>
                  <a:pt x="24892" y="143002"/>
                </a:lnTo>
                <a:lnTo>
                  <a:pt x="24892" y="169672"/>
                </a:lnTo>
                <a:lnTo>
                  <a:pt x="0" y="169672"/>
                </a:lnTo>
                <a:lnTo>
                  <a:pt x="0" y="185420"/>
                </a:lnTo>
                <a:lnTo>
                  <a:pt x="24892" y="185420"/>
                </a:lnTo>
                <a:lnTo>
                  <a:pt x="24892" y="212090"/>
                </a:lnTo>
                <a:lnTo>
                  <a:pt x="0" y="212090"/>
                </a:lnTo>
                <a:lnTo>
                  <a:pt x="0" y="227838"/>
                </a:lnTo>
                <a:lnTo>
                  <a:pt x="24892" y="227838"/>
                </a:lnTo>
                <a:lnTo>
                  <a:pt x="24892" y="254508"/>
                </a:lnTo>
                <a:lnTo>
                  <a:pt x="0" y="254508"/>
                </a:lnTo>
                <a:lnTo>
                  <a:pt x="0" y="270129"/>
                </a:lnTo>
                <a:lnTo>
                  <a:pt x="24892" y="270129"/>
                </a:lnTo>
                <a:lnTo>
                  <a:pt x="24892" y="297053"/>
                </a:lnTo>
                <a:lnTo>
                  <a:pt x="0" y="297053"/>
                </a:lnTo>
                <a:lnTo>
                  <a:pt x="0" y="312674"/>
                </a:lnTo>
                <a:lnTo>
                  <a:pt x="24892" y="312674"/>
                </a:lnTo>
                <a:lnTo>
                  <a:pt x="24892" y="355092"/>
                </a:lnTo>
                <a:lnTo>
                  <a:pt x="312420" y="355092"/>
                </a:lnTo>
                <a:lnTo>
                  <a:pt x="312420" y="339471"/>
                </a:lnTo>
                <a:lnTo>
                  <a:pt x="312420" y="15621"/>
                </a:lnTo>
                <a:lnTo>
                  <a:pt x="312420" y="0"/>
                </a:lnTo>
                <a:close/>
              </a:path>
            </a:pathLst>
          </a:custGeom>
          <a:solidFill>
            <a:srgbClr val="77AC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333235" y="3239770"/>
            <a:ext cx="34861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Train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984618" y="3239770"/>
            <a:ext cx="470534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Deploy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5787390" y="3714496"/>
            <a:ext cx="1478280" cy="110489"/>
          </a:xfrm>
          <a:custGeom>
            <a:avLst/>
            <a:gdLst/>
            <a:ahLst/>
            <a:cxnLst/>
            <a:rect l="l" t="t" r="r" b="b"/>
            <a:pathLst>
              <a:path w="1478279" h="110489">
                <a:moveTo>
                  <a:pt x="1449067" y="55117"/>
                </a:moveTo>
                <a:lnTo>
                  <a:pt x="1402461" y="95884"/>
                </a:lnTo>
                <a:lnTo>
                  <a:pt x="1401953" y="101853"/>
                </a:lnTo>
                <a:lnTo>
                  <a:pt x="1405509" y="105790"/>
                </a:lnTo>
                <a:lnTo>
                  <a:pt x="1408938" y="109854"/>
                </a:lnTo>
                <a:lnTo>
                  <a:pt x="1414907" y="110235"/>
                </a:lnTo>
                <a:lnTo>
                  <a:pt x="1467013" y="64642"/>
                </a:lnTo>
                <a:lnTo>
                  <a:pt x="1463420" y="64642"/>
                </a:lnTo>
                <a:lnTo>
                  <a:pt x="1463420" y="62229"/>
                </a:lnTo>
                <a:lnTo>
                  <a:pt x="1457198" y="62229"/>
                </a:lnTo>
                <a:lnTo>
                  <a:pt x="1449067" y="55117"/>
                </a:lnTo>
                <a:close/>
              </a:path>
              <a:path w="1478279" h="110489">
                <a:moveTo>
                  <a:pt x="1438177" y="45592"/>
                </a:moveTo>
                <a:lnTo>
                  <a:pt x="0" y="45592"/>
                </a:lnTo>
                <a:lnTo>
                  <a:pt x="0" y="64642"/>
                </a:lnTo>
                <a:lnTo>
                  <a:pt x="1438177" y="64642"/>
                </a:lnTo>
                <a:lnTo>
                  <a:pt x="1449067" y="55117"/>
                </a:lnTo>
                <a:lnTo>
                  <a:pt x="1438177" y="45592"/>
                </a:lnTo>
                <a:close/>
              </a:path>
              <a:path w="1478279" h="110489">
                <a:moveTo>
                  <a:pt x="1467013" y="45592"/>
                </a:moveTo>
                <a:lnTo>
                  <a:pt x="1463420" y="45592"/>
                </a:lnTo>
                <a:lnTo>
                  <a:pt x="1463420" y="64642"/>
                </a:lnTo>
                <a:lnTo>
                  <a:pt x="1467013" y="64642"/>
                </a:lnTo>
                <a:lnTo>
                  <a:pt x="1477899" y="55117"/>
                </a:lnTo>
                <a:lnTo>
                  <a:pt x="1467013" y="45592"/>
                </a:lnTo>
                <a:close/>
              </a:path>
              <a:path w="1478279" h="110489">
                <a:moveTo>
                  <a:pt x="1457198" y="48005"/>
                </a:moveTo>
                <a:lnTo>
                  <a:pt x="1449067" y="55117"/>
                </a:lnTo>
                <a:lnTo>
                  <a:pt x="1457198" y="62229"/>
                </a:lnTo>
                <a:lnTo>
                  <a:pt x="1457198" y="48005"/>
                </a:lnTo>
                <a:close/>
              </a:path>
              <a:path w="1478279" h="110489">
                <a:moveTo>
                  <a:pt x="1463420" y="48005"/>
                </a:moveTo>
                <a:lnTo>
                  <a:pt x="1457198" y="48005"/>
                </a:lnTo>
                <a:lnTo>
                  <a:pt x="1457198" y="62229"/>
                </a:lnTo>
                <a:lnTo>
                  <a:pt x="1463420" y="62229"/>
                </a:lnTo>
                <a:lnTo>
                  <a:pt x="1463420" y="48005"/>
                </a:lnTo>
                <a:close/>
              </a:path>
              <a:path w="1478279" h="110489">
                <a:moveTo>
                  <a:pt x="1414907" y="0"/>
                </a:moveTo>
                <a:lnTo>
                  <a:pt x="1408938" y="380"/>
                </a:lnTo>
                <a:lnTo>
                  <a:pt x="1405509" y="4444"/>
                </a:lnTo>
                <a:lnTo>
                  <a:pt x="1401953" y="8381"/>
                </a:lnTo>
                <a:lnTo>
                  <a:pt x="1402461" y="14350"/>
                </a:lnTo>
                <a:lnTo>
                  <a:pt x="1449067" y="55117"/>
                </a:lnTo>
                <a:lnTo>
                  <a:pt x="1457198" y="48005"/>
                </a:lnTo>
                <a:lnTo>
                  <a:pt x="1463420" y="48005"/>
                </a:lnTo>
                <a:lnTo>
                  <a:pt x="1463420" y="45592"/>
                </a:lnTo>
                <a:lnTo>
                  <a:pt x="1467013" y="45592"/>
                </a:lnTo>
                <a:lnTo>
                  <a:pt x="1414907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655116" y="3129153"/>
            <a:ext cx="1285240" cy="5067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3175">
              <a:lnSpc>
                <a:spcPts val="1914"/>
              </a:lnSpc>
              <a:spcBef>
                <a:spcPts val="114"/>
              </a:spcBef>
            </a:pPr>
            <a:r>
              <a:rPr dirty="0" sz="1650" spc="-10">
                <a:solidFill>
                  <a:srgbClr val="FFFFFF"/>
                </a:solidFill>
                <a:latin typeface="Trebuchet MS"/>
                <a:cs typeface="Trebuchet MS"/>
              </a:rPr>
              <a:t>Parts/</a:t>
            </a:r>
            <a:endParaRPr sz="1650">
              <a:latin typeface="Trebuchet MS"/>
              <a:cs typeface="Trebuchet MS"/>
            </a:endParaRPr>
          </a:p>
          <a:p>
            <a:pPr algn="ctr">
              <a:lnSpc>
                <a:spcPts val="1855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Parts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supplier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17931" y="4330445"/>
            <a:ext cx="136271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150" spc="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50" spc="50">
                <a:solidFill>
                  <a:srgbClr val="FFFFFF"/>
                </a:solidFill>
                <a:latin typeface="Trebuchet MS"/>
                <a:cs typeface="Trebuchet MS"/>
              </a:rPr>
              <a:t>DynamoDB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006787" y="3690568"/>
            <a:ext cx="584835" cy="585470"/>
            <a:chOff x="1006787" y="3690568"/>
            <a:chExt cx="584835" cy="585470"/>
          </a:xfrm>
        </p:grpSpPr>
        <p:sp>
          <p:nvSpPr>
            <p:cNvPr id="15" name="object 15" descr=""/>
            <p:cNvSpPr/>
            <p:nvPr/>
          </p:nvSpPr>
          <p:spPr>
            <a:xfrm>
              <a:off x="1006787" y="3690568"/>
              <a:ext cx="584835" cy="585470"/>
            </a:xfrm>
            <a:custGeom>
              <a:avLst/>
              <a:gdLst/>
              <a:ahLst/>
              <a:cxnLst/>
              <a:rect l="l" t="t" r="r" b="b"/>
              <a:pathLst>
                <a:path w="584835" h="585470">
                  <a:moveTo>
                    <a:pt x="584392" y="0"/>
                  </a:moveTo>
                  <a:lnTo>
                    <a:pt x="0" y="0"/>
                  </a:lnTo>
                  <a:lnTo>
                    <a:pt x="0" y="585118"/>
                  </a:lnTo>
                  <a:lnTo>
                    <a:pt x="584392" y="585118"/>
                  </a:lnTo>
                  <a:lnTo>
                    <a:pt x="584392" y="0"/>
                  </a:lnTo>
                  <a:close/>
                </a:path>
              </a:pathLst>
            </a:custGeom>
            <a:solidFill>
              <a:srgbClr val="3A4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133398" y="3787787"/>
              <a:ext cx="332105" cy="389890"/>
            </a:xfrm>
            <a:custGeom>
              <a:avLst/>
              <a:gdLst/>
              <a:ahLst/>
              <a:cxnLst/>
              <a:rect l="l" t="t" r="r" b="b"/>
              <a:pathLst>
                <a:path w="332105" h="389889">
                  <a:moveTo>
                    <a:pt x="48704" y="330542"/>
                  </a:moveTo>
                  <a:lnTo>
                    <a:pt x="44335" y="326186"/>
                  </a:lnTo>
                  <a:lnTo>
                    <a:pt x="33578" y="326186"/>
                  </a:lnTo>
                  <a:lnTo>
                    <a:pt x="29222" y="330542"/>
                  </a:lnTo>
                  <a:lnTo>
                    <a:pt x="29222" y="341312"/>
                  </a:lnTo>
                  <a:lnTo>
                    <a:pt x="33578" y="345681"/>
                  </a:lnTo>
                  <a:lnTo>
                    <a:pt x="44335" y="345681"/>
                  </a:lnTo>
                  <a:lnTo>
                    <a:pt x="48704" y="341312"/>
                  </a:lnTo>
                  <a:lnTo>
                    <a:pt x="48704" y="335927"/>
                  </a:lnTo>
                  <a:lnTo>
                    <a:pt x="48704" y="330542"/>
                  </a:lnTo>
                  <a:close/>
                </a:path>
                <a:path w="332105" h="389889">
                  <a:moveTo>
                    <a:pt x="48704" y="221322"/>
                  </a:moveTo>
                  <a:lnTo>
                    <a:pt x="44335" y="216954"/>
                  </a:lnTo>
                  <a:lnTo>
                    <a:pt x="33578" y="216954"/>
                  </a:lnTo>
                  <a:lnTo>
                    <a:pt x="29222" y="221322"/>
                  </a:lnTo>
                  <a:lnTo>
                    <a:pt x="29222" y="232092"/>
                  </a:lnTo>
                  <a:lnTo>
                    <a:pt x="33578" y="236461"/>
                  </a:lnTo>
                  <a:lnTo>
                    <a:pt x="44335" y="236461"/>
                  </a:lnTo>
                  <a:lnTo>
                    <a:pt x="48704" y="232092"/>
                  </a:lnTo>
                  <a:lnTo>
                    <a:pt x="48704" y="226707"/>
                  </a:lnTo>
                  <a:lnTo>
                    <a:pt x="48704" y="221322"/>
                  </a:lnTo>
                  <a:close/>
                </a:path>
                <a:path w="332105" h="389889">
                  <a:moveTo>
                    <a:pt x="48704" y="112102"/>
                  </a:moveTo>
                  <a:lnTo>
                    <a:pt x="44335" y="107734"/>
                  </a:lnTo>
                  <a:lnTo>
                    <a:pt x="33578" y="107734"/>
                  </a:lnTo>
                  <a:lnTo>
                    <a:pt x="29222" y="112102"/>
                  </a:lnTo>
                  <a:lnTo>
                    <a:pt x="29222" y="122872"/>
                  </a:lnTo>
                  <a:lnTo>
                    <a:pt x="33578" y="127241"/>
                  </a:lnTo>
                  <a:lnTo>
                    <a:pt x="44335" y="127241"/>
                  </a:lnTo>
                  <a:lnTo>
                    <a:pt x="48704" y="122872"/>
                  </a:lnTo>
                  <a:lnTo>
                    <a:pt x="48704" y="117487"/>
                  </a:lnTo>
                  <a:lnTo>
                    <a:pt x="48704" y="112102"/>
                  </a:lnTo>
                  <a:close/>
                </a:path>
                <a:path w="332105" h="389889">
                  <a:moveTo>
                    <a:pt x="264922" y="218592"/>
                  </a:moveTo>
                  <a:lnTo>
                    <a:pt x="249339" y="234175"/>
                  </a:lnTo>
                  <a:lnTo>
                    <a:pt x="249339" y="299732"/>
                  </a:lnTo>
                  <a:lnTo>
                    <a:pt x="249339" y="335622"/>
                  </a:lnTo>
                  <a:lnTo>
                    <a:pt x="240474" y="349478"/>
                  </a:lnTo>
                  <a:lnTo>
                    <a:pt x="215976" y="362026"/>
                  </a:lnTo>
                  <a:lnTo>
                    <a:pt x="178930" y="371119"/>
                  </a:lnTo>
                  <a:lnTo>
                    <a:pt x="132461" y="374624"/>
                  </a:lnTo>
                  <a:lnTo>
                    <a:pt x="85991" y="371157"/>
                  </a:lnTo>
                  <a:lnTo>
                    <a:pt x="48958" y="362115"/>
                  </a:lnTo>
                  <a:lnTo>
                    <a:pt x="24447" y="349580"/>
                  </a:lnTo>
                  <a:lnTo>
                    <a:pt x="15582" y="335622"/>
                  </a:lnTo>
                  <a:lnTo>
                    <a:pt x="15582" y="299732"/>
                  </a:lnTo>
                  <a:lnTo>
                    <a:pt x="37503" y="311683"/>
                  </a:lnTo>
                  <a:lnTo>
                    <a:pt x="65900" y="320332"/>
                  </a:lnTo>
                  <a:lnTo>
                    <a:pt x="98361" y="325577"/>
                  </a:lnTo>
                  <a:lnTo>
                    <a:pt x="132461" y="327355"/>
                  </a:lnTo>
                  <a:lnTo>
                    <a:pt x="166573" y="325577"/>
                  </a:lnTo>
                  <a:lnTo>
                    <a:pt x="199021" y="320332"/>
                  </a:lnTo>
                  <a:lnTo>
                    <a:pt x="225158" y="312369"/>
                  </a:lnTo>
                  <a:lnTo>
                    <a:pt x="227418" y="311683"/>
                  </a:lnTo>
                  <a:lnTo>
                    <a:pt x="249339" y="299732"/>
                  </a:lnTo>
                  <a:lnTo>
                    <a:pt x="249339" y="234175"/>
                  </a:lnTo>
                  <a:lnTo>
                    <a:pt x="213423" y="270090"/>
                  </a:lnTo>
                  <a:lnTo>
                    <a:pt x="220306" y="267944"/>
                  </a:lnTo>
                  <a:lnTo>
                    <a:pt x="227050" y="265430"/>
                  </a:lnTo>
                  <a:lnTo>
                    <a:pt x="233641" y="262521"/>
                  </a:lnTo>
                  <a:lnTo>
                    <a:pt x="240068" y="259245"/>
                  </a:lnTo>
                  <a:lnTo>
                    <a:pt x="245059" y="262343"/>
                  </a:lnTo>
                  <a:lnTo>
                    <a:pt x="248450" y="267474"/>
                  </a:lnTo>
                  <a:lnTo>
                    <a:pt x="249275" y="272897"/>
                  </a:lnTo>
                  <a:lnTo>
                    <a:pt x="249301" y="273367"/>
                  </a:lnTo>
                  <a:lnTo>
                    <a:pt x="243916" y="284060"/>
                  </a:lnTo>
                  <a:lnTo>
                    <a:pt x="204901" y="303110"/>
                  </a:lnTo>
                  <a:lnTo>
                    <a:pt x="163830" y="310642"/>
                  </a:lnTo>
                  <a:lnTo>
                    <a:pt x="132461" y="312369"/>
                  </a:lnTo>
                  <a:lnTo>
                    <a:pt x="124675" y="312369"/>
                  </a:lnTo>
                  <a:lnTo>
                    <a:pt x="81064" y="308127"/>
                  </a:lnTo>
                  <a:lnTo>
                    <a:pt x="23774" y="286689"/>
                  </a:lnTo>
                  <a:lnTo>
                    <a:pt x="15582" y="273367"/>
                  </a:lnTo>
                  <a:lnTo>
                    <a:pt x="16421" y="267944"/>
                  </a:lnTo>
                  <a:lnTo>
                    <a:pt x="16535" y="267474"/>
                  </a:lnTo>
                  <a:lnTo>
                    <a:pt x="19862" y="262420"/>
                  </a:lnTo>
                  <a:lnTo>
                    <a:pt x="24853" y="259321"/>
                  </a:lnTo>
                  <a:lnTo>
                    <a:pt x="45872" y="268478"/>
                  </a:lnTo>
                  <a:lnTo>
                    <a:pt x="71526" y="275323"/>
                  </a:lnTo>
                  <a:lnTo>
                    <a:pt x="100749" y="279603"/>
                  </a:lnTo>
                  <a:lnTo>
                    <a:pt x="132461" y="281089"/>
                  </a:lnTo>
                  <a:lnTo>
                    <a:pt x="133324" y="281089"/>
                  </a:lnTo>
                  <a:lnTo>
                    <a:pt x="137680" y="265480"/>
                  </a:lnTo>
                  <a:lnTo>
                    <a:pt x="132461" y="265480"/>
                  </a:lnTo>
                  <a:lnTo>
                    <a:pt x="101142" y="263944"/>
                  </a:lnTo>
                  <a:lnTo>
                    <a:pt x="72453" y="259562"/>
                  </a:lnTo>
                  <a:lnTo>
                    <a:pt x="71615" y="259321"/>
                  </a:lnTo>
                  <a:lnTo>
                    <a:pt x="47840" y="252653"/>
                  </a:lnTo>
                  <a:lnTo>
                    <a:pt x="28752" y="243560"/>
                  </a:lnTo>
                  <a:lnTo>
                    <a:pt x="20332" y="238023"/>
                  </a:lnTo>
                  <a:lnTo>
                    <a:pt x="15659" y="232016"/>
                  </a:lnTo>
                  <a:lnTo>
                    <a:pt x="15582" y="190665"/>
                  </a:lnTo>
                  <a:lnTo>
                    <a:pt x="37503" y="202704"/>
                  </a:lnTo>
                  <a:lnTo>
                    <a:pt x="65900" y="211404"/>
                  </a:lnTo>
                  <a:lnTo>
                    <a:pt x="98361" y="216674"/>
                  </a:lnTo>
                  <a:lnTo>
                    <a:pt x="132461" y="218440"/>
                  </a:lnTo>
                  <a:lnTo>
                    <a:pt x="144780" y="218440"/>
                  </a:lnTo>
                  <a:lnTo>
                    <a:pt x="150774" y="217893"/>
                  </a:lnTo>
                  <a:lnTo>
                    <a:pt x="154990" y="203073"/>
                  </a:lnTo>
                  <a:lnTo>
                    <a:pt x="155219" y="202298"/>
                  </a:lnTo>
                  <a:lnTo>
                    <a:pt x="147421" y="202844"/>
                  </a:lnTo>
                  <a:lnTo>
                    <a:pt x="140182" y="203073"/>
                  </a:lnTo>
                  <a:lnTo>
                    <a:pt x="132461" y="203073"/>
                  </a:lnTo>
                  <a:lnTo>
                    <a:pt x="85991" y="199580"/>
                  </a:lnTo>
                  <a:lnTo>
                    <a:pt x="48958" y="190500"/>
                  </a:lnTo>
                  <a:lnTo>
                    <a:pt x="15582" y="164071"/>
                  </a:lnTo>
                  <a:lnTo>
                    <a:pt x="16484" y="158254"/>
                  </a:lnTo>
                  <a:lnTo>
                    <a:pt x="19862" y="153111"/>
                  </a:lnTo>
                  <a:lnTo>
                    <a:pt x="24853" y="150025"/>
                  </a:lnTo>
                  <a:lnTo>
                    <a:pt x="43040" y="158216"/>
                  </a:lnTo>
                  <a:lnTo>
                    <a:pt x="64871" y="164604"/>
                  </a:lnTo>
                  <a:lnTo>
                    <a:pt x="89712" y="169037"/>
                  </a:lnTo>
                  <a:lnTo>
                    <a:pt x="116878" y="171399"/>
                  </a:lnTo>
                  <a:lnTo>
                    <a:pt x="117271" y="155790"/>
                  </a:lnTo>
                  <a:lnTo>
                    <a:pt x="90474" y="153327"/>
                  </a:lnTo>
                  <a:lnTo>
                    <a:pt x="72771" y="150025"/>
                  </a:lnTo>
                  <a:lnTo>
                    <a:pt x="28752" y="134264"/>
                  </a:lnTo>
                  <a:lnTo>
                    <a:pt x="15582" y="117487"/>
                  </a:lnTo>
                  <a:lnTo>
                    <a:pt x="15582" y="81445"/>
                  </a:lnTo>
                  <a:lnTo>
                    <a:pt x="37503" y="93484"/>
                  </a:lnTo>
                  <a:lnTo>
                    <a:pt x="65900" y="102184"/>
                  </a:lnTo>
                  <a:lnTo>
                    <a:pt x="98361" y="107442"/>
                  </a:lnTo>
                  <a:lnTo>
                    <a:pt x="132461" y="109220"/>
                  </a:lnTo>
                  <a:lnTo>
                    <a:pt x="134175" y="109220"/>
                  </a:lnTo>
                  <a:lnTo>
                    <a:pt x="142430" y="93611"/>
                  </a:lnTo>
                  <a:lnTo>
                    <a:pt x="132461" y="93611"/>
                  </a:lnTo>
                  <a:lnTo>
                    <a:pt x="85991" y="90119"/>
                  </a:lnTo>
                  <a:lnTo>
                    <a:pt x="50584" y="81445"/>
                  </a:lnTo>
                  <a:lnTo>
                    <a:pt x="48958" y="81051"/>
                  </a:lnTo>
                  <a:lnTo>
                    <a:pt x="24447" y="68503"/>
                  </a:lnTo>
                  <a:lnTo>
                    <a:pt x="15582" y="54610"/>
                  </a:lnTo>
                  <a:lnTo>
                    <a:pt x="24447" y="40716"/>
                  </a:lnTo>
                  <a:lnTo>
                    <a:pt x="48958" y="28168"/>
                  </a:lnTo>
                  <a:lnTo>
                    <a:pt x="85991" y="19100"/>
                  </a:lnTo>
                  <a:lnTo>
                    <a:pt x="132461" y="15595"/>
                  </a:lnTo>
                  <a:lnTo>
                    <a:pt x="149326" y="16040"/>
                  </a:lnTo>
                  <a:lnTo>
                    <a:pt x="166128" y="17487"/>
                  </a:lnTo>
                  <a:lnTo>
                    <a:pt x="182803" y="19939"/>
                  </a:lnTo>
                  <a:lnTo>
                    <a:pt x="199313" y="23406"/>
                  </a:lnTo>
                  <a:lnTo>
                    <a:pt x="242100" y="23406"/>
                  </a:lnTo>
                  <a:lnTo>
                    <a:pt x="195719" y="6350"/>
                  </a:lnTo>
                  <a:lnTo>
                    <a:pt x="132461" y="0"/>
                  </a:lnTo>
                  <a:lnTo>
                    <a:pt x="84683" y="3530"/>
                  </a:lnTo>
                  <a:lnTo>
                    <a:pt x="42151" y="13957"/>
                  </a:lnTo>
                  <a:lnTo>
                    <a:pt x="11671" y="31064"/>
                  </a:lnTo>
                  <a:lnTo>
                    <a:pt x="0" y="54610"/>
                  </a:lnTo>
                  <a:lnTo>
                    <a:pt x="12" y="117487"/>
                  </a:lnTo>
                  <a:lnTo>
                    <a:pt x="1054" y="124002"/>
                  </a:lnTo>
                  <a:lnTo>
                    <a:pt x="3429" y="130175"/>
                  </a:lnTo>
                  <a:lnTo>
                    <a:pt x="7035" y="135712"/>
                  </a:lnTo>
                  <a:lnTo>
                    <a:pt x="11760" y="140423"/>
                  </a:lnTo>
                  <a:lnTo>
                    <a:pt x="6985" y="145224"/>
                  </a:lnTo>
                  <a:lnTo>
                    <a:pt x="3365" y="150850"/>
                  </a:lnTo>
                  <a:lnTo>
                    <a:pt x="1003" y="157124"/>
                  </a:lnTo>
                  <a:lnTo>
                    <a:pt x="0" y="163830"/>
                  </a:lnTo>
                  <a:lnTo>
                    <a:pt x="76" y="226783"/>
                  </a:lnTo>
                  <a:lnTo>
                    <a:pt x="990" y="232943"/>
                  </a:lnTo>
                  <a:lnTo>
                    <a:pt x="3352" y="239217"/>
                  </a:lnTo>
                  <a:lnTo>
                    <a:pt x="6985" y="244856"/>
                  </a:lnTo>
                  <a:lnTo>
                    <a:pt x="11760" y="249643"/>
                  </a:lnTo>
                  <a:lnTo>
                    <a:pt x="6985" y="254444"/>
                  </a:lnTo>
                  <a:lnTo>
                    <a:pt x="3365" y="260083"/>
                  </a:lnTo>
                  <a:lnTo>
                    <a:pt x="1003" y="266344"/>
                  </a:lnTo>
                  <a:lnTo>
                    <a:pt x="25" y="272897"/>
                  </a:lnTo>
                  <a:lnTo>
                    <a:pt x="0" y="337108"/>
                  </a:lnTo>
                  <a:lnTo>
                    <a:pt x="12674" y="359778"/>
                  </a:lnTo>
                  <a:lnTo>
                    <a:pt x="43268" y="376275"/>
                  </a:lnTo>
                  <a:lnTo>
                    <a:pt x="85331" y="386346"/>
                  </a:lnTo>
                  <a:lnTo>
                    <a:pt x="132461" y="389763"/>
                  </a:lnTo>
                  <a:lnTo>
                    <a:pt x="179590" y="386346"/>
                  </a:lnTo>
                  <a:lnTo>
                    <a:pt x="221665" y="376262"/>
                  </a:lnTo>
                  <a:lnTo>
                    <a:pt x="224675" y="374624"/>
                  </a:lnTo>
                  <a:lnTo>
                    <a:pt x="252247" y="359714"/>
                  </a:lnTo>
                  <a:lnTo>
                    <a:pt x="264922" y="336943"/>
                  </a:lnTo>
                  <a:lnTo>
                    <a:pt x="264922" y="299732"/>
                  </a:lnTo>
                  <a:lnTo>
                    <a:pt x="264922" y="272897"/>
                  </a:lnTo>
                  <a:lnTo>
                    <a:pt x="263969" y="266179"/>
                  </a:lnTo>
                  <a:lnTo>
                    <a:pt x="261607" y="259892"/>
                  </a:lnTo>
                  <a:lnTo>
                    <a:pt x="261188" y="259245"/>
                  </a:lnTo>
                  <a:lnTo>
                    <a:pt x="257975" y="254266"/>
                  </a:lnTo>
                  <a:lnTo>
                    <a:pt x="253161" y="249491"/>
                  </a:lnTo>
                  <a:lnTo>
                    <a:pt x="257949" y="244703"/>
                  </a:lnTo>
                  <a:lnTo>
                    <a:pt x="261569" y="239064"/>
                  </a:lnTo>
                  <a:lnTo>
                    <a:pt x="263931" y="232791"/>
                  </a:lnTo>
                  <a:lnTo>
                    <a:pt x="264820" y="226783"/>
                  </a:lnTo>
                  <a:lnTo>
                    <a:pt x="264922" y="218592"/>
                  </a:lnTo>
                  <a:close/>
                </a:path>
                <a:path w="332105" h="389889">
                  <a:moveTo>
                    <a:pt x="331533" y="112661"/>
                  </a:moveTo>
                  <a:lnTo>
                    <a:pt x="328053" y="109156"/>
                  </a:lnTo>
                  <a:lnTo>
                    <a:pt x="305130" y="109156"/>
                  </a:lnTo>
                  <a:lnTo>
                    <a:pt x="305130" y="124828"/>
                  </a:lnTo>
                  <a:lnTo>
                    <a:pt x="168694" y="267589"/>
                  </a:lnTo>
                  <a:lnTo>
                    <a:pt x="204482" y="148386"/>
                  </a:lnTo>
                  <a:lnTo>
                    <a:pt x="206171" y="142760"/>
                  </a:lnTo>
                  <a:lnTo>
                    <a:pt x="206857" y="140411"/>
                  </a:lnTo>
                  <a:lnTo>
                    <a:pt x="206400" y="137858"/>
                  </a:lnTo>
                  <a:lnTo>
                    <a:pt x="203454" y="133934"/>
                  </a:lnTo>
                  <a:lnTo>
                    <a:pt x="201142" y="132778"/>
                  </a:lnTo>
                  <a:lnTo>
                    <a:pt x="156768" y="132778"/>
                  </a:lnTo>
                  <a:lnTo>
                    <a:pt x="195262" y="54610"/>
                  </a:lnTo>
                  <a:lnTo>
                    <a:pt x="280974" y="54610"/>
                  </a:lnTo>
                  <a:lnTo>
                    <a:pt x="260705" y="115455"/>
                  </a:lnTo>
                  <a:lnTo>
                    <a:pt x="260578" y="116459"/>
                  </a:lnTo>
                  <a:lnTo>
                    <a:pt x="260858" y="121742"/>
                  </a:lnTo>
                  <a:lnTo>
                    <a:pt x="264528" y="125056"/>
                  </a:lnTo>
                  <a:lnTo>
                    <a:pt x="268820" y="124828"/>
                  </a:lnTo>
                  <a:lnTo>
                    <a:pt x="305130" y="124828"/>
                  </a:lnTo>
                  <a:lnTo>
                    <a:pt x="305130" y="109156"/>
                  </a:lnTo>
                  <a:lnTo>
                    <a:pt x="280035" y="109143"/>
                  </a:lnTo>
                  <a:lnTo>
                    <a:pt x="298170" y="54610"/>
                  </a:lnTo>
                  <a:lnTo>
                    <a:pt x="300291" y="48234"/>
                  </a:lnTo>
                  <a:lnTo>
                    <a:pt x="300405" y="47282"/>
                  </a:lnTo>
                  <a:lnTo>
                    <a:pt x="300151" y="42024"/>
                  </a:lnTo>
                  <a:lnTo>
                    <a:pt x="296494" y="38709"/>
                  </a:lnTo>
                  <a:lnTo>
                    <a:pt x="292201" y="38925"/>
                  </a:lnTo>
                  <a:lnTo>
                    <a:pt x="187972" y="38938"/>
                  </a:lnTo>
                  <a:lnTo>
                    <a:pt x="185280" y="40589"/>
                  </a:lnTo>
                  <a:lnTo>
                    <a:pt x="137210" y="136842"/>
                  </a:lnTo>
                  <a:lnTo>
                    <a:pt x="136575" y="138010"/>
                  </a:lnTo>
                  <a:lnTo>
                    <a:pt x="136245" y="139331"/>
                  </a:lnTo>
                  <a:lnTo>
                    <a:pt x="136309" y="144995"/>
                  </a:lnTo>
                  <a:lnTo>
                    <a:pt x="139839" y="148437"/>
                  </a:lnTo>
                  <a:lnTo>
                    <a:pt x="144145" y="148386"/>
                  </a:lnTo>
                  <a:lnTo>
                    <a:pt x="188252" y="148386"/>
                  </a:lnTo>
                  <a:lnTo>
                    <a:pt x="144462" y="294347"/>
                  </a:lnTo>
                  <a:lnTo>
                    <a:pt x="143446" y="297815"/>
                  </a:lnTo>
                  <a:lnTo>
                    <a:pt x="144919" y="301523"/>
                  </a:lnTo>
                  <a:lnTo>
                    <a:pt x="149225" y="304025"/>
                  </a:lnTo>
                  <a:lnTo>
                    <a:pt x="150571" y="304393"/>
                  </a:lnTo>
                  <a:lnTo>
                    <a:pt x="154228" y="304457"/>
                  </a:lnTo>
                  <a:lnTo>
                    <a:pt x="156425" y="303491"/>
                  </a:lnTo>
                  <a:lnTo>
                    <a:pt x="157937" y="301764"/>
                  </a:lnTo>
                  <a:lnTo>
                    <a:pt x="190588" y="267589"/>
                  </a:lnTo>
                  <a:lnTo>
                    <a:pt x="326974" y="124828"/>
                  </a:lnTo>
                  <a:lnTo>
                    <a:pt x="330746" y="120878"/>
                  </a:lnTo>
                  <a:lnTo>
                    <a:pt x="331508" y="118960"/>
                  </a:lnTo>
                  <a:lnTo>
                    <a:pt x="331533" y="1126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480771" y="1322069"/>
            <a:ext cx="1627505" cy="488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1825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Orders/Customer</a:t>
            </a:r>
            <a:endParaRPr sz="1600">
              <a:latin typeface="Trebuchet MS"/>
              <a:cs typeface="Trebuchet MS"/>
            </a:endParaRPr>
          </a:p>
          <a:p>
            <a:pPr algn="ctr" marL="635">
              <a:lnSpc>
                <a:spcPts val="1825"/>
              </a:lnSpc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/Supplier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003739" y="1910536"/>
            <a:ext cx="584835" cy="585470"/>
            <a:chOff x="1003739" y="1910536"/>
            <a:chExt cx="584835" cy="585470"/>
          </a:xfrm>
        </p:grpSpPr>
        <p:sp>
          <p:nvSpPr>
            <p:cNvPr id="19" name="object 19" descr=""/>
            <p:cNvSpPr/>
            <p:nvPr/>
          </p:nvSpPr>
          <p:spPr>
            <a:xfrm>
              <a:off x="1003739" y="1910536"/>
              <a:ext cx="584835" cy="585470"/>
            </a:xfrm>
            <a:custGeom>
              <a:avLst/>
              <a:gdLst/>
              <a:ahLst/>
              <a:cxnLst/>
              <a:rect l="l" t="t" r="r" b="b"/>
              <a:pathLst>
                <a:path w="584835" h="585469">
                  <a:moveTo>
                    <a:pt x="584392" y="0"/>
                  </a:moveTo>
                  <a:lnTo>
                    <a:pt x="0" y="0"/>
                  </a:lnTo>
                  <a:lnTo>
                    <a:pt x="0" y="585118"/>
                  </a:lnTo>
                  <a:lnTo>
                    <a:pt x="584392" y="585119"/>
                  </a:lnTo>
                  <a:lnTo>
                    <a:pt x="584392" y="0"/>
                  </a:lnTo>
                  <a:close/>
                </a:path>
              </a:pathLst>
            </a:custGeom>
            <a:solidFill>
              <a:srgbClr val="3A47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9802" y="2097699"/>
              <a:ext cx="171843" cy="210642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1138" y="2313023"/>
              <a:ext cx="84931" cy="85193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6580" y="2313881"/>
              <a:ext cx="84152" cy="84335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6580" y="2008137"/>
              <a:ext cx="84152" cy="84179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1137" y="2007981"/>
              <a:ext cx="84931" cy="85115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1527" y="2129295"/>
              <a:ext cx="80178" cy="143705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112" y="2127579"/>
              <a:ext cx="84620" cy="147137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854455" y="2569591"/>
            <a:ext cx="887094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150" spc="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50" spc="50">
                <a:solidFill>
                  <a:srgbClr val="FFFFFF"/>
                </a:solidFill>
                <a:latin typeface="Trebuchet MS"/>
                <a:cs typeface="Trebuchet MS"/>
              </a:rPr>
              <a:t>RDS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856284" y="4900371"/>
            <a:ext cx="8832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Line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item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12165" y="5856833"/>
            <a:ext cx="1572895" cy="2032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150">
                <a:solidFill>
                  <a:srgbClr val="FFFFFF"/>
                </a:solidFill>
                <a:latin typeface="Trebuchet MS"/>
                <a:cs typeface="Trebuchet MS"/>
              </a:rPr>
              <a:t>HBase</a:t>
            </a:r>
            <a:r>
              <a:rPr dirty="0" sz="115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50" spc="55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15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5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150" spc="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50" spc="45">
                <a:solidFill>
                  <a:srgbClr val="FFFFFF"/>
                </a:solidFill>
                <a:latin typeface="Trebuchet MS"/>
                <a:cs typeface="Trebuchet MS"/>
              </a:rPr>
              <a:t>EMR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1801876" y="2201926"/>
            <a:ext cx="1238885" cy="1112520"/>
          </a:xfrm>
          <a:custGeom>
            <a:avLst/>
            <a:gdLst/>
            <a:ahLst/>
            <a:cxnLst/>
            <a:rect l="l" t="t" r="r" b="b"/>
            <a:pathLst>
              <a:path w="1238885" h="1112520">
                <a:moveTo>
                  <a:pt x="1155319" y="1092073"/>
                </a:moveTo>
                <a:lnTo>
                  <a:pt x="1151001" y="1096390"/>
                </a:lnTo>
                <a:lnTo>
                  <a:pt x="1150874" y="1106804"/>
                </a:lnTo>
                <a:lnTo>
                  <a:pt x="1155065" y="1111123"/>
                </a:lnTo>
                <a:lnTo>
                  <a:pt x="1160399" y="1111250"/>
                </a:lnTo>
                <a:lnTo>
                  <a:pt x="1238758" y="1112139"/>
                </a:lnTo>
                <a:lnTo>
                  <a:pt x="1238446" y="1109599"/>
                </a:lnTo>
                <a:lnTo>
                  <a:pt x="1221613" y="1109599"/>
                </a:lnTo>
                <a:lnTo>
                  <a:pt x="1202739" y="1092676"/>
                </a:lnTo>
                <a:lnTo>
                  <a:pt x="1160526" y="1092200"/>
                </a:lnTo>
                <a:lnTo>
                  <a:pt x="1155319" y="1092073"/>
                </a:lnTo>
                <a:close/>
              </a:path>
              <a:path w="1238885" h="1112520">
                <a:moveTo>
                  <a:pt x="1202739" y="1092676"/>
                </a:moveTo>
                <a:lnTo>
                  <a:pt x="1221613" y="1109599"/>
                </a:lnTo>
                <a:lnTo>
                  <a:pt x="1226990" y="1103629"/>
                </a:lnTo>
                <a:lnTo>
                  <a:pt x="1218565" y="1103629"/>
                </a:lnTo>
                <a:lnTo>
                  <a:pt x="1217235" y="1092839"/>
                </a:lnTo>
                <a:lnTo>
                  <a:pt x="1202739" y="1092676"/>
                </a:lnTo>
                <a:close/>
              </a:path>
              <a:path w="1238885" h="1112520">
                <a:moveTo>
                  <a:pt x="1223899" y="1025398"/>
                </a:moveTo>
                <a:lnTo>
                  <a:pt x="1213485" y="1026668"/>
                </a:lnTo>
                <a:lnTo>
                  <a:pt x="1209675" y="1031494"/>
                </a:lnTo>
                <a:lnTo>
                  <a:pt x="1215482" y="1078615"/>
                </a:lnTo>
                <a:lnTo>
                  <a:pt x="1234313" y="1095502"/>
                </a:lnTo>
                <a:lnTo>
                  <a:pt x="1221613" y="1109599"/>
                </a:lnTo>
                <a:lnTo>
                  <a:pt x="1238446" y="1109599"/>
                </a:lnTo>
                <a:lnTo>
                  <a:pt x="1228598" y="1029208"/>
                </a:lnTo>
                <a:lnTo>
                  <a:pt x="1223899" y="1025398"/>
                </a:lnTo>
                <a:close/>
              </a:path>
              <a:path w="1238885" h="1112520">
                <a:moveTo>
                  <a:pt x="1217235" y="1092839"/>
                </a:moveTo>
                <a:lnTo>
                  <a:pt x="1218565" y="1103629"/>
                </a:lnTo>
                <a:lnTo>
                  <a:pt x="1228090" y="1092962"/>
                </a:lnTo>
                <a:lnTo>
                  <a:pt x="1217235" y="1092839"/>
                </a:lnTo>
                <a:close/>
              </a:path>
              <a:path w="1238885" h="1112520">
                <a:moveTo>
                  <a:pt x="1215482" y="1078615"/>
                </a:moveTo>
                <a:lnTo>
                  <a:pt x="1217235" y="1092839"/>
                </a:lnTo>
                <a:lnTo>
                  <a:pt x="1228090" y="1092962"/>
                </a:lnTo>
                <a:lnTo>
                  <a:pt x="1218565" y="1103629"/>
                </a:lnTo>
                <a:lnTo>
                  <a:pt x="1226990" y="1103629"/>
                </a:lnTo>
                <a:lnTo>
                  <a:pt x="1234313" y="1095502"/>
                </a:lnTo>
                <a:lnTo>
                  <a:pt x="1215482" y="1078615"/>
                </a:lnTo>
                <a:close/>
              </a:path>
              <a:path w="1238885" h="1112520">
                <a:moveTo>
                  <a:pt x="12700" y="0"/>
                </a:moveTo>
                <a:lnTo>
                  <a:pt x="0" y="14224"/>
                </a:lnTo>
                <a:lnTo>
                  <a:pt x="1202739" y="1092676"/>
                </a:lnTo>
                <a:lnTo>
                  <a:pt x="1217235" y="1092839"/>
                </a:lnTo>
                <a:lnTo>
                  <a:pt x="1215482" y="1078615"/>
                </a:lnTo>
                <a:lnTo>
                  <a:pt x="127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1911857" y="3908044"/>
            <a:ext cx="872490" cy="110489"/>
          </a:xfrm>
          <a:custGeom>
            <a:avLst/>
            <a:gdLst/>
            <a:ahLst/>
            <a:cxnLst/>
            <a:rect l="l" t="t" r="r" b="b"/>
            <a:pathLst>
              <a:path w="872489" h="110489">
                <a:moveTo>
                  <a:pt x="843277" y="55117"/>
                </a:moveTo>
                <a:lnTo>
                  <a:pt x="796671" y="95884"/>
                </a:lnTo>
                <a:lnTo>
                  <a:pt x="796290" y="101853"/>
                </a:lnTo>
                <a:lnTo>
                  <a:pt x="803275" y="109854"/>
                </a:lnTo>
                <a:lnTo>
                  <a:pt x="809244" y="110235"/>
                </a:lnTo>
                <a:lnTo>
                  <a:pt x="813181" y="106679"/>
                </a:lnTo>
                <a:lnTo>
                  <a:pt x="861326" y="64642"/>
                </a:lnTo>
                <a:lnTo>
                  <a:pt x="857758" y="64642"/>
                </a:lnTo>
                <a:lnTo>
                  <a:pt x="857758" y="62229"/>
                </a:lnTo>
                <a:lnTo>
                  <a:pt x="851408" y="62229"/>
                </a:lnTo>
                <a:lnTo>
                  <a:pt x="843277" y="55117"/>
                </a:lnTo>
                <a:close/>
              </a:path>
              <a:path w="872489" h="110489">
                <a:moveTo>
                  <a:pt x="832387" y="45592"/>
                </a:moveTo>
                <a:lnTo>
                  <a:pt x="0" y="45592"/>
                </a:lnTo>
                <a:lnTo>
                  <a:pt x="0" y="64642"/>
                </a:lnTo>
                <a:lnTo>
                  <a:pt x="832387" y="64642"/>
                </a:lnTo>
                <a:lnTo>
                  <a:pt x="843277" y="55117"/>
                </a:lnTo>
                <a:lnTo>
                  <a:pt x="832387" y="45592"/>
                </a:lnTo>
                <a:close/>
              </a:path>
              <a:path w="872489" h="110489">
                <a:moveTo>
                  <a:pt x="861326" y="45592"/>
                </a:moveTo>
                <a:lnTo>
                  <a:pt x="857758" y="45592"/>
                </a:lnTo>
                <a:lnTo>
                  <a:pt x="857758" y="64642"/>
                </a:lnTo>
                <a:lnTo>
                  <a:pt x="861326" y="64642"/>
                </a:lnTo>
                <a:lnTo>
                  <a:pt x="872236" y="55117"/>
                </a:lnTo>
                <a:lnTo>
                  <a:pt x="861326" y="45592"/>
                </a:lnTo>
                <a:close/>
              </a:path>
              <a:path w="872489" h="110489">
                <a:moveTo>
                  <a:pt x="851408" y="48005"/>
                </a:moveTo>
                <a:lnTo>
                  <a:pt x="843277" y="55117"/>
                </a:lnTo>
                <a:lnTo>
                  <a:pt x="851408" y="62229"/>
                </a:lnTo>
                <a:lnTo>
                  <a:pt x="851408" y="48005"/>
                </a:lnTo>
                <a:close/>
              </a:path>
              <a:path w="872489" h="110489">
                <a:moveTo>
                  <a:pt x="857758" y="48005"/>
                </a:moveTo>
                <a:lnTo>
                  <a:pt x="851408" y="48005"/>
                </a:lnTo>
                <a:lnTo>
                  <a:pt x="851408" y="62229"/>
                </a:lnTo>
                <a:lnTo>
                  <a:pt x="857758" y="62229"/>
                </a:lnTo>
                <a:lnTo>
                  <a:pt x="857758" y="48005"/>
                </a:lnTo>
                <a:close/>
              </a:path>
              <a:path w="872489" h="110489">
                <a:moveTo>
                  <a:pt x="809244" y="0"/>
                </a:moveTo>
                <a:lnTo>
                  <a:pt x="803275" y="380"/>
                </a:lnTo>
                <a:lnTo>
                  <a:pt x="796290" y="8381"/>
                </a:lnTo>
                <a:lnTo>
                  <a:pt x="796671" y="14350"/>
                </a:lnTo>
                <a:lnTo>
                  <a:pt x="843277" y="55117"/>
                </a:lnTo>
                <a:lnTo>
                  <a:pt x="851408" y="48005"/>
                </a:lnTo>
                <a:lnTo>
                  <a:pt x="857758" y="48005"/>
                </a:lnTo>
                <a:lnTo>
                  <a:pt x="857758" y="45592"/>
                </a:lnTo>
                <a:lnTo>
                  <a:pt x="861326" y="45592"/>
                </a:lnTo>
                <a:lnTo>
                  <a:pt x="813181" y="3555"/>
                </a:lnTo>
                <a:lnTo>
                  <a:pt x="80924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1878838" y="4644390"/>
            <a:ext cx="1162685" cy="854075"/>
          </a:xfrm>
          <a:custGeom>
            <a:avLst/>
            <a:gdLst/>
            <a:ahLst/>
            <a:cxnLst/>
            <a:rect l="l" t="t" r="r" b="b"/>
            <a:pathLst>
              <a:path w="1162685" h="854075">
                <a:moveTo>
                  <a:pt x="1124554" y="23310"/>
                </a:moveTo>
                <a:lnTo>
                  <a:pt x="0" y="838073"/>
                </a:lnTo>
                <a:lnTo>
                  <a:pt x="11175" y="853567"/>
                </a:lnTo>
                <a:lnTo>
                  <a:pt x="1135778" y="38769"/>
                </a:lnTo>
                <a:lnTo>
                  <a:pt x="1139022" y="24650"/>
                </a:lnTo>
                <a:lnTo>
                  <a:pt x="1124554" y="23310"/>
                </a:lnTo>
                <a:close/>
              </a:path>
              <a:path w="1162685" h="854075">
                <a:moveTo>
                  <a:pt x="1162256" y="8382"/>
                </a:moveTo>
                <a:lnTo>
                  <a:pt x="1145159" y="8382"/>
                </a:lnTo>
                <a:lnTo>
                  <a:pt x="1156335" y="23876"/>
                </a:lnTo>
                <a:lnTo>
                  <a:pt x="1135778" y="38769"/>
                </a:lnTo>
                <a:lnTo>
                  <a:pt x="1126363" y="79756"/>
                </a:lnTo>
                <a:lnTo>
                  <a:pt x="1125220" y="84962"/>
                </a:lnTo>
                <a:lnTo>
                  <a:pt x="1128395" y="90043"/>
                </a:lnTo>
                <a:lnTo>
                  <a:pt x="1138682" y="92329"/>
                </a:lnTo>
                <a:lnTo>
                  <a:pt x="1143762" y="89154"/>
                </a:lnTo>
                <a:lnTo>
                  <a:pt x="1144905" y="84074"/>
                </a:lnTo>
                <a:lnTo>
                  <a:pt x="1162256" y="8382"/>
                </a:lnTo>
                <a:close/>
              </a:path>
              <a:path w="1162685" h="854075">
                <a:moveTo>
                  <a:pt x="1139022" y="24650"/>
                </a:moveTo>
                <a:lnTo>
                  <a:pt x="1135778" y="38769"/>
                </a:lnTo>
                <a:lnTo>
                  <a:pt x="1153880" y="25654"/>
                </a:lnTo>
                <a:lnTo>
                  <a:pt x="1149858" y="25654"/>
                </a:lnTo>
                <a:lnTo>
                  <a:pt x="1139022" y="24650"/>
                </a:lnTo>
                <a:close/>
              </a:path>
              <a:path w="1162685" h="854075">
                <a:moveTo>
                  <a:pt x="1141476" y="13970"/>
                </a:moveTo>
                <a:lnTo>
                  <a:pt x="1139022" y="24650"/>
                </a:lnTo>
                <a:lnTo>
                  <a:pt x="1149858" y="25654"/>
                </a:lnTo>
                <a:lnTo>
                  <a:pt x="1141476" y="13970"/>
                </a:lnTo>
                <a:close/>
              </a:path>
              <a:path w="1162685" h="854075">
                <a:moveTo>
                  <a:pt x="1149189" y="13970"/>
                </a:moveTo>
                <a:lnTo>
                  <a:pt x="1141476" y="13970"/>
                </a:lnTo>
                <a:lnTo>
                  <a:pt x="1149858" y="25654"/>
                </a:lnTo>
                <a:lnTo>
                  <a:pt x="1153880" y="25654"/>
                </a:lnTo>
                <a:lnTo>
                  <a:pt x="1156335" y="23876"/>
                </a:lnTo>
                <a:lnTo>
                  <a:pt x="1149189" y="13970"/>
                </a:lnTo>
                <a:close/>
              </a:path>
              <a:path w="1162685" h="854075">
                <a:moveTo>
                  <a:pt x="1145159" y="8382"/>
                </a:moveTo>
                <a:lnTo>
                  <a:pt x="1124554" y="23310"/>
                </a:lnTo>
                <a:lnTo>
                  <a:pt x="1139022" y="24650"/>
                </a:lnTo>
                <a:lnTo>
                  <a:pt x="1141476" y="13970"/>
                </a:lnTo>
                <a:lnTo>
                  <a:pt x="1149189" y="13970"/>
                </a:lnTo>
                <a:lnTo>
                  <a:pt x="1145159" y="8382"/>
                </a:lnTo>
                <a:close/>
              </a:path>
              <a:path w="1162685" h="854075">
                <a:moveTo>
                  <a:pt x="1079119" y="0"/>
                </a:moveTo>
                <a:lnTo>
                  <a:pt x="1074547" y="3810"/>
                </a:lnTo>
                <a:lnTo>
                  <a:pt x="1073531" y="14351"/>
                </a:lnTo>
                <a:lnTo>
                  <a:pt x="1077341" y="18923"/>
                </a:lnTo>
                <a:lnTo>
                  <a:pt x="1124554" y="23310"/>
                </a:lnTo>
                <a:lnTo>
                  <a:pt x="1145159" y="8382"/>
                </a:lnTo>
                <a:lnTo>
                  <a:pt x="1162256" y="8382"/>
                </a:lnTo>
                <a:lnTo>
                  <a:pt x="1162431" y="7620"/>
                </a:lnTo>
                <a:lnTo>
                  <a:pt x="1084326" y="381"/>
                </a:lnTo>
                <a:lnTo>
                  <a:pt x="1079119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3813809" y="3714496"/>
            <a:ext cx="872490" cy="110489"/>
          </a:xfrm>
          <a:custGeom>
            <a:avLst/>
            <a:gdLst/>
            <a:ahLst/>
            <a:cxnLst/>
            <a:rect l="l" t="t" r="r" b="b"/>
            <a:pathLst>
              <a:path w="872489" h="110489">
                <a:moveTo>
                  <a:pt x="843277" y="55117"/>
                </a:moveTo>
                <a:lnTo>
                  <a:pt x="796670" y="95884"/>
                </a:lnTo>
                <a:lnTo>
                  <a:pt x="796289" y="101853"/>
                </a:lnTo>
                <a:lnTo>
                  <a:pt x="803275" y="109854"/>
                </a:lnTo>
                <a:lnTo>
                  <a:pt x="809243" y="110235"/>
                </a:lnTo>
                <a:lnTo>
                  <a:pt x="813180" y="106679"/>
                </a:lnTo>
                <a:lnTo>
                  <a:pt x="861326" y="64642"/>
                </a:lnTo>
                <a:lnTo>
                  <a:pt x="857757" y="64642"/>
                </a:lnTo>
                <a:lnTo>
                  <a:pt x="857757" y="62229"/>
                </a:lnTo>
                <a:lnTo>
                  <a:pt x="851407" y="62229"/>
                </a:lnTo>
                <a:lnTo>
                  <a:pt x="843277" y="55117"/>
                </a:lnTo>
                <a:close/>
              </a:path>
              <a:path w="872489" h="110489">
                <a:moveTo>
                  <a:pt x="832387" y="45592"/>
                </a:moveTo>
                <a:lnTo>
                  <a:pt x="0" y="45592"/>
                </a:lnTo>
                <a:lnTo>
                  <a:pt x="0" y="64642"/>
                </a:lnTo>
                <a:lnTo>
                  <a:pt x="832387" y="64642"/>
                </a:lnTo>
                <a:lnTo>
                  <a:pt x="843277" y="55117"/>
                </a:lnTo>
                <a:lnTo>
                  <a:pt x="832387" y="45592"/>
                </a:lnTo>
                <a:close/>
              </a:path>
              <a:path w="872489" h="110489">
                <a:moveTo>
                  <a:pt x="861326" y="45592"/>
                </a:moveTo>
                <a:lnTo>
                  <a:pt x="857757" y="45592"/>
                </a:lnTo>
                <a:lnTo>
                  <a:pt x="857757" y="64642"/>
                </a:lnTo>
                <a:lnTo>
                  <a:pt x="861326" y="64642"/>
                </a:lnTo>
                <a:lnTo>
                  <a:pt x="872236" y="55117"/>
                </a:lnTo>
                <a:lnTo>
                  <a:pt x="861326" y="45592"/>
                </a:lnTo>
                <a:close/>
              </a:path>
              <a:path w="872489" h="110489">
                <a:moveTo>
                  <a:pt x="851407" y="48005"/>
                </a:moveTo>
                <a:lnTo>
                  <a:pt x="843277" y="55117"/>
                </a:lnTo>
                <a:lnTo>
                  <a:pt x="851407" y="62229"/>
                </a:lnTo>
                <a:lnTo>
                  <a:pt x="851407" y="48005"/>
                </a:lnTo>
                <a:close/>
              </a:path>
              <a:path w="872489" h="110489">
                <a:moveTo>
                  <a:pt x="857757" y="48005"/>
                </a:moveTo>
                <a:lnTo>
                  <a:pt x="851407" y="48005"/>
                </a:lnTo>
                <a:lnTo>
                  <a:pt x="851407" y="62229"/>
                </a:lnTo>
                <a:lnTo>
                  <a:pt x="857757" y="62229"/>
                </a:lnTo>
                <a:lnTo>
                  <a:pt x="857757" y="48005"/>
                </a:lnTo>
                <a:close/>
              </a:path>
              <a:path w="872489" h="110489">
                <a:moveTo>
                  <a:pt x="809243" y="0"/>
                </a:moveTo>
                <a:lnTo>
                  <a:pt x="803275" y="380"/>
                </a:lnTo>
                <a:lnTo>
                  <a:pt x="796289" y="8381"/>
                </a:lnTo>
                <a:lnTo>
                  <a:pt x="796670" y="14350"/>
                </a:lnTo>
                <a:lnTo>
                  <a:pt x="843277" y="55117"/>
                </a:lnTo>
                <a:lnTo>
                  <a:pt x="851407" y="48005"/>
                </a:lnTo>
                <a:lnTo>
                  <a:pt x="857757" y="48005"/>
                </a:lnTo>
                <a:lnTo>
                  <a:pt x="857757" y="45592"/>
                </a:lnTo>
                <a:lnTo>
                  <a:pt x="861326" y="45592"/>
                </a:lnTo>
                <a:lnTo>
                  <a:pt x="813180" y="3555"/>
                </a:lnTo>
                <a:lnTo>
                  <a:pt x="809243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2711957" y="4122166"/>
            <a:ext cx="12827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(Federated</a:t>
            </a:r>
            <a:r>
              <a:rPr dirty="0" sz="12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Query)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35" name="object 3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57144" y="3474720"/>
            <a:ext cx="592835" cy="592835"/>
          </a:xfrm>
          <a:prstGeom prst="rect">
            <a:avLst/>
          </a:prstGeom>
        </p:spPr>
      </p:pic>
      <p:sp>
        <p:nvSpPr>
          <p:cNvPr id="36" name="object 36" descr=""/>
          <p:cNvSpPr txBox="1"/>
          <p:nvPr/>
        </p:nvSpPr>
        <p:spPr>
          <a:xfrm>
            <a:off x="3868292" y="3094989"/>
            <a:ext cx="766445" cy="528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127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Notebook 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preparation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4099560" y="2639567"/>
            <a:ext cx="311150" cy="355600"/>
          </a:xfrm>
          <a:custGeom>
            <a:avLst/>
            <a:gdLst/>
            <a:ahLst/>
            <a:cxnLst/>
            <a:rect l="l" t="t" r="r" b="b"/>
            <a:pathLst>
              <a:path w="311150" h="355600">
                <a:moveTo>
                  <a:pt x="175260" y="196596"/>
                </a:moveTo>
                <a:lnTo>
                  <a:pt x="96012" y="196596"/>
                </a:lnTo>
                <a:lnTo>
                  <a:pt x="96012" y="211836"/>
                </a:lnTo>
                <a:lnTo>
                  <a:pt x="175260" y="211836"/>
                </a:lnTo>
                <a:lnTo>
                  <a:pt x="175260" y="196596"/>
                </a:lnTo>
                <a:close/>
              </a:path>
              <a:path w="311150" h="355600">
                <a:moveTo>
                  <a:pt x="254508" y="144780"/>
                </a:moveTo>
                <a:lnTo>
                  <a:pt x="96012" y="144780"/>
                </a:lnTo>
                <a:lnTo>
                  <a:pt x="96012" y="160020"/>
                </a:lnTo>
                <a:lnTo>
                  <a:pt x="254508" y="160020"/>
                </a:lnTo>
                <a:lnTo>
                  <a:pt x="254508" y="144780"/>
                </a:lnTo>
                <a:close/>
              </a:path>
              <a:path w="311150" h="355600">
                <a:moveTo>
                  <a:pt x="254508" y="92964"/>
                </a:moveTo>
                <a:lnTo>
                  <a:pt x="96012" y="92964"/>
                </a:lnTo>
                <a:lnTo>
                  <a:pt x="96012" y="108204"/>
                </a:lnTo>
                <a:lnTo>
                  <a:pt x="254508" y="108204"/>
                </a:lnTo>
                <a:lnTo>
                  <a:pt x="254508" y="92964"/>
                </a:lnTo>
                <a:close/>
              </a:path>
              <a:path w="311150" h="355600">
                <a:moveTo>
                  <a:pt x="254508" y="41148"/>
                </a:moveTo>
                <a:lnTo>
                  <a:pt x="96012" y="41148"/>
                </a:lnTo>
                <a:lnTo>
                  <a:pt x="96012" y="57912"/>
                </a:lnTo>
                <a:lnTo>
                  <a:pt x="254508" y="57912"/>
                </a:lnTo>
                <a:lnTo>
                  <a:pt x="254508" y="41148"/>
                </a:lnTo>
                <a:close/>
              </a:path>
              <a:path w="311150" h="355600">
                <a:moveTo>
                  <a:pt x="310896" y="0"/>
                </a:moveTo>
                <a:lnTo>
                  <a:pt x="295275" y="0"/>
                </a:lnTo>
                <a:lnTo>
                  <a:pt x="295275" y="15621"/>
                </a:lnTo>
                <a:lnTo>
                  <a:pt x="295275" y="339471"/>
                </a:lnTo>
                <a:lnTo>
                  <a:pt x="40386" y="339471"/>
                </a:lnTo>
                <a:lnTo>
                  <a:pt x="40386" y="312674"/>
                </a:lnTo>
                <a:lnTo>
                  <a:pt x="65024" y="312674"/>
                </a:lnTo>
                <a:lnTo>
                  <a:pt x="65024" y="297053"/>
                </a:lnTo>
                <a:lnTo>
                  <a:pt x="40386" y="297053"/>
                </a:lnTo>
                <a:lnTo>
                  <a:pt x="40386" y="270129"/>
                </a:lnTo>
                <a:lnTo>
                  <a:pt x="65024" y="270129"/>
                </a:lnTo>
                <a:lnTo>
                  <a:pt x="65024" y="254508"/>
                </a:lnTo>
                <a:lnTo>
                  <a:pt x="40386" y="254508"/>
                </a:lnTo>
                <a:lnTo>
                  <a:pt x="40386" y="227838"/>
                </a:lnTo>
                <a:lnTo>
                  <a:pt x="65024" y="227838"/>
                </a:lnTo>
                <a:lnTo>
                  <a:pt x="65024" y="212090"/>
                </a:lnTo>
                <a:lnTo>
                  <a:pt x="40386" y="212090"/>
                </a:lnTo>
                <a:lnTo>
                  <a:pt x="40386" y="185420"/>
                </a:lnTo>
                <a:lnTo>
                  <a:pt x="65024" y="185420"/>
                </a:lnTo>
                <a:lnTo>
                  <a:pt x="65024" y="169672"/>
                </a:lnTo>
                <a:lnTo>
                  <a:pt x="40386" y="169672"/>
                </a:lnTo>
                <a:lnTo>
                  <a:pt x="40386" y="143002"/>
                </a:lnTo>
                <a:lnTo>
                  <a:pt x="65024" y="143002"/>
                </a:lnTo>
                <a:lnTo>
                  <a:pt x="65024" y="127254"/>
                </a:lnTo>
                <a:lnTo>
                  <a:pt x="40386" y="127254"/>
                </a:lnTo>
                <a:lnTo>
                  <a:pt x="40386" y="100584"/>
                </a:lnTo>
                <a:lnTo>
                  <a:pt x="65024" y="100584"/>
                </a:lnTo>
                <a:lnTo>
                  <a:pt x="65024" y="84963"/>
                </a:lnTo>
                <a:lnTo>
                  <a:pt x="40386" y="84963"/>
                </a:lnTo>
                <a:lnTo>
                  <a:pt x="40386" y="58039"/>
                </a:lnTo>
                <a:lnTo>
                  <a:pt x="65024" y="58039"/>
                </a:lnTo>
                <a:lnTo>
                  <a:pt x="65024" y="42418"/>
                </a:lnTo>
                <a:lnTo>
                  <a:pt x="40386" y="42418"/>
                </a:lnTo>
                <a:lnTo>
                  <a:pt x="40386" y="15621"/>
                </a:lnTo>
                <a:lnTo>
                  <a:pt x="295275" y="15621"/>
                </a:lnTo>
                <a:lnTo>
                  <a:pt x="295275" y="0"/>
                </a:lnTo>
                <a:lnTo>
                  <a:pt x="24765" y="0"/>
                </a:lnTo>
                <a:lnTo>
                  <a:pt x="24765" y="42418"/>
                </a:lnTo>
                <a:lnTo>
                  <a:pt x="0" y="42418"/>
                </a:lnTo>
                <a:lnTo>
                  <a:pt x="0" y="58039"/>
                </a:lnTo>
                <a:lnTo>
                  <a:pt x="24765" y="58039"/>
                </a:lnTo>
                <a:lnTo>
                  <a:pt x="24765" y="84963"/>
                </a:lnTo>
                <a:lnTo>
                  <a:pt x="0" y="84963"/>
                </a:lnTo>
                <a:lnTo>
                  <a:pt x="0" y="100584"/>
                </a:lnTo>
                <a:lnTo>
                  <a:pt x="24765" y="100584"/>
                </a:lnTo>
                <a:lnTo>
                  <a:pt x="24765" y="127254"/>
                </a:lnTo>
                <a:lnTo>
                  <a:pt x="0" y="127254"/>
                </a:lnTo>
                <a:lnTo>
                  <a:pt x="0" y="143002"/>
                </a:lnTo>
                <a:lnTo>
                  <a:pt x="24765" y="143002"/>
                </a:lnTo>
                <a:lnTo>
                  <a:pt x="24765" y="169672"/>
                </a:lnTo>
                <a:lnTo>
                  <a:pt x="0" y="169672"/>
                </a:lnTo>
                <a:lnTo>
                  <a:pt x="0" y="185420"/>
                </a:lnTo>
                <a:lnTo>
                  <a:pt x="24765" y="185420"/>
                </a:lnTo>
                <a:lnTo>
                  <a:pt x="24765" y="212090"/>
                </a:lnTo>
                <a:lnTo>
                  <a:pt x="0" y="212090"/>
                </a:lnTo>
                <a:lnTo>
                  <a:pt x="0" y="227838"/>
                </a:lnTo>
                <a:lnTo>
                  <a:pt x="24765" y="227838"/>
                </a:lnTo>
                <a:lnTo>
                  <a:pt x="24765" y="254508"/>
                </a:lnTo>
                <a:lnTo>
                  <a:pt x="0" y="254508"/>
                </a:lnTo>
                <a:lnTo>
                  <a:pt x="0" y="270129"/>
                </a:lnTo>
                <a:lnTo>
                  <a:pt x="24765" y="270129"/>
                </a:lnTo>
                <a:lnTo>
                  <a:pt x="24765" y="297053"/>
                </a:lnTo>
                <a:lnTo>
                  <a:pt x="0" y="297053"/>
                </a:lnTo>
                <a:lnTo>
                  <a:pt x="0" y="312674"/>
                </a:lnTo>
                <a:lnTo>
                  <a:pt x="24765" y="312674"/>
                </a:lnTo>
                <a:lnTo>
                  <a:pt x="24765" y="355092"/>
                </a:lnTo>
                <a:lnTo>
                  <a:pt x="310896" y="355092"/>
                </a:lnTo>
                <a:lnTo>
                  <a:pt x="310896" y="339471"/>
                </a:lnTo>
                <a:lnTo>
                  <a:pt x="310896" y="15621"/>
                </a:lnTo>
                <a:lnTo>
                  <a:pt x="310896" y="0"/>
                </a:lnTo>
                <a:close/>
              </a:path>
            </a:pathLst>
          </a:custGeom>
          <a:solidFill>
            <a:srgbClr val="77AC4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8" name="object 38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501128" y="3470147"/>
            <a:ext cx="591312" cy="592835"/>
          </a:xfrm>
          <a:prstGeom prst="rect">
            <a:avLst/>
          </a:prstGeom>
        </p:spPr>
      </p:pic>
      <p:sp>
        <p:nvSpPr>
          <p:cNvPr id="39" name="object 39" descr=""/>
          <p:cNvSpPr txBox="1"/>
          <p:nvPr/>
        </p:nvSpPr>
        <p:spPr>
          <a:xfrm>
            <a:off x="7218426" y="4114545"/>
            <a:ext cx="11582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(Model</a:t>
            </a:r>
            <a:r>
              <a:rPr dirty="0" sz="1200" spc="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artifacts)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8399144" y="5585866"/>
            <a:ext cx="1127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1" name="object 4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65464" y="4905755"/>
            <a:ext cx="592835" cy="592835"/>
          </a:xfrm>
          <a:prstGeom prst="rect">
            <a:avLst/>
          </a:prstGeom>
        </p:spPr>
      </p:pic>
      <p:sp>
        <p:nvSpPr>
          <p:cNvPr id="42" name="object 42" descr=""/>
          <p:cNvSpPr txBox="1"/>
          <p:nvPr/>
        </p:nvSpPr>
        <p:spPr>
          <a:xfrm>
            <a:off x="8607932" y="4114545"/>
            <a:ext cx="711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Glue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3" name="object 4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65464" y="3473196"/>
            <a:ext cx="592835" cy="591311"/>
          </a:xfrm>
          <a:prstGeom prst="rect">
            <a:avLst/>
          </a:prstGeom>
        </p:spPr>
      </p:pic>
      <p:sp>
        <p:nvSpPr>
          <p:cNvPr id="44" name="object 44" descr=""/>
          <p:cNvSpPr/>
          <p:nvPr/>
        </p:nvSpPr>
        <p:spPr>
          <a:xfrm>
            <a:off x="8224266" y="3714496"/>
            <a:ext cx="278765" cy="110489"/>
          </a:xfrm>
          <a:custGeom>
            <a:avLst/>
            <a:gdLst/>
            <a:ahLst/>
            <a:cxnLst/>
            <a:rect l="l" t="t" r="r" b="b"/>
            <a:pathLst>
              <a:path w="278765" h="110489">
                <a:moveTo>
                  <a:pt x="249935" y="55117"/>
                </a:moveTo>
                <a:lnTo>
                  <a:pt x="207263" y="92455"/>
                </a:lnTo>
                <a:lnTo>
                  <a:pt x="203200" y="95884"/>
                </a:lnTo>
                <a:lnTo>
                  <a:pt x="202818" y="101853"/>
                </a:lnTo>
                <a:lnTo>
                  <a:pt x="206375" y="105790"/>
                </a:lnTo>
                <a:lnTo>
                  <a:pt x="209803" y="109854"/>
                </a:lnTo>
                <a:lnTo>
                  <a:pt x="215773" y="110235"/>
                </a:lnTo>
                <a:lnTo>
                  <a:pt x="219709" y="106679"/>
                </a:lnTo>
                <a:lnTo>
                  <a:pt x="267855" y="64642"/>
                </a:lnTo>
                <a:lnTo>
                  <a:pt x="264286" y="64642"/>
                </a:lnTo>
                <a:lnTo>
                  <a:pt x="264286" y="62229"/>
                </a:lnTo>
                <a:lnTo>
                  <a:pt x="258063" y="62229"/>
                </a:lnTo>
                <a:lnTo>
                  <a:pt x="249935" y="55117"/>
                </a:lnTo>
                <a:close/>
              </a:path>
              <a:path w="278765" h="110489">
                <a:moveTo>
                  <a:pt x="239050" y="45592"/>
                </a:moveTo>
                <a:lnTo>
                  <a:pt x="0" y="45592"/>
                </a:lnTo>
                <a:lnTo>
                  <a:pt x="0" y="64642"/>
                </a:lnTo>
                <a:lnTo>
                  <a:pt x="239050" y="64642"/>
                </a:lnTo>
                <a:lnTo>
                  <a:pt x="249935" y="55117"/>
                </a:lnTo>
                <a:lnTo>
                  <a:pt x="239050" y="45592"/>
                </a:lnTo>
                <a:close/>
              </a:path>
              <a:path w="278765" h="110489">
                <a:moveTo>
                  <a:pt x="267855" y="45592"/>
                </a:moveTo>
                <a:lnTo>
                  <a:pt x="264286" y="45592"/>
                </a:lnTo>
                <a:lnTo>
                  <a:pt x="264286" y="64642"/>
                </a:lnTo>
                <a:lnTo>
                  <a:pt x="267855" y="64642"/>
                </a:lnTo>
                <a:lnTo>
                  <a:pt x="278764" y="55117"/>
                </a:lnTo>
                <a:lnTo>
                  <a:pt x="267855" y="45592"/>
                </a:lnTo>
                <a:close/>
              </a:path>
              <a:path w="278765" h="110489">
                <a:moveTo>
                  <a:pt x="258063" y="48005"/>
                </a:moveTo>
                <a:lnTo>
                  <a:pt x="249935" y="55117"/>
                </a:lnTo>
                <a:lnTo>
                  <a:pt x="258063" y="62229"/>
                </a:lnTo>
                <a:lnTo>
                  <a:pt x="258063" y="48005"/>
                </a:lnTo>
                <a:close/>
              </a:path>
              <a:path w="278765" h="110489">
                <a:moveTo>
                  <a:pt x="264286" y="48005"/>
                </a:moveTo>
                <a:lnTo>
                  <a:pt x="258063" y="48005"/>
                </a:lnTo>
                <a:lnTo>
                  <a:pt x="258063" y="62229"/>
                </a:lnTo>
                <a:lnTo>
                  <a:pt x="264286" y="62229"/>
                </a:lnTo>
                <a:lnTo>
                  <a:pt x="264286" y="48005"/>
                </a:lnTo>
                <a:close/>
              </a:path>
              <a:path w="278765" h="110489">
                <a:moveTo>
                  <a:pt x="215773" y="0"/>
                </a:moveTo>
                <a:lnTo>
                  <a:pt x="209803" y="380"/>
                </a:lnTo>
                <a:lnTo>
                  <a:pt x="206375" y="4444"/>
                </a:lnTo>
                <a:lnTo>
                  <a:pt x="202818" y="8381"/>
                </a:lnTo>
                <a:lnTo>
                  <a:pt x="203200" y="14350"/>
                </a:lnTo>
                <a:lnTo>
                  <a:pt x="207263" y="17779"/>
                </a:lnTo>
                <a:lnTo>
                  <a:pt x="249935" y="55117"/>
                </a:lnTo>
                <a:lnTo>
                  <a:pt x="258063" y="48005"/>
                </a:lnTo>
                <a:lnTo>
                  <a:pt x="264286" y="48005"/>
                </a:lnTo>
                <a:lnTo>
                  <a:pt x="264286" y="45592"/>
                </a:lnTo>
                <a:lnTo>
                  <a:pt x="267855" y="45592"/>
                </a:lnTo>
                <a:lnTo>
                  <a:pt x="219709" y="3555"/>
                </a:lnTo>
                <a:lnTo>
                  <a:pt x="215773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8908288" y="4421885"/>
            <a:ext cx="110489" cy="398780"/>
          </a:xfrm>
          <a:custGeom>
            <a:avLst/>
            <a:gdLst/>
            <a:ahLst/>
            <a:cxnLst/>
            <a:rect l="l" t="t" r="r" b="b"/>
            <a:pathLst>
              <a:path w="110490" h="398779">
                <a:moveTo>
                  <a:pt x="8381" y="322325"/>
                </a:moveTo>
                <a:lnTo>
                  <a:pt x="4444" y="325881"/>
                </a:lnTo>
                <a:lnTo>
                  <a:pt x="380" y="329311"/>
                </a:lnTo>
                <a:lnTo>
                  <a:pt x="0" y="335280"/>
                </a:lnTo>
                <a:lnTo>
                  <a:pt x="3555" y="339216"/>
                </a:lnTo>
                <a:lnTo>
                  <a:pt x="55117" y="398271"/>
                </a:lnTo>
                <a:lnTo>
                  <a:pt x="67759" y="383794"/>
                </a:lnTo>
                <a:lnTo>
                  <a:pt x="45592" y="383794"/>
                </a:lnTo>
                <a:lnTo>
                  <a:pt x="45592" y="358557"/>
                </a:lnTo>
                <a:lnTo>
                  <a:pt x="17779" y="326770"/>
                </a:lnTo>
                <a:lnTo>
                  <a:pt x="14350" y="322706"/>
                </a:lnTo>
                <a:lnTo>
                  <a:pt x="8381" y="322325"/>
                </a:lnTo>
                <a:close/>
              </a:path>
              <a:path w="110490" h="398779">
                <a:moveTo>
                  <a:pt x="45593" y="358557"/>
                </a:moveTo>
                <a:lnTo>
                  <a:pt x="45592" y="383794"/>
                </a:lnTo>
                <a:lnTo>
                  <a:pt x="64642" y="383794"/>
                </a:lnTo>
                <a:lnTo>
                  <a:pt x="64642" y="377570"/>
                </a:lnTo>
                <a:lnTo>
                  <a:pt x="48005" y="377570"/>
                </a:lnTo>
                <a:lnTo>
                  <a:pt x="55117" y="369442"/>
                </a:lnTo>
                <a:lnTo>
                  <a:pt x="45593" y="358557"/>
                </a:lnTo>
                <a:close/>
              </a:path>
              <a:path w="110490" h="398779">
                <a:moveTo>
                  <a:pt x="101853" y="322325"/>
                </a:moveTo>
                <a:lnTo>
                  <a:pt x="95884" y="322706"/>
                </a:lnTo>
                <a:lnTo>
                  <a:pt x="92455" y="326770"/>
                </a:lnTo>
                <a:lnTo>
                  <a:pt x="64642" y="358557"/>
                </a:lnTo>
                <a:lnTo>
                  <a:pt x="64642" y="383794"/>
                </a:lnTo>
                <a:lnTo>
                  <a:pt x="67759" y="383794"/>
                </a:lnTo>
                <a:lnTo>
                  <a:pt x="106679" y="339216"/>
                </a:lnTo>
                <a:lnTo>
                  <a:pt x="110235" y="335280"/>
                </a:lnTo>
                <a:lnTo>
                  <a:pt x="109854" y="329311"/>
                </a:lnTo>
                <a:lnTo>
                  <a:pt x="105790" y="325881"/>
                </a:lnTo>
                <a:lnTo>
                  <a:pt x="101853" y="322325"/>
                </a:lnTo>
                <a:close/>
              </a:path>
              <a:path w="110490" h="398779">
                <a:moveTo>
                  <a:pt x="55117" y="369442"/>
                </a:moveTo>
                <a:lnTo>
                  <a:pt x="48005" y="377570"/>
                </a:lnTo>
                <a:lnTo>
                  <a:pt x="62229" y="377570"/>
                </a:lnTo>
                <a:lnTo>
                  <a:pt x="55117" y="369442"/>
                </a:lnTo>
                <a:close/>
              </a:path>
              <a:path w="110490" h="398779">
                <a:moveTo>
                  <a:pt x="64642" y="358557"/>
                </a:moveTo>
                <a:lnTo>
                  <a:pt x="55117" y="369442"/>
                </a:lnTo>
                <a:lnTo>
                  <a:pt x="62229" y="377570"/>
                </a:lnTo>
                <a:lnTo>
                  <a:pt x="64642" y="377570"/>
                </a:lnTo>
                <a:lnTo>
                  <a:pt x="64642" y="358557"/>
                </a:lnTo>
                <a:close/>
              </a:path>
              <a:path w="110490" h="398779">
                <a:moveTo>
                  <a:pt x="64642" y="0"/>
                </a:moveTo>
                <a:lnTo>
                  <a:pt x="45592" y="0"/>
                </a:lnTo>
                <a:lnTo>
                  <a:pt x="45593" y="358557"/>
                </a:lnTo>
                <a:lnTo>
                  <a:pt x="55117" y="369442"/>
                </a:lnTo>
                <a:lnTo>
                  <a:pt x="64642" y="358557"/>
                </a:lnTo>
                <a:lnTo>
                  <a:pt x="64642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9492233" y="5161153"/>
            <a:ext cx="815975" cy="110489"/>
          </a:xfrm>
          <a:custGeom>
            <a:avLst/>
            <a:gdLst/>
            <a:ahLst/>
            <a:cxnLst/>
            <a:rect l="l" t="t" r="r" b="b"/>
            <a:pathLst>
              <a:path w="815975" h="110489">
                <a:moveTo>
                  <a:pt x="804753" y="45339"/>
                </a:moveTo>
                <a:lnTo>
                  <a:pt x="801116" y="45339"/>
                </a:lnTo>
                <a:lnTo>
                  <a:pt x="801243" y="64389"/>
                </a:lnTo>
                <a:lnTo>
                  <a:pt x="775744" y="64518"/>
                </a:lnTo>
                <a:lnTo>
                  <a:pt x="744220" y="92329"/>
                </a:lnTo>
                <a:lnTo>
                  <a:pt x="740283" y="95885"/>
                </a:lnTo>
                <a:lnTo>
                  <a:pt x="739901" y="101854"/>
                </a:lnTo>
                <a:lnTo>
                  <a:pt x="743458" y="105791"/>
                </a:lnTo>
                <a:lnTo>
                  <a:pt x="746887" y="109728"/>
                </a:lnTo>
                <a:lnTo>
                  <a:pt x="752983" y="110109"/>
                </a:lnTo>
                <a:lnTo>
                  <a:pt x="756920" y="106680"/>
                </a:lnTo>
                <a:lnTo>
                  <a:pt x="815594" y="54737"/>
                </a:lnTo>
                <a:lnTo>
                  <a:pt x="804753" y="45339"/>
                </a:lnTo>
                <a:close/>
              </a:path>
              <a:path w="815975" h="110489">
                <a:moveTo>
                  <a:pt x="775822" y="45467"/>
                </a:moveTo>
                <a:lnTo>
                  <a:pt x="0" y="49403"/>
                </a:lnTo>
                <a:lnTo>
                  <a:pt x="0" y="68453"/>
                </a:lnTo>
                <a:lnTo>
                  <a:pt x="775744" y="64518"/>
                </a:lnTo>
                <a:lnTo>
                  <a:pt x="786682" y="54868"/>
                </a:lnTo>
                <a:lnTo>
                  <a:pt x="775822" y="45467"/>
                </a:lnTo>
                <a:close/>
              </a:path>
              <a:path w="815975" h="110489">
                <a:moveTo>
                  <a:pt x="786682" y="54868"/>
                </a:moveTo>
                <a:lnTo>
                  <a:pt x="775744" y="64518"/>
                </a:lnTo>
                <a:lnTo>
                  <a:pt x="801243" y="64389"/>
                </a:lnTo>
                <a:lnTo>
                  <a:pt x="801226" y="61976"/>
                </a:lnTo>
                <a:lnTo>
                  <a:pt x="794893" y="61976"/>
                </a:lnTo>
                <a:lnTo>
                  <a:pt x="786682" y="54868"/>
                </a:lnTo>
                <a:close/>
              </a:path>
              <a:path w="815975" h="110489">
                <a:moveTo>
                  <a:pt x="794893" y="47625"/>
                </a:moveTo>
                <a:lnTo>
                  <a:pt x="786682" y="54868"/>
                </a:lnTo>
                <a:lnTo>
                  <a:pt x="794893" y="61976"/>
                </a:lnTo>
                <a:lnTo>
                  <a:pt x="794893" y="47625"/>
                </a:lnTo>
                <a:close/>
              </a:path>
              <a:path w="815975" h="110489">
                <a:moveTo>
                  <a:pt x="801131" y="47625"/>
                </a:moveTo>
                <a:lnTo>
                  <a:pt x="794893" y="47625"/>
                </a:lnTo>
                <a:lnTo>
                  <a:pt x="794893" y="61976"/>
                </a:lnTo>
                <a:lnTo>
                  <a:pt x="801226" y="61976"/>
                </a:lnTo>
                <a:lnTo>
                  <a:pt x="801131" y="47625"/>
                </a:lnTo>
                <a:close/>
              </a:path>
              <a:path w="815975" h="110489">
                <a:moveTo>
                  <a:pt x="801116" y="45339"/>
                </a:moveTo>
                <a:lnTo>
                  <a:pt x="775822" y="45467"/>
                </a:lnTo>
                <a:lnTo>
                  <a:pt x="786682" y="54868"/>
                </a:lnTo>
                <a:lnTo>
                  <a:pt x="794893" y="47625"/>
                </a:lnTo>
                <a:lnTo>
                  <a:pt x="801131" y="47625"/>
                </a:lnTo>
                <a:lnTo>
                  <a:pt x="801116" y="45339"/>
                </a:lnTo>
                <a:close/>
              </a:path>
              <a:path w="815975" h="110489">
                <a:moveTo>
                  <a:pt x="752348" y="0"/>
                </a:moveTo>
                <a:lnTo>
                  <a:pt x="746379" y="381"/>
                </a:lnTo>
                <a:lnTo>
                  <a:pt x="742950" y="4445"/>
                </a:lnTo>
                <a:lnTo>
                  <a:pt x="739521" y="8382"/>
                </a:lnTo>
                <a:lnTo>
                  <a:pt x="739901" y="14351"/>
                </a:lnTo>
                <a:lnTo>
                  <a:pt x="775822" y="45467"/>
                </a:lnTo>
                <a:lnTo>
                  <a:pt x="804753" y="45339"/>
                </a:lnTo>
                <a:lnTo>
                  <a:pt x="756412" y="3429"/>
                </a:lnTo>
                <a:lnTo>
                  <a:pt x="75234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 txBox="1"/>
          <p:nvPr/>
        </p:nvSpPr>
        <p:spPr>
          <a:xfrm>
            <a:off x="9533001" y="4684902"/>
            <a:ext cx="65278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895" marR="5080" indent="-3683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Notebook inference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8" name="object 48" descr=""/>
          <p:cNvSpPr/>
          <p:nvPr/>
        </p:nvSpPr>
        <p:spPr>
          <a:xfrm>
            <a:off x="9685020" y="4268723"/>
            <a:ext cx="312420" cy="355600"/>
          </a:xfrm>
          <a:custGeom>
            <a:avLst/>
            <a:gdLst/>
            <a:ahLst/>
            <a:cxnLst/>
            <a:rect l="l" t="t" r="r" b="b"/>
            <a:pathLst>
              <a:path w="312420" h="355600">
                <a:moveTo>
                  <a:pt x="175260" y="196608"/>
                </a:moveTo>
                <a:lnTo>
                  <a:pt x="96012" y="196608"/>
                </a:lnTo>
                <a:lnTo>
                  <a:pt x="96012" y="211836"/>
                </a:lnTo>
                <a:lnTo>
                  <a:pt x="175260" y="211836"/>
                </a:lnTo>
                <a:lnTo>
                  <a:pt x="175260" y="196608"/>
                </a:lnTo>
                <a:close/>
              </a:path>
              <a:path w="312420" h="355600">
                <a:moveTo>
                  <a:pt x="254508" y="144780"/>
                </a:moveTo>
                <a:lnTo>
                  <a:pt x="96012" y="144780"/>
                </a:lnTo>
                <a:lnTo>
                  <a:pt x="96012" y="160020"/>
                </a:lnTo>
                <a:lnTo>
                  <a:pt x="254508" y="160020"/>
                </a:lnTo>
                <a:lnTo>
                  <a:pt x="254508" y="144780"/>
                </a:lnTo>
                <a:close/>
              </a:path>
              <a:path w="312420" h="355600">
                <a:moveTo>
                  <a:pt x="254508" y="92964"/>
                </a:moveTo>
                <a:lnTo>
                  <a:pt x="96012" y="92964"/>
                </a:lnTo>
                <a:lnTo>
                  <a:pt x="96012" y="108204"/>
                </a:lnTo>
                <a:lnTo>
                  <a:pt x="254508" y="108204"/>
                </a:lnTo>
                <a:lnTo>
                  <a:pt x="254508" y="92964"/>
                </a:lnTo>
                <a:close/>
              </a:path>
              <a:path w="312420" h="355600">
                <a:moveTo>
                  <a:pt x="254508" y="41148"/>
                </a:moveTo>
                <a:lnTo>
                  <a:pt x="96012" y="41148"/>
                </a:lnTo>
                <a:lnTo>
                  <a:pt x="96012" y="57912"/>
                </a:lnTo>
                <a:lnTo>
                  <a:pt x="254508" y="57912"/>
                </a:lnTo>
                <a:lnTo>
                  <a:pt x="254508" y="41148"/>
                </a:lnTo>
                <a:close/>
              </a:path>
              <a:path w="312420" h="355600">
                <a:moveTo>
                  <a:pt x="312420" y="0"/>
                </a:moveTo>
                <a:lnTo>
                  <a:pt x="296799" y="0"/>
                </a:lnTo>
                <a:lnTo>
                  <a:pt x="296799" y="15621"/>
                </a:lnTo>
                <a:lnTo>
                  <a:pt x="296799" y="339471"/>
                </a:lnTo>
                <a:lnTo>
                  <a:pt x="40513" y="339471"/>
                </a:lnTo>
                <a:lnTo>
                  <a:pt x="40513" y="312674"/>
                </a:lnTo>
                <a:lnTo>
                  <a:pt x="65405" y="312674"/>
                </a:lnTo>
                <a:lnTo>
                  <a:pt x="65405" y="297053"/>
                </a:lnTo>
                <a:lnTo>
                  <a:pt x="40513" y="297053"/>
                </a:lnTo>
                <a:lnTo>
                  <a:pt x="40513" y="270129"/>
                </a:lnTo>
                <a:lnTo>
                  <a:pt x="65405" y="270129"/>
                </a:lnTo>
                <a:lnTo>
                  <a:pt x="65405" y="254508"/>
                </a:lnTo>
                <a:lnTo>
                  <a:pt x="40513" y="254508"/>
                </a:lnTo>
                <a:lnTo>
                  <a:pt x="40513" y="227838"/>
                </a:lnTo>
                <a:lnTo>
                  <a:pt x="65405" y="227838"/>
                </a:lnTo>
                <a:lnTo>
                  <a:pt x="65405" y="212090"/>
                </a:lnTo>
                <a:lnTo>
                  <a:pt x="40513" y="212090"/>
                </a:lnTo>
                <a:lnTo>
                  <a:pt x="40513" y="185420"/>
                </a:lnTo>
                <a:lnTo>
                  <a:pt x="65405" y="185420"/>
                </a:lnTo>
                <a:lnTo>
                  <a:pt x="65405" y="169672"/>
                </a:lnTo>
                <a:lnTo>
                  <a:pt x="40513" y="169672"/>
                </a:lnTo>
                <a:lnTo>
                  <a:pt x="40513" y="143002"/>
                </a:lnTo>
                <a:lnTo>
                  <a:pt x="65405" y="143002"/>
                </a:lnTo>
                <a:lnTo>
                  <a:pt x="65405" y="127254"/>
                </a:lnTo>
                <a:lnTo>
                  <a:pt x="40513" y="127254"/>
                </a:lnTo>
                <a:lnTo>
                  <a:pt x="40513" y="100584"/>
                </a:lnTo>
                <a:lnTo>
                  <a:pt x="65405" y="100584"/>
                </a:lnTo>
                <a:lnTo>
                  <a:pt x="65405" y="84963"/>
                </a:lnTo>
                <a:lnTo>
                  <a:pt x="40513" y="84963"/>
                </a:lnTo>
                <a:lnTo>
                  <a:pt x="40513" y="58039"/>
                </a:lnTo>
                <a:lnTo>
                  <a:pt x="65405" y="58039"/>
                </a:lnTo>
                <a:lnTo>
                  <a:pt x="65405" y="42418"/>
                </a:lnTo>
                <a:lnTo>
                  <a:pt x="40513" y="42418"/>
                </a:lnTo>
                <a:lnTo>
                  <a:pt x="40513" y="15621"/>
                </a:lnTo>
                <a:lnTo>
                  <a:pt x="296799" y="15621"/>
                </a:lnTo>
                <a:lnTo>
                  <a:pt x="296799" y="0"/>
                </a:lnTo>
                <a:lnTo>
                  <a:pt x="24892" y="0"/>
                </a:lnTo>
                <a:lnTo>
                  <a:pt x="24892" y="42418"/>
                </a:lnTo>
                <a:lnTo>
                  <a:pt x="0" y="42418"/>
                </a:lnTo>
                <a:lnTo>
                  <a:pt x="0" y="58039"/>
                </a:lnTo>
                <a:lnTo>
                  <a:pt x="24892" y="58039"/>
                </a:lnTo>
                <a:lnTo>
                  <a:pt x="24892" y="84963"/>
                </a:lnTo>
                <a:lnTo>
                  <a:pt x="0" y="84963"/>
                </a:lnTo>
                <a:lnTo>
                  <a:pt x="0" y="100584"/>
                </a:lnTo>
                <a:lnTo>
                  <a:pt x="24892" y="100584"/>
                </a:lnTo>
                <a:lnTo>
                  <a:pt x="24892" y="127254"/>
                </a:lnTo>
                <a:lnTo>
                  <a:pt x="0" y="127254"/>
                </a:lnTo>
                <a:lnTo>
                  <a:pt x="0" y="143002"/>
                </a:lnTo>
                <a:lnTo>
                  <a:pt x="24892" y="143002"/>
                </a:lnTo>
                <a:lnTo>
                  <a:pt x="24892" y="169672"/>
                </a:lnTo>
                <a:lnTo>
                  <a:pt x="0" y="169672"/>
                </a:lnTo>
                <a:lnTo>
                  <a:pt x="0" y="185420"/>
                </a:lnTo>
                <a:lnTo>
                  <a:pt x="24892" y="185420"/>
                </a:lnTo>
                <a:lnTo>
                  <a:pt x="24892" y="212090"/>
                </a:lnTo>
                <a:lnTo>
                  <a:pt x="0" y="212090"/>
                </a:lnTo>
                <a:lnTo>
                  <a:pt x="0" y="227838"/>
                </a:lnTo>
                <a:lnTo>
                  <a:pt x="24892" y="227838"/>
                </a:lnTo>
                <a:lnTo>
                  <a:pt x="24892" y="254508"/>
                </a:lnTo>
                <a:lnTo>
                  <a:pt x="0" y="254508"/>
                </a:lnTo>
                <a:lnTo>
                  <a:pt x="0" y="270129"/>
                </a:lnTo>
                <a:lnTo>
                  <a:pt x="24892" y="270129"/>
                </a:lnTo>
                <a:lnTo>
                  <a:pt x="24892" y="297053"/>
                </a:lnTo>
                <a:lnTo>
                  <a:pt x="0" y="297053"/>
                </a:lnTo>
                <a:lnTo>
                  <a:pt x="0" y="312674"/>
                </a:lnTo>
                <a:lnTo>
                  <a:pt x="24892" y="312674"/>
                </a:lnTo>
                <a:lnTo>
                  <a:pt x="24892" y="355092"/>
                </a:lnTo>
                <a:lnTo>
                  <a:pt x="312420" y="355092"/>
                </a:lnTo>
                <a:lnTo>
                  <a:pt x="312420" y="339471"/>
                </a:lnTo>
                <a:lnTo>
                  <a:pt x="312420" y="15621"/>
                </a:lnTo>
                <a:lnTo>
                  <a:pt x="312420" y="0"/>
                </a:lnTo>
                <a:close/>
              </a:path>
            </a:pathLst>
          </a:custGeom>
          <a:solidFill>
            <a:srgbClr val="77AC4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9" name="object 49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456164" y="4899659"/>
            <a:ext cx="592835" cy="592835"/>
          </a:xfrm>
          <a:prstGeom prst="rect">
            <a:avLst/>
          </a:prstGeom>
        </p:spPr>
      </p:pic>
      <p:sp>
        <p:nvSpPr>
          <p:cNvPr id="50" name="object 50" descr=""/>
          <p:cNvSpPr txBox="1"/>
          <p:nvPr/>
        </p:nvSpPr>
        <p:spPr>
          <a:xfrm>
            <a:off x="10374630" y="5515457"/>
            <a:ext cx="8083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S3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(Inference results)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51" name="object 51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27175" y="5250179"/>
            <a:ext cx="542544" cy="542544"/>
          </a:xfrm>
          <a:prstGeom prst="rect">
            <a:avLst/>
          </a:prstGeom>
        </p:spPr>
      </p:pic>
      <p:grpSp>
        <p:nvGrpSpPr>
          <p:cNvPr id="52" name="object 52" descr=""/>
          <p:cNvGrpSpPr/>
          <p:nvPr/>
        </p:nvGrpSpPr>
        <p:grpSpPr>
          <a:xfrm>
            <a:off x="5003165" y="5115909"/>
            <a:ext cx="424180" cy="610870"/>
            <a:chOff x="5003165" y="5115909"/>
            <a:chExt cx="424180" cy="610870"/>
          </a:xfrm>
        </p:grpSpPr>
        <p:pic>
          <p:nvPicPr>
            <p:cNvPr id="53" name="object 5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09718" y="5381117"/>
              <a:ext cx="206121" cy="137668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5089525" y="5210810"/>
              <a:ext cx="247015" cy="191135"/>
            </a:xfrm>
            <a:custGeom>
              <a:avLst/>
              <a:gdLst/>
              <a:ahLst/>
              <a:cxnLst/>
              <a:rect l="l" t="t" r="r" b="b"/>
              <a:pathLst>
                <a:path w="247014" h="191135">
                  <a:moveTo>
                    <a:pt x="171069" y="85343"/>
                  </a:moveTo>
                  <a:lnTo>
                    <a:pt x="164159" y="93217"/>
                  </a:lnTo>
                  <a:lnTo>
                    <a:pt x="145034" y="109759"/>
                  </a:lnTo>
                  <a:lnTo>
                    <a:pt x="116097" y="124348"/>
                  </a:lnTo>
                  <a:lnTo>
                    <a:pt x="79755" y="126364"/>
                  </a:lnTo>
                  <a:lnTo>
                    <a:pt x="75326" y="135592"/>
                  </a:lnTo>
                  <a:lnTo>
                    <a:pt x="63658" y="156368"/>
                  </a:lnTo>
                  <a:lnTo>
                    <a:pt x="47180" y="178335"/>
                  </a:lnTo>
                  <a:lnTo>
                    <a:pt x="28321" y="191134"/>
                  </a:lnTo>
                  <a:lnTo>
                    <a:pt x="20484" y="184971"/>
                  </a:lnTo>
                  <a:lnTo>
                    <a:pt x="9826" y="166782"/>
                  </a:lnTo>
                  <a:lnTo>
                    <a:pt x="1335" y="140164"/>
                  </a:lnTo>
                  <a:lnTo>
                    <a:pt x="0" y="108711"/>
                  </a:lnTo>
                  <a:lnTo>
                    <a:pt x="10100" y="73723"/>
                  </a:lnTo>
                  <a:lnTo>
                    <a:pt x="33369" y="38258"/>
                  </a:lnTo>
                  <a:lnTo>
                    <a:pt x="69830" y="10842"/>
                  </a:lnTo>
                  <a:lnTo>
                    <a:pt x="119507" y="0"/>
                  </a:lnTo>
                  <a:lnTo>
                    <a:pt x="153929" y="4159"/>
                  </a:lnTo>
                  <a:lnTo>
                    <a:pt x="191341" y="19748"/>
                  </a:lnTo>
                  <a:lnTo>
                    <a:pt x="224109" y="51434"/>
                  </a:lnTo>
                  <a:lnTo>
                    <a:pt x="244601" y="103885"/>
                  </a:lnTo>
                  <a:lnTo>
                    <a:pt x="246886" y="124229"/>
                  </a:lnTo>
                  <a:lnTo>
                    <a:pt x="245729" y="149097"/>
                  </a:lnTo>
                  <a:lnTo>
                    <a:pt x="237404" y="171680"/>
                  </a:lnTo>
                  <a:lnTo>
                    <a:pt x="218186" y="185165"/>
                  </a:lnTo>
                  <a:lnTo>
                    <a:pt x="216719" y="181792"/>
                  </a:lnTo>
                  <a:lnTo>
                    <a:pt x="216265" y="171894"/>
                  </a:lnTo>
                  <a:lnTo>
                    <a:pt x="211881" y="158376"/>
                  </a:lnTo>
                  <a:lnTo>
                    <a:pt x="198627" y="144144"/>
                  </a:lnTo>
                  <a:lnTo>
                    <a:pt x="186428" y="124384"/>
                  </a:lnTo>
                  <a:lnTo>
                    <a:pt x="183419" y="99885"/>
                  </a:lnTo>
                  <a:lnTo>
                    <a:pt x="181125" y="82815"/>
                  </a:lnTo>
                  <a:lnTo>
                    <a:pt x="171069" y="8534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14512" y="5115909"/>
              <a:ext cx="198151" cy="113061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49342" y="5484622"/>
              <a:ext cx="128397" cy="136302"/>
            </a:xfrm>
            <a:prstGeom prst="rect">
              <a:avLst/>
            </a:prstGeom>
          </p:spPr>
        </p:pic>
        <p:sp>
          <p:nvSpPr>
            <p:cNvPr id="57" name="object 57" descr=""/>
            <p:cNvSpPr/>
            <p:nvPr/>
          </p:nvSpPr>
          <p:spPr>
            <a:xfrm>
              <a:off x="5012690" y="5524754"/>
              <a:ext cx="405130" cy="192405"/>
            </a:xfrm>
            <a:custGeom>
              <a:avLst/>
              <a:gdLst/>
              <a:ahLst/>
              <a:cxnLst/>
              <a:rect l="l" t="t" r="r" b="b"/>
              <a:pathLst>
                <a:path w="405129" h="192404">
                  <a:moveTo>
                    <a:pt x="145796" y="0"/>
                  </a:moveTo>
                  <a:lnTo>
                    <a:pt x="80898" y="16875"/>
                  </a:lnTo>
                  <a:lnTo>
                    <a:pt x="45319" y="35129"/>
                  </a:lnTo>
                  <a:lnTo>
                    <a:pt x="9376" y="82641"/>
                  </a:lnTo>
                  <a:lnTo>
                    <a:pt x="506" y="140514"/>
                  </a:lnTo>
                  <a:lnTo>
                    <a:pt x="0" y="192316"/>
                  </a:lnTo>
                  <a:lnTo>
                    <a:pt x="405002" y="192316"/>
                  </a:lnTo>
                  <a:lnTo>
                    <a:pt x="405048" y="141498"/>
                  </a:lnTo>
                  <a:lnTo>
                    <a:pt x="403177" y="109161"/>
                  </a:lnTo>
                  <a:lnTo>
                    <a:pt x="385063" y="61087"/>
                  </a:lnTo>
                  <a:lnTo>
                    <a:pt x="322897" y="16732"/>
                  </a:lnTo>
                  <a:lnTo>
                    <a:pt x="285408" y="5401"/>
                  </a:lnTo>
                  <a:lnTo>
                    <a:pt x="256539" y="0"/>
                  </a:lnTo>
                </a:path>
                <a:path w="405129" h="192404">
                  <a:moveTo>
                    <a:pt x="84327" y="108127"/>
                  </a:moveTo>
                  <a:lnTo>
                    <a:pt x="84327" y="161061"/>
                  </a:lnTo>
                </a:path>
                <a:path w="405129" h="192404">
                  <a:moveTo>
                    <a:pt x="315213" y="108127"/>
                  </a:moveTo>
                  <a:lnTo>
                    <a:pt x="315213" y="161061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39258" y="5539486"/>
              <a:ext cx="92192" cy="73659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9240" y="5539486"/>
              <a:ext cx="92138" cy="73659"/>
            </a:xfrm>
            <a:prstGeom prst="rect">
              <a:avLst/>
            </a:prstGeom>
          </p:spPr>
        </p:pic>
        <p:sp>
          <p:nvSpPr>
            <p:cNvPr id="60" name="object 60" descr=""/>
            <p:cNvSpPr/>
            <p:nvPr/>
          </p:nvSpPr>
          <p:spPr>
            <a:xfrm>
              <a:off x="5198491" y="5652706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33274" y="16573"/>
                  </a:moveTo>
                  <a:lnTo>
                    <a:pt x="33274" y="25730"/>
                  </a:lnTo>
                  <a:lnTo>
                    <a:pt x="25781" y="33146"/>
                  </a:lnTo>
                  <a:lnTo>
                    <a:pt x="16637" y="33146"/>
                  </a:lnTo>
                  <a:lnTo>
                    <a:pt x="7493" y="33146"/>
                  </a:lnTo>
                  <a:lnTo>
                    <a:pt x="0" y="25730"/>
                  </a:lnTo>
                  <a:lnTo>
                    <a:pt x="0" y="16573"/>
                  </a:lnTo>
                  <a:lnTo>
                    <a:pt x="0" y="7416"/>
                  </a:lnTo>
                  <a:lnTo>
                    <a:pt x="7493" y="0"/>
                  </a:lnTo>
                  <a:lnTo>
                    <a:pt x="16637" y="0"/>
                  </a:lnTo>
                  <a:lnTo>
                    <a:pt x="25781" y="0"/>
                  </a:lnTo>
                  <a:lnTo>
                    <a:pt x="33274" y="7416"/>
                  </a:lnTo>
                  <a:lnTo>
                    <a:pt x="33274" y="1657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23561" y="5300218"/>
              <a:ext cx="144272" cy="104775"/>
            </a:xfrm>
            <a:prstGeom prst="rect">
              <a:avLst/>
            </a:prstGeom>
          </p:spPr>
        </p:pic>
      </p:grpSp>
      <p:sp>
        <p:nvSpPr>
          <p:cNvPr id="62" name="object 62" descr=""/>
          <p:cNvSpPr txBox="1"/>
          <p:nvPr/>
        </p:nvSpPr>
        <p:spPr>
          <a:xfrm>
            <a:off x="4832350" y="5809894"/>
            <a:ext cx="75628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79705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solidFill>
                  <a:srgbClr val="FFFFFF"/>
                </a:solidFill>
                <a:latin typeface="Trebuchet MS"/>
                <a:cs typeface="Trebuchet MS"/>
              </a:rPr>
              <a:t>Maria, </a:t>
            </a: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05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Trebuchet MS"/>
                <a:cs typeface="Trebuchet MS"/>
              </a:rPr>
              <a:t>scientist</a:t>
            </a:r>
            <a:endParaRPr sz="1050">
              <a:latin typeface="Trebuchet MS"/>
              <a:cs typeface="Trebuchet MS"/>
            </a:endParaRPr>
          </a:p>
        </p:txBody>
      </p:sp>
      <p:pic>
        <p:nvPicPr>
          <p:cNvPr id="63" name="object 63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079235" y="3292094"/>
            <a:ext cx="225043" cy="103123"/>
          </a:xfrm>
          <a:prstGeom prst="rect">
            <a:avLst/>
          </a:prstGeom>
        </p:spPr>
      </p:pic>
      <p:pic>
        <p:nvPicPr>
          <p:cNvPr id="64" name="object 64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729983" y="3292094"/>
            <a:ext cx="225044" cy="103123"/>
          </a:xfrm>
          <a:prstGeom prst="rect">
            <a:avLst/>
          </a:prstGeom>
        </p:spPr>
      </p:pic>
      <p:grpSp>
        <p:nvGrpSpPr>
          <p:cNvPr id="65" name="object 65" descr=""/>
          <p:cNvGrpSpPr/>
          <p:nvPr/>
        </p:nvGrpSpPr>
        <p:grpSpPr>
          <a:xfrm>
            <a:off x="10561193" y="3471926"/>
            <a:ext cx="422909" cy="509905"/>
            <a:chOff x="10561193" y="3471926"/>
            <a:chExt cx="422909" cy="509905"/>
          </a:xfrm>
        </p:grpSpPr>
        <p:pic>
          <p:nvPicPr>
            <p:cNvPr id="66" name="object 66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666222" y="3559847"/>
              <a:ext cx="207263" cy="317652"/>
            </a:xfrm>
            <a:prstGeom prst="rect">
              <a:avLst/>
            </a:prstGeom>
          </p:spPr>
        </p:pic>
        <p:sp>
          <p:nvSpPr>
            <p:cNvPr id="67" name="object 67" descr=""/>
            <p:cNvSpPr/>
            <p:nvPr/>
          </p:nvSpPr>
          <p:spPr>
            <a:xfrm>
              <a:off x="10570718" y="3481451"/>
              <a:ext cx="403860" cy="490855"/>
            </a:xfrm>
            <a:custGeom>
              <a:avLst/>
              <a:gdLst/>
              <a:ahLst/>
              <a:cxnLst/>
              <a:rect l="l" t="t" r="r" b="b"/>
              <a:pathLst>
                <a:path w="403859" h="490854">
                  <a:moveTo>
                    <a:pt x="255650" y="299719"/>
                  </a:moveTo>
                  <a:lnTo>
                    <a:pt x="321706" y="316356"/>
                  </a:lnTo>
                  <a:lnTo>
                    <a:pt x="358038" y="334474"/>
                  </a:lnTo>
                  <a:lnTo>
                    <a:pt x="395763" y="384750"/>
                  </a:lnTo>
                  <a:lnTo>
                    <a:pt x="403526" y="440257"/>
                  </a:lnTo>
                  <a:lnTo>
                    <a:pt x="403478" y="490728"/>
                  </a:lnTo>
                  <a:lnTo>
                    <a:pt x="0" y="490728"/>
                  </a:lnTo>
                  <a:lnTo>
                    <a:pt x="506" y="439275"/>
                  </a:lnTo>
                  <a:lnTo>
                    <a:pt x="9376" y="381803"/>
                  </a:lnTo>
                  <a:lnTo>
                    <a:pt x="45184" y="334635"/>
                  </a:lnTo>
                  <a:lnTo>
                    <a:pt x="80581" y="316499"/>
                  </a:lnTo>
                  <a:lnTo>
                    <a:pt x="145160" y="299719"/>
                  </a:lnTo>
                </a:path>
                <a:path w="403859" h="490854">
                  <a:moveTo>
                    <a:pt x="84327" y="407924"/>
                  </a:moveTo>
                  <a:lnTo>
                    <a:pt x="84327" y="475742"/>
                  </a:lnTo>
                </a:path>
                <a:path w="403859" h="490854">
                  <a:moveTo>
                    <a:pt x="313689" y="407924"/>
                  </a:moveTo>
                  <a:lnTo>
                    <a:pt x="313689" y="475742"/>
                  </a:lnTo>
                </a:path>
                <a:path w="403859" h="490854">
                  <a:moveTo>
                    <a:pt x="68579" y="320167"/>
                  </a:moveTo>
                  <a:lnTo>
                    <a:pt x="68579" y="135762"/>
                  </a:lnTo>
                  <a:lnTo>
                    <a:pt x="70806" y="104265"/>
                  </a:lnTo>
                  <a:lnTo>
                    <a:pt x="84403" y="63128"/>
                  </a:lnTo>
                  <a:lnTo>
                    <a:pt x="118369" y="24431"/>
                  </a:lnTo>
                  <a:lnTo>
                    <a:pt x="153336" y="6826"/>
                  </a:lnTo>
                  <a:lnTo>
                    <a:pt x="218185" y="0"/>
                  </a:lnTo>
                  <a:lnTo>
                    <a:pt x="237073" y="2357"/>
                  </a:lnTo>
                  <a:lnTo>
                    <a:pt x="258508" y="10287"/>
                  </a:lnTo>
                  <a:lnTo>
                    <a:pt x="276514" y="28217"/>
                  </a:lnTo>
                  <a:lnTo>
                    <a:pt x="285114" y="60578"/>
                  </a:lnTo>
                  <a:lnTo>
                    <a:pt x="292923" y="60575"/>
                  </a:lnTo>
                  <a:lnTo>
                    <a:pt x="309959" y="65500"/>
                  </a:lnTo>
                  <a:lnTo>
                    <a:pt x="326638" y="82760"/>
                  </a:lnTo>
                  <a:lnTo>
                    <a:pt x="333375" y="119761"/>
                  </a:lnTo>
                  <a:lnTo>
                    <a:pt x="332612" y="324104"/>
                  </a:lnTo>
                </a:path>
                <a:path w="403859" h="490854">
                  <a:moveTo>
                    <a:pt x="199389" y="404875"/>
                  </a:moveTo>
                  <a:lnTo>
                    <a:pt x="199389" y="475742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0722991" y="3639439"/>
              <a:ext cx="93345" cy="27940"/>
            </a:xfrm>
            <a:custGeom>
              <a:avLst/>
              <a:gdLst/>
              <a:ahLst/>
              <a:cxnLst/>
              <a:rect l="l" t="t" r="r" b="b"/>
              <a:pathLst>
                <a:path w="93345" h="27939">
                  <a:moveTo>
                    <a:pt x="27812" y="13969"/>
                  </a:moveTo>
                  <a:lnTo>
                    <a:pt x="27812" y="21590"/>
                  </a:lnTo>
                  <a:lnTo>
                    <a:pt x="21589" y="27812"/>
                  </a:lnTo>
                  <a:lnTo>
                    <a:pt x="13969" y="27812"/>
                  </a:lnTo>
                  <a:lnTo>
                    <a:pt x="6223" y="27812"/>
                  </a:lnTo>
                  <a:lnTo>
                    <a:pt x="0" y="21590"/>
                  </a:lnTo>
                  <a:lnTo>
                    <a:pt x="0" y="13969"/>
                  </a:lnTo>
                  <a:lnTo>
                    <a:pt x="0" y="6223"/>
                  </a:lnTo>
                  <a:lnTo>
                    <a:pt x="6223" y="0"/>
                  </a:lnTo>
                  <a:lnTo>
                    <a:pt x="13969" y="0"/>
                  </a:lnTo>
                  <a:lnTo>
                    <a:pt x="21589" y="0"/>
                  </a:lnTo>
                  <a:lnTo>
                    <a:pt x="27812" y="6223"/>
                  </a:lnTo>
                  <a:lnTo>
                    <a:pt x="27812" y="13969"/>
                  </a:lnTo>
                  <a:close/>
                </a:path>
                <a:path w="93345" h="27939">
                  <a:moveTo>
                    <a:pt x="93344" y="13969"/>
                  </a:moveTo>
                  <a:lnTo>
                    <a:pt x="93344" y="21590"/>
                  </a:lnTo>
                  <a:lnTo>
                    <a:pt x="87122" y="27812"/>
                  </a:lnTo>
                  <a:lnTo>
                    <a:pt x="79501" y="27812"/>
                  </a:lnTo>
                  <a:lnTo>
                    <a:pt x="71754" y="27812"/>
                  </a:lnTo>
                  <a:lnTo>
                    <a:pt x="65531" y="21590"/>
                  </a:lnTo>
                  <a:lnTo>
                    <a:pt x="65531" y="13969"/>
                  </a:lnTo>
                  <a:lnTo>
                    <a:pt x="65531" y="6223"/>
                  </a:lnTo>
                  <a:lnTo>
                    <a:pt x="71754" y="0"/>
                  </a:lnTo>
                  <a:lnTo>
                    <a:pt x="79501" y="0"/>
                  </a:lnTo>
                  <a:lnTo>
                    <a:pt x="87122" y="0"/>
                  </a:lnTo>
                  <a:lnTo>
                    <a:pt x="93344" y="6223"/>
                  </a:lnTo>
                  <a:lnTo>
                    <a:pt x="93344" y="1396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0660507" y="3586099"/>
              <a:ext cx="142875" cy="353695"/>
            </a:xfrm>
            <a:custGeom>
              <a:avLst/>
              <a:gdLst/>
              <a:ahLst/>
              <a:cxnLst/>
              <a:rect l="l" t="t" r="r" b="b"/>
              <a:pathLst>
                <a:path w="142875" h="353695">
                  <a:moveTo>
                    <a:pt x="115443" y="2921"/>
                  </a:moveTo>
                  <a:lnTo>
                    <a:pt x="108013" y="5143"/>
                  </a:lnTo>
                  <a:lnTo>
                    <a:pt x="88677" y="8604"/>
                  </a:lnTo>
                  <a:lnTo>
                    <a:pt x="61864" y="8493"/>
                  </a:lnTo>
                  <a:lnTo>
                    <a:pt x="32003" y="0"/>
                  </a:lnTo>
                </a:path>
                <a:path w="142875" h="353695">
                  <a:moveTo>
                    <a:pt x="0" y="84200"/>
                  </a:moveTo>
                  <a:lnTo>
                    <a:pt x="2547" y="82921"/>
                  </a:lnTo>
                  <a:lnTo>
                    <a:pt x="9144" y="79105"/>
                  </a:lnTo>
                  <a:lnTo>
                    <a:pt x="18216" y="72788"/>
                  </a:lnTo>
                  <a:lnTo>
                    <a:pt x="28194" y="64007"/>
                  </a:lnTo>
                </a:path>
                <a:path w="142875" h="353695">
                  <a:moveTo>
                    <a:pt x="76326" y="203962"/>
                  </a:moveTo>
                  <a:lnTo>
                    <a:pt x="89582" y="207615"/>
                  </a:lnTo>
                  <a:lnTo>
                    <a:pt x="105314" y="209661"/>
                  </a:lnTo>
                  <a:lnTo>
                    <a:pt x="123190" y="209016"/>
                  </a:lnTo>
                  <a:lnTo>
                    <a:pt x="142875" y="204596"/>
                  </a:lnTo>
                </a:path>
                <a:path w="142875" h="353695">
                  <a:moveTo>
                    <a:pt x="81915" y="336676"/>
                  </a:moveTo>
                  <a:lnTo>
                    <a:pt x="81915" y="345820"/>
                  </a:lnTo>
                  <a:lnTo>
                    <a:pt x="74549" y="353313"/>
                  </a:lnTo>
                  <a:lnTo>
                    <a:pt x="65404" y="353313"/>
                  </a:lnTo>
                  <a:lnTo>
                    <a:pt x="56261" y="353313"/>
                  </a:lnTo>
                  <a:lnTo>
                    <a:pt x="48895" y="345820"/>
                  </a:lnTo>
                  <a:lnTo>
                    <a:pt x="48895" y="336676"/>
                  </a:lnTo>
                  <a:lnTo>
                    <a:pt x="48895" y="327532"/>
                  </a:lnTo>
                  <a:lnTo>
                    <a:pt x="56261" y="320167"/>
                  </a:lnTo>
                  <a:lnTo>
                    <a:pt x="65404" y="320167"/>
                  </a:lnTo>
                  <a:lnTo>
                    <a:pt x="74549" y="320167"/>
                  </a:lnTo>
                  <a:lnTo>
                    <a:pt x="81915" y="327532"/>
                  </a:lnTo>
                  <a:lnTo>
                    <a:pt x="81915" y="33667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0709275" y="3537458"/>
              <a:ext cx="60325" cy="15875"/>
            </a:xfrm>
            <a:custGeom>
              <a:avLst/>
              <a:gdLst/>
              <a:ahLst/>
              <a:cxnLst/>
              <a:rect l="l" t="t" r="r" b="b"/>
              <a:pathLst>
                <a:path w="60325" h="15875">
                  <a:moveTo>
                    <a:pt x="0" y="0"/>
                  </a:moveTo>
                  <a:lnTo>
                    <a:pt x="12692" y="5421"/>
                  </a:lnTo>
                  <a:lnTo>
                    <a:pt x="27241" y="10223"/>
                  </a:lnTo>
                  <a:lnTo>
                    <a:pt x="43219" y="13787"/>
                  </a:lnTo>
                  <a:lnTo>
                    <a:pt x="60198" y="15493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 descr=""/>
          <p:cNvSpPr txBox="1"/>
          <p:nvPr/>
        </p:nvSpPr>
        <p:spPr>
          <a:xfrm>
            <a:off x="10424921" y="4020692"/>
            <a:ext cx="69405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00660">
              <a:lnSpc>
                <a:spcPct val="100000"/>
              </a:lnSpc>
              <a:spcBef>
                <a:spcPts val="105"/>
              </a:spcBef>
            </a:pPr>
            <a:r>
              <a:rPr dirty="0" sz="1050" spc="-20">
                <a:solidFill>
                  <a:srgbClr val="FFFFFF"/>
                </a:solidFill>
                <a:latin typeface="Trebuchet MS"/>
                <a:cs typeface="Trebuchet MS"/>
              </a:rPr>
              <a:t>Ana, </a:t>
            </a: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05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Trebuchet MS"/>
                <a:cs typeface="Trebuchet MS"/>
              </a:rPr>
              <a:t>analyst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2" name="object 7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36" y="2642438"/>
            <a:ext cx="7853680" cy="1416050"/>
          </a:xfrm>
          <a:prstGeom prst="rect"/>
        </p:spPr>
        <p:txBody>
          <a:bodyPr wrap="square" lIns="0" tIns="95250" rIns="0" bIns="0" rtlCol="0" vert="horz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dirty="0" sz="4800" spc="110"/>
              <a:t>Modern</a:t>
            </a:r>
            <a:r>
              <a:rPr dirty="0" sz="4800" spc="-90"/>
              <a:t> </a:t>
            </a:r>
            <a:r>
              <a:rPr dirty="0" sz="4800"/>
              <a:t>data</a:t>
            </a:r>
            <a:r>
              <a:rPr dirty="0" sz="4800" spc="-85"/>
              <a:t> </a:t>
            </a:r>
            <a:r>
              <a:rPr dirty="0" sz="4800" spc="-10"/>
              <a:t>architecture </a:t>
            </a:r>
            <a:r>
              <a:rPr dirty="0" sz="4800" spc="-55"/>
              <a:t>pattern:</a:t>
            </a:r>
            <a:r>
              <a:rPr dirty="0" sz="4800" spc="-250"/>
              <a:t> </a:t>
            </a:r>
            <a:r>
              <a:rPr dirty="0" sz="4800" spc="100"/>
              <a:t>Data</a:t>
            </a:r>
            <a:r>
              <a:rPr dirty="0" sz="4800" spc="-245"/>
              <a:t> </a:t>
            </a:r>
            <a:r>
              <a:rPr dirty="0" sz="4800" spc="-10"/>
              <a:t>virtualization</a:t>
            </a:r>
            <a:endParaRPr sz="48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112316" y="6459066"/>
            <a:ext cx="2841625" cy="13144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reserved.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80"/>
              <a:t>Data</a:t>
            </a:r>
            <a:r>
              <a:rPr dirty="0" spc="-125"/>
              <a:t> </a:t>
            </a:r>
            <a:r>
              <a:rPr dirty="0" spc="-10"/>
              <a:t>virtualization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7817" y="2156714"/>
            <a:ext cx="25400" cy="302742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927342" y="2281808"/>
            <a:ext cx="3277870" cy="2617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Simplify</a:t>
            </a:r>
            <a:r>
              <a:rPr dirty="0" sz="2000" spc="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1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endParaRPr sz="2000">
              <a:latin typeface="Trebuchet MS"/>
              <a:cs typeface="Trebuchet MS"/>
            </a:endParaRPr>
          </a:p>
          <a:p>
            <a:pPr marL="12700" marR="584200">
              <a:lnSpc>
                <a:spcPct val="250000"/>
              </a:lnSpc>
            </a:pP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Improve</a:t>
            </a:r>
            <a:r>
              <a:rPr dirty="0" sz="2000" spc="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collaboration Reduce</a:t>
            </a:r>
            <a:r>
              <a:rPr dirty="0" sz="2000" spc="-1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costs Centralized</a:t>
            </a:r>
            <a:r>
              <a:rPr dirty="0" sz="20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745337" y="3480053"/>
            <a:ext cx="41916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stores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 b="1">
                <a:solidFill>
                  <a:srgbClr val="EB965C"/>
                </a:solidFill>
                <a:latin typeface="Trebuchet MS"/>
                <a:cs typeface="Trebuchet MS"/>
              </a:rPr>
              <a:t>accessed</a:t>
            </a:r>
            <a:r>
              <a:rPr dirty="0" sz="2800" spc="-6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800" spc="-25" b="1">
                <a:solidFill>
                  <a:srgbClr val="EB965C"/>
                </a:solidFill>
                <a:latin typeface="Trebuchet MS"/>
                <a:cs typeface="Trebuchet MS"/>
              </a:rPr>
              <a:t>and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2333" y="1716404"/>
            <a:ext cx="5125085" cy="1788795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425450" marR="17780" indent="-375285">
              <a:lnSpc>
                <a:spcPct val="89900"/>
              </a:lnSpc>
              <a:spcBef>
                <a:spcPts val="900"/>
              </a:spcBef>
            </a:pPr>
            <a:r>
              <a:rPr dirty="0" baseline="-10942" sz="9900" spc="-120">
                <a:solidFill>
                  <a:srgbClr val="FFFFFF"/>
                </a:solidFill>
                <a:latin typeface="Trebuchet MS"/>
                <a:cs typeface="Trebuchet MS"/>
              </a:rPr>
              <a:t>“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virtualization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enables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distributed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multiple</a:t>
            </a:r>
            <a:r>
              <a:rPr dirty="0" sz="2800" spc="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heterogeneous</a:t>
            </a:r>
            <a:r>
              <a:rPr dirty="0" sz="2800" spc="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19937" y="3423666"/>
            <a:ext cx="5200015" cy="1494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EB965C"/>
                </a:solidFill>
                <a:latin typeface="Trebuchet MS"/>
                <a:cs typeface="Trebuchet MS"/>
              </a:rPr>
              <a:t>viewed</a:t>
            </a:r>
            <a:r>
              <a:rPr dirty="0" sz="2800" spc="-105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800" b="1">
                <a:solidFill>
                  <a:srgbClr val="EB965C"/>
                </a:solidFill>
                <a:latin typeface="Trebuchet MS"/>
                <a:cs typeface="Trebuchet MS"/>
              </a:rPr>
              <a:t>as</a:t>
            </a:r>
            <a:r>
              <a:rPr dirty="0" sz="2800" spc="-9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800" b="1">
                <a:solidFill>
                  <a:srgbClr val="EB965C"/>
                </a:solidFill>
                <a:latin typeface="Trebuchet MS"/>
                <a:cs typeface="Trebuchet MS"/>
              </a:rPr>
              <a:t>a</a:t>
            </a:r>
            <a:r>
              <a:rPr dirty="0" sz="2800" spc="-105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800" spc="50" b="1">
                <a:solidFill>
                  <a:srgbClr val="EB965C"/>
                </a:solidFill>
                <a:latin typeface="Trebuchet MS"/>
                <a:cs typeface="Trebuchet MS"/>
              </a:rPr>
              <a:t>single</a:t>
            </a:r>
            <a:r>
              <a:rPr dirty="0" sz="2800" spc="-105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800" spc="-10" b="1">
                <a:solidFill>
                  <a:srgbClr val="EB965C"/>
                </a:solidFill>
                <a:latin typeface="Trebuchet MS"/>
                <a:cs typeface="Trebuchet MS"/>
              </a:rPr>
              <a:t>database.</a:t>
            </a:r>
            <a:r>
              <a:rPr dirty="0" sz="2800" spc="-37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baseline="-14730" sz="9900" spc="-1117">
                <a:solidFill>
                  <a:srgbClr val="FFFFFF"/>
                </a:solidFill>
                <a:latin typeface="Trebuchet MS"/>
                <a:cs typeface="Trebuchet MS"/>
              </a:rPr>
              <a:t>”</a:t>
            </a:r>
            <a:endParaRPr baseline="-14730" sz="9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725"/>
              </a:spcBef>
            </a:pPr>
            <a:r>
              <a:rPr dirty="0" sz="1600" spc="204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16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r>
              <a:rPr dirty="0" sz="16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Association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International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80"/>
              <a:t>Data</a:t>
            </a:r>
            <a:r>
              <a:rPr dirty="0" spc="-110"/>
              <a:t> </a:t>
            </a:r>
            <a:r>
              <a:rPr dirty="0"/>
              <a:t>virtualization</a:t>
            </a:r>
            <a:r>
              <a:rPr dirty="0" spc="-90"/>
              <a:t> </a:t>
            </a:r>
            <a:r>
              <a:rPr dirty="0"/>
              <a:t>with</a:t>
            </a:r>
            <a:r>
              <a:rPr dirty="0" spc="-130"/>
              <a:t> </a:t>
            </a:r>
            <a:r>
              <a:rPr dirty="0" spc="-10"/>
              <a:t>Athena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82292" y="5498084"/>
            <a:ext cx="83566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100"/>
              </a:spcBef>
            </a:pPr>
            <a:r>
              <a:rPr dirty="0" sz="1100" spc="55">
                <a:solidFill>
                  <a:srgbClr val="FFFFFF"/>
                </a:solidFill>
                <a:latin typeface="Trebuchet MS"/>
                <a:cs typeface="Trebuchet MS"/>
              </a:rPr>
              <a:t>On-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premises 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90898" y="5498084"/>
            <a:ext cx="8420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100" spc="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40">
                <a:solidFill>
                  <a:srgbClr val="FFFFFF"/>
                </a:solidFill>
                <a:latin typeface="Trebuchet MS"/>
                <a:cs typeface="Trebuchet MS"/>
              </a:rPr>
              <a:t>RDS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49670" y="5608726"/>
            <a:ext cx="4756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65">
                <a:solidFill>
                  <a:srgbClr val="FFFFFF"/>
                </a:solidFill>
                <a:latin typeface="Trebuchet MS"/>
                <a:cs typeface="Trebuchet MS"/>
              </a:rPr>
              <a:t>MySQL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742046" y="3846957"/>
            <a:ext cx="711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Glue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178808" y="3227832"/>
            <a:ext cx="4156075" cy="539750"/>
            <a:chOff x="4178808" y="3227832"/>
            <a:chExt cx="4156075" cy="539750"/>
          </a:xfrm>
        </p:grpSpPr>
        <p:sp>
          <p:nvSpPr>
            <p:cNvPr id="8" name="object 8" descr=""/>
            <p:cNvSpPr/>
            <p:nvPr/>
          </p:nvSpPr>
          <p:spPr>
            <a:xfrm>
              <a:off x="7840980" y="3227831"/>
              <a:ext cx="494030" cy="536575"/>
            </a:xfrm>
            <a:custGeom>
              <a:avLst/>
              <a:gdLst/>
              <a:ahLst/>
              <a:cxnLst/>
              <a:rect l="l" t="t" r="r" b="b"/>
              <a:pathLst>
                <a:path w="494029" h="536575">
                  <a:moveTo>
                    <a:pt x="64008" y="0"/>
                  </a:moveTo>
                  <a:lnTo>
                    <a:pt x="33528" y="0"/>
                  </a:lnTo>
                  <a:lnTo>
                    <a:pt x="20459" y="2654"/>
                  </a:lnTo>
                  <a:lnTo>
                    <a:pt x="9804" y="9880"/>
                  </a:lnTo>
                  <a:lnTo>
                    <a:pt x="2628" y="20586"/>
                  </a:lnTo>
                  <a:lnTo>
                    <a:pt x="0" y="33655"/>
                  </a:lnTo>
                  <a:lnTo>
                    <a:pt x="0" y="502920"/>
                  </a:lnTo>
                  <a:lnTo>
                    <a:pt x="2603" y="515988"/>
                  </a:lnTo>
                  <a:lnTo>
                    <a:pt x="9728" y="526643"/>
                  </a:lnTo>
                  <a:lnTo>
                    <a:pt x="20294" y="533819"/>
                  </a:lnTo>
                  <a:lnTo>
                    <a:pt x="33274" y="536448"/>
                  </a:lnTo>
                  <a:lnTo>
                    <a:pt x="64008" y="536448"/>
                  </a:lnTo>
                  <a:lnTo>
                    <a:pt x="64008" y="514985"/>
                  </a:lnTo>
                  <a:lnTo>
                    <a:pt x="26797" y="514985"/>
                  </a:lnTo>
                  <a:lnTo>
                    <a:pt x="21336" y="509524"/>
                  </a:lnTo>
                  <a:lnTo>
                    <a:pt x="21336" y="26924"/>
                  </a:lnTo>
                  <a:lnTo>
                    <a:pt x="26797" y="21463"/>
                  </a:lnTo>
                  <a:lnTo>
                    <a:pt x="64008" y="21463"/>
                  </a:lnTo>
                  <a:lnTo>
                    <a:pt x="64008" y="0"/>
                  </a:lnTo>
                  <a:close/>
                </a:path>
                <a:path w="494029" h="536575">
                  <a:moveTo>
                    <a:pt x="440423" y="472440"/>
                  </a:moveTo>
                  <a:lnTo>
                    <a:pt x="149352" y="472440"/>
                  </a:lnTo>
                  <a:lnTo>
                    <a:pt x="149352" y="493776"/>
                  </a:lnTo>
                  <a:lnTo>
                    <a:pt x="440423" y="493776"/>
                  </a:lnTo>
                  <a:lnTo>
                    <a:pt x="440423" y="472440"/>
                  </a:lnTo>
                  <a:close/>
                </a:path>
                <a:path w="494029" h="536575">
                  <a:moveTo>
                    <a:pt x="440423" y="428244"/>
                  </a:moveTo>
                  <a:lnTo>
                    <a:pt x="149352" y="428244"/>
                  </a:lnTo>
                  <a:lnTo>
                    <a:pt x="149352" y="449580"/>
                  </a:lnTo>
                  <a:lnTo>
                    <a:pt x="440423" y="449580"/>
                  </a:lnTo>
                  <a:lnTo>
                    <a:pt x="440423" y="428244"/>
                  </a:lnTo>
                  <a:close/>
                </a:path>
                <a:path w="494029" h="536575">
                  <a:moveTo>
                    <a:pt x="440423" y="96012"/>
                  </a:moveTo>
                  <a:lnTo>
                    <a:pt x="149352" y="96012"/>
                  </a:lnTo>
                  <a:lnTo>
                    <a:pt x="149352" y="117348"/>
                  </a:lnTo>
                  <a:lnTo>
                    <a:pt x="440423" y="117348"/>
                  </a:lnTo>
                  <a:lnTo>
                    <a:pt x="440423" y="96012"/>
                  </a:lnTo>
                  <a:close/>
                </a:path>
                <a:path w="494029" h="536575">
                  <a:moveTo>
                    <a:pt x="440423" y="53340"/>
                  </a:moveTo>
                  <a:lnTo>
                    <a:pt x="149352" y="53340"/>
                  </a:lnTo>
                  <a:lnTo>
                    <a:pt x="149352" y="74676"/>
                  </a:lnTo>
                  <a:lnTo>
                    <a:pt x="440423" y="74676"/>
                  </a:lnTo>
                  <a:lnTo>
                    <a:pt x="440423" y="53340"/>
                  </a:lnTo>
                  <a:close/>
                </a:path>
                <a:path w="494029" h="536575">
                  <a:moveTo>
                    <a:pt x="493776" y="4826"/>
                  </a:moveTo>
                  <a:lnTo>
                    <a:pt x="488950" y="0"/>
                  </a:lnTo>
                  <a:lnTo>
                    <a:pt x="472313" y="0"/>
                  </a:lnTo>
                  <a:lnTo>
                    <a:pt x="472313" y="21463"/>
                  </a:lnTo>
                  <a:lnTo>
                    <a:pt x="472313" y="514985"/>
                  </a:lnTo>
                  <a:lnTo>
                    <a:pt x="106807" y="514985"/>
                  </a:lnTo>
                  <a:lnTo>
                    <a:pt x="106807" y="21463"/>
                  </a:lnTo>
                  <a:lnTo>
                    <a:pt x="472313" y="21463"/>
                  </a:lnTo>
                  <a:lnTo>
                    <a:pt x="472313" y="0"/>
                  </a:lnTo>
                  <a:lnTo>
                    <a:pt x="90170" y="0"/>
                  </a:lnTo>
                  <a:lnTo>
                    <a:pt x="85344" y="4826"/>
                  </a:lnTo>
                  <a:lnTo>
                    <a:pt x="85344" y="531622"/>
                  </a:lnTo>
                  <a:lnTo>
                    <a:pt x="90170" y="536448"/>
                  </a:lnTo>
                  <a:lnTo>
                    <a:pt x="488950" y="536448"/>
                  </a:lnTo>
                  <a:lnTo>
                    <a:pt x="493776" y="531622"/>
                  </a:lnTo>
                  <a:lnTo>
                    <a:pt x="493776" y="514985"/>
                  </a:lnTo>
                  <a:lnTo>
                    <a:pt x="493776" y="21463"/>
                  </a:lnTo>
                  <a:lnTo>
                    <a:pt x="493776" y="4826"/>
                  </a:lnTo>
                  <a:close/>
                </a:path>
              </a:pathLst>
            </a:custGeom>
            <a:solidFill>
              <a:srgbClr val="AA8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3192" y="3368040"/>
              <a:ext cx="236219" cy="262128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8808" y="3244596"/>
              <a:ext cx="524256" cy="522731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3902202" y="3819270"/>
            <a:ext cx="1127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011143" y="5016893"/>
            <a:ext cx="372745" cy="386715"/>
            <a:chOff x="3011143" y="5016893"/>
            <a:chExt cx="372745" cy="386715"/>
          </a:xfrm>
        </p:grpSpPr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6476" y="5279049"/>
              <a:ext cx="77525" cy="7812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3413" y="5240482"/>
              <a:ext cx="86340" cy="8617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2103" y="5167357"/>
              <a:ext cx="94304" cy="81841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3011132" y="5016906"/>
              <a:ext cx="351155" cy="386715"/>
            </a:xfrm>
            <a:custGeom>
              <a:avLst/>
              <a:gdLst/>
              <a:ahLst/>
              <a:cxnLst/>
              <a:rect l="l" t="t" r="r" b="b"/>
              <a:pathLst>
                <a:path w="351154" h="386714">
                  <a:moveTo>
                    <a:pt x="351015" y="61645"/>
                  </a:moveTo>
                  <a:lnTo>
                    <a:pt x="348043" y="57251"/>
                  </a:lnTo>
                  <a:lnTo>
                    <a:pt x="347078" y="57073"/>
                  </a:lnTo>
                  <a:lnTo>
                    <a:pt x="334391" y="36703"/>
                  </a:lnTo>
                  <a:lnTo>
                    <a:pt x="333235" y="36156"/>
                  </a:lnTo>
                  <a:lnTo>
                    <a:pt x="333235" y="61175"/>
                  </a:lnTo>
                  <a:lnTo>
                    <a:pt x="333235" y="63373"/>
                  </a:lnTo>
                  <a:lnTo>
                    <a:pt x="332549" y="64008"/>
                  </a:lnTo>
                  <a:lnTo>
                    <a:pt x="329526" y="66725"/>
                  </a:lnTo>
                  <a:lnTo>
                    <a:pt x="329526" y="88963"/>
                  </a:lnTo>
                  <a:lnTo>
                    <a:pt x="295427" y="341261"/>
                  </a:lnTo>
                  <a:lnTo>
                    <a:pt x="295427" y="343471"/>
                  </a:lnTo>
                  <a:lnTo>
                    <a:pt x="292049" y="348907"/>
                  </a:lnTo>
                  <a:lnTo>
                    <a:pt x="253492" y="362229"/>
                  </a:lnTo>
                  <a:lnTo>
                    <a:pt x="214414" y="368490"/>
                  </a:lnTo>
                  <a:lnTo>
                    <a:pt x="174891" y="370446"/>
                  </a:lnTo>
                  <a:lnTo>
                    <a:pt x="124980" y="367423"/>
                  </a:lnTo>
                  <a:lnTo>
                    <a:pt x="87007" y="360032"/>
                  </a:lnTo>
                  <a:lnTo>
                    <a:pt x="62839" y="350812"/>
                  </a:lnTo>
                  <a:lnTo>
                    <a:pt x="54356" y="342328"/>
                  </a:lnTo>
                  <a:lnTo>
                    <a:pt x="54356" y="341261"/>
                  </a:lnTo>
                  <a:lnTo>
                    <a:pt x="20586" y="88557"/>
                  </a:lnTo>
                  <a:lnTo>
                    <a:pt x="20739" y="88633"/>
                  </a:lnTo>
                  <a:lnTo>
                    <a:pt x="20916" y="88811"/>
                  </a:lnTo>
                  <a:lnTo>
                    <a:pt x="23304" y="89738"/>
                  </a:lnTo>
                  <a:lnTo>
                    <a:pt x="49809" y="101117"/>
                  </a:lnTo>
                  <a:lnTo>
                    <a:pt x="58674" y="103289"/>
                  </a:lnTo>
                  <a:lnTo>
                    <a:pt x="62090" y="104584"/>
                  </a:lnTo>
                  <a:lnTo>
                    <a:pt x="69329" y="105879"/>
                  </a:lnTo>
                  <a:lnTo>
                    <a:pt x="87604" y="110324"/>
                  </a:lnTo>
                  <a:lnTo>
                    <a:pt x="113690" y="113779"/>
                  </a:lnTo>
                  <a:lnTo>
                    <a:pt x="116293" y="114236"/>
                  </a:lnTo>
                  <a:lnTo>
                    <a:pt x="117843" y="114325"/>
                  </a:lnTo>
                  <a:lnTo>
                    <a:pt x="130454" y="115989"/>
                  </a:lnTo>
                  <a:lnTo>
                    <a:pt x="174891" y="117919"/>
                  </a:lnTo>
                  <a:lnTo>
                    <a:pt x="219367" y="116052"/>
                  </a:lnTo>
                  <a:lnTo>
                    <a:pt x="233019" y="114300"/>
                  </a:lnTo>
                  <a:lnTo>
                    <a:pt x="234099" y="114236"/>
                  </a:lnTo>
                  <a:lnTo>
                    <a:pt x="235686" y="113957"/>
                  </a:lnTo>
                  <a:lnTo>
                    <a:pt x="262318" y="110528"/>
                  </a:lnTo>
                  <a:lnTo>
                    <a:pt x="283946" y="105371"/>
                  </a:lnTo>
                  <a:lnTo>
                    <a:pt x="288302" y="104584"/>
                  </a:lnTo>
                  <a:lnTo>
                    <a:pt x="290131" y="103886"/>
                  </a:lnTo>
                  <a:lnTo>
                    <a:pt x="300215" y="101473"/>
                  </a:lnTo>
                  <a:lnTo>
                    <a:pt x="301180" y="101053"/>
                  </a:lnTo>
                  <a:lnTo>
                    <a:pt x="329526" y="88963"/>
                  </a:lnTo>
                  <a:lnTo>
                    <a:pt x="329526" y="66725"/>
                  </a:lnTo>
                  <a:lnTo>
                    <a:pt x="286448" y="88176"/>
                  </a:lnTo>
                  <a:lnTo>
                    <a:pt x="237705" y="97396"/>
                  </a:lnTo>
                  <a:lnTo>
                    <a:pt x="210642" y="98983"/>
                  </a:lnTo>
                  <a:lnTo>
                    <a:pt x="175387" y="101053"/>
                  </a:lnTo>
                  <a:lnTo>
                    <a:pt x="112661" y="97345"/>
                  </a:lnTo>
                  <a:lnTo>
                    <a:pt x="66624" y="88557"/>
                  </a:lnTo>
                  <a:lnTo>
                    <a:pt x="63550" y="87972"/>
                  </a:lnTo>
                  <a:lnTo>
                    <a:pt x="30899" y="75628"/>
                  </a:lnTo>
                  <a:lnTo>
                    <a:pt x="17373" y="62979"/>
                  </a:lnTo>
                  <a:lnTo>
                    <a:pt x="16992" y="61048"/>
                  </a:lnTo>
                  <a:lnTo>
                    <a:pt x="29133" y="47459"/>
                  </a:lnTo>
                  <a:lnTo>
                    <a:pt x="61912" y="32829"/>
                  </a:lnTo>
                  <a:lnTo>
                    <a:pt x="111747" y="21183"/>
                  </a:lnTo>
                  <a:lnTo>
                    <a:pt x="175221" y="16446"/>
                  </a:lnTo>
                  <a:lnTo>
                    <a:pt x="238683" y="21183"/>
                  </a:lnTo>
                  <a:lnTo>
                    <a:pt x="288493" y="32829"/>
                  </a:lnTo>
                  <a:lnTo>
                    <a:pt x="321170" y="47459"/>
                  </a:lnTo>
                  <a:lnTo>
                    <a:pt x="333235" y="61175"/>
                  </a:lnTo>
                  <a:lnTo>
                    <a:pt x="333235" y="36156"/>
                  </a:lnTo>
                  <a:lnTo>
                    <a:pt x="293941" y="17195"/>
                  </a:lnTo>
                  <a:lnTo>
                    <a:pt x="290588" y="16446"/>
                  </a:lnTo>
                  <a:lnTo>
                    <a:pt x="237972" y="4521"/>
                  </a:lnTo>
                  <a:lnTo>
                    <a:pt x="175882" y="0"/>
                  </a:lnTo>
                  <a:lnTo>
                    <a:pt x="113665" y="4521"/>
                  </a:lnTo>
                  <a:lnTo>
                    <a:pt x="57454" y="17195"/>
                  </a:lnTo>
                  <a:lnTo>
                    <a:pt x="16738" y="36703"/>
                  </a:lnTo>
                  <a:lnTo>
                    <a:pt x="3949" y="57061"/>
                  </a:lnTo>
                  <a:lnTo>
                    <a:pt x="2971" y="57251"/>
                  </a:lnTo>
                  <a:lnTo>
                    <a:pt x="0" y="61645"/>
                  </a:lnTo>
                  <a:lnTo>
                    <a:pt x="889" y="66192"/>
                  </a:lnTo>
                  <a:lnTo>
                    <a:pt x="38214" y="342569"/>
                  </a:lnTo>
                  <a:lnTo>
                    <a:pt x="52666" y="362927"/>
                  </a:lnTo>
                  <a:lnTo>
                    <a:pt x="87376" y="376529"/>
                  </a:lnTo>
                  <a:lnTo>
                    <a:pt x="131749" y="384124"/>
                  </a:lnTo>
                  <a:lnTo>
                    <a:pt x="175221" y="386486"/>
                  </a:lnTo>
                  <a:lnTo>
                    <a:pt x="195948" y="386029"/>
                  </a:lnTo>
                  <a:lnTo>
                    <a:pt x="237147" y="381749"/>
                  </a:lnTo>
                  <a:lnTo>
                    <a:pt x="276910" y="372478"/>
                  </a:lnTo>
                  <a:lnTo>
                    <a:pt x="282549" y="370446"/>
                  </a:lnTo>
                  <a:lnTo>
                    <a:pt x="283235" y="370205"/>
                  </a:lnTo>
                  <a:lnTo>
                    <a:pt x="312153" y="342569"/>
                  </a:lnTo>
                  <a:lnTo>
                    <a:pt x="347002" y="88963"/>
                  </a:lnTo>
                  <a:lnTo>
                    <a:pt x="350126" y="66192"/>
                  </a:lnTo>
                  <a:lnTo>
                    <a:pt x="351015" y="61645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68481" y="5158003"/>
              <a:ext cx="215137" cy="90880"/>
            </a:xfrm>
            <a:prstGeom prst="rect">
              <a:avLst/>
            </a:prstGeom>
          </p:spPr>
        </p:pic>
      </p:grpSp>
      <p:grpSp>
        <p:nvGrpSpPr>
          <p:cNvPr id="18" name="object 18" descr=""/>
          <p:cNvGrpSpPr/>
          <p:nvPr/>
        </p:nvGrpSpPr>
        <p:grpSpPr>
          <a:xfrm>
            <a:off x="1406397" y="2881871"/>
            <a:ext cx="9152255" cy="1468755"/>
            <a:chOff x="1406397" y="2881871"/>
            <a:chExt cx="9152255" cy="1468755"/>
          </a:xfrm>
        </p:grpSpPr>
        <p:sp>
          <p:nvSpPr>
            <p:cNvPr id="19" name="object 19" descr=""/>
            <p:cNvSpPr/>
            <p:nvPr/>
          </p:nvSpPr>
          <p:spPr>
            <a:xfrm>
              <a:off x="4940045" y="3472180"/>
              <a:ext cx="2673985" cy="110489"/>
            </a:xfrm>
            <a:custGeom>
              <a:avLst/>
              <a:gdLst/>
              <a:ahLst/>
              <a:cxnLst/>
              <a:rect l="l" t="t" r="r" b="b"/>
              <a:pathLst>
                <a:path w="2673984" h="110489">
                  <a:moveTo>
                    <a:pt x="2644899" y="55118"/>
                  </a:moveTo>
                  <a:lnTo>
                    <a:pt x="2598293" y="95885"/>
                  </a:lnTo>
                  <a:lnTo>
                    <a:pt x="2597784" y="101854"/>
                  </a:lnTo>
                  <a:lnTo>
                    <a:pt x="2601340" y="105791"/>
                  </a:lnTo>
                  <a:lnTo>
                    <a:pt x="2604770" y="109855"/>
                  </a:lnTo>
                  <a:lnTo>
                    <a:pt x="2610738" y="110236"/>
                  </a:lnTo>
                  <a:lnTo>
                    <a:pt x="2662845" y="64643"/>
                  </a:lnTo>
                  <a:lnTo>
                    <a:pt x="2659253" y="64643"/>
                  </a:lnTo>
                  <a:lnTo>
                    <a:pt x="2659253" y="62230"/>
                  </a:lnTo>
                  <a:lnTo>
                    <a:pt x="2653029" y="62230"/>
                  </a:lnTo>
                  <a:lnTo>
                    <a:pt x="2644899" y="55118"/>
                  </a:lnTo>
                  <a:close/>
                </a:path>
                <a:path w="2673984" h="110489">
                  <a:moveTo>
                    <a:pt x="2634009" y="45593"/>
                  </a:moveTo>
                  <a:lnTo>
                    <a:pt x="0" y="45593"/>
                  </a:lnTo>
                  <a:lnTo>
                    <a:pt x="0" y="64643"/>
                  </a:lnTo>
                  <a:lnTo>
                    <a:pt x="2634009" y="64643"/>
                  </a:lnTo>
                  <a:lnTo>
                    <a:pt x="2644899" y="55118"/>
                  </a:lnTo>
                  <a:lnTo>
                    <a:pt x="2634009" y="45593"/>
                  </a:lnTo>
                  <a:close/>
                </a:path>
                <a:path w="2673984" h="110489">
                  <a:moveTo>
                    <a:pt x="2662845" y="45593"/>
                  </a:moveTo>
                  <a:lnTo>
                    <a:pt x="2659253" y="45593"/>
                  </a:lnTo>
                  <a:lnTo>
                    <a:pt x="2659253" y="64643"/>
                  </a:lnTo>
                  <a:lnTo>
                    <a:pt x="2662845" y="64643"/>
                  </a:lnTo>
                  <a:lnTo>
                    <a:pt x="2673730" y="55118"/>
                  </a:lnTo>
                  <a:lnTo>
                    <a:pt x="2662845" y="45593"/>
                  </a:lnTo>
                  <a:close/>
                </a:path>
                <a:path w="2673984" h="110489">
                  <a:moveTo>
                    <a:pt x="2653029" y="48006"/>
                  </a:moveTo>
                  <a:lnTo>
                    <a:pt x="2644899" y="55118"/>
                  </a:lnTo>
                  <a:lnTo>
                    <a:pt x="2653029" y="62230"/>
                  </a:lnTo>
                  <a:lnTo>
                    <a:pt x="2653029" y="48006"/>
                  </a:lnTo>
                  <a:close/>
                </a:path>
                <a:path w="2673984" h="110489">
                  <a:moveTo>
                    <a:pt x="2659253" y="48006"/>
                  </a:moveTo>
                  <a:lnTo>
                    <a:pt x="2653029" y="48006"/>
                  </a:lnTo>
                  <a:lnTo>
                    <a:pt x="2653029" y="62230"/>
                  </a:lnTo>
                  <a:lnTo>
                    <a:pt x="2659253" y="62230"/>
                  </a:lnTo>
                  <a:lnTo>
                    <a:pt x="2659253" y="48006"/>
                  </a:lnTo>
                  <a:close/>
                </a:path>
                <a:path w="2673984" h="110489">
                  <a:moveTo>
                    <a:pt x="2610738" y="0"/>
                  </a:moveTo>
                  <a:lnTo>
                    <a:pt x="2604770" y="381"/>
                  </a:lnTo>
                  <a:lnTo>
                    <a:pt x="2601340" y="4445"/>
                  </a:lnTo>
                  <a:lnTo>
                    <a:pt x="2597784" y="8382"/>
                  </a:lnTo>
                  <a:lnTo>
                    <a:pt x="2598293" y="14350"/>
                  </a:lnTo>
                  <a:lnTo>
                    <a:pt x="2644899" y="55118"/>
                  </a:lnTo>
                  <a:lnTo>
                    <a:pt x="2653029" y="48006"/>
                  </a:lnTo>
                  <a:lnTo>
                    <a:pt x="2659253" y="48006"/>
                  </a:lnTo>
                  <a:lnTo>
                    <a:pt x="2659253" y="45593"/>
                  </a:lnTo>
                  <a:lnTo>
                    <a:pt x="2662845" y="45593"/>
                  </a:lnTo>
                  <a:lnTo>
                    <a:pt x="2610738" y="0"/>
                  </a:lnTo>
                  <a:close/>
                </a:path>
              </a:pathLst>
            </a:custGeom>
            <a:solidFill>
              <a:srgbClr val="94A3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412747" y="2993136"/>
              <a:ext cx="9139555" cy="1198245"/>
            </a:xfrm>
            <a:custGeom>
              <a:avLst/>
              <a:gdLst/>
              <a:ahLst/>
              <a:cxnLst/>
              <a:rect l="l" t="t" r="r" b="b"/>
              <a:pathLst>
                <a:path w="9139555" h="1198245">
                  <a:moveTo>
                    <a:pt x="0" y="199643"/>
                  </a:moveTo>
                  <a:lnTo>
                    <a:pt x="5274" y="153875"/>
                  </a:lnTo>
                  <a:lnTo>
                    <a:pt x="20296" y="111856"/>
                  </a:lnTo>
                  <a:lnTo>
                    <a:pt x="43867" y="74787"/>
                  </a:lnTo>
                  <a:lnTo>
                    <a:pt x="74787" y="43867"/>
                  </a:lnTo>
                  <a:lnTo>
                    <a:pt x="111856" y="20296"/>
                  </a:lnTo>
                  <a:lnTo>
                    <a:pt x="153875" y="5274"/>
                  </a:lnTo>
                  <a:lnTo>
                    <a:pt x="199644" y="0"/>
                  </a:lnTo>
                  <a:lnTo>
                    <a:pt x="8939784" y="0"/>
                  </a:lnTo>
                  <a:lnTo>
                    <a:pt x="8985552" y="5274"/>
                  </a:lnTo>
                  <a:lnTo>
                    <a:pt x="9027571" y="20296"/>
                  </a:lnTo>
                  <a:lnTo>
                    <a:pt x="9064640" y="43867"/>
                  </a:lnTo>
                  <a:lnTo>
                    <a:pt x="9095560" y="74787"/>
                  </a:lnTo>
                  <a:lnTo>
                    <a:pt x="9119131" y="111856"/>
                  </a:lnTo>
                  <a:lnTo>
                    <a:pt x="9134153" y="153875"/>
                  </a:lnTo>
                  <a:lnTo>
                    <a:pt x="9139428" y="199643"/>
                  </a:lnTo>
                  <a:lnTo>
                    <a:pt x="9139428" y="998219"/>
                  </a:lnTo>
                  <a:lnTo>
                    <a:pt x="9134153" y="1043988"/>
                  </a:lnTo>
                  <a:lnTo>
                    <a:pt x="9119131" y="1086007"/>
                  </a:lnTo>
                  <a:lnTo>
                    <a:pt x="9095560" y="1123076"/>
                  </a:lnTo>
                  <a:lnTo>
                    <a:pt x="9064640" y="1153996"/>
                  </a:lnTo>
                  <a:lnTo>
                    <a:pt x="9027571" y="1177567"/>
                  </a:lnTo>
                  <a:lnTo>
                    <a:pt x="8985552" y="1192589"/>
                  </a:lnTo>
                  <a:lnTo>
                    <a:pt x="8939784" y="1197864"/>
                  </a:lnTo>
                  <a:lnTo>
                    <a:pt x="199644" y="1197864"/>
                  </a:lnTo>
                  <a:lnTo>
                    <a:pt x="153875" y="1192589"/>
                  </a:lnTo>
                  <a:lnTo>
                    <a:pt x="111856" y="1177567"/>
                  </a:lnTo>
                  <a:lnTo>
                    <a:pt x="74787" y="1153996"/>
                  </a:lnTo>
                  <a:lnTo>
                    <a:pt x="43867" y="1123076"/>
                  </a:lnTo>
                  <a:lnTo>
                    <a:pt x="20296" y="1086007"/>
                  </a:lnTo>
                  <a:lnTo>
                    <a:pt x="5274" y="1043988"/>
                  </a:lnTo>
                  <a:lnTo>
                    <a:pt x="0" y="998219"/>
                  </a:lnTo>
                  <a:lnTo>
                    <a:pt x="0" y="199643"/>
                  </a:lnTo>
                  <a:close/>
                </a:path>
              </a:pathLst>
            </a:custGeom>
            <a:ln w="1270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682748" y="3472179"/>
              <a:ext cx="1351280" cy="878205"/>
            </a:xfrm>
            <a:custGeom>
              <a:avLst/>
              <a:gdLst/>
              <a:ahLst/>
              <a:cxnLst/>
              <a:rect l="l" t="t" r="r" b="b"/>
              <a:pathLst>
                <a:path w="1351279" h="878204">
                  <a:moveTo>
                    <a:pt x="110236" y="631698"/>
                  </a:moveTo>
                  <a:lnTo>
                    <a:pt x="106680" y="627761"/>
                  </a:lnTo>
                  <a:lnTo>
                    <a:pt x="67754" y="583184"/>
                  </a:lnTo>
                  <a:lnTo>
                    <a:pt x="55118" y="568706"/>
                  </a:lnTo>
                  <a:lnTo>
                    <a:pt x="3556" y="627761"/>
                  </a:lnTo>
                  <a:lnTo>
                    <a:pt x="0" y="631698"/>
                  </a:lnTo>
                  <a:lnTo>
                    <a:pt x="381" y="637667"/>
                  </a:lnTo>
                  <a:lnTo>
                    <a:pt x="4445" y="641096"/>
                  </a:lnTo>
                  <a:lnTo>
                    <a:pt x="8382" y="644652"/>
                  </a:lnTo>
                  <a:lnTo>
                    <a:pt x="14351" y="644271"/>
                  </a:lnTo>
                  <a:lnTo>
                    <a:pt x="17780" y="640207"/>
                  </a:lnTo>
                  <a:lnTo>
                    <a:pt x="45580" y="608431"/>
                  </a:lnTo>
                  <a:lnTo>
                    <a:pt x="45593" y="583184"/>
                  </a:lnTo>
                  <a:lnTo>
                    <a:pt x="45593" y="608431"/>
                  </a:lnTo>
                  <a:lnTo>
                    <a:pt x="45593" y="877951"/>
                  </a:lnTo>
                  <a:lnTo>
                    <a:pt x="64643" y="877951"/>
                  </a:lnTo>
                  <a:lnTo>
                    <a:pt x="64643" y="608431"/>
                  </a:lnTo>
                  <a:lnTo>
                    <a:pt x="92456" y="640207"/>
                  </a:lnTo>
                  <a:lnTo>
                    <a:pt x="95885" y="644271"/>
                  </a:lnTo>
                  <a:lnTo>
                    <a:pt x="101854" y="644652"/>
                  </a:lnTo>
                  <a:lnTo>
                    <a:pt x="105791" y="641096"/>
                  </a:lnTo>
                  <a:lnTo>
                    <a:pt x="109855" y="637667"/>
                  </a:lnTo>
                  <a:lnTo>
                    <a:pt x="110236" y="631698"/>
                  </a:lnTo>
                  <a:close/>
                </a:path>
                <a:path w="1351279" h="878204">
                  <a:moveTo>
                    <a:pt x="1351153" y="55118"/>
                  </a:moveTo>
                  <a:lnTo>
                    <a:pt x="1340256" y="45593"/>
                  </a:lnTo>
                  <a:lnTo>
                    <a:pt x="1292225" y="3556"/>
                  </a:lnTo>
                  <a:lnTo>
                    <a:pt x="1288288" y="0"/>
                  </a:lnTo>
                  <a:lnTo>
                    <a:pt x="1282192" y="381"/>
                  </a:lnTo>
                  <a:lnTo>
                    <a:pt x="1278763" y="4445"/>
                  </a:lnTo>
                  <a:lnTo>
                    <a:pt x="1275334" y="8382"/>
                  </a:lnTo>
                  <a:lnTo>
                    <a:pt x="1275715" y="14351"/>
                  </a:lnTo>
                  <a:lnTo>
                    <a:pt x="1311414" y="45593"/>
                  </a:lnTo>
                  <a:lnTo>
                    <a:pt x="469646" y="45593"/>
                  </a:lnTo>
                  <a:lnTo>
                    <a:pt x="469646" y="64643"/>
                  </a:lnTo>
                  <a:lnTo>
                    <a:pt x="1311414" y="64643"/>
                  </a:lnTo>
                  <a:lnTo>
                    <a:pt x="1275715" y="95885"/>
                  </a:lnTo>
                  <a:lnTo>
                    <a:pt x="1275334" y="101866"/>
                  </a:lnTo>
                  <a:lnTo>
                    <a:pt x="1278763" y="105803"/>
                  </a:lnTo>
                  <a:lnTo>
                    <a:pt x="1282192" y="109855"/>
                  </a:lnTo>
                  <a:lnTo>
                    <a:pt x="1288288" y="110236"/>
                  </a:lnTo>
                  <a:lnTo>
                    <a:pt x="1292225" y="106680"/>
                  </a:lnTo>
                  <a:lnTo>
                    <a:pt x="1340256" y="64643"/>
                  </a:lnTo>
                  <a:lnTo>
                    <a:pt x="1351153" y="55118"/>
                  </a:lnTo>
                  <a:close/>
                </a:path>
              </a:pathLst>
            </a:custGeom>
            <a:solidFill>
              <a:srgbClr val="94A3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45380" y="2881871"/>
              <a:ext cx="2298954" cy="252234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2822575" y="5498084"/>
            <a:ext cx="7416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100" spc="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5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69452" y="4985003"/>
            <a:ext cx="448055" cy="448056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8509254" y="5498084"/>
            <a:ext cx="55181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Amazon Redshift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6" name="object 2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23404" y="4985003"/>
            <a:ext cx="448055" cy="448056"/>
          </a:xfrm>
          <a:prstGeom prst="rect">
            <a:avLst/>
          </a:prstGeom>
        </p:spPr>
      </p:pic>
      <p:sp>
        <p:nvSpPr>
          <p:cNvPr id="27" name="object 27" descr=""/>
          <p:cNvSpPr txBox="1"/>
          <p:nvPr/>
        </p:nvSpPr>
        <p:spPr>
          <a:xfrm>
            <a:off x="7197343" y="5498084"/>
            <a:ext cx="86423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002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Amazon DocumentDB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8" name="object 2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187696" y="4998720"/>
            <a:ext cx="420624" cy="420624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5045709" y="5498084"/>
            <a:ext cx="74612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16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Amazon ElastiCache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4393438" y="2545842"/>
            <a:ext cx="148590" cy="323850"/>
          </a:xfrm>
          <a:custGeom>
            <a:avLst/>
            <a:gdLst/>
            <a:ahLst/>
            <a:cxnLst/>
            <a:rect l="l" t="t" r="r" b="b"/>
            <a:pathLst>
              <a:path w="148589" h="323850">
                <a:moveTo>
                  <a:pt x="74167" y="29794"/>
                </a:moveTo>
                <a:lnTo>
                  <a:pt x="64642" y="41224"/>
                </a:lnTo>
                <a:lnTo>
                  <a:pt x="64642" y="319150"/>
                </a:lnTo>
                <a:lnTo>
                  <a:pt x="68961" y="323342"/>
                </a:lnTo>
                <a:lnTo>
                  <a:pt x="79375" y="323342"/>
                </a:lnTo>
                <a:lnTo>
                  <a:pt x="83692" y="319150"/>
                </a:lnTo>
                <a:lnTo>
                  <a:pt x="83692" y="41224"/>
                </a:lnTo>
                <a:lnTo>
                  <a:pt x="74167" y="29794"/>
                </a:lnTo>
                <a:close/>
              </a:path>
              <a:path w="148589" h="323850">
                <a:moveTo>
                  <a:pt x="64642" y="11419"/>
                </a:moveTo>
                <a:lnTo>
                  <a:pt x="3301" y="84962"/>
                </a:lnTo>
                <a:lnTo>
                  <a:pt x="0" y="89027"/>
                </a:lnTo>
                <a:lnTo>
                  <a:pt x="508" y="94996"/>
                </a:lnTo>
                <a:lnTo>
                  <a:pt x="4572" y="98425"/>
                </a:lnTo>
                <a:lnTo>
                  <a:pt x="8636" y="101727"/>
                </a:lnTo>
                <a:lnTo>
                  <a:pt x="14604" y="101219"/>
                </a:lnTo>
                <a:lnTo>
                  <a:pt x="18034" y="97155"/>
                </a:lnTo>
                <a:lnTo>
                  <a:pt x="64642" y="41224"/>
                </a:lnTo>
                <a:lnTo>
                  <a:pt x="64642" y="11419"/>
                </a:lnTo>
                <a:close/>
              </a:path>
              <a:path w="148589" h="323850">
                <a:moveTo>
                  <a:pt x="83692" y="11419"/>
                </a:moveTo>
                <a:lnTo>
                  <a:pt x="83693" y="41224"/>
                </a:lnTo>
                <a:lnTo>
                  <a:pt x="130301" y="97155"/>
                </a:lnTo>
                <a:lnTo>
                  <a:pt x="133731" y="101219"/>
                </a:lnTo>
                <a:lnTo>
                  <a:pt x="139700" y="101727"/>
                </a:lnTo>
                <a:lnTo>
                  <a:pt x="143763" y="98425"/>
                </a:lnTo>
                <a:lnTo>
                  <a:pt x="147827" y="94996"/>
                </a:lnTo>
                <a:lnTo>
                  <a:pt x="148336" y="89027"/>
                </a:lnTo>
                <a:lnTo>
                  <a:pt x="145034" y="84962"/>
                </a:lnTo>
                <a:lnTo>
                  <a:pt x="83692" y="11419"/>
                </a:lnTo>
                <a:close/>
              </a:path>
              <a:path w="148589" h="323850">
                <a:moveTo>
                  <a:pt x="74167" y="0"/>
                </a:moveTo>
                <a:lnTo>
                  <a:pt x="64642" y="11419"/>
                </a:lnTo>
                <a:lnTo>
                  <a:pt x="64642" y="41224"/>
                </a:lnTo>
                <a:lnTo>
                  <a:pt x="74167" y="29794"/>
                </a:lnTo>
                <a:lnTo>
                  <a:pt x="66801" y="20955"/>
                </a:lnTo>
                <a:lnTo>
                  <a:pt x="83692" y="20955"/>
                </a:lnTo>
                <a:lnTo>
                  <a:pt x="83692" y="11419"/>
                </a:lnTo>
                <a:lnTo>
                  <a:pt x="74167" y="0"/>
                </a:lnTo>
                <a:close/>
              </a:path>
              <a:path w="148589" h="323850">
                <a:moveTo>
                  <a:pt x="83692" y="20955"/>
                </a:moveTo>
                <a:lnTo>
                  <a:pt x="81534" y="20955"/>
                </a:lnTo>
                <a:lnTo>
                  <a:pt x="74167" y="29794"/>
                </a:lnTo>
                <a:lnTo>
                  <a:pt x="83693" y="41224"/>
                </a:lnTo>
                <a:lnTo>
                  <a:pt x="83692" y="20955"/>
                </a:lnTo>
                <a:close/>
              </a:path>
              <a:path w="148589" h="323850">
                <a:moveTo>
                  <a:pt x="81534" y="20955"/>
                </a:moveTo>
                <a:lnTo>
                  <a:pt x="66801" y="20955"/>
                </a:lnTo>
                <a:lnTo>
                  <a:pt x="74167" y="29794"/>
                </a:lnTo>
                <a:lnTo>
                  <a:pt x="81534" y="20955"/>
                </a:lnTo>
                <a:close/>
              </a:path>
              <a:path w="148589" h="323850">
                <a:moveTo>
                  <a:pt x="69719" y="5334"/>
                </a:moveTo>
                <a:lnTo>
                  <a:pt x="68961" y="5334"/>
                </a:lnTo>
                <a:lnTo>
                  <a:pt x="64642" y="9652"/>
                </a:lnTo>
                <a:lnTo>
                  <a:pt x="64642" y="11419"/>
                </a:lnTo>
                <a:lnTo>
                  <a:pt x="69719" y="5334"/>
                </a:lnTo>
                <a:close/>
              </a:path>
              <a:path w="148589" h="323850">
                <a:moveTo>
                  <a:pt x="79375" y="5334"/>
                </a:moveTo>
                <a:lnTo>
                  <a:pt x="78616" y="5334"/>
                </a:lnTo>
                <a:lnTo>
                  <a:pt x="83692" y="11419"/>
                </a:lnTo>
                <a:lnTo>
                  <a:pt x="83692" y="9652"/>
                </a:lnTo>
                <a:lnTo>
                  <a:pt x="79375" y="5334"/>
                </a:lnTo>
                <a:close/>
              </a:path>
            </a:pathLst>
          </a:custGeom>
          <a:solidFill>
            <a:srgbClr val="D7B8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7965693" y="2558033"/>
            <a:ext cx="148590" cy="299720"/>
          </a:xfrm>
          <a:custGeom>
            <a:avLst/>
            <a:gdLst/>
            <a:ahLst/>
            <a:cxnLst/>
            <a:rect l="l" t="t" r="r" b="b"/>
            <a:pathLst>
              <a:path w="148590" h="299719">
                <a:moveTo>
                  <a:pt x="74167" y="29794"/>
                </a:moveTo>
                <a:lnTo>
                  <a:pt x="64642" y="41224"/>
                </a:lnTo>
                <a:lnTo>
                  <a:pt x="64642" y="295020"/>
                </a:lnTo>
                <a:lnTo>
                  <a:pt x="68960" y="299338"/>
                </a:lnTo>
                <a:lnTo>
                  <a:pt x="79375" y="299338"/>
                </a:lnTo>
                <a:lnTo>
                  <a:pt x="83692" y="295020"/>
                </a:lnTo>
                <a:lnTo>
                  <a:pt x="83692" y="41224"/>
                </a:lnTo>
                <a:lnTo>
                  <a:pt x="74167" y="29794"/>
                </a:lnTo>
                <a:close/>
              </a:path>
              <a:path w="148590" h="299719">
                <a:moveTo>
                  <a:pt x="64642" y="11419"/>
                </a:moveTo>
                <a:lnTo>
                  <a:pt x="3301" y="84962"/>
                </a:lnTo>
                <a:lnTo>
                  <a:pt x="0" y="89026"/>
                </a:lnTo>
                <a:lnTo>
                  <a:pt x="507" y="94995"/>
                </a:lnTo>
                <a:lnTo>
                  <a:pt x="4572" y="98425"/>
                </a:lnTo>
                <a:lnTo>
                  <a:pt x="8635" y="101726"/>
                </a:lnTo>
                <a:lnTo>
                  <a:pt x="14604" y="101218"/>
                </a:lnTo>
                <a:lnTo>
                  <a:pt x="18033" y="97154"/>
                </a:lnTo>
                <a:lnTo>
                  <a:pt x="64642" y="41224"/>
                </a:lnTo>
                <a:lnTo>
                  <a:pt x="64642" y="11419"/>
                </a:lnTo>
                <a:close/>
              </a:path>
              <a:path w="148590" h="299719">
                <a:moveTo>
                  <a:pt x="83692" y="11419"/>
                </a:moveTo>
                <a:lnTo>
                  <a:pt x="83693" y="41224"/>
                </a:lnTo>
                <a:lnTo>
                  <a:pt x="130301" y="97154"/>
                </a:lnTo>
                <a:lnTo>
                  <a:pt x="133730" y="101218"/>
                </a:lnTo>
                <a:lnTo>
                  <a:pt x="139700" y="101726"/>
                </a:lnTo>
                <a:lnTo>
                  <a:pt x="143763" y="98425"/>
                </a:lnTo>
                <a:lnTo>
                  <a:pt x="147827" y="94995"/>
                </a:lnTo>
                <a:lnTo>
                  <a:pt x="148335" y="89026"/>
                </a:lnTo>
                <a:lnTo>
                  <a:pt x="145033" y="84962"/>
                </a:lnTo>
                <a:lnTo>
                  <a:pt x="83692" y="11419"/>
                </a:lnTo>
                <a:close/>
              </a:path>
              <a:path w="148590" h="299719">
                <a:moveTo>
                  <a:pt x="74167" y="0"/>
                </a:moveTo>
                <a:lnTo>
                  <a:pt x="64642" y="11419"/>
                </a:lnTo>
                <a:lnTo>
                  <a:pt x="64642" y="41224"/>
                </a:lnTo>
                <a:lnTo>
                  <a:pt x="74167" y="29794"/>
                </a:lnTo>
                <a:lnTo>
                  <a:pt x="66801" y="20954"/>
                </a:lnTo>
                <a:lnTo>
                  <a:pt x="83692" y="20954"/>
                </a:lnTo>
                <a:lnTo>
                  <a:pt x="83692" y="11419"/>
                </a:lnTo>
                <a:lnTo>
                  <a:pt x="74167" y="0"/>
                </a:lnTo>
                <a:close/>
              </a:path>
              <a:path w="148590" h="299719">
                <a:moveTo>
                  <a:pt x="83692" y="20954"/>
                </a:moveTo>
                <a:lnTo>
                  <a:pt x="81533" y="20954"/>
                </a:lnTo>
                <a:lnTo>
                  <a:pt x="74167" y="29794"/>
                </a:lnTo>
                <a:lnTo>
                  <a:pt x="83693" y="41224"/>
                </a:lnTo>
                <a:lnTo>
                  <a:pt x="83692" y="20954"/>
                </a:lnTo>
                <a:close/>
              </a:path>
              <a:path w="148590" h="299719">
                <a:moveTo>
                  <a:pt x="81533" y="20954"/>
                </a:moveTo>
                <a:lnTo>
                  <a:pt x="66801" y="20954"/>
                </a:lnTo>
                <a:lnTo>
                  <a:pt x="74167" y="29794"/>
                </a:lnTo>
                <a:lnTo>
                  <a:pt x="81533" y="20954"/>
                </a:lnTo>
                <a:close/>
              </a:path>
              <a:path w="148590" h="299719">
                <a:moveTo>
                  <a:pt x="69719" y="5333"/>
                </a:moveTo>
                <a:lnTo>
                  <a:pt x="68960" y="5333"/>
                </a:lnTo>
                <a:lnTo>
                  <a:pt x="64642" y="9651"/>
                </a:lnTo>
                <a:lnTo>
                  <a:pt x="64642" y="11419"/>
                </a:lnTo>
                <a:lnTo>
                  <a:pt x="69719" y="5333"/>
                </a:lnTo>
                <a:close/>
              </a:path>
              <a:path w="148590" h="299719">
                <a:moveTo>
                  <a:pt x="79375" y="5333"/>
                </a:moveTo>
                <a:lnTo>
                  <a:pt x="78616" y="5333"/>
                </a:lnTo>
                <a:lnTo>
                  <a:pt x="83692" y="11419"/>
                </a:lnTo>
                <a:lnTo>
                  <a:pt x="83692" y="9651"/>
                </a:lnTo>
                <a:lnTo>
                  <a:pt x="79375" y="5333"/>
                </a:lnTo>
                <a:close/>
              </a:path>
            </a:pathLst>
          </a:custGeom>
          <a:solidFill>
            <a:srgbClr val="D7B83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2" name="object 32" descr=""/>
          <p:cNvGrpSpPr/>
          <p:nvPr/>
        </p:nvGrpSpPr>
        <p:grpSpPr>
          <a:xfrm>
            <a:off x="4107721" y="5004138"/>
            <a:ext cx="380365" cy="412750"/>
            <a:chOff x="4107721" y="5004138"/>
            <a:chExt cx="380365" cy="412750"/>
          </a:xfrm>
        </p:grpSpPr>
        <p:sp>
          <p:nvSpPr>
            <p:cNvPr id="33" name="object 33" descr=""/>
            <p:cNvSpPr/>
            <p:nvPr/>
          </p:nvSpPr>
          <p:spPr>
            <a:xfrm>
              <a:off x="4107721" y="5004138"/>
              <a:ext cx="380365" cy="412750"/>
            </a:xfrm>
            <a:custGeom>
              <a:avLst/>
              <a:gdLst/>
              <a:ahLst/>
              <a:cxnLst/>
              <a:rect l="l" t="t" r="r" b="b"/>
              <a:pathLst>
                <a:path w="380364" h="412750">
                  <a:moveTo>
                    <a:pt x="380085" y="0"/>
                  </a:moveTo>
                  <a:lnTo>
                    <a:pt x="0" y="0"/>
                  </a:lnTo>
                  <a:lnTo>
                    <a:pt x="0" y="412145"/>
                  </a:lnTo>
                  <a:lnTo>
                    <a:pt x="380085" y="412145"/>
                  </a:lnTo>
                  <a:lnTo>
                    <a:pt x="380085" y="0"/>
                  </a:lnTo>
                  <a:close/>
                </a:path>
              </a:pathLst>
            </a:custGeom>
            <a:solidFill>
              <a:srgbClr val="527E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71068" y="5072776"/>
              <a:ext cx="253390" cy="274873"/>
            </a:xfrm>
            <a:prstGeom prst="rect">
              <a:avLst/>
            </a:prstGeom>
          </p:spPr>
        </p:pic>
      </p:grpSp>
      <p:grpSp>
        <p:nvGrpSpPr>
          <p:cNvPr id="35" name="object 35" descr=""/>
          <p:cNvGrpSpPr/>
          <p:nvPr/>
        </p:nvGrpSpPr>
        <p:grpSpPr>
          <a:xfrm>
            <a:off x="1406397" y="1206753"/>
            <a:ext cx="9152255" cy="1230630"/>
            <a:chOff x="1406397" y="1206753"/>
            <a:chExt cx="9152255" cy="1230630"/>
          </a:xfrm>
        </p:grpSpPr>
        <p:pic>
          <p:nvPicPr>
            <p:cNvPr id="36" name="object 3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06397" y="1206753"/>
              <a:ext cx="9152128" cy="1230376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67765" y="1704212"/>
              <a:ext cx="110420" cy="132207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729665" y="1602104"/>
              <a:ext cx="55556" cy="60198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693090" y="1705736"/>
              <a:ext cx="55556" cy="60198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47681" y="1880996"/>
              <a:ext cx="100965" cy="60198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638156" y="1508505"/>
              <a:ext cx="240029" cy="515493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34350" y="1738375"/>
              <a:ext cx="255220" cy="279019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819008" y="1521967"/>
              <a:ext cx="216408" cy="278257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82406" y="1521967"/>
              <a:ext cx="216281" cy="278257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961637" y="1653920"/>
              <a:ext cx="99060" cy="84581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252340" y="1600580"/>
              <a:ext cx="169925" cy="188214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051172" y="1678304"/>
              <a:ext cx="151637" cy="314706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072508" y="1778888"/>
              <a:ext cx="108965" cy="121158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145661" y="1539620"/>
              <a:ext cx="384810" cy="317753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20718" y="1838324"/>
              <a:ext cx="347853" cy="55625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397723" y="1827656"/>
              <a:ext cx="131735" cy="163829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705608" y="1675256"/>
              <a:ext cx="128650" cy="316229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420492" y="1728596"/>
              <a:ext cx="84581" cy="84581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551556" y="1757552"/>
              <a:ext cx="131825" cy="233934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640711" y="1542668"/>
              <a:ext cx="172212" cy="142112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490723" y="1653920"/>
              <a:ext cx="168275" cy="115315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716905" y="1448180"/>
              <a:ext cx="729234" cy="552450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009513" y="1527174"/>
              <a:ext cx="242062" cy="82676"/>
            </a:xfrm>
            <a:prstGeom prst="rect">
              <a:avLst/>
            </a:prstGeom>
          </p:spPr>
        </p:pic>
      </p:grpSp>
      <p:sp>
        <p:nvSpPr>
          <p:cNvPr id="59" name="object 59" descr=""/>
          <p:cNvSpPr txBox="1"/>
          <p:nvPr/>
        </p:nvSpPr>
        <p:spPr>
          <a:xfrm>
            <a:off x="5859017" y="1481454"/>
            <a:ext cx="160020" cy="409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4CEEA"/>
                </a:solidFill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900">
                <a:solidFill>
                  <a:srgbClr val="E46CE1"/>
                </a:solidFill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5180076" y="1069847"/>
            <a:ext cx="1830070" cy="787400"/>
            <a:chOff x="5180076" y="1069847"/>
            <a:chExt cx="1830070" cy="787400"/>
          </a:xfrm>
        </p:grpSpPr>
        <p:pic>
          <p:nvPicPr>
            <p:cNvPr id="61" name="object 61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949823" y="1774062"/>
              <a:ext cx="117982" cy="82676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180076" y="1069847"/>
              <a:ext cx="1829562" cy="253746"/>
            </a:xfrm>
            <a:prstGeom prst="rect">
              <a:avLst/>
            </a:prstGeom>
          </p:spPr>
        </p:pic>
      </p:grpSp>
      <p:sp>
        <p:nvSpPr>
          <p:cNvPr id="63" name="object 63" descr=""/>
          <p:cNvSpPr txBox="1"/>
          <p:nvPr/>
        </p:nvSpPr>
        <p:spPr>
          <a:xfrm>
            <a:off x="5322570" y="2064207"/>
            <a:ext cx="154114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Enterprise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application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3872229" y="2064207"/>
            <a:ext cx="85661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Mobile/web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9425431" y="2064207"/>
            <a:ext cx="44577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AI/ML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2126107" y="2064207"/>
            <a:ext cx="94996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BI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Dashboard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7157466" y="2064207"/>
            <a:ext cx="18053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Exploration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discovery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9585452" y="5498084"/>
            <a:ext cx="6883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Snowflake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9" name="object 69" descr=""/>
          <p:cNvSpPr/>
          <p:nvPr/>
        </p:nvSpPr>
        <p:spPr>
          <a:xfrm>
            <a:off x="8700261" y="4306061"/>
            <a:ext cx="148590" cy="283845"/>
          </a:xfrm>
          <a:custGeom>
            <a:avLst/>
            <a:gdLst/>
            <a:ahLst/>
            <a:cxnLst/>
            <a:rect l="l" t="t" r="r" b="b"/>
            <a:pathLst>
              <a:path w="148590" h="283845">
                <a:moveTo>
                  <a:pt x="74168" y="29794"/>
                </a:moveTo>
                <a:lnTo>
                  <a:pt x="64643" y="41224"/>
                </a:lnTo>
                <a:lnTo>
                  <a:pt x="64643" y="279526"/>
                </a:lnTo>
                <a:lnTo>
                  <a:pt x="68961" y="283844"/>
                </a:lnTo>
                <a:lnTo>
                  <a:pt x="79375" y="283844"/>
                </a:lnTo>
                <a:lnTo>
                  <a:pt x="83693" y="279526"/>
                </a:lnTo>
                <a:lnTo>
                  <a:pt x="83693" y="41224"/>
                </a:lnTo>
                <a:lnTo>
                  <a:pt x="74168" y="29794"/>
                </a:lnTo>
                <a:close/>
              </a:path>
              <a:path w="148590" h="283845">
                <a:moveTo>
                  <a:pt x="64643" y="11419"/>
                </a:moveTo>
                <a:lnTo>
                  <a:pt x="3302" y="84962"/>
                </a:lnTo>
                <a:lnTo>
                  <a:pt x="0" y="89026"/>
                </a:lnTo>
                <a:lnTo>
                  <a:pt x="508" y="94995"/>
                </a:lnTo>
                <a:lnTo>
                  <a:pt x="4572" y="98425"/>
                </a:lnTo>
                <a:lnTo>
                  <a:pt x="8636" y="101726"/>
                </a:lnTo>
                <a:lnTo>
                  <a:pt x="14605" y="101218"/>
                </a:lnTo>
                <a:lnTo>
                  <a:pt x="18034" y="97155"/>
                </a:lnTo>
                <a:lnTo>
                  <a:pt x="64643" y="41224"/>
                </a:lnTo>
                <a:lnTo>
                  <a:pt x="64643" y="11419"/>
                </a:lnTo>
                <a:close/>
              </a:path>
              <a:path w="148590" h="283845">
                <a:moveTo>
                  <a:pt x="83693" y="11419"/>
                </a:moveTo>
                <a:lnTo>
                  <a:pt x="83693" y="41224"/>
                </a:lnTo>
                <a:lnTo>
                  <a:pt x="130302" y="97155"/>
                </a:lnTo>
                <a:lnTo>
                  <a:pt x="133731" y="101218"/>
                </a:lnTo>
                <a:lnTo>
                  <a:pt x="139700" y="101726"/>
                </a:lnTo>
                <a:lnTo>
                  <a:pt x="143764" y="98425"/>
                </a:lnTo>
                <a:lnTo>
                  <a:pt x="147828" y="94995"/>
                </a:lnTo>
                <a:lnTo>
                  <a:pt x="148336" y="89026"/>
                </a:lnTo>
                <a:lnTo>
                  <a:pt x="145034" y="84962"/>
                </a:lnTo>
                <a:lnTo>
                  <a:pt x="83693" y="11419"/>
                </a:lnTo>
                <a:close/>
              </a:path>
              <a:path w="148590" h="283845">
                <a:moveTo>
                  <a:pt x="74168" y="0"/>
                </a:moveTo>
                <a:lnTo>
                  <a:pt x="64643" y="11419"/>
                </a:lnTo>
                <a:lnTo>
                  <a:pt x="64643" y="41224"/>
                </a:lnTo>
                <a:lnTo>
                  <a:pt x="74168" y="29794"/>
                </a:lnTo>
                <a:lnTo>
                  <a:pt x="66802" y="20955"/>
                </a:lnTo>
                <a:lnTo>
                  <a:pt x="83693" y="20955"/>
                </a:lnTo>
                <a:lnTo>
                  <a:pt x="83693" y="11419"/>
                </a:lnTo>
                <a:lnTo>
                  <a:pt x="74168" y="0"/>
                </a:lnTo>
                <a:close/>
              </a:path>
              <a:path w="148590" h="283845">
                <a:moveTo>
                  <a:pt x="83693" y="20955"/>
                </a:moveTo>
                <a:lnTo>
                  <a:pt x="81534" y="20955"/>
                </a:lnTo>
                <a:lnTo>
                  <a:pt x="74168" y="29794"/>
                </a:lnTo>
                <a:lnTo>
                  <a:pt x="83693" y="41224"/>
                </a:lnTo>
                <a:lnTo>
                  <a:pt x="83693" y="20955"/>
                </a:lnTo>
                <a:close/>
              </a:path>
              <a:path w="148590" h="283845">
                <a:moveTo>
                  <a:pt x="81534" y="20955"/>
                </a:moveTo>
                <a:lnTo>
                  <a:pt x="66802" y="20955"/>
                </a:lnTo>
                <a:lnTo>
                  <a:pt x="74168" y="29794"/>
                </a:lnTo>
                <a:lnTo>
                  <a:pt x="81534" y="20955"/>
                </a:lnTo>
                <a:close/>
              </a:path>
              <a:path w="148590" h="283845">
                <a:moveTo>
                  <a:pt x="69719" y="5333"/>
                </a:moveTo>
                <a:lnTo>
                  <a:pt x="68961" y="5333"/>
                </a:lnTo>
                <a:lnTo>
                  <a:pt x="64643" y="9651"/>
                </a:lnTo>
                <a:lnTo>
                  <a:pt x="64643" y="11419"/>
                </a:lnTo>
                <a:lnTo>
                  <a:pt x="69719" y="5333"/>
                </a:lnTo>
                <a:close/>
              </a:path>
              <a:path w="148590" h="283845">
                <a:moveTo>
                  <a:pt x="79375" y="5333"/>
                </a:moveTo>
                <a:lnTo>
                  <a:pt x="78616" y="5333"/>
                </a:lnTo>
                <a:lnTo>
                  <a:pt x="83693" y="11419"/>
                </a:lnTo>
                <a:lnTo>
                  <a:pt x="83693" y="9651"/>
                </a:lnTo>
                <a:lnTo>
                  <a:pt x="79375" y="5333"/>
                </a:lnTo>
                <a:close/>
              </a:path>
            </a:pathLst>
          </a:custGeom>
          <a:solidFill>
            <a:srgbClr val="D7B8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4207509" y="4321302"/>
            <a:ext cx="148590" cy="283845"/>
          </a:xfrm>
          <a:custGeom>
            <a:avLst/>
            <a:gdLst/>
            <a:ahLst/>
            <a:cxnLst/>
            <a:rect l="l" t="t" r="r" b="b"/>
            <a:pathLst>
              <a:path w="148589" h="283845">
                <a:moveTo>
                  <a:pt x="74167" y="29794"/>
                </a:moveTo>
                <a:lnTo>
                  <a:pt x="64642" y="41224"/>
                </a:lnTo>
                <a:lnTo>
                  <a:pt x="64642" y="279527"/>
                </a:lnTo>
                <a:lnTo>
                  <a:pt x="68961" y="283845"/>
                </a:lnTo>
                <a:lnTo>
                  <a:pt x="79375" y="283845"/>
                </a:lnTo>
                <a:lnTo>
                  <a:pt x="83692" y="279527"/>
                </a:lnTo>
                <a:lnTo>
                  <a:pt x="83692" y="41224"/>
                </a:lnTo>
                <a:lnTo>
                  <a:pt x="74167" y="29794"/>
                </a:lnTo>
                <a:close/>
              </a:path>
              <a:path w="148589" h="283845">
                <a:moveTo>
                  <a:pt x="64642" y="11419"/>
                </a:moveTo>
                <a:lnTo>
                  <a:pt x="3301" y="84962"/>
                </a:lnTo>
                <a:lnTo>
                  <a:pt x="0" y="89027"/>
                </a:lnTo>
                <a:lnTo>
                  <a:pt x="507" y="94996"/>
                </a:lnTo>
                <a:lnTo>
                  <a:pt x="4572" y="98425"/>
                </a:lnTo>
                <a:lnTo>
                  <a:pt x="8636" y="101727"/>
                </a:lnTo>
                <a:lnTo>
                  <a:pt x="14604" y="101218"/>
                </a:lnTo>
                <a:lnTo>
                  <a:pt x="18034" y="97155"/>
                </a:lnTo>
                <a:lnTo>
                  <a:pt x="64642" y="41224"/>
                </a:lnTo>
                <a:lnTo>
                  <a:pt x="64642" y="11419"/>
                </a:lnTo>
                <a:close/>
              </a:path>
              <a:path w="148589" h="283845">
                <a:moveTo>
                  <a:pt x="83692" y="11419"/>
                </a:moveTo>
                <a:lnTo>
                  <a:pt x="83693" y="41224"/>
                </a:lnTo>
                <a:lnTo>
                  <a:pt x="130301" y="97155"/>
                </a:lnTo>
                <a:lnTo>
                  <a:pt x="133730" y="101218"/>
                </a:lnTo>
                <a:lnTo>
                  <a:pt x="139700" y="101727"/>
                </a:lnTo>
                <a:lnTo>
                  <a:pt x="143763" y="98425"/>
                </a:lnTo>
                <a:lnTo>
                  <a:pt x="147827" y="94996"/>
                </a:lnTo>
                <a:lnTo>
                  <a:pt x="148336" y="89027"/>
                </a:lnTo>
                <a:lnTo>
                  <a:pt x="145034" y="84962"/>
                </a:lnTo>
                <a:lnTo>
                  <a:pt x="83692" y="11419"/>
                </a:lnTo>
                <a:close/>
              </a:path>
              <a:path w="148589" h="283845">
                <a:moveTo>
                  <a:pt x="74167" y="0"/>
                </a:moveTo>
                <a:lnTo>
                  <a:pt x="64642" y="11419"/>
                </a:lnTo>
                <a:lnTo>
                  <a:pt x="64642" y="41224"/>
                </a:lnTo>
                <a:lnTo>
                  <a:pt x="74167" y="29794"/>
                </a:lnTo>
                <a:lnTo>
                  <a:pt x="66801" y="20955"/>
                </a:lnTo>
                <a:lnTo>
                  <a:pt x="83692" y="20955"/>
                </a:lnTo>
                <a:lnTo>
                  <a:pt x="83692" y="11419"/>
                </a:lnTo>
                <a:lnTo>
                  <a:pt x="74167" y="0"/>
                </a:lnTo>
                <a:close/>
              </a:path>
              <a:path w="148589" h="283845">
                <a:moveTo>
                  <a:pt x="83692" y="20955"/>
                </a:moveTo>
                <a:lnTo>
                  <a:pt x="81534" y="20955"/>
                </a:lnTo>
                <a:lnTo>
                  <a:pt x="74167" y="29794"/>
                </a:lnTo>
                <a:lnTo>
                  <a:pt x="83693" y="41224"/>
                </a:lnTo>
                <a:lnTo>
                  <a:pt x="83692" y="20955"/>
                </a:lnTo>
                <a:close/>
              </a:path>
              <a:path w="148589" h="283845">
                <a:moveTo>
                  <a:pt x="81534" y="20955"/>
                </a:moveTo>
                <a:lnTo>
                  <a:pt x="66801" y="20955"/>
                </a:lnTo>
                <a:lnTo>
                  <a:pt x="74167" y="29794"/>
                </a:lnTo>
                <a:lnTo>
                  <a:pt x="81534" y="20955"/>
                </a:lnTo>
                <a:close/>
              </a:path>
              <a:path w="148589" h="283845">
                <a:moveTo>
                  <a:pt x="69719" y="5334"/>
                </a:moveTo>
                <a:lnTo>
                  <a:pt x="68961" y="5334"/>
                </a:lnTo>
                <a:lnTo>
                  <a:pt x="64642" y="9652"/>
                </a:lnTo>
                <a:lnTo>
                  <a:pt x="64642" y="11419"/>
                </a:lnTo>
                <a:lnTo>
                  <a:pt x="69719" y="5334"/>
                </a:lnTo>
                <a:close/>
              </a:path>
              <a:path w="148589" h="283845">
                <a:moveTo>
                  <a:pt x="79375" y="5334"/>
                </a:moveTo>
                <a:lnTo>
                  <a:pt x="78616" y="5334"/>
                </a:lnTo>
                <a:lnTo>
                  <a:pt x="83692" y="11419"/>
                </a:lnTo>
                <a:lnTo>
                  <a:pt x="83692" y="9652"/>
                </a:lnTo>
                <a:lnTo>
                  <a:pt x="79375" y="5334"/>
                </a:lnTo>
                <a:close/>
              </a:path>
            </a:pathLst>
          </a:custGeom>
          <a:solidFill>
            <a:srgbClr val="D7B8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/>
          <p:nvPr/>
        </p:nvSpPr>
        <p:spPr>
          <a:xfrm>
            <a:off x="7577073" y="4306061"/>
            <a:ext cx="148590" cy="283845"/>
          </a:xfrm>
          <a:custGeom>
            <a:avLst/>
            <a:gdLst/>
            <a:ahLst/>
            <a:cxnLst/>
            <a:rect l="l" t="t" r="r" b="b"/>
            <a:pathLst>
              <a:path w="148590" h="283845">
                <a:moveTo>
                  <a:pt x="74168" y="29794"/>
                </a:moveTo>
                <a:lnTo>
                  <a:pt x="64643" y="41224"/>
                </a:lnTo>
                <a:lnTo>
                  <a:pt x="64643" y="279526"/>
                </a:lnTo>
                <a:lnTo>
                  <a:pt x="68960" y="283844"/>
                </a:lnTo>
                <a:lnTo>
                  <a:pt x="79375" y="283844"/>
                </a:lnTo>
                <a:lnTo>
                  <a:pt x="83693" y="279526"/>
                </a:lnTo>
                <a:lnTo>
                  <a:pt x="83693" y="41224"/>
                </a:lnTo>
                <a:lnTo>
                  <a:pt x="74168" y="29794"/>
                </a:lnTo>
                <a:close/>
              </a:path>
              <a:path w="148590" h="283845">
                <a:moveTo>
                  <a:pt x="64643" y="11419"/>
                </a:moveTo>
                <a:lnTo>
                  <a:pt x="3301" y="84962"/>
                </a:lnTo>
                <a:lnTo>
                  <a:pt x="0" y="89026"/>
                </a:lnTo>
                <a:lnTo>
                  <a:pt x="507" y="94995"/>
                </a:lnTo>
                <a:lnTo>
                  <a:pt x="4572" y="98425"/>
                </a:lnTo>
                <a:lnTo>
                  <a:pt x="8635" y="101726"/>
                </a:lnTo>
                <a:lnTo>
                  <a:pt x="14604" y="101218"/>
                </a:lnTo>
                <a:lnTo>
                  <a:pt x="18033" y="97155"/>
                </a:lnTo>
                <a:lnTo>
                  <a:pt x="64642" y="41224"/>
                </a:lnTo>
                <a:lnTo>
                  <a:pt x="64643" y="11419"/>
                </a:lnTo>
                <a:close/>
              </a:path>
              <a:path w="148590" h="283845">
                <a:moveTo>
                  <a:pt x="83693" y="11419"/>
                </a:moveTo>
                <a:lnTo>
                  <a:pt x="83693" y="41224"/>
                </a:lnTo>
                <a:lnTo>
                  <a:pt x="130301" y="97155"/>
                </a:lnTo>
                <a:lnTo>
                  <a:pt x="133730" y="101218"/>
                </a:lnTo>
                <a:lnTo>
                  <a:pt x="139700" y="101726"/>
                </a:lnTo>
                <a:lnTo>
                  <a:pt x="143764" y="98425"/>
                </a:lnTo>
                <a:lnTo>
                  <a:pt x="147827" y="94995"/>
                </a:lnTo>
                <a:lnTo>
                  <a:pt x="148335" y="89026"/>
                </a:lnTo>
                <a:lnTo>
                  <a:pt x="145033" y="84962"/>
                </a:lnTo>
                <a:lnTo>
                  <a:pt x="83693" y="11419"/>
                </a:lnTo>
                <a:close/>
              </a:path>
              <a:path w="148590" h="283845">
                <a:moveTo>
                  <a:pt x="74168" y="0"/>
                </a:moveTo>
                <a:lnTo>
                  <a:pt x="64643" y="11419"/>
                </a:lnTo>
                <a:lnTo>
                  <a:pt x="64643" y="41224"/>
                </a:lnTo>
                <a:lnTo>
                  <a:pt x="74168" y="29794"/>
                </a:lnTo>
                <a:lnTo>
                  <a:pt x="66801" y="20955"/>
                </a:lnTo>
                <a:lnTo>
                  <a:pt x="83693" y="20955"/>
                </a:lnTo>
                <a:lnTo>
                  <a:pt x="83693" y="11419"/>
                </a:lnTo>
                <a:lnTo>
                  <a:pt x="74168" y="0"/>
                </a:lnTo>
                <a:close/>
              </a:path>
              <a:path w="148590" h="283845">
                <a:moveTo>
                  <a:pt x="83693" y="20955"/>
                </a:moveTo>
                <a:lnTo>
                  <a:pt x="81533" y="20955"/>
                </a:lnTo>
                <a:lnTo>
                  <a:pt x="74168" y="29794"/>
                </a:lnTo>
                <a:lnTo>
                  <a:pt x="83693" y="41224"/>
                </a:lnTo>
                <a:lnTo>
                  <a:pt x="83693" y="20955"/>
                </a:lnTo>
                <a:close/>
              </a:path>
              <a:path w="148590" h="283845">
                <a:moveTo>
                  <a:pt x="81533" y="20955"/>
                </a:moveTo>
                <a:lnTo>
                  <a:pt x="66801" y="20955"/>
                </a:lnTo>
                <a:lnTo>
                  <a:pt x="74168" y="29794"/>
                </a:lnTo>
                <a:lnTo>
                  <a:pt x="81533" y="20955"/>
                </a:lnTo>
                <a:close/>
              </a:path>
              <a:path w="148590" h="283845">
                <a:moveTo>
                  <a:pt x="69719" y="5333"/>
                </a:moveTo>
                <a:lnTo>
                  <a:pt x="68960" y="5333"/>
                </a:lnTo>
                <a:lnTo>
                  <a:pt x="64643" y="9651"/>
                </a:lnTo>
                <a:lnTo>
                  <a:pt x="64643" y="11419"/>
                </a:lnTo>
                <a:lnTo>
                  <a:pt x="69719" y="5333"/>
                </a:lnTo>
                <a:close/>
              </a:path>
              <a:path w="148590" h="283845">
                <a:moveTo>
                  <a:pt x="79375" y="5333"/>
                </a:moveTo>
                <a:lnTo>
                  <a:pt x="78616" y="5333"/>
                </a:lnTo>
                <a:lnTo>
                  <a:pt x="83693" y="11419"/>
                </a:lnTo>
                <a:lnTo>
                  <a:pt x="83693" y="9651"/>
                </a:lnTo>
                <a:lnTo>
                  <a:pt x="79375" y="5333"/>
                </a:lnTo>
                <a:close/>
              </a:path>
            </a:pathLst>
          </a:custGeom>
          <a:solidFill>
            <a:srgbClr val="D7B8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3084322" y="4321302"/>
            <a:ext cx="148590" cy="283845"/>
          </a:xfrm>
          <a:custGeom>
            <a:avLst/>
            <a:gdLst/>
            <a:ahLst/>
            <a:cxnLst/>
            <a:rect l="l" t="t" r="r" b="b"/>
            <a:pathLst>
              <a:path w="148589" h="283845">
                <a:moveTo>
                  <a:pt x="74167" y="29794"/>
                </a:moveTo>
                <a:lnTo>
                  <a:pt x="64642" y="41224"/>
                </a:lnTo>
                <a:lnTo>
                  <a:pt x="64642" y="279527"/>
                </a:lnTo>
                <a:lnTo>
                  <a:pt x="68960" y="283845"/>
                </a:lnTo>
                <a:lnTo>
                  <a:pt x="79375" y="283845"/>
                </a:lnTo>
                <a:lnTo>
                  <a:pt x="83692" y="279527"/>
                </a:lnTo>
                <a:lnTo>
                  <a:pt x="83692" y="41224"/>
                </a:lnTo>
                <a:lnTo>
                  <a:pt x="74167" y="29794"/>
                </a:lnTo>
                <a:close/>
              </a:path>
              <a:path w="148589" h="283845">
                <a:moveTo>
                  <a:pt x="64642" y="11419"/>
                </a:moveTo>
                <a:lnTo>
                  <a:pt x="3301" y="84962"/>
                </a:lnTo>
                <a:lnTo>
                  <a:pt x="0" y="89027"/>
                </a:lnTo>
                <a:lnTo>
                  <a:pt x="507" y="94996"/>
                </a:lnTo>
                <a:lnTo>
                  <a:pt x="4571" y="98425"/>
                </a:lnTo>
                <a:lnTo>
                  <a:pt x="8635" y="101727"/>
                </a:lnTo>
                <a:lnTo>
                  <a:pt x="14604" y="101218"/>
                </a:lnTo>
                <a:lnTo>
                  <a:pt x="18033" y="97155"/>
                </a:lnTo>
                <a:lnTo>
                  <a:pt x="64642" y="41224"/>
                </a:lnTo>
                <a:lnTo>
                  <a:pt x="64642" y="11419"/>
                </a:lnTo>
                <a:close/>
              </a:path>
              <a:path w="148589" h="283845">
                <a:moveTo>
                  <a:pt x="83692" y="11419"/>
                </a:moveTo>
                <a:lnTo>
                  <a:pt x="83693" y="41224"/>
                </a:lnTo>
                <a:lnTo>
                  <a:pt x="130301" y="97155"/>
                </a:lnTo>
                <a:lnTo>
                  <a:pt x="133730" y="101218"/>
                </a:lnTo>
                <a:lnTo>
                  <a:pt x="139700" y="101727"/>
                </a:lnTo>
                <a:lnTo>
                  <a:pt x="143763" y="98425"/>
                </a:lnTo>
                <a:lnTo>
                  <a:pt x="147827" y="94996"/>
                </a:lnTo>
                <a:lnTo>
                  <a:pt x="148335" y="89027"/>
                </a:lnTo>
                <a:lnTo>
                  <a:pt x="145033" y="84962"/>
                </a:lnTo>
                <a:lnTo>
                  <a:pt x="83692" y="11419"/>
                </a:lnTo>
                <a:close/>
              </a:path>
              <a:path w="148589" h="283845">
                <a:moveTo>
                  <a:pt x="74167" y="0"/>
                </a:moveTo>
                <a:lnTo>
                  <a:pt x="64642" y="11419"/>
                </a:lnTo>
                <a:lnTo>
                  <a:pt x="64642" y="41224"/>
                </a:lnTo>
                <a:lnTo>
                  <a:pt x="74167" y="29794"/>
                </a:lnTo>
                <a:lnTo>
                  <a:pt x="66801" y="20955"/>
                </a:lnTo>
                <a:lnTo>
                  <a:pt x="83692" y="20955"/>
                </a:lnTo>
                <a:lnTo>
                  <a:pt x="83692" y="11419"/>
                </a:lnTo>
                <a:lnTo>
                  <a:pt x="74167" y="0"/>
                </a:lnTo>
                <a:close/>
              </a:path>
              <a:path w="148589" h="283845">
                <a:moveTo>
                  <a:pt x="83692" y="20955"/>
                </a:moveTo>
                <a:lnTo>
                  <a:pt x="81533" y="20955"/>
                </a:lnTo>
                <a:lnTo>
                  <a:pt x="74167" y="29794"/>
                </a:lnTo>
                <a:lnTo>
                  <a:pt x="83693" y="41224"/>
                </a:lnTo>
                <a:lnTo>
                  <a:pt x="83692" y="20955"/>
                </a:lnTo>
                <a:close/>
              </a:path>
              <a:path w="148589" h="283845">
                <a:moveTo>
                  <a:pt x="81533" y="20955"/>
                </a:moveTo>
                <a:lnTo>
                  <a:pt x="66801" y="20955"/>
                </a:lnTo>
                <a:lnTo>
                  <a:pt x="74167" y="29794"/>
                </a:lnTo>
                <a:lnTo>
                  <a:pt x="81533" y="20955"/>
                </a:lnTo>
                <a:close/>
              </a:path>
              <a:path w="148589" h="283845">
                <a:moveTo>
                  <a:pt x="69719" y="5334"/>
                </a:moveTo>
                <a:lnTo>
                  <a:pt x="68960" y="5334"/>
                </a:lnTo>
                <a:lnTo>
                  <a:pt x="64642" y="9652"/>
                </a:lnTo>
                <a:lnTo>
                  <a:pt x="64642" y="11419"/>
                </a:lnTo>
                <a:lnTo>
                  <a:pt x="69719" y="5334"/>
                </a:lnTo>
                <a:close/>
              </a:path>
              <a:path w="148589" h="283845">
                <a:moveTo>
                  <a:pt x="79375" y="5334"/>
                </a:moveTo>
                <a:lnTo>
                  <a:pt x="78616" y="5334"/>
                </a:lnTo>
                <a:lnTo>
                  <a:pt x="83692" y="11419"/>
                </a:lnTo>
                <a:lnTo>
                  <a:pt x="83692" y="9652"/>
                </a:lnTo>
                <a:lnTo>
                  <a:pt x="79375" y="5334"/>
                </a:lnTo>
                <a:close/>
              </a:path>
            </a:pathLst>
          </a:custGeom>
          <a:solidFill>
            <a:srgbClr val="D7B8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/>
          <p:nvPr/>
        </p:nvSpPr>
        <p:spPr>
          <a:xfrm>
            <a:off x="1961133" y="4321302"/>
            <a:ext cx="148590" cy="283845"/>
          </a:xfrm>
          <a:custGeom>
            <a:avLst/>
            <a:gdLst/>
            <a:ahLst/>
            <a:cxnLst/>
            <a:rect l="l" t="t" r="r" b="b"/>
            <a:pathLst>
              <a:path w="148589" h="283845">
                <a:moveTo>
                  <a:pt x="74168" y="29794"/>
                </a:moveTo>
                <a:lnTo>
                  <a:pt x="64643" y="41224"/>
                </a:lnTo>
                <a:lnTo>
                  <a:pt x="64643" y="279527"/>
                </a:lnTo>
                <a:lnTo>
                  <a:pt x="68961" y="283845"/>
                </a:lnTo>
                <a:lnTo>
                  <a:pt x="79375" y="283845"/>
                </a:lnTo>
                <a:lnTo>
                  <a:pt x="83693" y="279527"/>
                </a:lnTo>
                <a:lnTo>
                  <a:pt x="83693" y="41224"/>
                </a:lnTo>
                <a:lnTo>
                  <a:pt x="74168" y="29794"/>
                </a:lnTo>
                <a:close/>
              </a:path>
              <a:path w="148589" h="283845">
                <a:moveTo>
                  <a:pt x="64643" y="11419"/>
                </a:moveTo>
                <a:lnTo>
                  <a:pt x="3302" y="84962"/>
                </a:lnTo>
                <a:lnTo>
                  <a:pt x="0" y="89027"/>
                </a:lnTo>
                <a:lnTo>
                  <a:pt x="508" y="94996"/>
                </a:lnTo>
                <a:lnTo>
                  <a:pt x="4572" y="98425"/>
                </a:lnTo>
                <a:lnTo>
                  <a:pt x="8636" y="101727"/>
                </a:lnTo>
                <a:lnTo>
                  <a:pt x="14605" y="101218"/>
                </a:lnTo>
                <a:lnTo>
                  <a:pt x="18034" y="97155"/>
                </a:lnTo>
                <a:lnTo>
                  <a:pt x="64643" y="41224"/>
                </a:lnTo>
                <a:lnTo>
                  <a:pt x="64643" y="11419"/>
                </a:lnTo>
                <a:close/>
              </a:path>
              <a:path w="148589" h="283845">
                <a:moveTo>
                  <a:pt x="83693" y="11419"/>
                </a:moveTo>
                <a:lnTo>
                  <a:pt x="83693" y="41224"/>
                </a:lnTo>
                <a:lnTo>
                  <a:pt x="130302" y="97155"/>
                </a:lnTo>
                <a:lnTo>
                  <a:pt x="133731" y="101218"/>
                </a:lnTo>
                <a:lnTo>
                  <a:pt x="139700" y="101727"/>
                </a:lnTo>
                <a:lnTo>
                  <a:pt x="143764" y="98425"/>
                </a:lnTo>
                <a:lnTo>
                  <a:pt x="147828" y="94996"/>
                </a:lnTo>
                <a:lnTo>
                  <a:pt x="148336" y="89027"/>
                </a:lnTo>
                <a:lnTo>
                  <a:pt x="145034" y="84962"/>
                </a:lnTo>
                <a:lnTo>
                  <a:pt x="83693" y="11419"/>
                </a:lnTo>
                <a:close/>
              </a:path>
              <a:path w="148589" h="283845">
                <a:moveTo>
                  <a:pt x="74168" y="0"/>
                </a:moveTo>
                <a:lnTo>
                  <a:pt x="64643" y="11419"/>
                </a:lnTo>
                <a:lnTo>
                  <a:pt x="64643" y="41224"/>
                </a:lnTo>
                <a:lnTo>
                  <a:pt x="74168" y="29794"/>
                </a:lnTo>
                <a:lnTo>
                  <a:pt x="66802" y="20955"/>
                </a:lnTo>
                <a:lnTo>
                  <a:pt x="83693" y="20955"/>
                </a:lnTo>
                <a:lnTo>
                  <a:pt x="83693" y="11419"/>
                </a:lnTo>
                <a:lnTo>
                  <a:pt x="74168" y="0"/>
                </a:lnTo>
                <a:close/>
              </a:path>
              <a:path w="148589" h="283845">
                <a:moveTo>
                  <a:pt x="83693" y="20955"/>
                </a:moveTo>
                <a:lnTo>
                  <a:pt x="81534" y="20955"/>
                </a:lnTo>
                <a:lnTo>
                  <a:pt x="74168" y="29794"/>
                </a:lnTo>
                <a:lnTo>
                  <a:pt x="83693" y="41224"/>
                </a:lnTo>
                <a:lnTo>
                  <a:pt x="83693" y="20955"/>
                </a:lnTo>
                <a:close/>
              </a:path>
              <a:path w="148589" h="283845">
                <a:moveTo>
                  <a:pt x="81534" y="20955"/>
                </a:moveTo>
                <a:lnTo>
                  <a:pt x="66802" y="20955"/>
                </a:lnTo>
                <a:lnTo>
                  <a:pt x="74168" y="29794"/>
                </a:lnTo>
                <a:lnTo>
                  <a:pt x="81534" y="20955"/>
                </a:lnTo>
                <a:close/>
              </a:path>
              <a:path w="148589" h="283845">
                <a:moveTo>
                  <a:pt x="69719" y="5334"/>
                </a:moveTo>
                <a:lnTo>
                  <a:pt x="68961" y="5334"/>
                </a:lnTo>
                <a:lnTo>
                  <a:pt x="64643" y="9652"/>
                </a:lnTo>
                <a:lnTo>
                  <a:pt x="64643" y="11419"/>
                </a:lnTo>
                <a:lnTo>
                  <a:pt x="69719" y="5334"/>
                </a:lnTo>
                <a:close/>
              </a:path>
              <a:path w="148589" h="283845">
                <a:moveTo>
                  <a:pt x="79375" y="5334"/>
                </a:moveTo>
                <a:lnTo>
                  <a:pt x="78616" y="5334"/>
                </a:lnTo>
                <a:lnTo>
                  <a:pt x="83693" y="11419"/>
                </a:lnTo>
                <a:lnTo>
                  <a:pt x="83693" y="9652"/>
                </a:lnTo>
                <a:lnTo>
                  <a:pt x="79375" y="5334"/>
                </a:lnTo>
                <a:close/>
              </a:path>
            </a:pathLst>
          </a:custGeom>
          <a:solidFill>
            <a:srgbClr val="D7B8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9823450" y="4306061"/>
            <a:ext cx="148590" cy="283845"/>
          </a:xfrm>
          <a:custGeom>
            <a:avLst/>
            <a:gdLst/>
            <a:ahLst/>
            <a:cxnLst/>
            <a:rect l="l" t="t" r="r" b="b"/>
            <a:pathLst>
              <a:path w="148590" h="283845">
                <a:moveTo>
                  <a:pt x="74167" y="29794"/>
                </a:moveTo>
                <a:lnTo>
                  <a:pt x="64643" y="41224"/>
                </a:lnTo>
                <a:lnTo>
                  <a:pt x="64643" y="279526"/>
                </a:lnTo>
                <a:lnTo>
                  <a:pt x="68960" y="283844"/>
                </a:lnTo>
                <a:lnTo>
                  <a:pt x="79375" y="283844"/>
                </a:lnTo>
                <a:lnTo>
                  <a:pt x="83693" y="279526"/>
                </a:lnTo>
                <a:lnTo>
                  <a:pt x="83693" y="41224"/>
                </a:lnTo>
                <a:lnTo>
                  <a:pt x="74167" y="29794"/>
                </a:lnTo>
                <a:close/>
              </a:path>
              <a:path w="148590" h="283845">
                <a:moveTo>
                  <a:pt x="64643" y="11419"/>
                </a:moveTo>
                <a:lnTo>
                  <a:pt x="3301" y="84962"/>
                </a:lnTo>
                <a:lnTo>
                  <a:pt x="0" y="89026"/>
                </a:lnTo>
                <a:lnTo>
                  <a:pt x="507" y="94995"/>
                </a:lnTo>
                <a:lnTo>
                  <a:pt x="4572" y="98425"/>
                </a:lnTo>
                <a:lnTo>
                  <a:pt x="8635" y="101726"/>
                </a:lnTo>
                <a:lnTo>
                  <a:pt x="14604" y="101218"/>
                </a:lnTo>
                <a:lnTo>
                  <a:pt x="18033" y="97155"/>
                </a:lnTo>
                <a:lnTo>
                  <a:pt x="64642" y="41224"/>
                </a:lnTo>
                <a:lnTo>
                  <a:pt x="64643" y="11419"/>
                </a:lnTo>
                <a:close/>
              </a:path>
              <a:path w="148590" h="283845">
                <a:moveTo>
                  <a:pt x="83693" y="11419"/>
                </a:moveTo>
                <a:lnTo>
                  <a:pt x="83693" y="41224"/>
                </a:lnTo>
                <a:lnTo>
                  <a:pt x="130301" y="97155"/>
                </a:lnTo>
                <a:lnTo>
                  <a:pt x="133730" y="101218"/>
                </a:lnTo>
                <a:lnTo>
                  <a:pt x="139700" y="101726"/>
                </a:lnTo>
                <a:lnTo>
                  <a:pt x="143764" y="98425"/>
                </a:lnTo>
                <a:lnTo>
                  <a:pt x="147827" y="94995"/>
                </a:lnTo>
                <a:lnTo>
                  <a:pt x="148335" y="89026"/>
                </a:lnTo>
                <a:lnTo>
                  <a:pt x="145033" y="84962"/>
                </a:lnTo>
                <a:lnTo>
                  <a:pt x="83693" y="11419"/>
                </a:lnTo>
                <a:close/>
              </a:path>
              <a:path w="148590" h="283845">
                <a:moveTo>
                  <a:pt x="74168" y="0"/>
                </a:moveTo>
                <a:lnTo>
                  <a:pt x="64643" y="11419"/>
                </a:lnTo>
                <a:lnTo>
                  <a:pt x="64643" y="41224"/>
                </a:lnTo>
                <a:lnTo>
                  <a:pt x="74167" y="29794"/>
                </a:lnTo>
                <a:lnTo>
                  <a:pt x="66801" y="20955"/>
                </a:lnTo>
                <a:lnTo>
                  <a:pt x="83693" y="20955"/>
                </a:lnTo>
                <a:lnTo>
                  <a:pt x="83693" y="11419"/>
                </a:lnTo>
                <a:lnTo>
                  <a:pt x="74168" y="0"/>
                </a:lnTo>
                <a:close/>
              </a:path>
              <a:path w="148590" h="283845">
                <a:moveTo>
                  <a:pt x="83693" y="20955"/>
                </a:moveTo>
                <a:lnTo>
                  <a:pt x="81533" y="20955"/>
                </a:lnTo>
                <a:lnTo>
                  <a:pt x="74167" y="29794"/>
                </a:lnTo>
                <a:lnTo>
                  <a:pt x="83693" y="41224"/>
                </a:lnTo>
                <a:lnTo>
                  <a:pt x="83693" y="20955"/>
                </a:lnTo>
                <a:close/>
              </a:path>
              <a:path w="148590" h="283845">
                <a:moveTo>
                  <a:pt x="81533" y="20955"/>
                </a:moveTo>
                <a:lnTo>
                  <a:pt x="66801" y="20955"/>
                </a:lnTo>
                <a:lnTo>
                  <a:pt x="74167" y="29794"/>
                </a:lnTo>
                <a:lnTo>
                  <a:pt x="81533" y="20955"/>
                </a:lnTo>
                <a:close/>
              </a:path>
              <a:path w="148590" h="283845">
                <a:moveTo>
                  <a:pt x="69719" y="5333"/>
                </a:moveTo>
                <a:lnTo>
                  <a:pt x="68960" y="5333"/>
                </a:lnTo>
                <a:lnTo>
                  <a:pt x="64643" y="9651"/>
                </a:lnTo>
                <a:lnTo>
                  <a:pt x="64643" y="11419"/>
                </a:lnTo>
                <a:lnTo>
                  <a:pt x="69719" y="5333"/>
                </a:lnTo>
                <a:close/>
              </a:path>
              <a:path w="148590" h="283845">
                <a:moveTo>
                  <a:pt x="79375" y="5333"/>
                </a:moveTo>
                <a:lnTo>
                  <a:pt x="78616" y="5333"/>
                </a:lnTo>
                <a:lnTo>
                  <a:pt x="83693" y="11419"/>
                </a:lnTo>
                <a:lnTo>
                  <a:pt x="83693" y="9651"/>
                </a:lnTo>
                <a:lnTo>
                  <a:pt x="79375" y="5333"/>
                </a:lnTo>
                <a:close/>
              </a:path>
            </a:pathLst>
          </a:custGeom>
          <a:solidFill>
            <a:srgbClr val="D7B83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5" name="object 75" descr=""/>
          <p:cNvGrpSpPr/>
          <p:nvPr/>
        </p:nvGrpSpPr>
        <p:grpSpPr>
          <a:xfrm>
            <a:off x="1406397" y="4306061"/>
            <a:ext cx="9152255" cy="1773555"/>
            <a:chOff x="1406397" y="4306061"/>
            <a:chExt cx="9152255" cy="1773555"/>
          </a:xfrm>
        </p:grpSpPr>
        <p:sp>
          <p:nvSpPr>
            <p:cNvPr id="76" name="object 76" descr=""/>
            <p:cNvSpPr/>
            <p:nvPr/>
          </p:nvSpPr>
          <p:spPr>
            <a:xfrm>
              <a:off x="9715500" y="4998719"/>
              <a:ext cx="463550" cy="421005"/>
            </a:xfrm>
            <a:custGeom>
              <a:avLst/>
              <a:gdLst/>
              <a:ahLst/>
              <a:cxnLst/>
              <a:rect l="l" t="t" r="r" b="b"/>
              <a:pathLst>
                <a:path w="463550" h="421004">
                  <a:moveTo>
                    <a:pt x="168021" y="0"/>
                  </a:moveTo>
                  <a:lnTo>
                    <a:pt x="101369" y="4546"/>
                  </a:lnTo>
                  <a:lnTo>
                    <a:pt x="48101" y="17129"/>
                  </a:lnTo>
                  <a:lnTo>
                    <a:pt x="12787" y="36165"/>
                  </a:lnTo>
                  <a:lnTo>
                    <a:pt x="0" y="60070"/>
                  </a:lnTo>
                  <a:lnTo>
                    <a:pt x="0" y="362457"/>
                  </a:lnTo>
                  <a:lnTo>
                    <a:pt x="13644" y="384565"/>
                  </a:lnTo>
                  <a:lnTo>
                    <a:pt x="50387" y="403113"/>
                  </a:lnTo>
                  <a:lnTo>
                    <a:pt x="103941" y="415875"/>
                  </a:lnTo>
                  <a:lnTo>
                    <a:pt x="168021" y="420623"/>
                  </a:lnTo>
                  <a:lnTo>
                    <a:pt x="234672" y="416077"/>
                  </a:lnTo>
                  <a:lnTo>
                    <a:pt x="275642" y="406399"/>
                  </a:lnTo>
                  <a:lnTo>
                    <a:pt x="168021" y="406399"/>
                  </a:lnTo>
                  <a:lnTo>
                    <a:pt x="108487" y="402048"/>
                  </a:lnTo>
                  <a:lnTo>
                    <a:pt x="60848" y="391207"/>
                  </a:lnTo>
                  <a:lnTo>
                    <a:pt x="29235" y="377199"/>
                  </a:lnTo>
                  <a:lnTo>
                    <a:pt x="17779" y="363346"/>
                  </a:lnTo>
                  <a:lnTo>
                    <a:pt x="17779" y="306323"/>
                  </a:lnTo>
                  <a:lnTo>
                    <a:pt x="54512" y="306323"/>
                  </a:lnTo>
                  <a:lnTo>
                    <a:pt x="28842" y="294302"/>
                  </a:lnTo>
                  <a:lnTo>
                    <a:pt x="17779" y="278256"/>
                  </a:lnTo>
                  <a:lnTo>
                    <a:pt x="17779" y="200786"/>
                  </a:lnTo>
                  <a:lnTo>
                    <a:pt x="54512" y="200786"/>
                  </a:lnTo>
                  <a:lnTo>
                    <a:pt x="28842" y="188765"/>
                  </a:lnTo>
                  <a:lnTo>
                    <a:pt x="17779" y="172719"/>
                  </a:lnTo>
                  <a:lnTo>
                    <a:pt x="17779" y="87756"/>
                  </a:lnTo>
                  <a:lnTo>
                    <a:pt x="53305" y="87756"/>
                  </a:lnTo>
                  <a:lnTo>
                    <a:pt x="28459" y="76116"/>
                  </a:lnTo>
                  <a:lnTo>
                    <a:pt x="17399" y="60070"/>
                  </a:lnTo>
                  <a:lnTo>
                    <a:pt x="28459" y="44025"/>
                  </a:lnTo>
                  <a:lnTo>
                    <a:pt x="59404" y="29527"/>
                  </a:lnTo>
                  <a:lnTo>
                    <a:pt x="106874" y="19030"/>
                  </a:lnTo>
                  <a:lnTo>
                    <a:pt x="167513" y="14985"/>
                  </a:lnTo>
                  <a:lnTo>
                    <a:pt x="278868" y="14985"/>
                  </a:lnTo>
                  <a:lnTo>
                    <a:pt x="234672" y="4546"/>
                  </a:lnTo>
                  <a:lnTo>
                    <a:pt x="168021" y="0"/>
                  </a:lnTo>
                  <a:close/>
                </a:path>
                <a:path w="463550" h="421004">
                  <a:moveTo>
                    <a:pt x="256285" y="158495"/>
                  </a:moveTo>
                  <a:lnTo>
                    <a:pt x="238505" y="158495"/>
                  </a:lnTo>
                  <a:lnTo>
                    <a:pt x="238505" y="327659"/>
                  </a:lnTo>
                  <a:lnTo>
                    <a:pt x="242697" y="331342"/>
                  </a:lnTo>
                  <a:lnTo>
                    <a:pt x="318261" y="331342"/>
                  </a:lnTo>
                  <a:lnTo>
                    <a:pt x="318261" y="361314"/>
                  </a:lnTo>
                  <a:lnTo>
                    <a:pt x="307270" y="377360"/>
                  </a:lnTo>
                  <a:lnTo>
                    <a:pt x="276431" y="391858"/>
                  </a:lnTo>
                  <a:lnTo>
                    <a:pt x="228947" y="402355"/>
                  </a:lnTo>
                  <a:lnTo>
                    <a:pt x="168021" y="406399"/>
                  </a:lnTo>
                  <a:lnTo>
                    <a:pt x="275642" y="406399"/>
                  </a:lnTo>
                  <a:lnTo>
                    <a:pt x="287940" y="403494"/>
                  </a:lnTo>
                  <a:lnTo>
                    <a:pt x="323254" y="384458"/>
                  </a:lnTo>
                  <a:lnTo>
                    <a:pt x="336042" y="360552"/>
                  </a:lnTo>
                  <a:lnTo>
                    <a:pt x="336042" y="330453"/>
                  </a:lnTo>
                  <a:lnTo>
                    <a:pt x="459994" y="330453"/>
                  </a:lnTo>
                  <a:lnTo>
                    <a:pt x="459994" y="315467"/>
                  </a:lnTo>
                  <a:lnTo>
                    <a:pt x="256285" y="315467"/>
                  </a:lnTo>
                  <a:lnTo>
                    <a:pt x="256285" y="158495"/>
                  </a:lnTo>
                  <a:close/>
                </a:path>
                <a:path w="463550" h="421004">
                  <a:moveTo>
                    <a:pt x="54512" y="306323"/>
                  </a:moveTo>
                  <a:lnTo>
                    <a:pt x="17779" y="306323"/>
                  </a:lnTo>
                  <a:lnTo>
                    <a:pt x="43058" y="319601"/>
                  </a:lnTo>
                  <a:lnTo>
                    <a:pt x="77612" y="329866"/>
                  </a:lnTo>
                  <a:lnTo>
                    <a:pt x="119810" y="336488"/>
                  </a:lnTo>
                  <a:lnTo>
                    <a:pt x="168021" y="338835"/>
                  </a:lnTo>
                  <a:lnTo>
                    <a:pt x="184405" y="338534"/>
                  </a:lnTo>
                  <a:lnTo>
                    <a:pt x="200421" y="337661"/>
                  </a:lnTo>
                  <a:lnTo>
                    <a:pt x="216080" y="336264"/>
                  </a:lnTo>
                  <a:lnTo>
                    <a:pt x="231394" y="334390"/>
                  </a:lnTo>
                  <a:lnTo>
                    <a:pt x="229334" y="323341"/>
                  </a:lnTo>
                  <a:lnTo>
                    <a:pt x="168021" y="323341"/>
                  </a:lnTo>
                  <a:lnTo>
                    <a:pt x="107309" y="319297"/>
                  </a:lnTo>
                  <a:lnTo>
                    <a:pt x="59801" y="308800"/>
                  </a:lnTo>
                  <a:lnTo>
                    <a:pt x="54512" y="306323"/>
                  </a:lnTo>
                  <a:close/>
                </a:path>
                <a:path w="463550" h="421004">
                  <a:moveTo>
                    <a:pt x="228600" y="319404"/>
                  </a:moveTo>
                  <a:lnTo>
                    <a:pt x="213973" y="321198"/>
                  </a:lnTo>
                  <a:lnTo>
                    <a:pt x="199024" y="322421"/>
                  </a:lnTo>
                  <a:lnTo>
                    <a:pt x="183719" y="323119"/>
                  </a:lnTo>
                  <a:lnTo>
                    <a:pt x="168021" y="323341"/>
                  </a:lnTo>
                  <a:lnTo>
                    <a:pt x="229334" y="323341"/>
                  </a:lnTo>
                  <a:lnTo>
                    <a:pt x="228600" y="319404"/>
                  </a:lnTo>
                  <a:close/>
                </a:path>
                <a:path w="463550" h="421004">
                  <a:moveTo>
                    <a:pt x="458165" y="280669"/>
                  </a:moveTo>
                  <a:lnTo>
                    <a:pt x="361950" y="280669"/>
                  </a:lnTo>
                  <a:lnTo>
                    <a:pt x="376047" y="292480"/>
                  </a:lnTo>
                  <a:lnTo>
                    <a:pt x="429005" y="292480"/>
                  </a:lnTo>
                  <a:lnTo>
                    <a:pt x="417702" y="302386"/>
                  </a:lnTo>
                  <a:lnTo>
                    <a:pt x="430402" y="312673"/>
                  </a:lnTo>
                  <a:lnTo>
                    <a:pt x="463296" y="284987"/>
                  </a:lnTo>
                  <a:lnTo>
                    <a:pt x="458165" y="280669"/>
                  </a:lnTo>
                  <a:close/>
                </a:path>
                <a:path w="463550" h="421004">
                  <a:moveTo>
                    <a:pt x="270891" y="227329"/>
                  </a:moveTo>
                  <a:lnTo>
                    <a:pt x="258191" y="237997"/>
                  </a:lnTo>
                  <a:lnTo>
                    <a:pt x="335152" y="303275"/>
                  </a:lnTo>
                  <a:lnTo>
                    <a:pt x="359992" y="282320"/>
                  </a:lnTo>
                  <a:lnTo>
                    <a:pt x="335152" y="282320"/>
                  </a:lnTo>
                  <a:lnTo>
                    <a:pt x="270891" y="227329"/>
                  </a:lnTo>
                  <a:close/>
                </a:path>
                <a:path w="463550" h="421004">
                  <a:moveTo>
                    <a:pt x="276478" y="264921"/>
                  </a:moveTo>
                  <a:lnTo>
                    <a:pt x="258699" y="279907"/>
                  </a:lnTo>
                  <a:lnTo>
                    <a:pt x="271272" y="290575"/>
                  </a:lnTo>
                  <a:lnTo>
                    <a:pt x="289178" y="275589"/>
                  </a:lnTo>
                  <a:lnTo>
                    <a:pt x="276478" y="264921"/>
                  </a:lnTo>
                  <a:close/>
                </a:path>
                <a:path w="463550" h="421004">
                  <a:moveTo>
                    <a:pt x="361950" y="259714"/>
                  </a:moveTo>
                  <a:lnTo>
                    <a:pt x="335152" y="282320"/>
                  </a:lnTo>
                  <a:lnTo>
                    <a:pt x="359992" y="282320"/>
                  </a:lnTo>
                  <a:lnTo>
                    <a:pt x="361950" y="280669"/>
                  </a:lnTo>
                  <a:lnTo>
                    <a:pt x="458165" y="280669"/>
                  </a:lnTo>
                  <a:lnTo>
                    <a:pt x="454846" y="277875"/>
                  </a:lnTo>
                  <a:lnTo>
                    <a:pt x="383540" y="277875"/>
                  </a:lnTo>
                  <a:lnTo>
                    <a:pt x="361950" y="259714"/>
                  </a:lnTo>
                  <a:close/>
                </a:path>
                <a:path w="463550" h="421004">
                  <a:moveTo>
                    <a:pt x="430402" y="257301"/>
                  </a:moveTo>
                  <a:lnTo>
                    <a:pt x="417702" y="267969"/>
                  </a:lnTo>
                  <a:lnTo>
                    <a:pt x="429005" y="277875"/>
                  </a:lnTo>
                  <a:lnTo>
                    <a:pt x="454846" y="277875"/>
                  </a:lnTo>
                  <a:lnTo>
                    <a:pt x="430402" y="257301"/>
                  </a:lnTo>
                  <a:close/>
                </a:path>
                <a:path w="463550" h="421004">
                  <a:moveTo>
                    <a:pt x="431847" y="221360"/>
                  </a:moveTo>
                  <a:lnTo>
                    <a:pt x="406907" y="221360"/>
                  </a:lnTo>
                  <a:lnTo>
                    <a:pt x="430022" y="240791"/>
                  </a:lnTo>
                  <a:lnTo>
                    <a:pt x="415925" y="240791"/>
                  </a:lnTo>
                  <a:lnTo>
                    <a:pt x="415925" y="255777"/>
                  </a:lnTo>
                  <a:lnTo>
                    <a:pt x="459994" y="255777"/>
                  </a:lnTo>
                  <a:lnTo>
                    <a:pt x="459994" y="230123"/>
                  </a:lnTo>
                  <a:lnTo>
                    <a:pt x="442214" y="230123"/>
                  </a:lnTo>
                  <a:lnTo>
                    <a:pt x="431847" y="221360"/>
                  </a:lnTo>
                  <a:close/>
                </a:path>
                <a:path w="463550" h="421004">
                  <a:moveTo>
                    <a:pt x="459994" y="165607"/>
                  </a:moveTo>
                  <a:lnTo>
                    <a:pt x="415925" y="165607"/>
                  </a:lnTo>
                  <a:lnTo>
                    <a:pt x="415925" y="180720"/>
                  </a:lnTo>
                  <a:lnTo>
                    <a:pt x="430022" y="180720"/>
                  </a:lnTo>
                  <a:lnTo>
                    <a:pt x="376427" y="225297"/>
                  </a:lnTo>
                  <a:lnTo>
                    <a:pt x="323469" y="225297"/>
                  </a:lnTo>
                  <a:lnTo>
                    <a:pt x="303275" y="242696"/>
                  </a:lnTo>
                  <a:lnTo>
                    <a:pt x="315849" y="253364"/>
                  </a:lnTo>
                  <a:lnTo>
                    <a:pt x="330961" y="240791"/>
                  </a:lnTo>
                  <a:lnTo>
                    <a:pt x="383921" y="240791"/>
                  </a:lnTo>
                  <a:lnTo>
                    <a:pt x="406907" y="221360"/>
                  </a:lnTo>
                  <a:lnTo>
                    <a:pt x="431847" y="221360"/>
                  </a:lnTo>
                  <a:lnTo>
                    <a:pt x="419226" y="210692"/>
                  </a:lnTo>
                  <a:lnTo>
                    <a:pt x="442214" y="191388"/>
                  </a:lnTo>
                  <a:lnTo>
                    <a:pt x="459994" y="191388"/>
                  </a:lnTo>
                  <a:lnTo>
                    <a:pt x="459994" y="165607"/>
                  </a:lnTo>
                  <a:close/>
                </a:path>
                <a:path w="463550" h="421004">
                  <a:moveTo>
                    <a:pt x="54512" y="200786"/>
                  </a:moveTo>
                  <a:lnTo>
                    <a:pt x="17779" y="200786"/>
                  </a:lnTo>
                  <a:lnTo>
                    <a:pt x="43058" y="214064"/>
                  </a:lnTo>
                  <a:lnTo>
                    <a:pt x="77612" y="224329"/>
                  </a:lnTo>
                  <a:lnTo>
                    <a:pt x="119810" y="230951"/>
                  </a:lnTo>
                  <a:lnTo>
                    <a:pt x="168021" y="233298"/>
                  </a:lnTo>
                  <a:lnTo>
                    <a:pt x="184405" y="232997"/>
                  </a:lnTo>
                  <a:lnTo>
                    <a:pt x="200421" y="232124"/>
                  </a:lnTo>
                  <a:lnTo>
                    <a:pt x="216080" y="230727"/>
                  </a:lnTo>
                  <a:lnTo>
                    <a:pt x="231394" y="228853"/>
                  </a:lnTo>
                  <a:lnTo>
                    <a:pt x="229334" y="217804"/>
                  </a:lnTo>
                  <a:lnTo>
                    <a:pt x="168021" y="217804"/>
                  </a:lnTo>
                  <a:lnTo>
                    <a:pt x="107309" y="213760"/>
                  </a:lnTo>
                  <a:lnTo>
                    <a:pt x="59801" y="203263"/>
                  </a:lnTo>
                  <a:lnTo>
                    <a:pt x="54512" y="200786"/>
                  </a:lnTo>
                  <a:close/>
                </a:path>
                <a:path w="463550" h="421004">
                  <a:moveTo>
                    <a:pt x="459994" y="218185"/>
                  </a:moveTo>
                  <a:lnTo>
                    <a:pt x="442214" y="218185"/>
                  </a:lnTo>
                  <a:lnTo>
                    <a:pt x="442214" y="230123"/>
                  </a:lnTo>
                  <a:lnTo>
                    <a:pt x="459994" y="230123"/>
                  </a:lnTo>
                  <a:lnTo>
                    <a:pt x="459994" y="218185"/>
                  </a:lnTo>
                  <a:close/>
                </a:path>
                <a:path w="463550" h="421004">
                  <a:moveTo>
                    <a:pt x="228600" y="213867"/>
                  </a:moveTo>
                  <a:lnTo>
                    <a:pt x="213973" y="215661"/>
                  </a:lnTo>
                  <a:lnTo>
                    <a:pt x="199024" y="216884"/>
                  </a:lnTo>
                  <a:lnTo>
                    <a:pt x="183719" y="217582"/>
                  </a:lnTo>
                  <a:lnTo>
                    <a:pt x="168021" y="217804"/>
                  </a:lnTo>
                  <a:lnTo>
                    <a:pt x="229334" y="217804"/>
                  </a:lnTo>
                  <a:lnTo>
                    <a:pt x="228600" y="213867"/>
                  </a:lnTo>
                  <a:close/>
                </a:path>
                <a:path w="463550" h="421004">
                  <a:moveTo>
                    <a:pt x="321564" y="172719"/>
                  </a:moveTo>
                  <a:lnTo>
                    <a:pt x="264795" y="172719"/>
                  </a:lnTo>
                  <a:lnTo>
                    <a:pt x="264795" y="187832"/>
                  </a:lnTo>
                  <a:lnTo>
                    <a:pt x="369824" y="187832"/>
                  </a:lnTo>
                  <a:lnTo>
                    <a:pt x="391032" y="207898"/>
                  </a:lnTo>
                  <a:lnTo>
                    <a:pt x="404114" y="198119"/>
                  </a:lnTo>
                  <a:lnTo>
                    <a:pt x="390368" y="185038"/>
                  </a:lnTo>
                  <a:lnTo>
                    <a:pt x="335660" y="185038"/>
                  </a:lnTo>
                  <a:lnTo>
                    <a:pt x="321564" y="172719"/>
                  </a:lnTo>
                  <a:close/>
                </a:path>
                <a:path w="463550" h="421004">
                  <a:moveTo>
                    <a:pt x="357250" y="187832"/>
                  </a:moveTo>
                  <a:lnTo>
                    <a:pt x="314071" y="187832"/>
                  </a:lnTo>
                  <a:lnTo>
                    <a:pt x="335660" y="205993"/>
                  </a:lnTo>
                  <a:lnTo>
                    <a:pt x="357250" y="187832"/>
                  </a:lnTo>
                  <a:close/>
                </a:path>
                <a:path w="463550" h="421004">
                  <a:moveTo>
                    <a:pt x="459994" y="191388"/>
                  </a:moveTo>
                  <a:lnTo>
                    <a:pt x="442214" y="191388"/>
                  </a:lnTo>
                  <a:lnTo>
                    <a:pt x="442214" y="203199"/>
                  </a:lnTo>
                  <a:lnTo>
                    <a:pt x="459994" y="203199"/>
                  </a:lnTo>
                  <a:lnTo>
                    <a:pt x="459994" y="191388"/>
                  </a:lnTo>
                  <a:close/>
                </a:path>
                <a:path w="463550" h="421004">
                  <a:moveTo>
                    <a:pt x="377825" y="173100"/>
                  </a:moveTo>
                  <a:lnTo>
                    <a:pt x="349757" y="173100"/>
                  </a:lnTo>
                  <a:lnTo>
                    <a:pt x="335660" y="185038"/>
                  </a:lnTo>
                  <a:lnTo>
                    <a:pt x="390368" y="185038"/>
                  </a:lnTo>
                  <a:lnTo>
                    <a:pt x="377825" y="173100"/>
                  </a:lnTo>
                  <a:close/>
                </a:path>
                <a:path w="463550" h="421004">
                  <a:moveTo>
                    <a:pt x="336042" y="87756"/>
                  </a:moveTo>
                  <a:lnTo>
                    <a:pt x="318261" y="87756"/>
                  </a:lnTo>
                  <a:lnTo>
                    <a:pt x="318261" y="165226"/>
                  </a:lnTo>
                  <a:lnTo>
                    <a:pt x="336042" y="165226"/>
                  </a:lnTo>
                  <a:lnTo>
                    <a:pt x="336042" y="87756"/>
                  </a:lnTo>
                  <a:close/>
                </a:path>
                <a:path w="463550" h="421004">
                  <a:moveTo>
                    <a:pt x="53305" y="87756"/>
                  </a:moveTo>
                  <a:lnTo>
                    <a:pt x="17779" y="87756"/>
                  </a:lnTo>
                  <a:lnTo>
                    <a:pt x="43058" y="101014"/>
                  </a:lnTo>
                  <a:lnTo>
                    <a:pt x="77612" y="111236"/>
                  </a:lnTo>
                  <a:lnTo>
                    <a:pt x="119810" y="117814"/>
                  </a:lnTo>
                  <a:lnTo>
                    <a:pt x="168021" y="120141"/>
                  </a:lnTo>
                  <a:lnTo>
                    <a:pt x="216177" y="117867"/>
                  </a:lnTo>
                  <a:lnTo>
                    <a:pt x="258286" y="111378"/>
                  </a:lnTo>
                  <a:lnTo>
                    <a:pt x="279349" y="105155"/>
                  </a:lnTo>
                  <a:lnTo>
                    <a:pt x="167513" y="105155"/>
                  </a:lnTo>
                  <a:lnTo>
                    <a:pt x="106874" y="101111"/>
                  </a:lnTo>
                  <a:lnTo>
                    <a:pt x="59404" y="90614"/>
                  </a:lnTo>
                  <a:lnTo>
                    <a:pt x="53305" y="87756"/>
                  </a:lnTo>
                  <a:close/>
                </a:path>
                <a:path w="463550" h="421004">
                  <a:moveTo>
                    <a:pt x="278868" y="14985"/>
                  </a:moveTo>
                  <a:lnTo>
                    <a:pt x="167513" y="14985"/>
                  </a:lnTo>
                  <a:lnTo>
                    <a:pt x="228224" y="19030"/>
                  </a:lnTo>
                  <a:lnTo>
                    <a:pt x="275732" y="29527"/>
                  </a:lnTo>
                  <a:lnTo>
                    <a:pt x="306691" y="44025"/>
                  </a:lnTo>
                  <a:lnTo>
                    <a:pt x="317753" y="60070"/>
                  </a:lnTo>
                  <a:lnTo>
                    <a:pt x="306691" y="76116"/>
                  </a:lnTo>
                  <a:lnTo>
                    <a:pt x="275732" y="90614"/>
                  </a:lnTo>
                  <a:lnTo>
                    <a:pt x="228224" y="101111"/>
                  </a:lnTo>
                  <a:lnTo>
                    <a:pt x="167513" y="105155"/>
                  </a:lnTo>
                  <a:lnTo>
                    <a:pt x="279349" y="105155"/>
                  </a:lnTo>
                  <a:lnTo>
                    <a:pt x="292822" y="101175"/>
                  </a:lnTo>
                  <a:lnTo>
                    <a:pt x="318261" y="87756"/>
                  </a:lnTo>
                  <a:lnTo>
                    <a:pt x="336042" y="87756"/>
                  </a:lnTo>
                  <a:lnTo>
                    <a:pt x="336042" y="60070"/>
                  </a:lnTo>
                  <a:lnTo>
                    <a:pt x="323254" y="36165"/>
                  </a:lnTo>
                  <a:lnTo>
                    <a:pt x="287940" y="17129"/>
                  </a:lnTo>
                  <a:lnTo>
                    <a:pt x="278868" y="14985"/>
                  </a:lnTo>
                  <a:close/>
                </a:path>
              </a:pathLst>
            </a:custGeom>
            <a:solidFill>
              <a:srgbClr val="AA8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5330698" y="4306061"/>
              <a:ext cx="1271905" cy="283845"/>
            </a:xfrm>
            <a:custGeom>
              <a:avLst/>
              <a:gdLst/>
              <a:ahLst/>
              <a:cxnLst/>
              <a:rect l="l" t="t" r="r" b="b"/>
              <a:pathLst>
                <a:path w="1271904" h="283845">
                  <a:moveTo>
                    <a:pt x="69710" y="5334"/>
                  </a:moveTo>
                  <a:lnTo>
                    <a:pt x="68961" y="5334"/>
                  </a:lnTo>
                  <a:lnTo>
                    <a:pt x="64643" y="9652"/>
                  </a:lnTo>
                  <a:lnTo>
                    <a:pt x="64643" y="11430"/>
                  </a:lnTo>
                  <a:lnTo>
                    <a:pt x="69710" y="5334"/>
                  </a:lnTo>
                  <a:close/>
                </a:path>
                <a:path w="1271904" h="283845">
                  <a:moveTo>
                    <a:pt x="148336" y="89027"/>
                  </a:moveTo>
                  <a:lnTo>
                    <a:pt x="145034" y="84963"/>
                  </a:lnTo>
                  <a:lnTo>
                    <a:pt x="83693" y="11430"/>
                  </a:lnTo>
                  <a:lnTo>
                    <a:pt x="83693" y="9652"/>
                  </a:lnTo>
                  <a:lnTo>
                    <a:pt x="79375" y="5334"/>
                  </a:lnTo>
                  <a:lnTo>
                    <a:pt x="78613" y="5334"/>
                  </a:lnTo>
                  <a:lnTo>
                    <a:pt x="74168" y="0"/>
                  </a:lnTo>
                  <a:lnTo>
                    <a:pt x="64643" y="11430"/>
                  </a:lnTo>
                  <a:lnTo>
                    <a:pt x="3302" y="84963"/>
                  </a:lnTo>
                  <a:lnTo>
                    <a:pt x="0" y="89027"/>
                  </a:lnTo>
                  <a:lnTo>
                    <a:pt x="508" y="94996"/>
                  </a:lnTo>
                  <a:lnTo>
                    <a:pt x="4572" y="98425"/>
                  </a:lnTo>
                  <a:lnTo>
                    <a:pt x="8636" y="101727"/>
                  </a:lnTo>
                  <a:lnTo>
                    <a:pt x="14605" y="101219"/>
                  </a:lnTo>
                  <a:lnTo>
                    <a:pt x="18034" y="97155"/>
                  </a:lnTo>
                  <a:lnTo>
                    <a:pt x="64643" y="41236"/>
                  </a:lnTo>
                  <a:lnTo>
                    <a:pt x="64643" y="279527"/>
                  </a:lnTo>
                  <a:lnTo>
                    <a:pt x="68961" y="283845"/>
                  </a:lnTo>
                  <a:lnTo>
                    <a:pt x="79375" y="283845"/>
                  </a:lnTo>
                  <a:lnTo>
                    <a:pt x="83693" y="279527"/>
                  </a:lnTo>
                  <a:lnTo>
                    <a:pt x="83693" y="41236"/>
                  </a:lnTo>
                  <a:lnTo>
                    <a:pt x="130302" y="97155"/>
                  </a:lnTo>
                  <a:lnTo>
                    <a:pt x="133731" y="101219"/>
                  </a:lnTo>
                  <a:lnTo>
                    <a:pt x="139700" y="101727"/>
                  </a:lnTo>
                  <a:lnTo>
                    <a:pt x="143764" y="98425"/>
                  </a:lnTo>
                  <a:lnTo>
                    <a:pt x="147828" y="94996"/>
                  </a:lnTo>
                  <a:lnTo>
                    <a:pt x="148336" y="89027"/>
                  </a:lnTo>
                  <a:close/>
                </a:path>
                <a:path w="1271904" h="283845">
                  <a:moveTo>
                    <a:pt x="1192898" y="5334"/>
                  </a:moveTo>
                  <a:lnTo>
                    <a:pt x="1192149" y="5334"/>
                  </a:lnTo>
                  <a:lnTo>
                    <a:pt x="1187831" y="9652"/>
                  </a:lnTo>
                  <a:lnTo>
                    <a:pt x="1187831" y="11430"/>
                  </a:lnTo>
                  <a:lnTo>
                    <a:pt x="1192898" y="5334"/>
                  </a:lnTo>
                  <a:close/>
                </a:path>
                <a:path w="1271904" h="283845">
                  <a:moveTo>
                    <a:pt x="1271524" y="89027"/>
                  </a:moveTo>
                  <a:lnTo>
                    <a:pt x="1268222" y="84963"/>
                  </a:lnTo>
                  <a:lnTo>
                    <a:pt x="1206881" y="11430"/>
                  </a:lnTo>
                  <a:lnTo>
                    <a:pt x="1206881" y="9652"/>
                  </a:lnTo>
                  <a:lnTo>
                    <a:pt x="1202550" y="5334"/>
                  </a:lnTo>
                  <a:lnTo>
                    <a:pt x="1201801" y="5334"/>
                  </a:lnTo>
                  <a:lnTo>
                    <a:pt x="1197356" y="0"/>
                  </a:lnTo>
                  <a:lnTo>
                    <a:pt x="1187831" y="11430"/>
                  </a:lnTo>
                  <a:lnTo>
                    <a:pt x="1126490" y="84963"/>
                  </a:lnTo>
                  <a:lnTo>
                    <a:pt x="1123188" y="89027"/>
                  </a:lnTo>
                  <a:lnTo>
                    <a:pt x="1123696" y="94996"/>
                  </a:lnTo>
                  <a:lnTo>
                    <a:pt x="1127760" y="98425"/>
                  </a:lnTo>
                  <a:lnTo>
                    <a:pt x="1131824" y="101727"/>
                  </a:lnTo>
                  <a:lnTo>
                    <a:pt x="1137793" y="101219"/>
                  </a:lnTo>
                  <a:lnTo>
                    <a:pt x="1141222" y="97155"/>
                  </a:lnTo>
                  <a:lnTo>
                    <a:pt x="1187831" y="41236"/>
                  </a:lnTo>
                  <a:lnTo>
                    <a:pt x="1187831" y="279527"/>
                  </a:lnTo>
                  <a:lnTo>
                    <a:pt x="1192149" y="283845"/>
                  </a:lnTo>
                  <a:lnTo>
                    <a:pt x="1202550" y="283845"/>
                  </a:lnTo>
                  <a:lnTo>
                    <a:pt x="1206881" y="279527"/>
                  </a:lnTo>
                  <a:lnTo>
                    <a:pt x="1206881" y="41236"/>
                  </a:lnTo>
                  <a:lnTo>
                    <a:pt x="1253490" y="97155"/>
                  </a:lnTo>
                  <a:lnTo>
                    <a:pt x="1256919" y="101219"/>
                  </a:lnTo>
                  <a:lnTo>
                    <a:pt x="1262875" y="101727"/>
                  </a:lnTo>
                  <a:lnTo>
                    <a:pt x="1266952" y="98425"/>
                  </a:lnTo>
                  <a:lnTo>
                    <a:pt x="1271016" y="94996"/>
                  </a:lnTo>
                  <a:lnTo>
                    <a:pt x="1271524" y="89027"/>
                  </a:lnTo>
                  <a:close/>
                </a:path>
              </a:pathLst>
            </a:custGeom>
            <a:solidFill>
              <a:srgbClr val="D7B8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8" name="object 78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406397" y="4747005"/>
              <a:ext cx="9152128" cy="1332484"/>
            </a:xfrm>
            <a:prstGeom prst="rect">
              <a:avLst/>
            </a:prstGeom>
          </p:spPr>
        </p:pic>
        <p:pic>
          <p:nvPicPr>
            <p:cNvPr id="79" name="object 79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317236" y="4619205"/>
              <a:ext cx="1555241" cy="253784"/>
            </a:xfrm>
            <a:prstGeom prst="rect">
              <a:avLst/>
            </a:prstGeom>
          </p:spPr>
        </p:pic>
      </p:grpSp>
      <p:sp>
        <p:nvSpPr>
          <p:cNvPr id="80" name="object 80" descr=""/>
          <p:cNvSpPr txBox="1"/>
          <p:nvPr/>
        </p:nvSpPr>
        <p:spPr>
          <a:xfrm>
            <a:off x="3045967" y="2580513"/>
            <a:ext cx="112204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9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SDK/CLI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8372347" y="2580513"/>
            <a:ext cx="8001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9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APIs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5553836" y="4616577"/>
            <a:ext cx="10845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400" spc="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sources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5301741" y="2496413"/>
            <a:ext cx="1588135" cy="621665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765"/>
              </a:spcBef>
            </a:pP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JDBC/ODBC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400" spc="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virtualization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5457571" y="1066545"/>
            <a:ext cx="12795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400" spc="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consumer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5" name="object 85" descr=""/>
          <p:cNvSpPr/>
          <p:nvPr/>
        </p:nvSpPr>
        <p:spPr>
          <a:xfrm>
            <a:off x="2456688" y="3270503"/>
            <a:ext cx="589915" cy="589915"/>
          </a:xfrm>
          <a:custGeom>
            <a:avLst/>
            <a:gdLst/>
            <a:ahLst/>
            <a:cxnLst/>
            <a:rect l="l" t="t" r="r" b="b"/>
            <a:pathLst>
              <a:path w="589914" h="589914">
                <a:moveTo>
                  <a:pt x="294894" y="0"/>
                </a:moveTo>
                <a:lnTo>
                  <a:pt x="247134" y="3867"/>
                </a:lnTo>
                <a:lnTo>
                  <a:pt x="201801" y="15063"/>
                </a:lnTo>
                <a:lnTo>
                  <a:pt x="159507" y="32973"/>
                </a:lnTo>
                <a:lnTo>
                  <a:pt x="120865" y="56985"/>
                </a:lnTo>
                <a:lnTo>
                  <a:pt x="86486" y="86487"/>
                </a:lnTo>
                <a:lnTo>
                  <a:pt x="56985" y="120865"/>
                </a:lnTo>
                <a:lnTo>
                  <a:pt x="32973" y="159507"/>
                </a:lnTo>
                <a:lnTo>
                  <a:pt x="15063" y="201801"/>
                </a:lnTo>
                <a:lnTo>
                  <a:pt x="3867" y="247134"/>
                </a:lnTo>
                <a:lnTo>
                  <a:pt x="0" y="294894"/>
                </a:lnTo>
                <a:lnTo>
                  <a:pt x="3867" y="342653"/>
                </a:lnTo>
                <a:lnTo>
                  <a:pt x="15063" y="387986"/>
                </a:lnTo>
                <a:lnTo>
                  <a:pt x="32973" y="430280"/>
                </a:lnTo>
                <a:lnTo>
                  <a:pt x="56985" y="468922"/>
                </a:lnTo>
                <a:lnTo>
                  <a:pt x="86487" y="503301"/>
                </a:lnTo>
                <a:lnTo>
                  <a:pt x="120865" y="532802"/>
                </a:lnTo>
                <a:lnTo>
                  <a:pt x="159507" y="556814"/>
                </a:lnTo>
                <a:lnTo>
                  <a:pt x="201801" y="574724"/>
                </a:lnTo>
                <a:lnTo>
                  <a:pt x="247134" y="585920"/>
                </a:lnTo>
                <a:lnTo>
                  <a:pt x="294894" y="589788"/>
                </a:lnTo>
                <a:lnTo>
                  <a:pt x="342653" y="585920"/>
                </a:lnTo>
                <a:lnTo>
                  <a:pt x="387986" y="574724"/>
                </a:lnTo>
                <a:lnTo>
                  <a:pt x="415694" y="562991"/>
                </a:lnTo>
                <a:lnTo>
                  <a:pt x="294894" y="562991"/>
                </a:lnTo>
                <a:lnTo>
                  <a:pt x="246765" y="558663"/>
                </a:lnTo>
                <a:lnTo>
                  <a:pt x="201442" y="546190"/>
                </a:lnTo>
                <a:lnTo>
                  <a:pt x="159686" y="526335"/>
                </a:lnTo>
                <a:lnTo>
                  <a:pt x="122260" y="499859"/>
                </a:lnTo>
                <a:lnTo>
                  <a:pt x="89928" y="467527"/>
                </a:lnTo>
                <a:lnTo>
                  <a:pt x="63452" y="430101"/>
                </a:lnTo>
                <a:lnTo>
                  <a:pt x="43597" y="388345"/>
                </a:lnTo>
                <a:lnTo>
                  <a:pt x="31124" y="343022"/>
                </a:lnTo>
                <a:lnTo>
                  <a:pt x="26797" y="294894"/>
                </a:lnTo>
                <a:lnTo>
                  <a:pt x="31124" y="246765"/>
                </a:lnTo>
                <a:lnTo>
                  <a:pt x="43597" y="201442"/>
                </a:lnTo>
                <a:lnTo>
                  <a:pt x="63452" y="159686"/>
                </a:lnTo>
                <a:lnTo>
                  <a:pt x="89928" y="122260"/>
                </a:lnTo>
                <a:lnTo>
                  <a:pt x="122260" y="89928"/>
                </a:lnTo>
                <a:lnTo>
                  <a:pt x="159686" y="63452"/>
                </a:lnTo>
                <a:lnTo>
                  <a:pt x="201442" y="43597"/>
                </a:lnTo>
                <a:lnTo>
                  <a:pt x="246765" y="31124"/>
                </a:lnTo>
                <a:lnTo>
                  <a:pt x="294894" y="26797"/>
                </a:lnTo>
                <a:lnTo>
                  <a:pt x="415694" y="26797"/>
                </a:lnTo>
                <a:lnTo>
                  <a:pt x="387986" y="15063"/>
                </a:lnTo>
                <a:lnTo>
                  <a:pt x="342653" y="3867"/>
                </a:lnTo>
                <a:lnTo>
                  <a:pt x="294894" y="0"/>
                </a:lnTo>
                <a:close/>
              </a:path>
              <a:path w="589914" h="589914">
                <a:moveTo>
                  <a:pt x="415694" y="26797"/>
                </a:moveTo>
                <a:lnTo>
                  <a:pt x="294894" y="26797"/>
                </a:lnTo>
                <a:lnTo>
                  <a:pt x="343022" y="31124"/>
                </a:lnTo>
                <a:lnTo>
                  <a:pt x="388345" y="43597"/>
                </a:lnTo>
                <a:lnTo>
                  <a:pt x="430101" y="63452"/>
                </a:lnTo>
                <a:lnTo>
                  <a:pt x="467527" y="89928"/>
                </a:lnTo>
                <a:lnTo>
                  <a:pt x="499859" y="122260"/>
                </a:lnTo>
                <a:lnTo>
                  <a:pt x="526335" y="159686"/>
                </a:lnTo>
                <a:lnTo>
                  <a:pt x="546190" y="201442"/>
                </a:lnTo>
                <a:lnTo>
                  <a:pt x="558663" y="246765"/>
                </a:lnTo>
                <a:lnTo>
                  <a:pt x="562991" y="294894"/>
                </a:lnTo>
                <a:lnTo>
                  <a:pt x="558663" y="343022"/>
                </a:lnTo>
                <a:lnTo>
                  <a:pt x="546190" y="388345"/>
                </a:lnTo>
                <a:lnTo>
                  <a:pt x="526335" y="430101"/>
                </a:lnTo>
                <a:lnTo>
                  <a:pt x="499859" y="467527"/>
                </a:lnTo>
                <a:lnTo>
                  <a:pt x="467527" y="499859"/>
                </a:lnTo>
                <a:lnTo>
                  <a:pt x="430101" y="526335"/>
                </a:lnTo>
                <a:lnTo>
                  <a:pt x="388345" y="546190"/>
                </a:lnTo>
                <a:lnTo>
                  <a:pt x="343022" y="558663"/>
                </a:lnTo>
                <a:lnTo>
                  <a:pt x="294894" y="562991"/>
                </a:lnTo>
                <a:lnTo>
                  <a:pt x="415694" y="562991"/>
                </a:lnTo>
                <a:lnTo>
                  <a:pt x="468922" y="532802"/>
                </a:lnTo>
                <a:lnTo>
                  <a:pt x="503301" y="503301"/>
                </a:lnTo>
                <a:lnTo>
                  <a:pt x="532802" y="468922"/>
                </a:lnTo>
                <a:lnTo>
                  <a:pt x="556814" y="430280"/>
                </a:lnTo>
                <a:lnTo>
                  <a:pt x="574724" y="387986"/>
                </a:lnTo>
                <a:lnTo>
                  <a:pt x="585920" y="342653"/>
                </a:lnTo>
                <a:lnTo>
                  <a:pt x="589788" y="294894"/>
                </a:lnTo>
                <a:lnTo>
                  <a:pt x="585920" y="247134"/>
                </a:lnTo>
                <a:lnTo>
                  <a:pt x="574724" y="201801"/>
                </a:lnTo>
                <a:lnTo>
                  <a:pt x="556814" y="159507"/>
                </a:lnTo>
                <a:lnTo>
                  <a:pt x="532802" y="120865"/>
                </a:lnTo>
                <a:lnTo>
                  <a:pt x="503301" y="86487"/>
                </a:lnTo>
                <a:lnTo>
                  <a:pt x="468922" y="56985"/>
                </a:lnTo>
                <a:lnTo>
                  <a:pt x="430280" y="32973"/>
                </a:lnTo>
                <a:lnTo>
                  <a:pt x="415694" y="26797"/>
                </a:lnTo>
                <a:close/>
              </a:path>
              <a:path w="589914" h="589914">
                <a:moveTo>
                  <a:pt x="222504" y="223138"/>
                </a:moveTo>
                <a:lnTo>
                  <a:pt x="217297" y="223138"/>
                </a:lnTo>
                <a:lnTo>
                  <a:pt x="212089" y="223266"/>
                </a:lnTo>
                <a:lnTo>
                  <a:pt x="207518" y="226187"/>
                </a:lnTo>
                <a:lnTo>
                  <a:pt x="205231" y="230886"/>
                </a:lnTo>
                <a:lnTo>
                  <a:pt x="99060" y="453263"/>
                </a:lnTo>
                <a:lnTo>
                  <a:pt x="97028" y="457454"/>
                </a:lnTo>
                <a:lnTo>
                  <a:pt x="97281" y="462407"/>
                </a:lnTo>
                <a:lnTo>
                  <a:pt x="99822" y="466217"/>
                </a:lnTo>
                <a:lnTo>
                  <a:pt x="102235" y="470154"/>
                </a:lnTo>
                <a:lnTo>
                  <a:pt x="106553" y="472440"/>
                </a:lnTo>
                <a:lnTo>
                  <a:pt x="217805" y="472440"/>
                </a:lnTo>
                <a:lnTo>
                  <a:pt x="222504" y="469519"/>
                </a:lnTo>
                <a:lnTo>
                  <a:pt x="224849" y="464693"/>
                </a:lnTo>
                <a:lnTo>
                  <a:pt x="233849" y="445643"/>
                </a:lnTo>
                <a:lnTo>
                  <a:pt x="132334" y="445643"/>
                </a:lnTo>
                <a:lnTo>
                  <a:pt x="217424" y="267588"/>
                </a:lnTo>
                <a:lnTo>
                  <a:pt x="247217" y="267588"/>
                </a:lnTo>
                <a:lnTo>
                  <a:pt x="229362" y="230759"/>
                </a:lnTo>
                <a:lnTo>
                  <a:pt x="227203" y="226187"/>
                </a:lnTo>
                <a:lnTo>
                  <a:pt x="222504" y="223138"/>
                </a:lnTo>
                <a:close/>
              </a:path>
              <a:path w="589914" h="589914">
                <a:moveTo>
                  <a:pt x="301625" y="70358"/>
                </a:moveTo>
                <a:lnTo>
                  <a:pt x="170306" y="70358"/>
                </a:lnTo>
                <a:lnTo>
                  <a:pt x="164337" y="76326"/>
                </a:lnTo>
                <a:lnTo>
                  <a:pt x="164211" y="169418"/>
                </a:lnTo>
                <a:lnTo>
                  <a:pt x="165607" y="172847"/>
                </a:lnTo>
                <a:lnTo>
                  <a:pt x="170687" y="177926"/>
                </a:lnTo>
                <a:lnTo>
                  <a:pt x="173989" y="179324"/>
                </a:lnTo>
                <a:lnTo>
                  <a:pt x="230759" y="179324"/>
                </a:lnTo>
                <a:lnTo>
                  <a:pt x="364443" y="466471"/>
                </a:lnTo>
                <a:lnTo>
                  <a:pt x="365887" y="469519"/>
                </a:lnTo>
                <a:lnTo>
                  <a:pt x="370586" y="472440"/>
                </a:lnTo>
                <a:lnTo>
                  <a:pt x="478281" y="472440"/>
                </a:lnTo>
                <a:lnTo>
                  <a:pt x="484250" y="466471"/>
                </a:lnTo>
                <a:lnTo>
                  <a:pt x="484250" y="445643"/>
                </a:lnTo>
                <a:lnTo>
                  <a:pt x="384301" y="445643"/>
                </a:lnTo>
                <a:lnTo>
                  <a:pt x="251117" y="159507"/>
                </a:lnTo>
                <a:lnTo>
                  <a:pt x="249300" y="155448"/>
                </a:lnTo>
                <a:lnTo>
                  <a:pt x="244475" y="152526"/>
                </a:lnTo>
                <a:lnTo>
                  <a:pt x="191007" y="152526"/>
                </a:lnTo>
                <a:lnTo>
                  <a:pt x="191135" y="97155"/>
                </a:lnTo>
                <a:lnTo>
                  <a:pt x="317431" y="97155"/>
                </a:lnTo>
                <a:lnTo>
                  <a:pt x="308610" y="78105"/>
                </a:lnTo>
                <a:lnTo>
                  <a:pt x="306324" y="73406"/>
                </a:lnTo>
                <a:lnTo>
                  <a:pt x="301625" y="70358"/>
                </a:lnTo>
                <a:close/>
              </a:path>
              <a:path w="589914" h="589914">
                <a:moveTo>
                  <a:pt x="247217" y="267588"/>
                </a:moveTo>
                <a:lnTo>
                  <a:pt x="217424" y="267588"/>
                </a:lnTo>
                <a:lnTo>
                  <a:pt x="253364" y="341757"/>
                </a:lnTo>
                <a:lnTo>
                  <a:pt x="204216" y="445643"/>
                </a:lnTo>
                <a:lnTo>
                  <a:pt x="233849" y="445643"/>
                </a:lnTo>
                <a:lnTo>
                  <a:pt x="280288" y="347345"/>
                </a:lnTo>
                <a:lnTo>
                  <a:pt x="282067" y="343662"/>
                </a:lnTo>
                <a:lnTo>
                  <a:pt x="282067" y="339471"/>
                </a:lnTo>
                <a:lnTo>
                  <a:pt x="247217" y="267588"/>
                </a:lnTo>
                <a:close/>
              </a:path>
              <a:path w="589914" h="589914">
                <a:moveTo>
                  <a:pt x="317431" y="97155"/>
                </a:moveTo>
                <a:lnTo>
                  <a:pt x="287909" y="97155"/>
                </a:lnTo>
                <a:lnTo>
                  <a:pt x="420116" y="382651"/>
                </a:lnTo>
                <a:lnTo>
                  <a:pt x="422275" y="387350"/>
                </a:lnTo>
                <a:lnTo>
                  <a:pt x="426974" y="390398"/>
                </a:lnTo>
                <a:lnTo>
                  <a:pt x="457454" y="390398"/>
                </a:lnTo>
                <a:lnTo>
                  <a:pt x="457454" y="445643"/>
                </a:lnTo>
                <a:lnTo>
                  <a:pt x="484250" y="445643"/>
                </a:lnTo>
                <a:lnTo>
                  <a:pt x="484250" y="369570"/>
                </a:lnTo>
                <a:lnTo>
                  <a:pt x="478281" y="363601"/>
                </a:lnTo>
                <a:lnTo>
                  <a:pt x="440817" y="363601"/>
                </a:lnTo>
                <a:lnTo>
                  <a:pt x="317431" y="97155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6" name="object 86" descr=""/>
          <p:cNvGrpSpPr/>
          <p:nvPr/>
        </p:nvGrpSpPr>
        <p:grpSpPr>
          <a:xfrm>
            <a:off x="1868677" y="4991146"/>
            <a:ext cx="4786630" cy="417830"/>
            <a:chOff x="1868677" y="4991146"/>
            <a:chExt cx="4786630" cy="417830"/>
          </a:xfrm>
        </p:grpSpPr>
        <p:sp>
          <p:nvSpPr>
            <p:cNvPr id="87" name="object 87" descr=""/>
            <p:cNvSpPr/>
            <p:nvPr/>
          </p:nvSpPr>
          <p:spPr>
            <a:xfrm>
              <a:off x="1878202" y="5052695"/>
              <a:ext cx="237490" cy="346710"/>
            </a:xfrm>
            <a:custGeom>
              <a:avLst/>
              <a:gdLst/>
              <a:ahLst/>
              <a:cxnLst/>
              <a:rect l="l" t="t" r="r" b="b"/>
              <a:pathLst>
                <a:path w="237489" h="346710">
                  <a:moveTo>
                    <a:pt x="10033" y="272414"/>
                  </a:moveTo>
                  <a:lnTo>
                    <a:pt x="10033" y="83819"/>
                  </a:lnTo>
                </a:path>
                <a:path w="237489" h="346710">
                  <a:moveTo>
                    <a:pt x="227203" y="85343"/>
                  </a:moveTo>
                  <a:lnTo>
                    <a:pt x="227203" y="270890"/>
                  </a:lnTo>
                </a:path>
                <a:path w="237489" h="346710">
                  <a:moveTo>
                    <a:pt x="27432" y="132460"/>
                  </a:moveTo>
                  <a:lnTo>
                    <a:pt x="74549" y="132460"/>
                  </a:lnTo>
                  <a:lnTo>
                    <a:pt x="74549" y="85343"/>
                  </a:lnTo>
                  <a:lnTo>
                    <a:pt x="27432" y="85343"/>
                  </a:lnTo>
                  <a:lnTo>
                    <a:pt x="27432" y="132460"/>
                  </a:lnTo>
                  <a:close/>
                </a:path>
                <a:path w="237489" h="346710">
                  <a:moveTo>
                    <a:pt x="94488" y="132460"/>
                  </a:moveTo>
                  <a:lnTo>
                    <a:pt x="141605" y="132460"/>
                  </a:lnTo>
                  <a:lnTo>
                    <a:pt x="141605" y="85343"/>
                  </a:lnTo>
                  <a:lnTo>
                    <a:pt x="94488" y="85343"/>
                  </a:lnTo>
                  <a:lnTo>
                    <a:pt x="94488" y="132460"/>
                  </a:lnTo>
                  <a:close/>
                </a:path>
                <a:path w="237489" h="346710">
                  <a:moveTo>
                    <a:pt x="161544" y="132460"/>
                  </a:moveTo>
                  <a:lnTo>
                    <a:pt x="208661" y="132460"/>
                  </a:lnTo>
                  <a:lnTo>
                    <a:pt x="208661" y="85343"/>
                  </a:lnTo>
                  <a:lnTo>
                    <a:pt x="161544" y="85343"/>
                  </a:lnTo>
                  <a:lnTo>
                    <a:pt x="161544" y="132460"/>
                  </a:lnTo>
                  <a:close/>
                </a:path>
                <a:path w="237489" h="346710">
                  <a:moveTo>
                    <a:pt x="27432" y="197992"/>
                  </a:moveTo>
                  <a:lnTo>
                    <a:pt x="74549" y="197992"/>
                  </a:lnTo>
                  <a:lnTo>
                    <a:pt x="74549" y="152222"/>
                  </a:lnTo>
                  <a:lnTo>
                    <a:pt x="27432" y="152222"/>
                  </a:lnTo>
                  <a:lnTo>
                    <a:pt x="27432" y="197992"/>
                  </a:lnTo>
                  <a:close/>
                </a:path>
                <a:path w="237489" h="346710">
                  <a:moveTo>
                    <a:pt x="94488" y="197992"/>
                  </a:moveTo>
                  <a:lnTo>
                    <a:pt x="141605" y="197992"/>
                  </a:lnTo>
                  <a:lnTo>
                    <a:pt x="141605" y="152222"/>
                  </a:lnTo>
                  <a:lnTo>
                    <a:pt x="94488" y="152222"/>
                  </a:lnTo>
                  <a:lnTo>
                    <a:pt x="94488" y="197992"/>
                  </a:lnTo>
                  <a:close/>
                </a:path>
                <a:path w="237489" h="346710">
                  <a:moveTo>
                    <a:pt x="161544" y="197992"/>
                  </a:moveTo>
                  <a:lnTo>
                    <a:pt x="208661" y="197992"/>
                  </a:lnTo>
                  <a:lnTo>
                    <a:pt x="208661" y="152222"/>
                  </a:lnTo>
                  <a:lnTo>
                    <a:pt x="161544" y="152222"/>
                  </a:lnTo>
                  <a:lnTo>
                    <a:pt x="161544" y="197992"/>
                  </a:lnTo>
                  <a:close/>
                </a:path>
                <a:path w="237489" h="346710">
                  <a:moveTo>
                    <a:pt x="27432" y="266572"/>
                  </a:moveTo>
                  <a:lnTo>
                    <a:pt x="74549" y="266572"/>
                  </a:lnTo>
                  <a:lnTo>
                    <a:pt x="74549" y="219455"/>
                  </a:lnTo>
                  <a:lnTo>
                    <a:pt x="27432" y="219455"/>
                  </a:lnTo>
                  <a:lnTo>
                    <a:pt x="27432" y="266572"/>
                  </a:lnTo>
                  <a:close/>
                </a:path>
                <a:path w="237489" h="346710">
                  <a:moveTo>
                    <a:pt x="94488" y="266572"/>
                  </a:moveTo>
                  <a:lnTo>
                    <a:pt x="141605" y="266572"/>
                  </a:lnTo>
                  <a:lnTo>
                    <a:pt x="141605" y="219455"/>
                  </a:lnTo>
                  <a:lnTo>
                    <a:pt x="94488" y="219455"/>
                  </a:lnTo>
                  <a:lnTo>
                    <a:pt x="94488" y="266572"/>
                  </a:lnTo>
                  <a:close/>
                </a:path>
                <a:path w="237489" h="346710">
                  <a:moveTo>
                    <a:pt x="161544" y="266572"/>
                  </a:moveTo>
                  <a:lnTo>
                    <a:pt x="208661" y="266572"/>
                  </a:lnTo>
                  <a:lnTo>
                    <a:pt x="208661" y="219455"/>
                  </a:lnTo>
                  <a:lnTo>
                    <a:pt x="161544" y="219455"/>
                  </a:lnTo>
                  <a:lnTo>
                    <a:pt x="161544" y="266572"/>
                  </a:lnTo>
                  <a:close/>
                </a:path>
                <a:path w="237489" h="346710">
                  <a:moveTo>
                    <a:pt x="201930" y="22478"/>
                  </a:moveTo>
                  <a:lnTo>
                    <a:pt x="201930" y="0"/>
                  </a:lnTo>
                  <a:lnTo>
                    <a:pt x="34925" y="0"/>
                  </a:lnTo>
                  <a:lnTo>
                    <a:pt x="34925" y="22478"/>
                  </a:lnTo>
                  <a:lnTo>
                    <a:pt x="0" y="22478"/>
                  </a:lnTo>
                  <a:lnTo>
                    <a:pt x="0" y="69087"/>
                  </a:lnTo>
                  <a:lnTo>
                    <a:pt x="237109" y="69087"/>
                  </a:lnTo>
                  <a:lnTo>
                    <a:pt x="237109" y="22478"/>
                  </a:lnTo>
                  <a:lnTo>
                    <a:pt x="201930" y="22478"/>
                  </a:lnTo>
                  <a:close/>
                </a:path>
                <a:path w="237489" h="346710">
                  <a:moveTo>
                    <a:pt x="181356" y="22986"/>
                  </a:moveTo>
                  <a:lnTo>
                    <a:pt x="229108" y="22986"/>
                  </a:lnTo>
                </a:path>
                <a:path w="237489" h="346710">
                  <a:moveTo>
                    <a:pt x="27432" y="22986"/>
                  </a:moveTo>
                  <a:lnTo>
                    <a:pt x="141097" y="22986"/>
                  </a:lnTo>
                </a:path>
                <a:path w="237489" h="346710">
                  <a:moveTo>
                    <a:pt x="0" y="346709"/>
                  </a:moveTo>
                  <a:lnTo>
                    <a:pt x="237083" y="346709"/>
                  </a:lnTo>
                  <a:lnTo>
                    <a:pt x="237083" y="315620"/>
                  </a:lnTo>
                  <a:lnTo>
                    <a:pt x="0" y="315620"/>
                  </a:lnTo>
                  <a:lnTo>
                    <a:pt x="0" y="346709"/>
                  </a:lnTo>
                  <a:close/>
                </a:path>
                <a:path w="237489" h="346710">
                  <a:moveTo>
                    <a:pt x="0" y="316356"/>
                  </a:moveTo>
                  <a:lnTo>
                    <a:pt x="237083" y="316356"/>
                  </a:lnTo>
                  <a:lnTo>
                    <a:pt x="237083" y="286462"/>
                  </a:lnTo>
                  <a:lnTo>
                    <a:pt x="0" y="286462"/>
                  </a:lnTo>
                  <a:lnTo>
                    <a:pt x="0" y="31635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6330592" y="5000120"/>
              <a:ext cx="315595" cy="393065"/>
            </a:xfrm>
            <a:custGeom>
              <a:avLst/>
              <a:gdLst/>
              <a:ahLst/>
              <a:cxnLst/>
              <a:rect l="l" t="t" r="r" b="b"/>
              <a:pathLst>
                <a:path w="315595" h="393064">
                  <a:moveTo>
                    <a:pt x="157691" y="0"/>
                  </a:moveTo>
                  <a:lnTo>
                    <a:pt x="94598" y="4545"/>
                  </a:lnTo>
                  <a:lnTo>
                    <a:pt x="44664" y="16922"/>
                  </a:lnTo>
                  <a:lnTo>
                    <a:pt x="11821" y="35244"/>
                  </a:lnTo>
                  <a:lnTo>
                    <a:pt x="0" y="57623"/>
                  </a:lnTo>
                  <a:lnTo>
                    <a:pt x="0" y="335398"/>
                  </a:lnTo>
                  <a:lnTo>
                    <a:pt x="22256" y="366459"/>
                  </a:lnTo>
                  <a:lnTo>
                    <a:pt x="85986" y="387230"/>
                  </a:lnTo>
                  <a:lnTo>
                    <a:pt x="124269" y="391804"/>
                  </a:lnTo>
                  <a:lnTo>
                    <a:pt x="151919" y="393023"/>
                  </a:lnTo>
                  <a:lnTo>
                    <a:pt x="157692" y="393023"/>
                  </a:lnTo>
                  <a:lnTo>
                    <a:pt x="163465" y="393023"/>
                  </a:lnTo>
                  <a:lnTo>
                    <a:pt x="168933" y="393023"/>
                  </a:lnTo>
                  <a:lnTo>
                    <a:pt x="210316" y="390021"/>
                  </a:lnTo>
                  <a:lnTo>
                    <a:pt x="266165" y="378360"/>
                  </a:lnTo>
                  <a:lnTo>
                    <a:pt x="309725" y="351814"/>
                  </a:lnTo>
                  <a:lnTo>
                    <a:pt x="315383" y="335398"/>
                  </a:lnTo>
                  <a:lnTo>
                    <a:pt x="315383" y="57623"/>
                  </a:lnTo>
                  <a:lnTo>
                    <a:pt x="303561" y="35244"/>
                  </a:lnTo>
                  <a:lnTo>
                    <a:pt x="270718" y="16922"/>
                  </a:lnTo>
                  <a:lnTo>
                    <a:pt x="220785" y="4545"/>
                  </a:lnTo>
                  <a:lnTo>
                    <a:pt x="157691" y="0"/>
                  </a:lnTo>
                  <a:close/>
                </a:path>
                <a:path w="315595" h="393064">
                  <a:moveTo>
                    <a:pt x="315383" y="55508"/>
                  </a:moveTo>
                  <a:lnTo>
                    <a:pt x="303604" y="74666"/>
                  </a:lnTo>
                  <a:lnTo>
                    <a:pt x="270833" y="90373"/>
                  </a:lnTo>
                  <a:lnTo>
                    <a:pt x="220914" y="100996"/>
                  </a:lnTo>
                  <a:lnTo>
                    <a:pt x="157692" y="104900"/>
                  </a:lnTo>
                  <a:lnTo>
                    <a:pt x="94470" y="101039"/>
                  </a:lnTo>
                  <a:lnTo>
                    <a:pt x="44550" y="90487"/>
                  </a:lnTo>
                  <a:lnTo>
                    <a:pt x="11778" y="74794"/>
                  </a:lnTo>
                  <a:lnTo>
                    <a:pt x="0" y="55508"/>
                  </a:lnTo>
                  <a:lnTo>
                    <a:pt x="11821" y="35255"/>
                  </a:lnTo>
                  <a:lnTo>
                    <a:pt x="44664" y="17461"/>
                  </a:lnTo>
                  <a:lnTo>
                    <a:pt x="94598" y="4813"/>
                  </a:lnTo>
                  <a:lnTo>
                    <a:pt x="157691" y="0"/>
                  </a:lnTo>
                  <a:lnTo>
                    <a:pt x="220785" y="4813"/>
                  </a:lnTo>
                  <a:lnTo>
                    <a:pt x="270718" y="17461"/>
                  </a:lnTo>
                  <a:lnTo>
                    <a:pt x="303561" y="35255"/>
                  </a:lnTo>
                  <a:lnTo>
                    <a:pt x="315383" y="55508"/>
                  </a:lnTo>
                  <a:close/>
                </a:path>
                <a:path w="315595" h="393064">
                  <a:moveTo>
                    <a:pt x="315383" y="153372"/>
                  </a:moveTo>
                  <a:lnTo>
                    <a:pt x="303604" y="172537"/>
                  </a:lnTo>
                  <a:lnTo>
                    <a:pt x="270833" y="188245"/>
                  </a:lnTo>
                  <a:lnTo>
                    <a:pt x="220914" y="198864"/>
                  </a:lnTo>
                  <a:lnTo>
                    <a:pt x="157692" y="202766"/>
                  </a:lnTo>
                  <a:lnTo>
                    <a:pt x="94470" y="198907"/>
                  </a:lnTo>
                  <a:lnTo>
                    <a:pt x="44550" y="188359"/>
                  </a:lnTo>
                  <a:lnTo>
                    <a:pt x="11778" y="172666"/>
                  </a:lnTo>
                  <a:lnTo>
                    <a:pt x="0" y="153372"/>
                  </a:lnTo>
                </a:path>
                <a:path w="315595" h="393064">
                  <a:moveTo>
                    <a:pt x="315383" y="250331"/>
                  </a:moveTo>
                  <a:lnTo>
                    <a:pt x="303605" y="269496"/>
                  </a:lnTo>
                  <a:lnTo>
                    <a:pt x="270833" y="285202"/>
                  </a:lnTo>
                  <a:lnTo>
                    <a:pt x="220914" y="295821"/>
                  </a:lnTo>
                  <a:lnTo>
                    <a:pt x="157692" y="299723"/>
                  </a:lnTo>
                  <a:lnTo>
                    <a:pt x="94470" y="295864"/>
                  </a:lnTo>
                  <a:lnTo>
                    <a:pt x="44550" y="285317"/>
                  </a:lnTo>
                  <a:lnTo>
                    <a:pt x="11778" y="269625"/>
                  </a:lnTo>
                  <a:lnTo>
                    <a:pt x="0" y="250331"/>
                  </a:lnTo>
                </a:path>
                <a:path w="315595" h="393064">
                  <a:moveTo>
                    <a:pt x="157691" y="0"/>
                  </a:moveTo>
                  <a:lnTo>
                    <a:pt x="94598" y="4545"/>
                  </a:lnTo>
                  <a:lnTo>
                    <a:pt x="44664" y="16922"/>
                  </a:lnTo>
                  <a:lnTo>
                    <a:pt x="11821" y="35244"/>
                  </a:lnTo>
                  <a:lnTo>
                    <a:pt x="0" y="57623"/>
                  </a:lnTo>
                  <a:lnTo>
                    <a:pt x="0" y="335398"/>
                  </a:lnTo>
                  <a:lnTo>
                    <a:pt x="22256" y="366459"/>
                  </a:lnTo>
                  <a:lnTo>
                    <a:pt x="85986" y="387230"/>
                  </a:lnTo>
                  <a:lnTo>
                    <a:pt x="124269" y="391804"/>
                  </a:lnTo>
                  <a:lnTo>
                    <a:pt x="151919" y="393023"/>
                  </a:lnTo>
                  <a:lnTo>
                    <a:pt x="157692" y="393023"/>
                  </a:lnTo>
                  <a:lnTo>
                    <a:pt x="163465" y="393023"/>
                  </a:lnTo>
                  <a:lnTo>
                    <a:pt x="168933" y="393023"/>
                  </a:lnTo>
                  <a:lnTo>
                    <a:pt x="210316" y="390021"/>
                  </a:lnTo>
                  <a:lnTo>
                    <a:pt x="266165" y="378360"/>
                  </a:lnTo>
                  <a:lnTo>
                    <a:pt x="309725" y="351814"/>
                  </a:lnTo>
                  <a:lnTo>
                    <a:pt x="315383" y="335398"/>
                  </a:lnTo>
                  <a:lnTo>
                    <a:pt x="315383" y="57623"/>
                  </a:lnTo>
                  <a:lnTo>
                    <a:pt x="303561" y="35244"/>
                  </a:lnTo>
                  <a:lnTo>
                    <a:pt x="270718" y="16922"/>
                  </a:lnTo>
                  <a:lnTo>
                    <a:pt x="220785" y="4545"/>
                  </a:lnTo>
                  <a:lnTo>
                    <a:pt x="157691" y="0"/>
                  </a:lnTo>
                  <a:close/>
                </a:path>
              </a:pathLst>
            </a:custGeom>
            <a:ln w="179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36" y="2313559"/>
            <a:ext cx="7298055" cy="1415415"/>
          </a:xfrm>
          <a:prstGeom prst="rect"/>
        </p:spPr>
        <p:txBody>
          <a:bodyPr wrap="square" lIns="0" tIns="95885" rIns="0" bIns="0" rtlCol="0" vert="horz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dirty="0" sz="4800" spc="110"/>
              <a:t>Modern</a:t>
            </a:r>
            <a:r>
              <a:rPr dirty="0" sz="4800" spc="-180"/>
              <a:t> </a:t>
            </a:r>
            <a:r>
              <a:rPr dirty="0" sz="4800" spc="50"/>
              <a:t>data</a:t>
            </a:r>
            <a:r>
              <a:rPr dirty="0" sz="4800" spc="-180"/>
              <a:t> </a:t>
            </a:r>
            <a:r>
              <a:rPr dirty="0" sz="4800" spc="-70"/>
              <a:t>architecture </a:t>
            </a:r>
            <a:r>
              <a:rPr dirty="0" sz="4800" spc="-30"/>
              <a:t>pattern:</a:t>
            </a:r>
            <a:r>
              <a:rPr dirty="0" sz="4800" spc="-254"/>
              <a:t> </a:t>
            </a:r>
            <a:r>
              <a:rPr dirty="0" sz="4800" spc="100"/>
              <a:t>Data</a:t>
            </a:r>
            <a:r>
              <a:rPr dirty="0" sz="4800" spc="-270"/>
              <a:t> </a:t>
            </a:r>
            <a:r>
              <a:rPr dirty="0" sz="4800" spc="35"/>
              <a:t>mesh</a:t>
            </a:r>
            <a:endParaRPr sz="48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112316" y="6459066"/>
            <a:ext cx="2841625" cy="13144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reserved.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8300" y="2489454"/>
            <a:ext cx="2696845" cy="173228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75"/>
              </a:spcBef>
            </a:pPr>
            <a:r>
              <a:rPr dirty="0" sz="4000" spc="8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4000" spc="-1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35" b="1">
                <a:solidFill>
                  <a:srgbClr val="FFFFFF"/>
                </a:solidFill>
                <a:latin typeface="Trebuchet MS"/>
                <a:cs typeface="Trebuchet MS"/>
              </a:rPr>
              <a:t>mesh: </a:t>
            </a:r>
            <a:r>
              <a:rPr dirty="0" sz="4000" b="1">
                <a:solidFill>
                  <a:srgbClr val="FFFFFF"/>
                </a:solidFill>
                <a:latin typeface="Trebuchet MS"/>
                <a:cs typeface="Trebuchet MS"/>
              </a:rPr>
              <a:t>four</a:t>
            </a:r>
            <a:r>
              <a:rPr dirty="0" sz="40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0" b="1">
                <a:solidFill>
                  <a:srgbClr val="FFFFFF"/>
                </a:solidFill>
                <a:latin typeface="Trebuchet MS"/>
                <a:cs typeface="Trebuchet MS"/>
              </a:rPr>
              <a:t>core </a:t>
            </a:r>
            <a:r>
              <a:rPr dirty="0" sz="4000" spc="-10" b="1">
                <a:solidFill>
                  <a:srgbClr val="FFFFFF"/>
                </a:solidFill>
                <a:latin typeface="Trebuchet MS"/>
                <a:cs typeface="Trebuchet MS"/>
              </a:rPr>
              <a:t>principles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885434" y="1356486"/>
            <a:ext cx="26149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65">
                <a:solidFill>
                  <a:srgbClr val="FFFFFF"/>
                </a:solidFill>
                <a:latin typeface="Trebuchet MS"/>
                <a:cs typeface="Trebuchet MS"/>
              </a:rPr>
              <a:t>Domain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ownership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85434" y="2523566"/>
            <a:ext cx="244729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>
                <a:latin typeface="Trebuchet MS"/>
                <a:cs typeface="Trebuchet MS"/>
              </a:rPr>
              <a:t>Data</a:t>
            </a:r>
            <a:r>
              <a:rPr dirty="0" sz="2400" spc="-55" b="0">
                <a:latin typeface="Trebuchet MS"/>
                <a:cs typeface="Trebuchet MS"/>
              </a:rPr>
              <a:t> </a:t>
            </a:r>
            <a:r>
              <a:rPr dirty="0" sz="2400" b="0">
                <a:latin typeface="Trebuchet MS"/>
                <a:cs typeface="Trebuchet MS"/>
              </a:rPr>
              <a:t>as</a:t>
            </a:r>
            <a:r>
              <a:rPr dirty="0" sz="2400" spc="-60" b="0">
                <a:latin typeface="Trebuchet MS"/>
                <a:cs typeface="Trebuchet MS"/>
              </a:rPr>
              <a:t> </a:t>
            </a:r>
            <a:r>
              <a:rPr dirty="0" sz="2400" b="0">
                <a:latin typeface="Trebuchet MS"/>
                <a:cs typeface="Trebuchet MS"/>
              </a:rPr>
              <a:t>a</a:t>
            </a:r>
            <a:r>
              <a:rPr dirty="0" sz="2400" spc="-45" b="0">
                <a:latin typeface="Trebuchet MS"/>
                <a:cs typeface="Trebuchet MS"/>
              </a:rPr>
              <a:t> </a:t>
            </a:r>
            <a:r>
              <a:rPr dirty="0" sz="2400" spc="-10" b="0">
                <a:latin typeface="Trebuchet MS"/>
                <a:cs typeface="Trebuchet MS"/>
              </a:rPr>
              <a:t>product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885434" y="3691508"/>
            <a:ext cx="5207000" cy="1558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Self-serve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platform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Federated</a:t>
            </a:r>
            <a:r>
              <a:rPr dirty="0" sz="24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computational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governance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658923" y="1305052"/>
            <a:ext cx="820419" cy="507365"/>
            <a:chOff x="4658923" y="1305052"/>
            <a:chExt cx="820419" cy="50736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20" y="1776095"/>
              <a:ext cx="513079" cy="3619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79289" y="1353693"/>
              <a:ext cx="88980" cy="1905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5761" y="1353312"/>
              <a:ext cx="533400" cy="45847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48809" y="1621155"/>
              <a:ext cx="390906" cy="6858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75174" y="1472184"/>
              <a:ext cx="99060" cy="9804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58923" y="1305052"/>
              <a:ext cx="308554" cy="453898"/>
            </a:xfrm>
            <a:prstGeom prst="rect">
              <a:avLst/>
            </a:prstGeom>
          </p:spPr>
        </p:pic>
      </p:grpSp>
      <p:grpSp>
        <p:nvGrpSpPr>
          <p:cNvPr id="13" name="object 13" descr=""/>
          <p:cNvGrpSpPr/>
          <p:nvPr/>
        </p:nvGrpSpPr>
        <p:grpSpPr>
          <a:xfrm>
            <a:off x="4657471" y="2366898"/>
            <a:ext cx="824230" cy="735965"/>
            <a:chOff x="4657471" y="2366898"/>
            <a:chExt cx="824230" cy="735965"/>
          </a:xfrm>
        </p:grpSpPr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75403" y="2641472"/>
              <a:ext cx="241808" cy="6705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37303" y="2411094"/>
              <a:ext cx="418592" cy="19659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73041" y="2527185"/>
              <a:ext cx="337438" cy="395592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48173" y="2632709"/>
              <a:ext cx="333273" cy="470153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58055" y="2446146"/>
              <a:ext cx="51943" cy="51942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24273" y="2534284"/>
              <a:ext cx="50800" cy="5080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93793" y="2639440"/>
              <a:ext cx="50800" cy="5080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57471" y="2366898"/>
              <a:ext cx="51942" cy="51942"/>
            </a:xfrm>
            <a:prstGeom prst="rect">
              <a:avLst/>
            </a:prstGeom>
          </p:spPr>
        </p:pic>
      </p:grpSp>
      <p:grpSp>
        <p:nvGrpSpPr>
          <p:cNvPr id="22" name="object 22" descr=""/>
          <p:cNvGrpSpPr/>
          <p:nvPr/>
        </p:nvGrpSpPr>
        <p:grpSpPr>
          <a:xfrm>
            <a:off x="4701285" y="3633215"/>
            <a:ext cx="735965" cy="524510"/>
            <a:chOff x="4701285" y="3633215"/>
            <a:chExt cx="735965" cy="524510"/>
          </a:xfrm>
        </p:grpSpPr>
        <p:pic>
          <p:nvPicPr>
            <p:cNvPr id="23" name="object 23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01285" y="3633215"/>
              <a:ext cx="280155" cy="388111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52999" y="4105528"/>
              <a:ext cx="483997" cy="51815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94147" y="3829938"/>
              <a:ext cx="402716" cy="281813"/>
            </a:xfrm>
            <a:prstGeom prst="rect">
              <a:avLst/>
            </a:prstGeom>
          </p:spPr>
        </p:pic>
      </p:grpSp>
      <p:grpSp>
        <p:nvGrpSpPr>
          <p:cNvPr id="26" name="object 26" descr=""/>
          <p:cNvGrpSpPr/>
          <p:nvPr/>
        </p:nvGrpSpPr>
        <p:grpSpPr>
          <a:xfrm>
            <a:off x="4773167" y="4760467"/>
            <a:ext cx="591820" cy="591185"/>
            <a:chOff x="4773167" y="4760467"/>
            <a:chExt cx="591820" cy="591185"/>
          </a:xfrm>
        </p:grpSpPr>
        <p:pic>
          <p:nvPicPr>
            <p:cNvPr id="27" name="object 27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73548" y="4813122"/>
              <a:ext cx="299974" cy="406831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15026" y="5254624"/>
              <a:ext cx="78867" cy="57150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773167" y="4760467"/>
              <a:ext cx="305689" cy="591185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227413" y="4986527"/>
              <a:ext cx="137447" cy="148844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78645" y="4867655"/>
              <a:ext cx="105492" cy="66420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131401" y="4986527"/>
              <a:ext cx="66200" cy="66421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69204" y="5189219"/>
              <a:ext cx="128397" cy="66421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59679" y="4760467"/>
              <a:ext cx="304292" cy="591185"/>
            </a:xfrm>
            <a:prstGeom prst="rect">
              <a:avLst/>
            </a:prstGeom>
          </p:spPr>
        </p:pic>
      </p:grpSp>
      <p:sp>
        <p:nvSpPr>
          <p:cNvPr id="35" name="object 35" descr=""/>
          <p:cNvSpPr txBox="1"/>
          <p:nvPr/>
        </p:nvSpPr>
        <p:spPr>
          <a:xfrm>
            <a:off x="7582027" y="6442506"/>
            <a:ext cx="4332605" cy="208279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u="sng" sz="1200" spc="-10">
                <a:solidFill>
                  <a:srgbClr val="EB965C"/>
                </a:solidFill>
                <a:uFill>
                  <a:solidFill>
                    <a:srgbClr val="EB965C"/>
                  </a:solidFill>
                </a:uFill>
                <a:latin typeface="Trebuchet MS"/>
                <a:cs typeface="Trebuchet MS"/>
                <a:hlinkClick r:id="rId27"/>
              </a:rPr>
              <a:t>https://www.thoughtworks.com/radar/techniques/data-</a:t>
            </a:r>
            <a:r>
              <a:rPr dirty="0" u="sng" sz="1200" spc="-20">
                <a:solidFill>
                  <a:srgbClr val="EB965C"/>
                </a:solidFill>
                <a:uFill>
                  <a:solidFill>
                    <a:srgbClr val="EB965C"/>
                  </a:solidFill>
                </a:uFill>
                <a:latin typeface="Trebuchet MS"/>
                <a:cs typeface="Trebuchet MS"/>
                <a:hlinkClick r:id="rId27"/>
              </a:rPr>
              <a:t>mesh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6" name="object 3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5"/>
              <a:t>What</a:t>
            </a:r>
            <a:r>
              <a:rPr dirty="0" spc="-90"/>
              <a:t> </a:t>
            </a:r>
            <a:r>
              <a:rPr dirty="0"/>
              <a:t>is</a:t>
            </a:r>
            <a:r>
              <a:rPr dirty="0" spc="-105"/>
              <a:t> </a:t>
            </a:r>
            <a:r>
              <a:rPr dirty="0"/>
              <a:t>a</a:t>
            </a:r>
            <a:r>
              <a:rPr dirty="0" spc="-100"/>
              <a:t> </a:t>
            </a:r>
            <a:r>
              <a:rPr dirty="0"/>
              <a:t>data</a:t>
            </a:r>
            <a:r>
              <a:rPr dirty="0" spc="-75"/>
              <a:t> </a:t>
            </a:r>
            <a:r>
              <a:rPr dirty="0" spc="-10"/>
              <a:t>product?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73316" y="1841119"/>
            <a:ext cx="4384040" cy="398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23431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Read-only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analytical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organized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FFFFFF"/>
                </a:solidFill>
                <a:latin typeface="Trebuchet MS"/>
                <a:cs typeface="Trebuchet MS"/>
              </a:rPr>
              <a:t>domains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71755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Broad,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cohesive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collections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related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aligned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dirty="0" sz="20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cases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goals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1143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FFFFFF"/>
                </a:solidFill>
                <a:latin typeface="Trebuchet MS"/>
                <a:cs typeface="Trebuchet MS"/>
              </a:rPr>
              <a:t>autonomous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Trebuchet MS"/>
                <a:cs typeface="Trebuchet MS"/>
              </a:rPr>
              <a:t>manages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dirty="0" sz="2000" spc="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independently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provide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contract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ease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sharing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191" y="1770888"/>
            <a:ext cx="5711952" cy="407060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32118" y="1813814"/>
            <a:ext cx="25400" cy="4118825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4478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Create</a:t>
            </a:r>
            <a:r>
              <a:rPr dirty="0" spc="-60"/>
              <a:t> </a:t>
            </a:r>
            <a:r>
              <a:rPr dirty="0"/>
              <a:t>data</a:t>
            </a:r>
            <a:r>
              <a:rPr dirty="0" spc="-85"/>
              <a:t> </a:t>
            </a:r>
            <a:r>
              <a:rPr dirty="0"/>
              <a:t>product</a:t>
            </a:r>
            <a:r>
              <a:rPr dirty="0" spc="-85"/>
              <a:t> </a:t>
            </a:r>
            <a:r>
              <a:rPr dirty="0"/>
              <a:t>with</a:t>
            </a:r>
            <a:r>
              <a:rPr dirty="0" spc="-85"/>
              <a:t> </a:t>
            </a:r>
            <a:r>
              <a:rPr dirty="0" spc="-10"/>
              <a:t>Athena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530351" y="1642872"/>
            <a:ext cx="2150745" cy="3272154"/>
          </a:xfrm>
          <a:custGeom>
            <a:avLst/>
            <a:gdLst/>
            <a:ahLst/>
            <a:cxnLst/>
            <a:rect l="l" t="t" r="r" b="b"/>
            <a:pathLst>
              <a:path w="2150745" h="3272154">
                <a:moveTo>
                  <a:pt x="0" y="3272028"/>
                </a:moveTo>
                <a:lnTo>
                  <a:pt x="2150364" y="3272028"/>
                </a:lnTo>
                <a:lnTo>
                  <a:pt x="2150364" y="0"/>
                </a:lnTo>
                <a:lnTo>
                  <a:pt x="0" y="0"/>
                </a:lnTo>
                <a:lnTo>
                  <a:pt x="0" y="3272028"/>
                </a:lnTo>
                <a:close/>
              </a:path>
            </a:pathLst>
          </a:custGeom>
          <a:ln w="12700">
            <a:solidFill>
              <a:srgbClr val="6BA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032967" y="1710944"/>
            <a:ext cx="11671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77AC41"/>
                </a:solidFill>
                <a:latin typeface="Trebuchet MS"/>
                <a:cs typeface="Trebuchet MS"/>
              </a:rPr>
              <a:t>Application</a:t>
            </a:r>
            <a:r>
              <a:rPr dirty="0" sz="1200" spc="50" b="1">
                <a:solidFill>
                  <a:srgbClr val="77AC41"/>
                </a:solidFill>
                <a:latin typeface="Trebuchet MS"/>
                <a:cs typeface="Trebuchet MS"/>
              </a:rPr>
              <a:t> </a:t>
            </a:r>
            <a:r>
              <a:rPr dirty="0" sz="1200" spc="-25" b="1">
                <a:solidFill>
                  <a:srgbClr val="77AC41"/>
                </a:solidFill>
                <a:latin typeface="Trebuchet MS"/>
                <a:cs typeface="Trebuchet MS"/>
              </a:rPr>
              <a:t>VPC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383791" y="2345435"/>
            <a:ext cx="3429000" cy="1082040"/>
            <a:chOff x="1383791" y="2345435"/>
            <a:chExt cx="3429000" cy="108204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3791" y="2345435"/>
              <a:ext cx="580644" cy="57912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8996" y="2772155"/>
              <a:ext cx="653796" cy="655320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364614" y="2947796"/>
            <a:ext cx="6394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7874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Orders database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347469" y="4239514"/>
            <a:ext cx="6788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" marR="5080" indent="-1905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Customer metadata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536912" y="1661654"/>
            <a:ext cx="6038215" cy="2279650"/>
            <a:chOff x="536912" y="1661654"/>
            <a:chExt cx="6038215" cy="2279650"/>
          </a:xfrm>
        </p:grpSpPr>
        <p:sp>
          <p:nvSpPr>
            <p:cNvPr id="11" name="object 11" descr=""/>
            <p:cNvSpPr/>
            <p:nvPr/>
          </p:nvSpPr>
          <p:spPr>
            <a:xfrm>
              <a:off x="6012836" y="2804924"/>
              <a:ext cx="562610" cy="585470"/>
            </a:xfrm>
            <a:custGeom>
              <a:avLst/>
              <a:gdLst/>
              <a:ahLst/>
              <a:cxnLst/>
              <a:rect l="l" t="t" r="r" b="b"/>
              <a:pathLst>
                <a:path w="562609" h="585470">
                  <a:moveTo>
                    <a:pt x="264108" y="0"/>
                  </a:moveTo>
                  <a:lnTo>
                    <a:pt x="201174" y="2539"/>
                  </a:lnTo>
                  <a:lnTo>
                    <a:pt x="140121" y="11429"/>
                  </a:lnTo>
                  <a:lnTo>
                    <a:pt x="85214" y="25399"/>
                  </a:lnTo>
                  <a:lnTo>
                    <a:pt x="40715" y="44449"/>
                  </a:lnTo>
                  <a:lnTo>
                    <a:pt x="0" y="93979"/>
                  </a:lnTo>
                  <a:lnTo>
                    <a:pt x="39" y="95249"/>
                  </a:lnTo>
                  <a:lnTo>
                    <a:pt x="799" y="100329"/>
                  </a:lnTo>
                  <a:lnTo>
                    <a:pt x="56938" y="519429"/>
                  </a:lnTo>
                  <a:lnTo>
                    <a:pt x="107716" y="563879"/>
                  </a:lnTo>
                  <a:lnTo>
                    <a:pt x="157332" y="576579"/>
                  </a:lnTo>
                  <a:lnTo>
                    <a:pt x="212190" y="584199"/>
                  </a:lnTo>
                  <a:lnTo>
                    <a:pt x="264109" y="585469"/>
                  </a:lnTo>
                  <a:lnTo>
                    <a:pt x="296986" y="585470"/>
                  </a:lnTo>
                  <a:lnTo>
                    <a:pt x="329152" y="582930"/>
                  </a:lnTo>
                  <a:lnTo>
                    <a:pt x="388305" y="572770"/>
                  </a:lnTo>
                  <a:lnTo>
                    <a:pt x="427101" y="561340"/>
                  </a:lnTo>
                  <a:lnTo>
                    <a:pt x="432521" y="558800"/>
                  </a:lnTo>
                  <a:lnTo>
                    <a:pt x="264109" y="558799"/>
                  </a:lnTo>
                  <a:lnTo>
                    <a:pt x="188515" y="554989"/>
                  </a:lnTo>
                  <a:lnTo>
                    <a:pt x="131723" y="543559"/>
                  </a:lnTo>
                  <a:lnTo>
                    <a:pt x="95991" y="529589"/>
                  </a:lnTo>
                  <a:lnTo>
                    <a:pt x="83579" y="518159"/>
                  </a:lnTo>
                  <a:lnTo>
                    <a:pt x="83545" y="516889"/>
                  </a:lnTo>
                  <a:lnTo>
                    <a:pt x="32520" y="137159"/>
                  </a:lnTo>
                  <a:lnTo>
                    <a:pt x="115977" y="137159"/>
                  </a:lnTo>
                  <a:lnTo>
                    <a:pt x="110335" y="135889"/>
                  </a:lnTo>
                  <a:lnTo>
                    <a:pt x="107902" y="135889"/>
                  </a:lnTo>
                  <a:lnTo>
                    <a:pt x="102471" y="134619"/>
                  </a:lnTo>
                  <a:lnTo>
                    <a:pt x="99472" y="133349"/>
                  </a:lnTo>
                  <a:lnTo>
                    <a:pt x="94352" y="132079"/>
                  </a:lnTo>
                  <a:lnTo>
                    <a:pt x="92186" y="132079"/>
                  </a:lnTo>
                  <a:lnTo>
                    <a:pt x="87255" y="130809"/>
                  </a:lnTo>
                  <a:lnTo>
                    <a:pt x="84511" y="129539"/>
                  </a:lnTo>
                  <a:lnTo>
                    <a:pt x="79891" y="128269"/>
                  </a:lnTo>
                  <a:lnTo>
                    <a:pt x="77969" y="126999"/>
                  </a:lnTo>
                  <a:lnTo>
                    <a:pt x="71116" y="124459"/>
                  </a:lnTo>
                  <a:lnTo>
                    <a:pt x="68906" y="124459"/>
                  </a:lnTo>
                  <a:lnTo>
                    <a:pt x="67029" y="123189"/>
                  </a:lnTo>
                  <a:lnTo>
                    <a:pt x="65374" y="123189"/>
                  </a:lnTo>
                  <a:lnTo>
                    <a:pt x="63597" y="121919"/>
                  </a:lnTo>
                  <a:lnTo>
                    <a:pt x="61536" y="120649"/>
                  </a:lnTo>
                  <a:lnTo>
                    <a:pt x="59363" y="120649"/>
                  </a:lnTo>
                  <a:lnTo>
                    <a:pt x="55831" y="118109"/>
                  </a:lnTo>
                  <a:lnTo>
                    <a:pt x="54432" y="118109"/>
                  </a:lnTo>
                  <a:lnTo>
                    <a:pt x="51153" y="116839"/>
                  </a:lnTo>
                  <a:lnTo>
                    <a:pt x="49300" y="115569"/>
                  </a:lnTo>
                  <a:lnTo>
                    <a:pt x="46355" y="114299"/>
                  </a:lnTo>
                  <a:lnTo>
                    <a:pt x="45249" y="113029"/>
                  </a:lnTo>
                  <a:lnTo>
                    <a:pt x="44022" y="113029"/>
                  </a:lnTo>
                  <a:lnTo>
                    <a:pt x="42556" y="111759"/>
                  </a:lnTo>
                  <a:lnTo>
                    <a:pt x="41010" y="110489"/>
                  </a:lnTo>
                  <a:lnTo>
                    <a:pt x="38665" y="109219"/>
                  </a:lnTo>
                  <a:lnTo>
                    <a:pt x="37825" y="107949"/>
                  </a:lnTo>
                  <a:lnTo>
                    <a:pt x="35759" y="106679"/>
                  </a:lnTo>
                  <a:lnTo>
                    <a:pt x="34533" y="105409"/>
                  </a:lnTo>
                  <a:lnTo>
                    <a:pt x="32800" y="104139"/>
                  </a:lnTo>
                  <a:lnTo>
                    <a:pt x="32254" y="104139"/>
                  </a:lnTo>
                  <a:lnTo>
                    <a:pt x="30814" y="101599"/>
                  </a:lnTo>
                  <a:lnTo>
                    <a:pt x="29948" y="101599"/>
                  </a:lnTo>
                  <a:lnTo>
                    <a:pt x="28855" y="99059"/>
                  </a:lnTo>
                  <a:lnTo>
                    <a:pt x="28602" y="99059"/>
                  </a:lnTo>
                  <a:lnTo>
                    <a:pt x="27802" y="97789"/>
                  </a:lnTo>
                  <a:lnTo>
                    <a:pt x="27269" y="96519"/>
                  </a:lnTo>
                  <a:lnTo>
                    <a:pt x="27042" y="95249"/>
                  </a:lnTo>
                  <a:lnTo>
                    <a:pt x="26683" y="92709"/>
                  </a:lnTo>
                  <a:lnTo>
                    <a:pt x="38807" y="77469"/>
                  </a:lnTo>
                  <a:lnTo>
                    <a:pt x="71240" y="59689"/>
                  </a:lnTo>
                  <a:lnTo>
                    <a:pt x="121352" y="43179"/>
                  </a:lnTo>
                  <a:lnTo>
                    <a:pt x="186518" y="30479"/>
                  </a:lnTo>
                  <a:lnTo>
                    <a:pt x="264108" y="26669"/>
                  </a:lnTo>
                  <a:lnTo>
                    <a:pt x="445999" y="26670"/>
                  </a:lnTo>
                  <a:lnTo>
                    <a:pt x="443032" y="25400"/>
                  </a:lnTo>
                  <a:lnTo>
                    <a:pt x="388119" y="11430"/>
                  </a:lnTo>
                  <a:lnTo>
                    <a:pt x="327057" y="2540"/>
                  </a:lnTo>
                  <a:lnTo>
                    <a:pt x="264108" y="0"/>
                  </a:lnTo>
                  <a:close/>
                </a:path>
                <a:path w="562609" h="585470">
                  <a:moveTo>
                    <a:pt x="343234" y="262890"/>
                  </a:moveTo>
                  <a:lnTo>
                    <a:pt x="280269" y="262890"/>
                  </a:lnTo>
                  <a:lnTo>
                    <a:pt x="325856" y="284480"/>
                  </a:lnTo>
                  <a:lnTo>
                    <a:pt x="374404" y="306070"/>
                  </a:lnTo>
                  <a:lnTo>
                    <a:pt x="422916" y="325120"/>
                  </a:lnTo>
                  <a:lnTo>
                    <a:pt x="468396" y="340360"/>
                  </a:lnTo>
                  <a:lnTo>
                    <a:pt x="444806" y="515620"/>
                  </a:lnTo>
                  <a:lnTo>
                    <a:pt x="444717" y="516890"/>
                  </a:lnTo>
                  <a:lnTo>
                    <a:pt x="444684" y="518160"/>
                  </a:lnTo>
                  <a:lnTo>
                    <a:pt x="443548" y="520700"/>
                  </a:lnTo>
                  <a:lnTo>
                    <a:pt x="439374" y="524510"/>
                  </a:lnTo>
                  <a:lnTo>
                    <a:pt x="431011" y="529590"/>
                  </a:lnTo>
                  <a:lnTo>
                    <a:pt x="417305" y="535940"/>
                  </a:lnTo>
                  <a:lnTo>
                    <a:pt x="409494" y="539750"/>
                  </a:lnTo>
                  <a:lnTo>
                    <a:pt x="355321" y="552450"/>
                  </a:lnTo>
                  <a:lnTo>
                    <a:pt x="295494" y="558800"/>
                  </a:lnTo>
                  <a:lnTo>
                    <a:pt x="432521" y="558800"/>
                  </a:lnTo>
                  <a:lnTo>
                    <a:pt x="468217" y="530860"/>
                  </a:lnTo>
                  <a:lnTo>
                    <a:pt x="494409" y="346710"/>
                  </a:lnTo>
                  <a:lnTo>
                    <a:pt x="551023" y="346710"/>
                  </a:lnTo>
                  <a:lnTo>
                    <a:pt x="555740" y="341630"/>
                  </a:lnTo>
                  <a:lnTo>
                    <a:pt x="560383" y="336550"/>
                  </a:lnTo>
                  <a:lnTo>
                    <a:pt x="562227" y="330200"/>
                  </a:lnTo>
                  <a:lnTo>
                    <a:pt x="561566" y="326390"/>
                  </a:lnTo>
                  <a:lnTo>
                    <a:pt x="527920" y="326390"/>
                  </a:lnTo>
                  <a:lnTo>
                    <a:pt x="519854" y="325120"/>
                  </a:lnTo>
                  <a:lnTo>
                    <a:pt x="509773" y="323850"/>
                  </a:lnTo>
                  <a:lnTo>
                    <a:pt x="497863" y="321310"/>
                  </a:lnTo>
                  <a:lnTo>
                    <a:pt x="498905" y="313690"/>
                  </a:lnTo>
                  <a:lnTo>
                    <a:pt x="471995" y="313690"/>
                  </a:lnTo>
                  <a:lnTo>
                    <a:pt x="432501" y="299720"/>
                  </a:lnTo>
                  <a:lnTo>
                    <a:pt x="387866" y="281940"/>
                  </a:lnTo>
                  <a:lnTo>
                    <a:pt x="343234" y="262890"/>
                  </a:lnTo>
                  <a:close/>
                </a:path>
                <a:path w="562609" h="585470">
                  <a:moveTo>
                    <a:pt x="240551" y="396239"/>
                  </a:moveTo>
                  <a:lnTo>
                    <a:pt x="133881" y="396239"/>
                  </a:lnTo>
                  <a:lnTo>
                    <a:pt x="127928" y="402589"/>
                  </a:lnTo>
                  <a:lnTo>
                    <a:pt x="127928" y="510539"/>
                  </a:lnTo>
                  <a:lnTo>
                    <a:pt x="133882" y="515619"/>
                  </a:lnTo>
                  <a:lnTo>
                    <a:pt x="240551" y="515619"/>
                  </a:lnTo>
                  <a:lnTo>
                    <a:pt x="246516" y="510539"/>
                  </a:lnTo>
                  <a:lnTo>
                    <a:pt x="246516" y="488949"/>
                  </a:lnTo>
                  <a:lnTo>
                    <a:pt x="154596" y="488949"/>
                  </a:lnTo>
                  <a:lnTo>
                    <a:pt x="154596" y="422909"/>
                  </a:lnTo>
                  <a:lnTo>
                    <a:pt x="246516" y="422909"/>
                  </a:lnTo>
                  <a:lnTo>
                    <a:pt x="246516" y="402589"/>
                  </a:lnTo>
                  <a:lnTo>
                    <a:pt x="240551" y="396239"/>
                  </a:lnTo>
                  <a:close/>
                </a:path>
                <a:path w="562609" h="585470">
                  <a:moveTo>
                    <a:pt x="246516" y="422909"/>
                  </a:moveTo>
                  <a:lnTo>
                    <a:pt x="219859" y="422909"/>
                  </a:lnTo>
                  <a:lnTo>
                    <a:pt x="219859" y="488949"/>
                  </a:lnTo>
                  <a:lnTo>
                    <a:pt x="246516" y="488949"/>
                  </a:lnTo>
                  <a:lnTo>
                    <a:pt x="246516" y="422909"/>
                  </a:lnTo>
                  <a:close/>
                </a:path>
                <a:path w="562609" h="585470">
                  <a:moveTo>
                    <a:pt x="355140" y="337820"/>
                  </a:moveTo>
                  <a:lnTo>
                    <a:pt x="329611" y="342900"/>
                  </a:lnTo>
                  <a:lnTo>
                    <a:pt x="308740" y="356870"/>
                  </a:lnTo>
                  <a:lnTo>
                    <a:pt x="294656" y="378460"/>
                  </a:lnTo>
                  <a:lnTo>
                    <a:pt x="289488" y="403860"/>
                  </a:lnTo>
                  <a:lnTo>
                    <a:pt x="294656" y="429260"/>
                  </a:lnTo>
                  <a:lnTo>
                    <a:pt x="308740" y="450850"/>
                  </a:lnTo>
                  <a:lnTo>
                    <a:pt x="329611" y="464820"/>
                  </a:lnTo>
                  <a:lnTo>
                    <a:pt x="355140" y="469900"/>
                  </a:lnTo>
                  <a:lnTo>
                    <a:pt x="380669" y="464820"/>
                  </a:lnTo>
                  <a:lnTo>
                    <a:pt x="401540" y="450850"/>
                  </a:lnTo>
                  <a:lnTo>
                    <a:pt x="406511" y="443230"/>
                  </a:lnTo>
                  <a:lnTo>
                    <a:pt x="355140" y="443230"/>
                  </a:lnTo>
                  <a:lnTo>
                    <a:pt x="339980" y="440690"/>
                  </a:lnTo>
                  <a:lnTo>
                    <a:pt x="327583" y="431800"/>
                  </a:lnTo>
                  <a:lnTo>
                    <a:pt x="319215" y="419100"/>
                  </a:lnTo>
                  <a:lnTo>
                    <a:pt x="316144" y="403860"/>
                  </a:lnTo>
                  <a:lnTo>
                    <a:pt x="319215" y="388620"/>
                  </a:lnTo>
                  <a:lnTo>
                    <a:pt x="327583" y="375920"/>
                  </a:lnTo>
                  <a:lnTo>
                    <a:pt x="339980" y="367030"/>
                  </a:lnTo>
                  <a:lnTo>
                    <a:pt x="355140" y="364490"/>
                  </a:lnTo>
                  <a:lnTo>
                    <a:pt x="406511" y="364490"/>
                  </a:lnTo>
                  <a:lnTo>
                    <a:pt x="401540" y="356870"/>
                  </a:lnTo>
                  <a:lnTo>
                    <a:pt x="380669" y="342900"/>
                  </a:lnTo>
                  <a:lnTo>
                    <a:pt x="355140" y="337820"/>
                  </a:lnTo>
                  <a:close/>
                </a:path>
                <a:path w="562609" h="585470">
                  <a:moveTo>
                    <a:pt x="406511" y="364490"/>
                  </a:moveTo>
                  <a:lnTo>
                    <a:pt x="355140" y="364490"/>
                  </a:lnTo>
                  <a:lnTo>
                    <a:pt x="370305" y="367030"/>
                  </a:lnTo>
                  <a:lnTo>
                    <a:pt x="382702" y="375920"/>
                  </a:lnTo>
                  <a:lnTo>
                    <a:pt x="391067" y="388620"/>
                  </a:lnTo>
                  <a:lnTo>
                    <a:pt x="394136" y="403860"/>
                  </a:lnTo>
                  <a:lnTo>
                    <a:pt x="391067" y="419100"/>
                  </a:lnTo>
                  <a:lnTo>
                    <a:pt x="382702" y="431800"/>
                  </a:lnTo>
                  <a:lnTo>
                    <a:pt x="370305" y="440690"/>
                  </a:lnTo>
                  <a:lnTo>
                    <a:pt x="355140" y="443230"/>
                  </a:lnTo>
                  <a:lnTo>
                    <a:pt x="406511" y="443230"/>
                  </a:lnTo>
                  <a:lnTo>
                    <a:pt x="415625" y="429260"/>
                  </a:lnTo>
                  <a:lnTo>
                    <a:pt x="420793" y="403860"/>
                  </a:lnTo>
                  <a:lnTo>
                    <a:pt x="415625" y="378460"/>
                  </a:lnTo>
                  <a:lnTo>
                    <a:pt x="406511" y="364490"/>
                  </a:lnTo>
                  <a:close/>
                </a:path>
                <a:path w="562609" h="585470">
                  <a:moveTo>
                    <a:pt x="163263" y="229869"/>
                  </a:moveTo>
                  <a:lnTo>
                    <a:pt x="156759" y="231139"/>
                  </a:lnTo>
                  <a:lnTo>
                    <a:pt x="151830" y="234949"/>
                  </a:lnTo>
                  <a:lnTo>
                    <a:pt x="91220" y="336549"/>
                  </a:lnTo>
                  <a:lnTo>
                    <a:pt x="91153" y="341629"/>
                  </a:lnTo>
                  <a:lnTo>
                    <a:pt x="95896" y="350519"/>
                  </a:lnTo>
                  <a:lnTo>
                    <a:pt x="100317" y="353059"/>
                  </a:lnTo>
                  <a:lnTo>
                    <a:pt x="226223" y="353059"/>
                  </a:lnTo>
                  <a:lnTo>
                    <a:pt x="230644" y="350519"/>
                  </a:lnTo>
                  <a:lnTo>
                    <a:pt x="233021" y="345439"/>
                  </a:lnTo>
                  <a:lnTo>
                    <a:pt x="235387" y="341629"/>
                  </a:lnTo>
                  <a:lnTo>
                    <a:pt x="235320" y="336549"/>
                  </a:lnTo>
                  <a:lnTo>
                    <a:pt x="229257" y="326389"/>
                  </a:lnTo>
                  <a:lnTo>
                    <a:pt x="128672" y="326389"/>
                  </a:lnTo>
                  <a:lnTo>
                    <a:pt x="163270" y="267969"/>
                  </a:lnTo>
                  <a:lnTo>
                    <a:pt x="194393" y="267969"/>
                  </a:lnTo>
                  <a:lnTo>
                    <a:pt x="174688" y="234949"/>
                  </a:lnTo>
                  <a:lnTo>
                    <a:pt x="169765" y="231139"/>
                  </a:lnTo>
                  <a:lnTo>
                    <a:pt x="163263" y="229869"/>
                  </a:lnTo>
                  <a:close/>
                </a:path>
                <a:path w="562609" h="585470">
                  <a:moveTo>
                    <a:pt x="551023" y="346710"/>
                  </a:moveTo>
                  <a:lnTo>
                    <a:pt x="494409" y="346710"/>
                  </a:lnTo>
                  <a:lnTo>
                    <a:pt x="503639" y="347980"/>
                  </a:lnTo>
                  <a:lnTo>
                    <a:pt x="512370" y="350520"/>
                  </a:lnTo>
                  <a:lnTo>
                    <a:pt x="537062" y="350520"/>
                  </a:lnTo>
                  <a:lnTo>
                    <a:pt x="544760" y="349250"/>
                  </a:lnTo>
                  <a:lnTo>
                    <a:pt x="551023" y="346710"/>
                  </a:lnTo>
                  <a:close/>
                </a:path>
                <a:path w="562609" h="585470">
                  <a:moveTo>
                    <a:pt x="194393" y="267969"/>
                  </a:moveTo>
                  <a:lnTo>
                    <a:pt x="163270" y="267969"/>
                  </a:lnTo>
                  <a:lnTo>
                    <a:pt x="197868" y="326389"/>
                  </a:lnTo>
                  <a:lnTo>
                    <a:pt x="229257" y="326389"/>
                  </a:lnTo>
                  <a:lnTo>
                    <a:pt x="194393" y="267969"/>
                  </a:lnTo>
                  <a:close/>
                </a:path>
                <a:path w="562609" h="585470">
                  <a:moveTo>
                    <a:pt x="546242" y="299720"/>
                  </a:moveTo>
                  <a:lnTo>
                    <a:pt x="500817" y="299720"/>
                  </a:lnTo>
                  <a:lnTo>
                    <a:pt x="515560" y="308610"/>
                  </a:lnTo>
                  <a:lnTo>
                    <a:pt x="525284" y="316230"/>
                  </a:lnTo>
                  <a:lnTo>
                    <a:pt x="531016" y="321310"/>
                  </a:lnTo>
                  <a:lnTo>
                    <a:pt x="533782" y="325120"/>
                  </a:lnTo>
                  <a:lnTo>
                    <a:pt x="527920" y="326390"/>
                  </a:lnTo>
                  <a:lnTo>
                    <a:pt x="561566" y="326390"/>
                  </a:lnTo>
                  <a:lnTo>
                    <a:pt x="560905" y="322580"/>
                  </a:lnTo>
                  <a:lnTo>
                    <a:pt x="555962" y="311150"/>
                  </a:lnTo>
                  <a:lnTo>
                    <a:pt x="546242" y="299720"/>
                  </a:lnTo>
                  <a:close/>
                </a:path>
                <a:path w="562609" h="585470">
                  <a:moveTo>
                    <a:pt x="522530" y="137160"/>
                  </a:moveTo>
                  <a:lnTo>
                    <a:pt x="495741" y="137160"/>
                  </a:lnTo>
                  <a:lnTo>
                    <a:pt x="471995" y="313690"/>
                  </a:lnTo>
                  <a:lnTo>
                    <a:pt x="498905" y="313690"/>
                  </a:lnTo>
                  <a:lnTo>
                    <a:pt x="500817" y="299720"/>
                  </a:lnTo>
                  <a:lnTo>
                    <a:pt x="546242" y="299720"/>
                  </a:lnTo>
                  <a:lnTo>
                    <a:pt x="545163" y="298450"/>
                  </a:lnTo>
                  <a:lnTo>
                    <a:pt x="528175" y="284480"/>
                  </a:lnTo>
                  <a:lnTo>
                    <a:pt x="504671" y="270510"/>
                  </a:lnTo>
                  <a:lnTo>
                    <a:pt x="522530" y="137160"/>
                  </a:lnTo>
                  <a:close/>
                </a:path>
                <a:path w="562609" h="585470">
                  <a:moveTo>
                    <a:pt x="264120" y="212089"/>
                  </a:moveTo>
                  <a:lnTo>
                    <a:pt x="253292" y="214629"/>
                  </a:lnTo>
                  <a:lnTo>
                    <a:pt x="244436" y="220979"/>
                  </a:lnTo>
                  <a:lnTo>
                    <a:pt x="238458" y="229869"/>
                  </a:lnTo>
                  <a:lnTo>
                    <a:pt x="236264" y="240029"/>
                  </a:lnTo>
                  <a:lnTo>
                    <a:pt x="238458" y="251459"/>
                  </a:lnTo>
                  <a:lnTo>
                    <a:pt x="244436" y="260349"/>
                  </a:lnTo>
                  <a:lnTo>
                    <a:pt x="253292" y="266699"/>
                  </a:lnTo>
                  <a:lnTo>
                    <a:pt x="264120" y="267969"/>
                  </a:lnTo>
                  <a:lnTo>
                    <a:pt x="270151" y="267970"/>
                  </a:lnTo>
                  <a:lnTo>
                    <a:pt x="275704" y="266700"/>
                  </a:lnTo>
                  <a:lnTo>
                    <a:pt x="280269" y="262890"/>
                  </a:lnTo>
                  <a:lnTo>
                    <a:pt x="343234" y="262890"/>
                  </a:lnTo>
                  <a:lnTo>
                    <a:pt x="340258" y="261620"/>
                  </a:lnTo>
                  <a:lnTo>
                    <a:pt x="297222" y="241300"/>
                  </a:lnTo>
                  <a:lnTo>
                    <a:pt x="262920" y="241299"/>
                  </a:lnTo>
                  <a:lnTo>
                    <a:pt x="262920" y="240029"/>
                  </a:lnTo>
                  <a:lnTo>
                    <a:pt x="294532" y="240030"/>
                  </a:lnTo>
                  <a:lnTo>
                    <a:pt x="291842" y="238760"/>
                  </a:lnTo>
                  <a:lnTo>
                    <a:pt x="289287" y="228600"/>
                  </a:lnTo>
                  <a:lnTo>
                    <a:pt x="283283" y="220980"/>
                  </a:lnTo>
                  <a:lnTo>
                    <a:pt x="274629" y="214630"/>
                  </a:lnTo>
                  <a:lnTo>
                    <a:pt x="264120" y="212089"/>
                  </a:lnTo>
                  <a:close/>
                </a:path>
                <a:path w="562609" h="585470">
                  <a:moveTo>
                    <a:pt x="294532" y="240030"/>
                  </a:moveTo>
                  <a:lnTo>
                    <a:pt x="264620" y="240029"/>
                  </a:lnTo>
                  <a:lnTo>
                    <a:pt x="263698" y="241299"/>
                  </a:lnTo>
                  <a:lnTo>
                    <a:pt x="297222" y="241300"/>
                  </a:lnTo>
                  <a:lnTo>
                    <a:pt x="294532" y="240030"/>
                  </a:lnTo>
                  <a:close/>
                </a:path>
                <a:path w="562609" h="585470">
                  <a:moveTo>
                    <a:pt x="300739" y="177800"/>
                  </a:moveTo>
                  <a:lnTo>
                    <a:pt x="227501" y="177799"/>
                  </a:lnTo>
                  <a:lnTo>
                    <a:pt x="232621" y="179069"/>
                  </a:lnTo>
                  <a:lnTo>
                    <a:pt x="295607" y="179070"/>
                  </a:lnTo>
                  <a:lnTo>
                    <a:pt x="300739" y="177800"/>
                  </a:lnTo>
                  <a:close/>
                </a:path>
                <a:path w="562609" h="585470">
                  <a:moveTo>
                    <a:pt x="339813" y="175260"/>
                  </a:moveTo>
                  <a:lnTo>
                    <a:pt x="188371" y="175259"/>
                  </a:lnTo>
                  <a:lnTo>
                    <a:pt x="196501" y="176529"/>
                  </a:lnTo>
                  <a:lnTo>
                    <a:pt x="203188" y="176529"/>
                  </a:lnTo>
                  <a:lnTo>
                    <a:pt x="209930" y="177799"/>
                  </a:lnTo>
                  <a:lnTo>
                    <a:pt x="318288" y="177800"/>
                  </a:lnTo>
                  <a:lnTo>
                    <a:pt x="325052" y="176530"/>
                  </a:lnTo>
                  <a:lnTo>
                    <a:pt x="339813" y="175260"/>
                  </a:lnTo>
                  <a:close/>
                </a:path>
                <a:path w="562609" h="585470">
                  <a:moveTo>
                    <a:pt x="362604" y="172720"/>
                  </a:moveTo>
                  <a:lnTo>
                    <a:pt x="165624" y="172719"/>
                  </a:lnTo>
                  <a:lnTo>
                    <a:pt x="174510" y="173989"/>
                  </a:lnTo>
                  <a:lnTo>
                    <a:pt x="182396" y="175259"/>
                  </a:lnTo>
                  <a:lnTo>
                    <a:pt x="345821" y="175260"/>
                  </a:lnTo>
                  <a:lnTo>
                    <a:pt x="353741" y="173990"/>
                  </a:lnTo>
                  <a:lnTo>
                    <a:pt x="362604" y="172720"/>
                  </a:lnTo>
                  <a:close/>
                </a:path>
                <a:path w="562609" h="585470">
                  <a:moveTo>
                    <a:pt x="374144" y="171450"/>
                  </a:moveTo>
                  <a:lnTo>
                    <a:pt x="154129" y="171449"/>
                  </a:lnTo>
                  <a:lnTo>
                    <a:pt x="160726" y="172719"/>
                  </a:lnTo>
                  <a:lnTo>
                    <a:pt x="367569" y="172720"/>
                  </a:lnTo>
                  <a:lnTo>
                    <a:pt x="374144" y="171450"/>
                  </a:lnTo>
                  <a:close/>
                </a:path>
                <a:path w="562609" h="585470">
                  <a:moveTo>
                    <a:pt x="397290" y="167640"/>
                  </a:moveTo>
                  <a:lnTo>
                    <a:pt x="130927" y="167639"/>
                  </a:lnTo>
                  <a:lnTo>
                    <a:pt x="138080" y="168909"/>
                  </a:lnTo>
                  <a:lnTo>
                    <a:pt x="144344" y="170179"/>
                  </a:lnTo>
                  <a:lnTo>
                    <a:pt x="152396" y="171449"/>
                  </a:lnTo>
                  <a:lnTo>
                    <a:pt x="375843" y="171450"/>
                  </a:lnTo>
                  <a:lnTo>
                    <a:pt x="383896" y="170180"/>
                  </a:lnTo>
                  <a:lnTo>
                    <a:pt x="390182" y="168910"/>
                  </a:lnTo>
                  <a:lnTo>
                    <a:pt x="397290" y="167640"/>
                  </a:lnTo>
                  <a:close/>
                </a:path>
                <a:path w="562609" h="585470">
                  <a:moveTo>
                    <a:pt x="434321" y="160020"/>
                  </a:moveTo>
                  <a:lnTo>
                    <a:pt x="95374" y="160019"/>
                  </a:lnTo>
                  <a:lnTo>
                    <a:pt x="104015" y="162559"/>
                  </a:lnTo>
                  <a:lnTo>
                    <a:pt x="112012" y="163829"/>
                  </a:lnTo>
                  <a:lnTo>
                    <a:pt x="118765" y="165099"/>
                  </a:lnTo>
                  <a:lnTo>
                    <a:pt x="123807" y="166369"/>
                  </a:lnTo>
                  <a:lnTo>
                    <a:pt x="129949" y="167639"/>
                  </a:lnTo>
                  <a:lnTo>
                    <a:pt x="398201" y="167640"/>
                  </a:lnTo>
                  <a:lnTo>
                    <a:pt x="404365" y="166370"/>
                  </a:lnTo>
                  <a:lnTo>
                    <a:pt x="409463" y="165100"/>
                  </a:lnTo>
                  <a:lnTo>
                    <a:pt x="416250" y="163830"/>
                  </a:lnTo>
                  <a:lnTo>
                    <a:pt x="424236" y="162560"/>
                  </a:lnTo>
                  <a:lnTo>
                    <a:pt x="428656" y="161290"/>
                  </a:lnTo>
                  <a:lnTo>
                    <a:pt x="434321" y="160020"/>
                  </a:lnTo>
                  <a:close/>
                </a:path>
                <a:path w="562609" h="585470">
                  <a:moveTo>
                    <a:pt x="115977" y="137159"/>
                  </a:moveTo>
                  <a:lnTo>
                    <a:pt x="32520" y="137159"/>
                  </a:lnTo>
                  <a:lnTo>
                    <a:pt x="35786" y="138429"/>
                  </a:lnTo>
                  <a:lnTo>
                    <a:pt x="39318" y="139699"/>
                  </a:lnTo>
                  <a:lnTo>
                    <a:pt x="43916" y="142239"/>
                  </a:lnTo>
                  <a:lnTo>
                    <a:pt x="44942" y="143509"/>
                  </a:lnTo>
                  <a:lnTo>
                    <a:pt x="49207" y="144779"/>
                  </a:lnTo>
                  <a:lnTo>
                    <a:pt x="52646" y="146049"/>
                  </a:lnTo>
                  <a:lnTo>
                    <a:pt x="57657" y="148589"/>
                  </a:lnTo>
                  <a:lnTo>
                    <a:pt x="64319" y="151129"/>
                  </a:lnTo>
                  <a:lnTo>
                    <a:pt x="68184" y="152399"/>
                  </a:lnTo>
                  <a:lnTo>
                    <a:pt x="73249" y="153669"/>
                  </a:lnTo>
                  <a:lnTo>
                    <a:pt x="74282" y="154939"/>
                  </a:lnTo>
                  <a:lnTo>
                    <a:pt x="80457" y="156209"/>
                  </a:lnTo>
                  <a:lnTo>
                    <a:pt x="85722" y="157479"/>
                  </a:lnTo>
                  <a:lnTo>
                    <a:pt x="92542" y="160019"/>
                  </a:lnTo>
                  <a:lnTo>
                    <a:pt x="435709" y="160020"/>
                  </a:lnTo>
                  <a:lnTo>
                    <a:pt x="442506" y="157480"/>
                  </a:lnTo>
                  <a:lnTo>
                    <a:pt x="447815" y="156210"/>
                  </a:lnTo>
                  <a:lnTo>
                    <a:pt x="453957" y="154940"/>
                  </a:lnTo>
                  <a:lnTo>
                    <a:pt x="455957" y="153670"/>
                  </a:lnTo>
                  <a:lnTo>
                    <a:pt x="460011" y="152400"/>
                  </a:lnTo>
                  <a:lnTo>
                    <a:pt x="236108" y="152399"/>
                  </a:lnTo>
                  <a:lnTo>
                    <a:pt x="233432" y="151129"/>
                  </a:lnTo>
                  <a:lnTo>
                    <a:pt x="211673" y="151129"/>
                  </a:lnTo>
                  <a:lnTo>
                    <a:pt x="208730" y="149859"/>
                  </a:lnTo>
                  <a:lnTo>
                    <a:pt x="196368" y="149859"/>
                  </a:lnTo>
                  <a:lnTo>
                    <a:pt x="191881" y="148589"/>
                  </a:lnTo>
                  <a:lnTo>
                    <a:pt x="185639" y="148589"/>
                  </a:lnTo>
                  <a:lnTo>
                    <a:pt x="178375" y="147319"/>
                  </a:lnTo>
                  <a:lnTo>
                    <a:pt x="170156" y="147319"/>
                  </a:lnTo>
                  <a:lnTo>
                    <a:pt x="167113" y="146049"/>
                  </a:lnTo>
                  <a:lnTo>
                    <a:pt x="164247" y="146049"/>
                  </a:lnTo>
                  <a:lnTo>
                    <a:pt x="157383" y="144779"/>
                  </a:lnTo>
                  <a:lnTo>
                    <a:pt x="153429" y="144779"/>
                  </a:lnTo>
                  <a:lnTo>
                    <a:pt x="146787" y="143509"/>
                  </a:lnTo>
                  <a:lnTo>
                    <a:pt x="144055" y="143509"/>
                  </a:lnTo>
                  <a:lnTo>
                    <a:pt x="137680" y="142239"/>
                  </a:lnTo>
                  <a:lnTo>
                    <a:pt x="134037" y="140969"/>
                  </a:lnTo>
                  <a:lnTo>
                    <a:pt x="127772" y="139699"/>
                  </a:lnTo>
                  <a:lnTo>
                    <a:pt x="125140" y="139699"/>
                  </a:lnTo>
                  <a:lnTo>
                    <a:pt x="119231" y="138429"/>
                  </a:lnTo>
                  <a:lnTo>
                    <a:pt x="115977" y="137159"/>
                  </a:lnTo>
                  <a:close/>
                </a:path>
                <a:path w="562609" h="585470">
                  <a:moveTo>
                    <a:pt x="445999" y="26670"/>
                  </a:moveTo>
                  <a:lnTo>
                    <a:pt x="264108" y="26669"/>
                  </a:lnTo>
                  <a:lnTo>
                    <a:pt x="341716" y="30480"/>
                  </a:lnTo>
                  <a:lnTo>
                    <a:pt x="406893" y="43180"/>
                  </a:lnTo>
                  <a:lnTo>
                    <a:pt x="457011" y="59690"/>
                  </a:lnTo>
                  <a:lnTo>
                    <a:pt x="489442" y="77470"/>
                  </a:lnTo>
                  <a:lnTo>
                    <a:pt x="501561" y="92710"/>
                  </a:lnTo>
                  <a:lnTo>
                    <a:pt x="501217" y="95250"/>
                  </a:lnTo>
                  <a:lnTo>
                    <a:pt x="500961" y="96520"/>
                  </a:lnTo>
                  <a:lnTo>
                    <a:pt x="500450" y="97790"/>
                  </a:lnTo>
                  <a:lnTo>
                    <a:pt x="499651" y="99060"/>
                  </a:lnTo>
                  <a:lnTo>
                    <a:pt x="499395" y="99060"/>
                  </a:lnTo>
                  <a:lnTo>
                    <a:pt x="498318" y="101600"/>
                  </a:lnTo>
                  <a:lnTo>
                    <a:pt x="497452" y="101600"/>
                  </a:lnTo>
                  <a:lnTo>
                    <a:pt x="495985" y="104140"/>
                  </a:lnTo>
                  <a:lnTo>
                    <a:pt x="495452" y="104140"/>
                  </a:lnTo>
                  <a:lnTo>
                    <a:pt x="493720" y="105410"/>
                  </a:lnTo>
                  <a:lnTo>
                    <a:pt x="492520" y="106680"/>
                  </a:lnTo>
                  <a:lnTo>
                    <a:pt x="490421" y="107950"/>
                  </a:lnTo>
                  <a:lnTo>
                    <a:pt x="489599" y="109220"/>
                  </a:lnTo>
                  <a:lnTo>
                    <a:pt x="487256" y="110490"/>
                  </a:lnTo>
                  <a:lnTo>
                    <a:pt x="485734" y="111760"/>
                  </a:lnTo>
                  <a:lnTo>
                    <a:pt x="483035" y="113030"/>
                  </a:lnTo>
                  <a:lnTo>
                    <a:pt x="481902" y="114300"/>
                  </a:lnTo>
                  <a:lnTo>
                    <a:pt x="478970" y="115570"/>
                  </a:lnTo>
                  <a:lnTo>
                    <a:pt x="475427" y="116840"/>
                  </a:lnTo>
                  <a:lnTo>
                    <a:pt x="473883" y="118110"/>
                  </a:lnTo>
                  <a:lnTo>
                    <a:pt x="472461" y="118110"/>
                  </a:lnTo>
                  <a:lnTo>
                    <a:pt x="468929" y="120650"/>
                  </a:lnTo>
                  <a:lnTo>
                    <a:pt x="466830" y="120650"/>
                  </a:lnTo>
                  <a:lnTo>
                    <a:pt x="463009" y="123190"/>
                  </a:lnTo>
                  <a:lnTo>
                    <a:pt x="461277" y="123190"/>
                  </a:lnTo>
                  <a:lnTo>
                    <a:pt x="457167" y="124460"/>
                  </a:lnTo>
                  <a:lnTo>
                    <a:pt x="450403" y="127000"/>
                  </a:lnTo>
                  <a:lnTo>
                    <a:pt x="448415" y="128270"/>
                  </a:lnTo>
                  <a:lnTo>
                    <a:pt x="443806" y="129540"/>
                  </a:lnTo>
                  <a:lnTo>
                    <a:pt x="441173" y="129540"/>
                  </a:lnTo>
                  <a:lnTo>
                    <a:pt x="438641" y="130810"/>
                  </a:lnTo>
                  <a:lnTo>
                    <a:pt x="436253" y="132080"/>
                  </a:lnTo>
                  <a:lnTo>
                    <a:pt x="433987" y="132080"/>
                  </a:lnTo>
                  <a:lnTo>
                    <a:pt x="428856" y="133350"/>
                  </a:lnTo>
                  <a:lnTo>
                    <a:pt x="426013" y="134620"/>
                  </a:lnTo>
                  <a:lnTo>
                    <a:pt x="420592" y="135890"/>
                  </a:lnTo>
                  <a:lnTo>
                    <a:pt x="418038" y="135890"/>
                  </a:lnTo>
                  <a:lnTo>
                    <a:pt x="412385" y="137160"/>
                  </a:lnTo>
                  <a:lnTo>
                    <a:pt x="406298" y="138430"/>
                  </a:lnTo>
                  <a:lnTo>
                    <a:pt x="403388" y="139700"/>
                  </a:lnTo>
                  <a:lnTo>
                    <a:pt x="400589" y="139700"/>
                  </a:lnTo>
                  <a:lnTo>
                    <a:pt x="394358" y="140970"/>
                  </a:lnTo>
                  <a:lnTo>
                    <a:pt x="390926" y="142240"/>
                  </a:lnTo>
                  <a:lnTo>
                    <a:pt x="384540" y="143510"/>
                  </a:lnTo>
                  <a:lnTo>
                    <a:pt x="381608" y="143510"/>
                  </a:lnTo>
                  <a:lnTo>
                    <a:pt x="374943" y="144780"/>
                  </a:lnTo>
                  <a:lnTo>
                    <a:pt x="371200" y="144780"/>
                  </a:lnTo>
                  <a:lnTo>
                    <a:pt x="364370" y="146050"/>
                  </a:lnTo>
                  <a:lnTo>
                    <a:pt x="361304" y="146050"/>
                  </a:lnTo>
                  <a:lnTo>
                    <a:pt x="354240" y="147320"/>
                  </a:lnTo>
                  <a:lnTo>
                    <a:pt x="350209" y="147320"/>
                  </a:lnTo>
                  <a:lnTo>
                    <a:pt x="342945" y="148590"/>
                  </a:lnTo>
                  <a:lnTo>
                    <a:pt x="339735" y="148590"/>
                  </a:lnTo>
                  <a:lnTo>
                    <a:pt x="332005" y="149860"/>
                  </a:lnTo>
                  <a:lnTo>
                    <a:pt x="319809" y="149860"/>
                  </a:lnTo>
                  <a:lnTo>
                    <a:pt x="316688" y="151130"/>
                  </a:lnTo>
                  <a:lnTo>
                    <a:pt x="294963" y="151130"/>
                  </a:lnTo>
                  <a:lnTo>
                    <a:pt x="292209" y="152400"/>
                  </a:lnTo>
                  <a:lnTo>
                    <a:pt x="460011" y="152400"/>
                  </a:lnTo>
                  <a:lnTo>
                    <a:pt x="463942" y="151130"/>
                  </a:lnTo>
                  <a:lnTo>
                    <a:pt x="469163" y="148590"/>
                  </a:lnTo>
                  <a:lnTo>
                    <a:pt x="475605" y="146050"/>
                  </a:lnTo>
                  <a:lnTo>
                    <a:pt x="479092" y="144780"/>
                  </a:lnTo>
                  <a:lnTo>
                    <a:pt x="483346" y="143510"/>
                  </a:lnTo>
                  <a:lnTo>
                    <a:pt x="484334" y="142240"/>
                  </a:lnTo>
                  <a:lnTo>
                    <a:pt x="488933" y="139700"/>
                  </a:lnTo>
                  <a:lnTo>
                    <a:pt x="492465" y="138430"/>
                  </a:lnTo>
                  <a:lnTo>
                    <a:pt x="495741" y="137160"/>
                  </a:lnTo>
                  <a:lnTo>
                    <a:pt x="522530" y="137160"/>
                  </a:lnTo>
                  <a:lnTo>
                    <a:pt x="527462" y="100330"/>
                  </a:lnTo>
                  <a:lnTo>
                    <a:pt x="528206" y="95250"/>
                  </a:lnTo>
                  <a:lnTo>
                    <a:pt x="528251" y="93980"/>
                  </a:lnTo>
                  <a:lnTo>
                    <a:pt x="517361" y="67310"/>
                  </a:lnTo>
                  <a:lnTo>
                    <a:pt x="487534" y="44450"/>
                  </a:lnTo>
                  <a:lnTo>
                    <a:pt x="445999" y="2667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038350" y="2626233"/>
              <a:ext cx="1880870" cy="584200"/>
            </a:xfrm>
            <a:custGeom>
              <a:avLst/>
              <a:gdLst/>
              <a:ahLst/>
              <a:cxnLst/>
              <a:rect l="l" t="t" r="r" b="b"/>
              <a:pathLst>
                <a:path w="1880870" h="584200">
                  <a:moveTo>
                    <a:pt x="1851584" y="528764"/>
                  </a:moveTo>
                  <a:lnTo>
                    <a:pt x="1805051" y="569467"/>
                  </a:lnTo>
                  <a:lnTo>
                    <a:pt x="1804542" y="575563"/>
                  </a:lnTo>
                  <a:lnTo>
                    <a:pt x="1808099" y="579501"/>
                  </a:lnTo>
                  <a:lnTo>
                    <a:pt x="1811527" y="583438"/>
                  </a:lnTo>
                  <a:lnTo>
                    <a:pt x="1817497" y="583818"/>
                  </a:lnTo>
                  <a:lnTo>
                    <a:pt x="1821561" y="580389"/>
                  </a:lnTo>
                  <a:lnTo>
                    <a:pt x="1869603" y="538352"/>
                  </a:lnTo>
                  <a:lnTo>
                    <a:pt x="1866011" y="538352"/>
                  </a:lnTo>
                  <a:lnTo>
                    <a:pt x="1866011" y="535939"/>
                  </a:lnTo>
                  <a:lnTo>
                    <a:pt x="1859788" y="535939"/>
                  </a:lnTo>
                  <a:lnTo>
                    <a:pt x="1851584" y="528764"/>
                  </a:lnTo>
                  <a:close/>
                </a:path>
                <a:path w="1880870" h="584200">
                  <a:moveTo>
                    <a:pt x="949832" y="9525"/>
                  </a:moveTo>
                  <a:lnTo>
                    <a:pt x="949832" y="538352"/>
                  </a:lnTo>
                  <a:lnTo>
                    <a:pt x="1840622" y="538352"/>
                  </a:lnTo>
                  <a:lnTo>
                    <a:pt x="1851512" y="528827"/>
                  </a:lnTo>
                  <a:lnTo>
                    <a:pt x="968882" y="528827"/>
                  </a:lnTo>
                  <a:lnTo>
                    <a:pt x="959357" y="519302"/>
                  </a:lnTo>
                  <a:lnTo>
                    <a:pt x="968882" y="519302"/>
                  </a:lnTo>
                  <a:lnTo>
                    <a:pt x="968882" y="19050"/>
                  </a:lnTo>
                  <a:lnTo>
                    <a:pt x="959357" y="19050"/>
                  </a:lnTo>
                  <a:lnTo>
                    <a:pt x="949832" y="9525"/>
                  </a:lnTo>
                  <a:close/>
                </a:path>
                <a:path w="1880870" h="584200">
                  <a:moveTo>
                    <a:pt x="1869630" y="519302"/>
                  </a:moveTo>
                  <a:lnTo>
                    <a:pt x="1866011" y="519302"/>
                  </a:lnTo>
                  <a:lnTo>
                    <a:pt x="1866011" y="538352"/>
                  </a:lnTo>
                  <a:lnTo>
                    <a:pt x="1869603" y="538352"/>
                  </a:lnTo>
                  <a:lnTo>
                    <a:pt x="1880489" y="528827"/>
                  </a:lnTo>
                  <a:lnTo>
                    <a:pt x="1869630" y="519302"/>
                  </a:lnTo>
                  <a:close/>
                </a:path>
                <a:path w="1880870" h="584200">
                  <a:moveTo>
                    <a:pt x="1859788" y="521588"/>
                  </a:moveTo>
                  <a:lnTo>
                    <a:pt x="1851584" y="528764"/>
                  </a:lnTo>
                  <a:lnTo>
                    <a:pt x="1859788" y="535939"/>
                  </a:lnTo>
                  <a:lnTo>
                    <a:pt x="1859788" y="521588"/>
                  </a:lnTo>
                  <a:close/>
                </a:path>
                <a:path w="1880870" h="584200">
                  <a:moveTo>
                    <a:pt x="1866011" y="521588"/>
                  </a:moveTo>
                  <a:lnTo>
                    <a:pt x="1859788" y="521588"/>
                  </a:lnTo>
                  <a:lnTo>
                    <a:pt x="1859788" y="535939"/>
                  </a:lnTo>
                  <a:lnTo>
                    <a:pt x="1866011" y="535939"/>
                  </a:lnTo>
                  <a:lnTo>
                    <a:pt x="1866011" y="521588"/>
                  </a:lnTo>
                  <a:close/>
                </a:path>
                <a:path w="1880870" h="584200">
                  <a:moveTo>
                    <a:pt x="968882" y="519302"/>
                  </a:moveTo>
                  <a:lnTo>
                    <a:pt x="959357" y="519302"/>
                  </a:lnTo>
                  <a:lnTo>
                    <a:pt x="968882" y="528827"/>
                  </a:lnTo>
                  <a:lnTo>
                    <a:pt x="968882" y="519302"/>
                  </a:lnTo>
                  <a:close/>
                </a:path>
                <a:path w="1880870" h="584200">
                  <a:moveTo>
                    <a:pt x="1840767" y="519302"/>
                  </a:moveTo>
                  <a:lnTo>
                    <a:pt x="968882" y="519302"/>
                  </a:lnTo>
                  <a:lnTo>
                    <a:pt x="968882" y="528827"/>
                  </a:lnTo>
                  <a:lnTo>
                    <a:pt x="1851512" y="528827"/>
                  </a:lnTo>
                  <a:lnTo>
                    <a:pt x="1840767" y="519302"/>
                  </a:lnTo>
                  <a:close/>
                </a:path>
                <a:path w="1880870" h="584200">
                  <a:moveTo>
                    <a:pt x="1817497" y="473709"/>
                  </a:moveTo>
                  <a:lnTo>
                    <a:pt x="1811527" y="474090"/>
                  </a:lnTo>
                  <a:lnTo>
                    <a:pt x="1808099" y="478027"/>
                  </a:lnTo>
                  <a:lnTo>
                    <a:pt x="1804542" y="481964"/>
                  </a:lnTo>
                  <a:lnTo>
                    <a:pt x="1805051" y="488061"/>
                  </a:lnTo>
                  <a:lnTo>
                    <a:pt x="1851584" y="528764"/>
                  </a:lnTo>
                  <a:lnTo>
                    <a:pt x="1859788" y="521588"/>
                  </a:lnTo>
                  <a:lnTo>
                    <a:pt x="1866011" y="521588"/>
                  </a:lnTo>
                  <a:lnTo>
                    <a:pt x="1866011" y="519302"/>
                  </a:lnTo>
                  <a:lnTo>
                    <a:pt x="1869630" y="519302"/>
                  </a:lnTo>
                  <a:lnTo>
                    <a:pt x="1821561" y="477138"/>
                  </a:lnTo>
                  <a:lnTo>
                    <a:pt x="1817497" y="473709"/>
                  </a:lnTo>
                  <a:close/>
                </a:path>
                <a:path w="1880870" h="584200">
                  <a:moveTo>
                    <a:pt x="968882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949832" y="19050"/>
                  </a:lnTo>
                  <a:lnTo>
                    <a:pt x="949832" y="9525"/>
                  </a:lnTo>
                  <a:lnTo>
                    <a:pt x="968882" y="9525"/>
                  </a:lnTo>
                  <a:lnTo>
                    <a:pt x="968882" y="0"/>
                  </a:lnTo>
                  <a:close/>
                </a:path>
                <a:path w="1880870" h="584200">
                  <a:moveTo>
                    <a:pt x="968882" y="9525"/>
                  </a:moveTo>
                  <a:lnTo>
                    <a:pt x="949832" y="9525"/>
                  </a:lnTo>
                  <a:lnTo>
                    <a:pt x="959357" y="19050"/>
                  </a:lnTo>
                  <a:lnTo>
                    <a:pt x="968882" y="19050"/>
                  </a:lnTo>
                  <a:lnTo>
                    <a:pt x="968882" y="9525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36912" y="1661654"/>
              <a:ext cx="370840" cy="372110"/>
            </a:xfrm>
            <a:custGeom>
              <a:avLst/>
              <a:gdLst/>
              <a:ahLst/>
              <a:cxnLst/>
              <a:rect l="l" t="t" r="r" b="b"/>
              <a:pathLst>
                <a:path w="370840" h="372110">
                  <a:moveTo>
                    <a:pt x="370461" y="0"/>
                  </a:moveTo>
                  <a:lnTo>
                    <a:pt x="0" y="0"/>
                  </a:lnTo>
                  <a:lnTo>
                    <a:pt x="0" y="371909"/>
                  </a:lnTo>
                  <a:lnTo>
                    <a:pt x="370461" y="371910"/>
                  </a:lnTo>
                  <a:lnTo>
                    <a:pt x="370461" y="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92481" y="1755050"/>
              <a:ext cx="259715" cy="176530"/>
            </a:xfrm>
            <a:custGeom>
              <a:avLst/>
              <a:gdLst/>
              <a:ahLst/>
              <a:cxnLst/>
              <a:rect l="l" t="t" r="r" b="b"/>
              <a:pathLst>
                <a:path w="259715" h="176530">
                  <a:moveTo>
                    <a:pt x="94651" y="0"/>
                  </a:moveTo>
                  <a:lnTo>
                    <a:pt x="58218" y="16173"/>
                  </a:lnTo>
                  <a:lnTo>
                    <a:pt x="36957" y="50239"/>
                  </a:lnTo>
                  <a:lnTo>
                    <a:pt x="33889" y="70210"/>
                  </a:lnTo>
                  <a:lnTo>
                    <a:pt x="33922" y="72798"/>
                  </a:lnTo>
                  <a:lnTo>
                    <a:pt x="34043" y="75021"/>
                  </a:lnTo>
                  <a:lnTo>
                    <a:pt x="23423" y="79892"/>
                  </a:lnTo>
                  <a:lnTo>
                    <a:pt x="12310" y="88902"/>
                  </a:lnTo>
                  <a:lnTo>
                    <a:pt x="3552" y="103252"/>
                  </a:lnTo>
                  <a:lnTo>
                    <a:pt x="0" y="124145"/>
                  </a:lnTo>
                  <a:lnTo>
                    <a:pt x="25" y="126515"/>
                  </a:lnTo>
                  <a:lnTo>
                    <a:pt x="16026" y="162155"/>
                  </a:lnTo>
                  <a:lnTo>
                    <a:pt x="213332" y="176173"/>
                  </a:lnTo>
                  <a:lnTo>
                    <a:pt x="220713" y="174730"/>
                  </a:lnTo>
                  <a:lnTo>
                    <a:pt x="236501" y="168051"/>
                  </a:lnTo>
                  <a:lnTo>
                    <a:pt x="237674" y="166891"/>
                  </a:lnTo>
                  <a:lnTo>
                    <a:pt x="212953" y="166891"/>
                  </a:lnTo>
                  <a:lnTo>
                    <a:pt x="50815" y="166720"/>
                  </a:lnTo>
                  <a:lnTo>
                    <a:pt x="13321" y="142989"/>
                  </a:lnTo>
                  <a:lnTo>
                    <a:pt x="9261" y="124145"/>
                  </a:lnTo>
                  <a:lnTo>
                    <a:pt x="12467" y="105973"/>
                  </a:lnTo>
                  <a:lnTo>
                    <a:pt x="20386" y="93853"/>
                  </a:lnTo>
                  <a:lnTo>
                    <a:pt x="30467" y="86563"/>
                  </a:lnTo>
                  <a:lnTo>
                    <a:pt x="40164" y="82878"/>
                  </a:lnTo>
                  <a:lnTo>
                    <a:pt x="42387" y="82297"/>
                  </a:lnTo>
                  <a:lnTo>
                    <a:pt x="43842" y="80174"/>
                  </a:lnTo>
                  <a:lnTo>
                    <a:pt x="43305" y="75347"/>
                  </a:lnTo>
                  <a:lnTo>
                    <a:pt x="43189" y="73433"/>
                  </a:lnTo>
                  <a:lnTo>
                    <a:pt x="43151" y="70210"/>
                  </a:lnTo>
                  <a:lnTo>
                    <a:pt x="45842" y="52981"/>
                  </a:lnTo>
                  <a:lnTo>
                    <a:pt x="77935" y="14114"/>
                  </a:lnTo>
                  <a:lnTo>
                    <a:pt x="94761" y="8752"/>
                  </a:lnTo>
                  <a:lnTo>
                    <a:pt x="134707" y="8752"/>
                  </a:lnTo>
                  <a:lnTo>
                    <a:pt x="133801" y="8043"/>
                  </a:lnTo>
                  <a:lnTo>
                    <a:pt x="114801" y="877"/>
                  </a:lnTo>
                  <a:lnTo>
                    <a:pt x="94651" y="0"/>
                  </a:lnTo>
                  <a:close/>
                </a:path>
                <a:path w="259715" h="176530">
                  <a:moveTo>
                    <a:pt x="206815" y="47564"/>
                  </a:moveTo>
                  <a:lnTo>
                    <a:pt x="185079" y="47564"/>
                  </a:lnTo>
                  <a:lnTo>
                    <a:pt x="191335" y="48291"/>
                  </a:lnTo>
                  <a:lnTo>
                    <a:pt x="198423" y="51941"/>
                  </a:lnTo>
                  <a:lnTo>
                    <a:pt x="203952" y="58165"/>
                  </a:lnTo>
                  <a:lnTo>
                    <a:pt x="207713" y="66584"/>
                  </a:lnTo>
                  <a:lnTo>
                    <a:pt x="209496" y="76819"/>
                  </a:lnTo>
                  <a:lnTo>
                    <a:pt x="209110" y="79322"/>
                  </a:lnTo>
                  <a:lnTo>
                    <a:pt x="210785" y="81670"/>
                  </a:lnTo>
                  <a:lnTo>
                    <a:pt x="245868" y="104528"/>
                  </a:lnTo>
                  <a:lnTo>
                    <a:pt x="250061" y="124540"/>
                  </a:lnTo>
                  <a:lnTo>
                    <a:pt x="244421" y="147416"/>
                  </a:lnTo>
                  <a:lnTo>
                    <a:pt x="231927" y="160139"/>
                  </a:lnTo>
                  <a:lnTo>
                    <a:pt x="219224" y="165650"/>
                  </a:lnTo>
                  <a:lnTo>
                    <a:pt x="212953" y="166891"/>
                  </a:lnTo>
                  <a:lnTo>
                    <a:pt x="237674" y="166891"/>
                  </a:lnTo>
                  <a:lnTo>
                    <a:pt x="252202" y="152525"/>
                  </a:lnTo>
                  <a:lnTo>
                    <a:pt x="259118" y="125346"/>
                  </a:lnTo>
                  <a:lnTo>
                    <a:pt x="259245" y="124145"/>
                  </a:lnTo>
                  <a:lnTo>
                    <a:pt x="254782" y="101599"/>
                  </a:lnTo>
                  <a:lnTo>
                    <a:pt x="243815" y="86587"/>
                  </a:lnTo>
                  <a:lnTo>
                    <a:pt x="230400" y="77846"/>
                  </a:lnTo>
                  <a:lnTo>
                    <a:pt x="218518" y="73720"/>
                  </a:lnTo>
                  <a:lnTo>
                    <a:pt x="215738" y="61419"/>
                  </a:lnTo>
                  <a:lnTo>
                    <a:pt x="210544" y="51349"/>
                  </a:lnTo>
                  <a:lnTo>
                    <a:pt x="206815" y="47564"/>
                  </a:lnTo>
                  <a:close/>
                </a:path>
                <a:path w="259715" h="176530">
                  <a:moveTo>
                    <a:pt x="155370" y="92509"/>
                  </a:moveTo>
                  <a:lnTo>
                    <a:pt x="94683" y="92509"/>
                  </a:lnTo>
                  <a:lnTo>
                    <a:pt x="92615" y="94593"/>
                  </a:lnTo>
                  <a:lnTo>
                    <a:pt x="92615" y="146219"/>
                  </a:lnTo>
                  <a:lnTo>
                    <a:pt x="94683" y="148296"/>
                  </a:lnTo>
                  <a:lnTo>
                    <a:pt x="155370" y="148296"/>
                  </a:lnTo>
                  <a:lnTo>
                    <a:pt x="157446" y="146219"/>
                  </a:lnTo>
                  <a:lnTo>
                    <a:pt x="157446" y="138998"/>
                  </a:lnTo>
                  <a:lnTo>
                    <a:pt x="101877" y="138998"/>
                  </a:lnTo>
                  <a:lnTo>
                    <a:pt x="101877" y="101807"/>
                  </a:lnTo>
                  <a:lnTo>
                    <a:pt x="157446" y="101807"/>
                  </a:lnTo>
                  <a:lnTo>
                    <a:pt x="157446" y="94593"/>
                  </a:lnTo>
                  <a:lnTo>
                    <a:pt x="155370" y="92509"/>
                  </a:lnTo>
                  <a:close/>
                </a:path>
                <a:path w="259715" h="176530">
                  <a:moveTo>
                    <a:pt x="157446" y="101807"/>
                  </a:moveTo>
                  <a:lnTo>
                    <a:pt x="148184" y="101807"/>
                  </a:lnTo>
                  <a:lnTo>
                    <a:pt x="148184" y="138998"/>
                  </a:lnTo>
                  <a:lnTo>
                    <a:pt x="157446" y="138998"/>
                  </a:lnTo>
                  <a:lnTo>
                    <a:pt x="157446" y="101807"/>
                  </a:lnTo>
                  <a:close/>
                </a:path>
                <a:path w="259715" h="176530">
                  <a:moveTo>
                    <a:pt x="125030" y="64616"/>
                  </a:moveTo>
                  <a:lnTo>
                    <a:pt x="116024" y="66447"/>
                  </a:lnTo>
                  <a:lnTo>
                    <a:pt x="108664" y="71435"/>
                  </a:lnTo>
                  <a:lnTo>
                    <a:pt x="103698" y="78825"/>
                  </a:lnTo>
                  <a:lnTo>
                    <a:pt x="101877" y="87860"/>
                  </a:lnTo>
                  <a:lnTo>
                    <a:pt x="101877" y="92509"/>
                  </a:lnTo>
                  <a:lnTo>
                    <a:pt x="111138" y="92509"/>
                  </a:lnTo>
                  <a:lnTo>
                    <a:pt x="111154" y="80159"/>
                  </a:lnTo>
                  <a:lnTo>
                    <a:pt x="117374" y="73914"/>
                  </a:lnTo>
                  <a:lnTo>
                    <a:pt x="143063" y="73914"/>
                  </a:lnTo>
                  <a:lnTo>
                    <a:pt x="141397" y="71435"/>
                  </a:lnTo>
                  <a:lnTo>
                    <a:pt x="134037" y="66447"/>
                  </a:lnTo>
                  <a:lnTo>
                    <a:pt x="125030" y="64616"/>
                  </a:lnTo>
                  <a:close/>
                </a:path>
                <a:path w="259715" h="176530">
                  <a:moveTo>
                    <a:pt x="143063" y="73914"/>
                  </a:moveTo>
                  <a:lnTo>
                    <a:pt x="132687" y="73914"/>
                  </a:lnTo>
                  <a:lnTo>
                    <a:pt x="138907" y="80159"/>
                  </a:lnTo>
                  <a:lnTo>
                    <a:pt x="138923" y="92509"/>
                  </a:lnTo>
                  <a:lnTo>
                    <a:pt x="148184" y="92509"/>
                  </a:lnTo>
                  <a:lnTo>
                    <a:pt x="148184" y="87860"/>
                  </a:lnTo>
                  <a:lnTo>
                    <a:pt x="146363" y="78825"/>
                  </a:lnTo>
                  <a:lnTo>
                    <a:pt x="143063" y="73914"/>
                  </a:lnTo>
                  <a:close/>
                </a:path>
                <a:path w="259715" h="176530">
                  <a:moveTo>
                    <a:pt x="134707" y="8752"/>
                  </a:moveTo>
                  <a:lnTo>
                    <a:pt x="102093" y="8752"/>
                  </a:lnTo>
                  <a:lnTo>
                    <a:pt x="116556" y="10786"/>
                  </a:lnTo>
                  <a:lnTo>
                    <a:pt x="128517" y="15762"/>
                  </a:lnTo>
                  <a:lnTo>
                    <a:pt x="157406" y="47702"/>
                  </a:lnTo>
                  <a:lnTo>
                    <a:pt x="161150" y="57402"/>
                  </a:lnTo>
                  <a:lnTo>
                    <a:pt x="162586" y="58596"/>
                  </a:lnTo>
                  <a:lnTo>
                    <a:pt x="165951" y="59099"/>
                  </a:lnTo>
                  <a:lnTo>
                    <a:pt x="167718" y="58371"/>
                  </a:lnTo>
                  <a:lnTo>
                    <a:pt x="168737" y="56961"/>
                  </a:lnTo>
                  <a:lnTo>
                    <a:pt x="173400" y="52047"/>
                  </a:lnTo>
                  <a:lnTo>
                    <a:pt x="178974" y="48866"/>
                  </a:lnTo>
                  <a:lnTo>
                    <a:pt x="185079" y="47564"/>
                  </a:lnTo>
                  <a:lnTo>
                    <a:pt x="206815" y="47564"/>
                  </a:lnTo>
                  <a:lnTo>
                    <a:pt x="204881" y="45602"/>
                  </a:lnTo>
                  <a:lnTo>
                    <a:pt x="166607" y="45602"/>
                  </a:lnTo>
                  <a:lnTo>
                    <a:pt x="163341" y="38777"/>
                  </a:lnTo>
                  <a:lnTo>
                    <a:pt x="159607" y="32444"/>
                  </a:lnTo>
                  <a:lnTo>
                    <a:pt x="155415" y="26619"/>
                  </a:lnTo>
                  <a:lnTo>
                    <a:pt x="150778" y="21319"/>
                  </a:lnTo>
                  <a:lnTo>
                    <a:pt x="134707" y="8752"/>
                  </a:lnTo>
                  <a:close/>
                </a:path>
                <a:path w="259715" h="176530">
                  <a:moveTo>
                    <a:pt x="186647" y="38251"/>
                  </a:moveTo>
                  <a:lnTo>
                    <a:pt x="179504" y="38990"/>
                  </a:lnTo>
                  <a:lnTo>
                    <a:pt x="172731" y="41474"/>
                  </a:lnTo>
                  <a:lnTo>
                    <a:pt x="166607" y="45602"/>
                  </a:lnTo>
                  <a:lnTo>
                    <a:pt x="204881" y="45602"/>
                  </a:lnTo>
                  <a:lnTo>
                    <a:pt x="203179" y="43874"/>
                  </a:lnTo>
                  <a:lnTo>
                    <a:pt x="193882" y="39357"/>
                  </a:lnTo>
                  <a:lnTo>
                    <a:pt x="186647" y="38251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071878" y="3027171"/>
              <a:ext cx="3593465" cy="913765"/>
            </a:xfrm>
            <a:custGeom>
              <a:avLst/>
              <a:gdLst/>
              <a:ahLst/>
              <a:cxnLst/>
              <a:rect l="l" t="t" r="r" b="b"/>
              <a:pathLst>
                <a:path w="3593465" h="913764">
                  <a:moveTo>
                    <a:pt x="1845437" y="128270"/>
                  </a:moveTo>
                  <a:lnTo>
                    <a:pt x="1834540" y="118745"/>
                  </a:lnTo>
                  <a:lnTo>
                    <a:pt x="1786509" y="76708"/>
                  </a:lnTo>
                  <a:lnTo>
                    <a:pt x="1782572" y="73152"/>
                  </a:lnTo>
                  <a:lnTo>
                    <a:pt x="1776476" y="73533"/>
                  </a:lnTo>
                  <a:lnTo>
                    <a:pt x="1773047" y="77597"/>
                  </a:lnTo>
                  <a:lnTo>
                    <a:pt x="1769618" y="81534"/>
                  </a:lnTo>
                  <a:lnTo>
                    <a:pt x="1769999" y="87503"/>
                  </a:lnTo>
                  <a:lnTo>
                    <a:pt x="1805698" y="118745"/>
                  </a:lnTo>
                  <a:lnTo>
                    <a:pt x="913257" y="118745"/>
                  </a:lnTo>
                  <a:lnTo>
                    <a:pt x="913257" y="894461"/>
                  </a:lnTo>
                  <a:lnTo>
                    <a:pt x="0" y="894461"/>
                  </a:lnTo>
                  <a:lnTo>
                    <a:pt x="0" y="913511"/>
                  </a:lnTo>
                  <a:lnTo>
                    <a:pt x="932307" y="913511"/>
                  </a:lnTo>
                  <a:lnTo>
                    <a:pt x="932307" y="903986"/>
                  </a:lnTo>
                  <a:lnTo>
                    <a:pt x="932307" y="894461"/>
                  </a:lnTo>
                  <a:lnTo>
                    <a:pt x="932307" y="137795"/>
                  </a:lnTo>
                  <a:lnTo>
                    <a:pt x="1805698" y="137795"/>
                  </a:lnTo>
                  <a:lnTo>
                    <a:pt x="1769999" y="169037"/>
                  </a:lnTo>
                  <a:lnTo>
                    <a:pt x="1769618" y="175006"/>
                  </a:lnTo>
                  <a:lnTo>
                    <a:pt x="1773047" y="178943"/>
                  </a:lnTo>
                  <a:lnTo>
                    <a:pt x="1776476" y="183007"/>
                  </a:lnTo>
                  <a:lnTo>
                    <a:pt x="1782572" y="183388"/>
                  </a:lnTo>
                  <a:lnTo>
                    <a:pt x="1786509" y="179832"/>
                  </a:lnTo>
                  <a:lnTo>
                    <a:pt x="1834540" y="137795"/>
                  </a:lnTo>
                  <a:lnTo>
                    <a:pt x="1845437" y="128270"/>
                  </a:lnTo>
                  <a:close/>
                </a:path>
                <a:path w="3593465" h="913764">
                  <a:moveTo>
                    <a:pt x="3592957" y="55118"/>
                  </a:moveTo>
                  <a:lnTo>
                    <a:pt x="3588131" y="50901"/>
                  </a:lnTo>
                  <a:lnTo>
                    <a:pt x="3588131" y="49911"/>
                  </a:lnTo>
                  <a:lnTo>
                    <a:pt x="3583813" y="45593"/>
                  </a:lnTo>
                  <a:lnTo>
                    <a:pt x="3582060" y="45593"/>
                  </a:lnTo>
                  <a:lnTo>
                    <a:pt x="3534029" y="3556"/>
                  </a:lnTo>
                  <a:lnTo>
                    <a:pt x="3530092" y="0"/>
                  </a:lnTo>
                  <a:lnTo>
                    <a:pt x="3523996" y="381"/>
                  </a:lnTo>
                  <a:lnTo>
                    <a:pt x="3520567" y="4445"/>
                  </a:lnTo>
                  <a:lnTo>
                    <a:pt x="3517138" y="8382"/>
                  </a:lnTo>
                  <a:lnTo>
                    <a:pt x="3517519" y="14351"/>
                  </a:lnTo>
                  <a:lnTo>
                    <a:pt x="3553218" y="45593"/>
                  </a:lnTo>
                  <a:lnTo>
                    <a:pt x="3093085" y="45593"/>
                  </a:lnTo>
                  <a:lnTo>
                    <a:pt x="3088767" y="49911"/>
                  </a:lnTo>
                  <a:lnTo>
                    <a:pt x="3088767" y="60325"/>
                  </a:lnTo>
                  <a:lnTo>
                    <a:pt x="3093085" y="64643"/>
                  </a:lnTo>
                  <a:lnTo>
                    <a:pt x="3553218" y="64643"/>
                  </a:lnTo>
                  <a:lnTo>
                    <a:pt x="3517519" y="95885"/>
                  </a:lnTo>
                  <a:lnTo>
                    <a:pt x="3517138" y="101854"/>
                  </a:lnTo>
                  <a:lnTo>
                    <a:pt x="3520567" y="105791"/>
                  </a:lnTo>
                  <a:lnTo>
                    <a:pt x="3523996" y="109855"/>
                  </a:lnTo>
                  <a:lnTo>
                    <a:pt x="3530092" y="110236"/>
                  </a:lnTo>
                  <a:lnTo>
                    <a:pt x="3534029" y="106680"/>
                  </a:lnTo>
                  <a:lnTo>
                    <a:pt x="3582060" y="64643"/>
                  </a:lnTo>
                  <a:lnTo>
                    <a:pt x="3583813" y="64643"/>
                  </a:lnTo>
                  <a:lnTo>
                    <a:pt x="3588131" y="60325"/>
                  </a:lnTo>
                  <a:lnTo>
                    <a:pt x="3588131" y="59347"/>
                  </a:lnTo>
                  <a:lnTo>
                    <a:pt x="3592957" y="55118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4286122" y="3494659"/>
            <a:ext cx="407034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300" spc="-20">
                <a:solidFill>
                  <a:srgbClr val="FFFFFF"/>
                </a:solidFill>
                <a:latin typeface="Trebuchet MS"/>
                <a:cs typeface="Trebuchet MS"/>
              </a:rPr>
              <a:t>CTAS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461009" y="1126997"/>
            <a:ext cx="6753225" cy="3876040"/>
          </a:xfrm>
          <a:custGeom>
            <a:avLst/>
            <a:gdLst/>
            <a:ahLst/>
            <a:cxnLst/>
            <a:rect l="l" t="t" r="r" b="b"/>
            <a:pathLst>
              <a:path w="6753225" h="3876040">
                <a:moveTo>
                  <a:pt x="0" y="3875531"/>
                </a:moveTo>
                <a:lnTo>
                  <a:pt x="6752844" y="3875531"/>
                </a:lnTo>
                <a:lnTo>
                  <a:pt x="6752844" y="0"/>
                </a:lnTo>
                <a:lnTo>
                  <a:pt x="0" y="0"/>
                </a:lnTo>
                <a:lnTo>
                  <a:pt x="0" y="3875531"/>
                </a:lnTo>
                <a:close/>
              </a:path>
            </a:pathLst>
          </a:custGeom>
          <a:ln w="19050">
            <a:solidFill>
              <a:srgbClr val="4FA3D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615695" y="1222958"/>
            <a:ext cx="120523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400" spc="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producer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796021" y="1266825"/>
            <a:ext cx="375539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EB965C"/>
                </a:solidFill>
                <a:latin typeface="Trebuchet MS"/>
                <a:cs typeface="Trebuchet MS"/>
              </a:rPr>
              <a:t>Data</a:t>
            </a:r>
            <a:r>
              <a:rPr dirty="0" sz="1800" spc="6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EB965C"/>
                </a:solidFill>
                <a:latin typeface="Trebuchet MS"/>
                <a:cs typeface="Trebuchet MS"/>
              </a:rPr>
              <a:t>domain</a:t>
            </a:r>
            <a:r>
              <a:rPr dirty="0" sz="1800" spc="45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EB965C"/>
                </a:solidFill>
                <a:latin typeface="Trebuchet MS"/>
                <a:cs typeface="Trebuchet MS"/>
              </a:rPr>
              <a:t>producers</a:t>
            </a:r>
            <a:r>
              <a:rPr dirty="0" sz="1800" spc="6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ingest</a:t>
            </a:r>
            <a:r>
              <a:rPr dirty="0" sz="180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respective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25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buckets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pipelines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they </a:t>
            </a:r>
            <a:r>
              <a:rPr dirty="0" sz="1800" spc="65">
                <a:solidFill>
                  <a:srgbClr val="FFFFFF"/>
                </a:solidFill>
                <a:latin typeface="Trebuchet MS"/>
                <a:cs typeface="Trebuchet MS"/>
              </a:rPr>
              <a:t>own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 and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 operate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796021" y="2745485"/>
            <a:ext cx="3649979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Producers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owners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responsible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EB965C"/>
                </a:solidFill>
                <a:latin typeface="Trebuchet MS"/>
                <a:cs typeface="Trebuchet MS"/>
              </a:rPr>
              <a:t>full</a:t>
            </a:r>
            <a:r>
              <a:rPr dirty="0" sz="1800" spc="-10" b="1">
                <a:solidFill>
                  <a:srgbClr val="EB965C"/>
                </a:solidFill>
                <a:latin typeface="Trebuchet MS"/>
                <a:cs typeface="Trebuchet MS"/>
              </a:rPr>
              <a:t> lifecycle</a:t>
            </a:r>
            <a:r>
              <a:rPr dirty="0" sz="1800" spc="-5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EB965C"/>
                </a:solidFill>
                <a:latin typeface="Trebuchet MS"/>
                <a:cs typeface="Trebuchet MS"/>
              </a:rPr>
              <a:t>of </a:t>
            </a:r>
            <a:r>
              <a:rPr dirty="0" sz="1800" b="1">
                <a:solidFill>
                  <a:srgbClr val="EB965C"/>
                </a:solidFill>
                <a:latin typeface="Trebuchet MS"/>
                <a:cs typeface="Trebuchet MS"/>
              </a:rPr>
              <a:t>the</a:t>
            </a:r>
            <a:r>
              <a:rPr dirty="0" sz="1800" spc="-6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EB965C"/>
                </a:solidFill>
                <a:latin typeface="Trebuchet MS"/>
                <a:cs typeface="Trebuchet MS"/>
              </a:rPr>
              <a:t>data</a:t>
            </a:r>
            <a:r>
              <a:rPr dirty="0" sz="1800" spc="-45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under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control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796021" y="3949700"/>
            <a:ext cx="37509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Producers</a:t>
            </a:r>
            <a:r>
              <a:rPr dirty="0" sz="18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EB965C"/>
                </a:solidFill>
                <a:latin typeface="Trebuchet MS"/>
                <a:cs typeface="Trebuchet MS"/>
              </a:rPr>
              <a:t>catalog</a:t>
            </a:r>
            <a:r>
              <a:rPr dirty="0" sz="1800" spc="5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datasets</a:t>
            </a: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make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them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discoverable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consumers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796021" y="4879035"/>
            <a:ext cx="385826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Producers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control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dirty="0" sz="18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EB965C"/>
                </a:solidFill>
                <a:latin typeface="Trebuchet MS"/>
                <a:cs typeface="Trebuchet MS"/>
              </a:rPr>
              <a:t>Federated</a:t>
            </a:r>
            <a:r>
              <a:rPr dirty="0" sz="1800" spc="55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EB965C"/>
                </a:solidFill>
                <a:latin typeface="Trebuchet MS"/>
                <a:cs typeface="Trebuchet MS"/>
              </a:rPr>
              <a:t>data</a:t>
            </a:r>
            <a:r>
              <a:rPr dirty="0" sz="1800" spc="65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EB965C"/>
                </a:solidFill>
                <a:latin typeface="Trebuchet MS"/>
                <a:cs typeface="Trebuchet MS"/>
              </a:rPr>
              <a:t>governance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model to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enforce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EB965C"/>
                </a:solidFill>
                <a:latin typeface="Trebuchet MS"/>
                <a:cs typeface="Trebuchet MS"/>
              </a:rPr>
              <a:t>fine</a:t>
            </a:r>
            <a:r>
              <a:rPr dirty="0" sz="1800" spc="-2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EB965C"/>
                </a:solidFill>
                <a:latin typeface="Trebuchet MS"/>
                <a:cs typeface="Trebuchet MS"/>
              </a:rPr>
              <a:t>grained</a:t>
            </a:r>
            <a:r>
              <a:rPr dirty="0" sz="1800" spc="50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EB965C"/>
                </a:solidFill>
                <a:latin typeface="Trebuchet MS"/>
                <a:cs typeface="Trebuchet MS"/>
              </a:rPr>
              <a:t>access</a:t>
            </a:r>
            <a:r>
              <a:rPr dirty="0" sz="1800" spc="-85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EB965C"/>
                </a:solidFill>
                <a:latin typeface="Trebuchet MS"/>
                <a:cs typeface="Trebuchet MS"/>
              </a:rPr>
              <a:t>control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461009" y="5234178"/>
            <a:ext cx="6751320" cy="902335"/>
          </a:xfrm>
          <a:custGeom>
            <a:avLst/>
            <a:gdLst/>
            <a:ahLst/>
            <a:cxnLst/>
            <a:rect l="l" t="t" r="r" b="b"/>
            <a:pathLst>
              <a:path w="6751320" h="902335">
                <a:moveTo>
                  <a:pt x="0" y="902208"/>
                </a:moveTo>
                <a:lnTo>
                  <a:pt x="6751320" y="902208"/>
                </a:lnTo>
                <a:lnTo>
                  <a:pt x="6751320" y="0"/>
                </a:lnTo>
                <a:lnTo>
                  <a:pt x="0" y="0"/>
                </a:lnTo>
                <a:lnTo>
                  <a:pt x="0" y="902208"/>
                </a:lnTo>
                <a:close/>
              </a:path>
            </a:pathLst>
          </a:custGeom>
          <a:ln w="19049">
            <a:solidFill>
              <a:srgbClr val="EB965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624636" y="5228538"/>
            <a:ext cx="1977389" cy="739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2445" marR="5080" indent="-500380">
              <a:lnSpc>
                <a:spcPct val="145000"/>
              </a:lnSpc>
              <a:spcBef>
                <a:spcPts val="100"/>
              </a:spcBef>
            </a:pPr>
            <a:r>
              <a:rPr dirty="0" sz="1200" spc="-20" b="1">
                <a:solidFill>
                  <a:srgbClr val="FFFFFF"/>
                </a:solidFill>
                <a:latin typeface="Trebuchet MS"/>
                <a:cs typeface="Trebuchet MS"/>
              </a:rPr>
              <a:t>Federated</a:t>
            </a:r>
            <a:r>
              <a:rPr dirty="0" sz="1200" spc="-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governance </a:t>
            </a:r>
            <a:r>
              <a:rPr dirty="0" sz="1200" spc="60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endParaRPr sz="1200">
              <a:latin typeface="Trebuchet MS"/>
              <a:cs typeface="Trebuchet MS"/>
            </a:endParaRPr>
          </a:p>
          <a:p>
            <a:pPr marL="512445">
              <a:lnSpc>
                <a:spcPct val="100000"/>
              </a:lnSpc>
            </a:pP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Formation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652272" y="5074158"/>
            <a:ext cx="3679190" cy="920115"/>
            <a:chOff x="652272" y="5074158"/>
            <a:chExt cx="3679190" cy="920115"/>
          </a:xfrm>
        </p:grpSpPr>
        <p:pic>
          <p:nvPicPr>
            <p:cNvPr id="26" name="object 2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272" y="5596128"/>
              <a:ext cx="397764" cy="397764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4183125" y="5074158"/>
              <a:ext cx="148590" cy="438784"/>
            </a:xfrm>
            <a:custGeom>
              <a:avLst/>
              <a:gdLst/>
              <a:ahLst/>
              <a:cxnLst/>
              <a:rect l="l" t="t" r="r" b="b"/>
              <a:pathLst>
                <a:path w="148589" h="438785">
                  <a:moveTo>
                    <a:pt x="8636" y="336804"/>
                  </a:moveTo>
                  <a:lnTo>
                    <a:pt x="4572" y="340233"/>
                  </a:lnTo>
                  <a:lnTo>
                    <a:pt x="508" y="343535"/>
                  </a:lnTo>
                  <a:lnTo>
                    <a:pt x="0" y="349504"/>
                  </a:lnTo>
                  <a:lnTo>
                    <a:pt x="3301" y="353568"/>
                  </a:lnTo>
                  <a:lnTo>
                    <a:pt x="74168" y="438531"/>
                  </a:lnTo>
                  <a:lnTo>
                    <a:pt x="86561" y="423672"/>
                  </a:lnTo>
                  <a:lnTo>
                    <a:pt x="64643" y="423672"/>
                  </a:lnTo>
                  <a:lnTo>
                    <a:pt x="64643" y="397306"/>
                  </a:lnTo>
                  <a:lnTo>
                    <a:pt x="18034" y="341376"/>
                  </a:lnTo>
                  <a:lnTo>
                    <a:pt x="14604" y="337312"/>
                  </a:lnTo>
                  <a:lnTo>
                    <a:pt x="8636" y="336804"/>
                  </a:lnTo>
                  <a:close/>
                </a:path>
                <a:path w="148589" h="438785">
                  <a:moveTo>
                    <a:pt x="64643" y="397306"/>
                  </a:moveTo>
                  <a:lnTo>
                    <a:pt x="64643" y="423672"/>
                  </a:lnTo>
                  <a:lnTo>
                    <a:pt x="83693" y="423672"/>
                  </a:lnTo>
                  <a:lnTo>
                    <a:pt x="83693" y="417576"/>
                  </a:lnTo>
                  <a:lnTo>
                    <a:pt x="66801" y="417576"/>
                  </a:lnTo>
                  <a:lnTo>
                    <a:pt x="74168" y="408736"/>
                  </a:lnTo>
                  <a:lnTo>
                    <a:pt x="64643" y="397306"/>
                  </a:lnTo>
                  <a:close/>
                </a:path>
                <a:path w="148589" h="438785">
                  <a:moveTo>
                    <a:pt x="139700" y="336804"/>
                  </a:moveTo>
                  <a:lnTo>
                    <a:pt x="133731" y="337312"/>
                  </a:lnTo>
                  <a:lnTo>
                    <a:pt x="130301" y="341376"/>
                  </a:lnTo>
                  <a:lnTo>
                    <a:pt x="83693" y="397306"/>
                  </a:lnTo>
                  <a:lnTo>
                    <a:pt x="83693" y="423672"/>
                  </a:lnTo>
                  <a:lnTo>
                    <a:pt x="86561" y="423672"/>
                  </a:lnTo>
                  <a:lnTo>
                    <a:pt x="145034" y="353568"/>
                  </a:lnTo>
                  <a:lnTo>
                    <a:pt x="148336" y="349504"/>
                  </a:lnTo>
                  <a:lnTo>
                    <a:pt x="147827" y="343535"/>
                  </a:lnTo>
                  <a:lnTo>
                    <a:pt x="143763" y="340233"/>
                  </a:lnTo>
                  <a:lnTo>
                    <a:pt x="139700" y="336804"/>
                  </a:lnTo>
                  <a:close/>
                </a:path>
                <a:path w="148589" h="438785">
                  <a:moveTo>
                    <a:pt x="74168" y="408736"/>
                  </a:moveTo>
                  <a:lnTo>
                    <a:pt x="66801" y="417576"/>
                  </a:lnTo>
                  <a:lnTo>
                    <a:pt x="81534" y="417576"/>
                  </a:lnTo>
                  <a:lnTo>
                    <a:pt x="74168" y="408736"/>
                  </a:lnTo>
                  <a:close/>
                </a:path>
                <a:path w="148589" h="438785">
                  <a:moveTo>
                    <a:pt x="83693" y="397306"/>
                  </a:moveTo>
                  <a:lnTo>
                    <a:pt x="74168" y="408736"/>
                  </a:lnTo>
                  <a:lnTo>
                    <a:pt x="81534" y="417576"/>
                  </a:lnTo>
                  <a:lnTo>
                    <a:pt x="83693" y="417576"/>
                  </a:lnTo>
                  <a:lnTo>
                    <a:pt x="83693" y="397306"/>
                  </a:lnTo>
                  <a:close/>
                </a:path>
                <a:path w="148589" h="438785">
                  <a:moveTo>
                    <a:pt x="74168" y="29794"/>
                  </a:moveTo>
                  <a:lnTo>
                    <a:pt x="64643" y="41224"/>
                  </a:lnTo>
                  <a:lnTo>
                    <a:pt x="64643" y="397306"/>
                  </a:lnTo>
                  <a:lnTo>
                    <a:pt x="74168" y="408736"/>
                  </a:lnTo>
                  <a:lnTo>
                    <a:pt x="83692" y="397306"/>
                  </a:lnTo>
                  <a:lnTo>
                    <a:pt x="83693" y="41224"/>
                  </a:lnTo>
                  <a:lnTo>
                    <a:pt x="74168" y="29794"/>
                  </a:lnTo>
                  <a:close/>
                </a:path>
                <a:path w="148589" h="438785">
                  <a:moveTo>
                    <a:pt x="74168" y="0"/>
                  </a:moveTo>
                  <a:lnTo>
                    <a:pt x="3301" y="84963"/>
                  </a:lnTo>
                  <a:lnTo>
                    <a:pt x="0" y="89027"/>
                  </a:lnTo>
                  <a:lnTo>
                    <a:pt x="508" y="94996"/>
                  </a:lnTo>
                  <a:lnTo>
                    <a:pt x="4572" y="98425"/>
                  </a:lnTo>
                  <a:lnTo>
                    <a:pt x="8636" y="101727"/>
                  </a:lnTo>
                  <a:lnTo>
                    <a:pt x="14604" y="101219"/>
                  </a:lnTo>
                  <a:lnTo>
                    <a:pt x="18034" y="97155"/>
                  </a:lnTo>
                  <a:lnTo>
                    <a:pt x="64642" y="41224"/>
                  </a:lnTo>
                  <a:lnTo>
                    <a:pt x="64643" y="14859"/>
                  </a:lnTo>
                  <a:lnTo>
                    <a:pt x="86561" y="14859"/>
                  </a:lnTo>
                  <a:lnTo>
                    <a:pt x="74168" y="0"/>
                  </a:lnTo>
                  <a:close/>
                </a:path>
                <a:path w="148589" h="438785">
                  <a:moveTo>
                    <a:pt x="86561" y="14859"/>
                  </a:moveTo>
                  <a:lnTo>
                    <a:pt x="83693" y="14859"/>
                  </a:lnTo>
                  <a:lnTo>
                    <a:pt x="83693" y="41224"/>
                  </a:lnTo>
                  <a:lnTo>
                    <a:pt x="130301" y="97155"/>
                  </a:lnTo>
                  <a:lnTo>
                    <a:pt x="133731" y="101219"/>
                  </a:lnTo>
                  <a:lnTo>
                    <a:pt x="139700" y="101727"/>
                  </a:lnTo>
                  <a:lnTo>
                    <a:pt x="143763" y="98425"/>
                  </a:lnTo>
                  <a:lnTo>
                    <a:pt x="147827" y="94996"/>
                  </a:lnTo>
                  <a:lnTo>
                    <a:pt x="148336" y="89027"/>
                  </a:lnTo>
                  <a:lnTo>
                    <a:pt x="145034" y="84963"/>
                  </a:lnTo>
                  <a:lnTo>
                    <a:pt x="86561" y="14859"/>
                  </a:lnTo>
                  <a:close/>
                </a:path>
                <a:path w="148589" h="438785">
                  <a:moveTo>
                    <a:pt x="83693" y="14859"/>
                  </a:moveTo>
                  <a:lnTo>
                    <a:pt x="64643" y="14859"/>
                  </a:lnTo>
                  <a:lnTo>
                    <a:pt x="64643" y="41224"/>
                  </a:lnTo>
                  <a:lnTo>
                    <a:pt x="74168" y="29794"/>
                  </a:lnTo>
                  <a:lnTo>
                    <a:pt x="66801" y="20955"/>
                  </a:lnTo>
                  <a:lnTo>
                    <a:pt x="83693" y="20955"/>
                  </a:lnTo>
                  <a:lnTo>
                    <a:pt x="83693" y="14859"/>
                  </a:lnTo>
                  <a:close/>
                </a:path>
                <a:path w="148589" h="438785">
                  <a:moveTo>
                    <a:pt x="83693" y="20955"/>
                  </a:moveTo>
                  <a:lnTo>
                    <a:pt x="81534" y="20955"/>
                  </a:lnTo>
                  <a:lnTo>
                    <a:pt x="74168" y="29794"/>
                  </a:lnTo>
                  <a:lnTo>
                    <a:pt x="83693" y="41224"/>
                  </a:lnTo>
                  <a:lnTo>
                    <a:pt x="83693" y="20955"/>
                  </a:lnTo>
                  <a:close/>
                </a:path>
                <a:path w="148589" h="438785">
                  <a:moveTo>
                    <a:pt x="81534" y="20955"/>
                  </a:moveTo>
                  <a:lnTo>
                    <a:pt x="66801" y="20955"/>
                  </a:lnTo>
                  <a:lnTo>
                    <a:pt x="74168" y="29794"/>
                  </a:lnTo>
                  <a:lnTo>
                    <a:pt x="81534" y="20955"/>
                  </a:lnTo>
                  <a:close/>
                </a:path>
              </a:pathLst>
            </a:custGeom>
            <a:solidFill>
              <a:srgbClr val="EB96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3548634" y="5612993"/>
            <a:ext cx="97472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050" spc="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Trebuchet MS"/>
                <a:cs typeface="Trebuchet MS"/>
              </a:rPr>
              <a:t>catalog </a:t>
            </a:r>
            <a:r>
              <a:rPr dirty="0" sz="105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050" spc="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Trebuchet MS"/>
                <a:cs typeface="Trebuchet MS"/>
              </a:rPr>
              <a:t>attributes</a:t>
            </a:r>
            <a:endParaRPr sz="1050">
              <a:latin typeface="Trebuchet MS"/>
              <a:cs typeface="Trebuchet MS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1367027" y="3491865"/>
            <a:ext cx="5148580" cy="963294"/>
            <a:chOff x="1367027" y="3491865"/>
            <a:chExt cx="5148580" cy="963294"/>
          </a:xfrm>
        </p:grpSpPr>
        <p:sp>
          <p:nvSpPr>
            <p:cNvPr id="30" name="object 30" descr=""/>
            <p:cNvSpPr/>
            <p:nvPr/>
          </p:nvSpPr>
          <p:spPr>
            <a:xfrm>
              <a:off x="6067910" y="3960785"/>
              <a:ext cx="447675" cy="494030"/>
            </a:xfrm>
            <a:custGeom>
              <a:avLst/>
              <a:gdLst/>
              <a:ahLst/>
              <a:cxnLst/>
              <a:rect l="l" t="t" r="r" b="b"/>
              <a:pathLst>
                <a:path w="447675" h="494029">
                  <a:moveTo>
                    <a:pt x="447571" y="0"/>
                  </a:moveTo>
                  <a:lnTo>
                    <a:pt x="78325" y="0"/>
                  </a:lnTo>
                  <a:lnTo>
                    <a:pt x="78325" y="493828"/>
                  </a:lnTo>
                  <a:lnTo>
                    <a:pt x="447572" y="493828"/>
                  </a:lnTo>
                  <a:lnTo>
                    <a:pt x="447572" y="471381"/>
                  </a:lnTo>
                  <a:lnTo>
                    <a:pt x="100704" y="471381"/>
                  </a:lnTo>
                  <a:lnTo>
                    <a:pt x="100703" y="22446"/>
                  </a:lnTo>
                  <a:lnTo>
                    <a:pt x="447571" y="22446"/>
                  </a:lnTo>
                  <a:lnTo>
                    <a:pt x="447571" y="0"/>
                  </a:lnTo>
                  <a:close/>
                </a:path>
                <a:path w="447675" h="494029">
                  <a:moveTo>
                    <a:pt x="447571" y="22446"/>
                  </a:moveTo>
                  <a:lnTo>
                    <a:pt x="425193" y="22446"/>
                  </a:lnTo>
                  <a:lnTo>
                    <a:pt x="425193" y="471381"/>
                  </a:lnTo>
                  <a:lnTo>
                    <a:pt x="447572" y="471381"/>
                  </a:lnTo>
                  <a:lnTo>
                    <a:pt x="447571" y="22446"/>
                  </a:lnTo>
                  <a:close/>
                </a:path>
                <a:path w="447675" h="494029">
                  <a:moveTo>
                    <a:pt x="402815" y="426487"/>
                  </a:moveTo>
                  <a:lnTo>
                    <a:pt x="134272" y="426487"/>
                  </a:lnTo>
                  <a:lnTo>
                    <a:pt x="134272" y="448934"/>
                  </a:lnTo>
                  <a:lnTo>
                    <a:pt x="402815" y="448934"/>
                  </a:lnTo>
                  <a:lnTo>
                    <a:pt x="402815" y="426487"/>
                  </a:lnTo>
                  <a:close/>
                </a:path>
                <a:path w="447675" h="494029">
                  <a:moveTo>
                    <a:pt x="402815" y="381595"/>
                  </a:moveTo>
                  <a:lnTo>
                    <a:pt x="134272" y="381595"/>
                  </a:lnTo>
                  <a:lnTo>
                    <a:pt x="134272" y="404042"/>
                  </a:lnTo>
                  <a:lnTo>
                    <a:pt x="402815" y="404042"/>
                  </a:lnTo>
                  <a:lnTo>
                    <a:pt x="402815" y="381595"/>
                  </a:lnTo>
                  <a:close/>
                </a:path>
                <a:path w="447675" h="494029">
                  <a:moveTo>
                    <a:pt x="268543" y="123457"/>
                  </a:moveTo>
                  <a:lnTo>
                    <a:pt x="239990" y="124325"/>
                  </a:lnTo>
                  <a:lnTo>
                    <a:pt x="202757" y="128578"/>
                  </a:lnTo>
                  <a:lnTo>
                    <a:pt x="170443" y="138688"/>
                  </a:lnTo>
                  <a:lnTo>
                    <a:pt x="156650" y="157127"/>
                  </a:lnTo>
                  <a:lnTo>
                    <a:pt x="156650" y="161158"/>
                  </a:lnTo>
                  <a:lnTo>
                    <a:pt x="158114" y="164694"/>
                  </a:lnTo>
                  <a:lnTo>
                    <a:pt x="160659" y="167808"/>
                  </a:lnTo>
                  <a:lnTo>
                    <a:pt x="234975" y="316902"/>
                  </a:lnTo>
                  <a:lnTo>
                    <a:pt x="234975" y="370372"/>
                  </a:lnTo>
                  <a:lnTo>
                    <a:pt x="302111" y="370372"/>
                  </a:lnTo>
                  <a:lnTo>
                    <a:pt x="302111" y="347925"/>
                  </a:lnTo>
                  <a:lnTo>
                    <a:pt x="257354" y="347925"/>
                  </a:lnTo>
                  <a:lnTo>
                    <a:pt x="257354" y="311608"/>
                  </a:lnTo>
                  <a:lnTo>
                    <a:pt x="193640" y="183783"/>
                  </a:lnTo>
                  <a:lnTo>
                    <a:pt x="368464" y="183783"/>
                  </a:lnTo>
                  <a:lnTo>
                    <a:pt x="376156" y="168351"/>
                  </a:lnTo>
                  <a:lnTo>
                    <a:pt x="268543" y="168351"/>
                  </a:lnTo>
                  <a:lnTo>
                    <a:pt x="213749" y="164594"/>
                  </a:lnTo>
                  <a:lnTo>
                    <a:pt x="183327" y="157127"/>
                  </a:lnTo>
                  <a:lnTo>
                    <a:pt x="195361" y="153294"/>
                  </a:lnTo>
                  <a:lnTo>
                    <a:pt x="213749" y="149667"/>
                  </a:lnTo>
                  <a:lnTo>
                    <a:pt x="238230" y="146964"/>
                  </a:lnTo>
                  <a:lnTo>
                    <a:pt x="268543" y="145904"/>
                  </a:lnTo>
                  <a:lnTo>
                    <a:pt x="372041" y="145904"/>
                  </a:lnTo>
                  <a:lnTo>
                    <a:pt x="366644" y="138688"/>
                  </a:lnTo>
                  <a:lnTo>
                    <a:pt x="334332" y="128578"/>
                  </a:lnTo>
                  <a:lnTo>
                    <a:pt x="297099" y="124325"/>
                  </a:lnTo>
                  <a:lnTo>
                    <a:pt x="268543" y="123457"/>
                  </a:lnTo>
                  <a:close/>
                </a:path>
                <a:path w="447675" h="494029">
                  <a:moveTo>
                    <a:pt x="368464" y="183783"/>
                  </a:moveTo>
                  <a:lnTo>
                    <a:pt x="343455" y="183783"/>
                  </a:lnTo>
                  <a:lnTo>
                    <a:pt x="279732" y="311608"/>
                  </a:lnTo>
                  <a:lnTo>
                    <a:pt x="279732" y="347925"/>
                  </a:lnTo>
                  <a:lnTo>
                    <a:pt x="302111" y="347925"/>
                  </a:lnTo>
                  <a:lnTo>
                    <a:pt x="302111" y="316902"/>
                  </a:lnTo>
                  <a:lnTo>
                    <a:pt x="368464" y="183783"/>
                  </a:lnTo>
                  <a:close/>
                </a:path>
                <a:path w="447675" h="494029">
                  <a:moveTo>
                    <a:pt x="343455" y="183783"/>
                  </a:moveTo>
                  <a:lnTo>
                    <a:pt x="193640" y="183783"/>
                  </a:lnTo>
                  <a:lnTo>
                    <a:pt x="214466" y="187515"/>
                  </a:lnTo>
                  <a:lnTo>
                    <a:pt x="235508" y="189633"/>
                  </a:lnTo>
                  <a:lnTo>
                    <a:pt x="254341" y="190580"/>
                  </a:lnTo>
                  <a:lnTo>
                    <a:pt x="268543" y="190797"/>
                  </a:lnTo>
                  <a:lnTo>
                    <a:pt x="282751" y="190580"/>
                  </a:lnTo>
                  <a:lnTo>
                    <a:pt x="301590" y="189633"/>
                  </a:lnTo>
                  <a:lnTo>
                    <a:pt x="322633" y="187515"/>
                  </a:lnTo>
                  <a:lnTo>
                    <a:pt x="343455" y="183783"/>
                  </a:lnTo>
                  <a:close/>
                </a:path>
                <a:path w="447675" h="494029">
                  <a:moveTo>
                    <a:pt x="372041" y="145904"/>
                  </a:moveTo>
                  <a:lnTo>
                    <a:pt x="268543" y="145904"/>
                  </a:lnTo>
                  <a:lnTo>
                    <a:pt x="298863" y="146964"/>
                  </a:lnTo>
                  <a:lnTo>
                    <a:pt x="323352" y="149667"/>
                  </a:lnTo>
                  <a:lnTo>
                    <a:pt x="341742" y="153294"/>
                  </a:lnTo>
                  <a:lnTo>
                    <a:pt x="353768" y="157127"/>
                  </a:lnTo>
                  <a:lnTo>
                    <a:pt x="341742" y="160968"/>
                  </a:lnTo>
                  <a:lnTo>
                    <a:pt x="323352" y="164594"/>
                  </a:lnTo>
                  <a:lnTo>
                    <a:pt x="298863" y="167293"/>
                  </a:lnTo>
                  <a:lnTo>
                    <a:pt x="268543" y="168351"/>
                  </a:lnTo>
                  <a:lnTo>
                    <a:pt x="376156" y="168351"/>
                  </a:lnTo>
                  <a:lnTo>
                    <a:pt x="376426" y="167808"/>
                  </a:lnTo>
                  <a:lnTo>
                    <a:pt x="378962" y="164694"/>
                  </a:lnTo>
                  <a:lnTo>
                    <a:pt x="380436" y="161158"/>
                  </a:lnTo>
                  <a:lnTo>
                    <a:pt x="380436" y="157127"/>
                  </a:lnTo>
                  <a:lnTo>
                    <a:pt x="372041" y="145904"/>
                  </a:lnTo>
                  <a:close/>
                </a:path>
                <a:path w="447675" h="494029">
                  <a:moveTo>
                    <a:pt x="402814" y="89787"/>
                  </a:moveTo>
                  <a:lnTo>
                    <a:pt x="134271" y="89787"/>
                  </a:lnTo>
                  <a:lnTo>
                    <a:pt x="134271" y="112234"/>
                  </a:lnTo>
                  <a:lnTo>
                    <a:pt x="402814" y="112234"/>
                  </a:lnTo>
                  <a:lnTo>
                    <a:pt x="402814" y="89787"/>
                  </a:lnTo>
                  <a:close/>
                </a:path>
                <a:path w="447675" h="494029">
                  <a:moveTo>
                    <a:pt x="402814" y="44893"/>
                  </a:moveTo>
                  <a:lnTo>
                    <a:pt x="134271" y="44893"/>
                  </a:lnTo>
                  <a:lnTo>
                    <a:pt x="134271" y="67340"/>
                  </a:lnTo>
                  <a:lnTo>
                    <a:pt x="402814" y="67340"/>
                  </a:lnTo>
                  <a:lnTo>
                    <a:pt x="402814" y="44893"/>
                  </a:lnTo>
                  <a:close/>
                </a:path>
                <a:path w="447675" h="494029">
                  <a:moveTo>
                    <a:pt x="55946" y="0"/>
                  </a:moveTo>
                  <a:lnTo>
                    <a:pt x="0" y="0"/>
                  </a:lnTo>
                  <a:lnTo>
                    <a:pt x="0" y="493828"/>
                  </a:lnTo>
                  <a:lnTo>
                    <a:pt x="55947" y="493828"/>
                  </a:lnTo>
                  <a:lnTo>
                    <a:pt x="55947" y="471381"/>
                  </a:lnTo>
                  <a:lnTo>
                    <a:pt x="22379" y="471381"/>
                  </a:lnTo>
                  <a:lnTo>
                    <a:pt x="22378" y="22446"/>
                  </a:lnTo>
                  <a:lnTo>
                    <a:pt x="55946" y="22446"/>
                  </a:lnTo>
                  <a:lnTo>
                    <a:pt x="55946" y="0"/>
                  </a:lnTo>
                  <a:close/>
                </a:path>
              </a:pathLst>
            </a:custGeom>
            <a:solidFill>
              <a:srgbClr val="A0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236716" y="3491865"/>
              <a:ext cx="110489" cy="335915"/>
            </a:xfrm>
            <a:custGeom>
              <a:avLst/>
              <a:gdLst/>
              <a:ahLst/>
              <a:cxnLst/>
              <a:rect l="l" t="t" r="r" b="b"/>
              <a:pathLst>
                <a:path w="110489" h="335914">
                  <a:moveTo>
                    <a:pt x="45593" y="295939"/>
                  </a:moveTo>
                  <a:lnTo>
                    <a:pt x="45593" y="324775"/>
                  </a:lnTo>
                  <a:lnTo>
                    <a:pt x="55118" y="335661"/>
                  </a:lnTo>
                  <a:lnTo>
                    <a:pt x="64643" y="324775"/>
                  </a:lnTo>
                  <a:lnTo>
                    <a:pt x="64643" y="314960"/>
                  </a:lnTo>
                  <a:lnTo>
                    <a:pt x="48006" y="314960"/>
                  </a:lnTo>
                  <a:lnTo>
                    <a:pt x="55118" y="306829"/>
                  </a:lnTo>
                  <a:lnTo>
                    <a:pt x="45593" y="295939"/>
                  </a:lnTo>
                  <a:close/>
                </a:path>
                <a:path w="110489" h="335914">
                  <a:moveTo>
                    <a:pt x="45593" y="324775"/>
                  </a:moveTo>
                  <a:lnTo>
                    <a:pt x="45593" y="326517"/>
                  </a:lnTo>
                  <a:lnTo>
                    <a:pt x="49911" y="330835"/>
                  </a:lnTo>
                  <a:lnTo>
                    <a:pt x="50895" y="330835"/>
                  </a:lnTo>
                  <a:lnTo>
                    <a:pt x="45593" y="324775"/>
                  </a:lnTo>
                  <a:close/>
                </a:path>
                <a:path w="110489" h="335914">
                  <a:moveTo>
                    <a:pt x="64643" y="324775"/>
                  </a:moveTo>
                  <a:lnTo>
                    <a:pt x="59340" y="330835"/>
                  </a:lnTo>
                  <a:lnTo>
                    <a:pt x="60325" y="330835"/>
                  </a:lnTo>
                  <a:lnTo>
                    <a:pt x="64643" y="326517"/>
                  </a:lnTo>
                  <a:lnTo>
                    <a:pt x="64643" y="324775"/>
                  </a:lnTo>
                  <a:close/>
                </a:path>
                <a:path w="110489" h="335914">
                  <a:moveTo>
                    <a:pt x="8382" y="259842"/>
                  </a:moveTo>
                  <a:lnTo>
                    <a:pt x="4445" y="263271"/>
                  </a:lnTo>
                  <a:lnTo>
                    <a:pt x="381" y="266700"/>
                  </a:lnTo>
                  <a:lnTo>
                    <a:pt x="0" y="272796"/>
                  </a:lnTo>
                  <a:lnTo>
                    <a:pt x="3556" y="276733"/>
                  </a:lnTo>
                  <a:lnTo>
                    <a:pt x="45593" y="324775"/>
                  </a:lnTo>
                  <a:lnTo>
                    <a:pt x="45593" y="295939"/>
                  </a:lnTo>
                  <a:lnTo>
                    <a:pt x="14350" y="260223"/>
                  </a:lnTo>
                  <a:lnTo>
                    <a:pt x="8382" y="259842"/>
                  </a:lnTo>
                  <a:close/>
                </a:path>
                <a:path w="110489" h="335914">
                  <a:moveTo>
                    <a:pt x="101854" y="259842"/>
                  </a:moveTo>
                  <a:lnTo>
                    <a:pt x="95885" y="260223"/>
                  </a:lnTo>
                  <a:lnTo>
                    <a:pt x="64643" y="295939"/>
                  </a:lnTo>
                  <a:lnTo>
                    <a:pt x="64643" y="324775"/>
                  </a:lnTo>
                  <a:lnTo>
                    <a:pt x="106680" y="276733"/>
                  </a:lnTo>
                  <a:lnTo>
                    <a:pt x="110236" y="272796"/>
                  </a:lnTo>
                  <a:lnTo>
                    <a:pt x="109855" y="266700"/>
                  </a:lnTo>
                  <a:lnTo>
                    <a:pt x="105791" y="263271"/>
                  </a:lnTo>
                  <a:lnTo>
                    <a:pt x="101854" y="259842"/>
                  </a:lnTo>
                  <a:close/>
                </a:path>
                <a:path w="110489" h="335914">
                  <a:moveTo>
                    <a:pt x="55118" y="306829"/>
                  </a:moveTo>
                  <a:lnTo>
                    <a:pt x="48006" y="314960"/>
                  </a:lnTo>
                  <a:lnTo>
                    <a:pt x="62230" y="314960"/>
                  </a:lnTo>
                  <a:lnTo>
                    <a:pt x="55118" y="306829"/>
                  </a:lnTo>
                  <a:close/>
                </a:path>
                <a:path w="110489" h="335914">
                  <a:moveTo>
                    <a:pt x="64643" y="295939"/>
                  </a:moveTo>
                  <a:lnTo>
                    <a:pt x="55118" y="306829"/>
                  </a:lnTo>
                  <a:lnTo>
                    <a:pt x="62230" y="314960"/>
                  </a:lnTo>
                  <a:lnTo>
                    <a:pt x="64643" y="314960"/>
                  </a:lnTo>
                  <a:lnTo>
                    <a:pt x="64643" y="295939"/>
                  </a:lnTo>
                  <a:close/>
                </a:path>
                <a:path w="110489" h="335914">
                  <a:moveTo>
                    <a:pt x="60325" y="0"/>
                  </a:moveTo>
                  <a:lnTo>
                    <a:pt x="49911" y="0"/>
                  </a:lnTo>
                  <a:lnTo>
                    <a:pt x="45593" y="4318"/>
                  </a:lnTo>
                  <a:lnTo>
                    <a:pt x="45593" y="295939"/>
                  </a:lnTo>
                  <a:lnTo>
                    <a:pt x="55118" y="306829"/>
                  </a:lnTo>
                  <a:lnTo>
                    <a:pt x="64643" y="295939"/>
                  </a:lnTo>
                  <a:lnTo>
                    <a:pt x="64643" y="4318"/>
                  </a:lnTo>
                  <a:lnTo>
                    <a:pt x="60325" y="0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7027" y="3578352"/>
              <a:ext cx="614172" cy="615696"/>
            </a:xfrm>
            <a:prstGeom prst="rect">
              <a:avLst/>
            </a:prstGeom>
          </p:spPr>
        </p:pic>
      </p:grpSp>
      <p:sp>
        <p:nvSpPr>
          <p:cNvPr id="33" name="object 33" descr=""/>
          <p:cNvSpPr txBox="1"/>
          <p:nvPr/>
        </p:nvSpPr>
        <p:spPr>
          <a:xfrm>
            <a:off x="5818632" y="4519676"/>
            <a:ext cx="95821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5219446" y="5612993"/>
            <a:ext cx="110553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FFFFFF"/>
                </a:solidFill>
                <a:latin typeface="Trebuchet MS"/>
                <a:cs typeface="Trebuchet MS"/>
              </a:rPr>
              <a:t>Policy</a:t>
            </a:r>
            <a:r>
              <a:rPr dirty="0" sz="1050" spc="-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Trebuchet MS"/>
                <a:cs typeface="Trebuchet MS"/>
              </a:rPr>
              <a:t>control </a:t>
            </a:r>
            <a:r>
              <a:rPr dirty="0" sz="105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050" spc="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Trebuchet MS"/>
                <a:cs typeface="Trebuchet MS"/>
              </a:rPr>
              <a:t>permissions</a:t>
            </a:r>
            <a:endParaRPr sz="1050">
              <a:latin typeface="Trebuchet MS"/>
              <a:cs typeface="Trebuchet MS"/>
            </a:endParaRPr>
          </a:p>
        </p:txBody>
      </p:sp>
      <p:pic>
        <p:nvPicPr>
          <p:cNvPr id="35" name="object 3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98333" y="1128013"/>
            <a:ext cx="25400" cy="5020767"/>
          </a:xfrm>
          <a:prstGeom prst="rect">
            <a:avLst/>
          </a:prstGeom>
        </p:spPr>
      </p:pic>
      <p:sp>
        <p:nvSpPr>
          <p:cNvPr id="36" name="object 3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5" y="6412991"/>
              <a:ext cx="403860" cy="228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8300" y="2526284"/>
            <a:ext cx="9634855" cy="1415415"/>
          </a:xfrm>
          <a:prstGeom prst="rect"/>
        </p:spPr>
        <p:txBody>
          <a:bodyPr wrap="square" lIns="0" tIns="95885" rIns="0" bIns="0" rtlCol="0" vert="horz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dirty="0" sz="4800"/>
              <a:t>Modernize</a:t>
            </a:r>
            <a:r>
              <a:rPr dirty="0" sz="4800" spc="-95"/>
              <a:t> </a:t>
            </a:r>
            <a:r>
              <a:rPr dirty="0" sz="4800"/>
              <a:t>your</a:t>
            </a:r>
            <a:r>
              <a:rPr dirty="0" sz="4800" spc="-95"/>
              <a:t> </a:t>
            </a:r>
            <a:r>
              <a:rPr dirty="0" sz="4800" spc="-10"/>
              <a:t>analytics </a:t>
            </a:r>
            <a:r>
              <a:rPr dirty="0" sz="4800" spc="-60"/>
              <a:t>architecture</a:t>
            </a:r>
            <a:r>
              <a:rPr dirty="0" sz="4800" spc="-170"/>
              <a:t> </a:t>
            </a:r>
            <a:r>
              <a:rPr dirty="0" sz="4800"/>
              <a:t>with</a:t>
            </a:r>
            <a:r>
              <a:rPr dirty="0" sz="4800" spc="-190"/>
              <a:t> </a:t>
            </a:r>
            <a:r>
              <a:rPr dirty="0" sz="4800" spc="85"/>
              <a:t>Amazon</a:t>
            </a:r>
            <a:r>
              <a:rPr dirty="0" sz="4800" spc="-190"/>
              <a:t> </a:t>
            </a:r>
            <a:r>
              <a:rPr dirty="0" sz="4800" spc="-10"/>
              <a:t>Athena</a:t>
            </a:r>
            <a:endParaRPr sz="4800"/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112316" y="6459066"/>
            <a:ext cx="2841625" cy="13144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50434" y="4468617"/>
            <a:ext cx="4426585" cy="108331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Saurabh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Bhutyani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Principal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Specialist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Solutions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Architect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600" spc="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1600" spc="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68300" y="1495805"/>
            <a:ext cx="7893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0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3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2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50" b="1">
                <a:solidFill>
                  <a:srgbClr val="30C7FF"/>
                </a:solidFill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68300" y="4468617"/>
            <a:ext cx="3016250" cy="108331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Daniel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Chen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Senior</a:t>
            </a:r>
            <a:r>
              <a:rPr dirty="0" sz="16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16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Manager,</a:t>
            </a:r>
            <a:r>
              <a:rPr dirty="0" sz="16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600" spc="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1600" spc="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12316" y="6456679"/>
            <a:ext cx="28416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dirty="0" spc="-225"/>
              <a:t> </a:t>
            </a:r>
            <a:r>
              <a:rPr dirty="0"/>
              <a:t>end</a:t>
            </a:r>
            <a:r>
              <a:rPr dirty="0" spc="-225"/>
              <a:t> </a:t>
            </a:r>
            <a:r>
              <a:rPr dirty="0" spc="-10"/>
              <a:t>result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24383" y="1180845"/>
            <a:ext cx="48171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mesh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architecture,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aim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to: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5664" y="3528059"/>
            <a:ext cx="896112" cy="89458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0333735" y="4416932"/>
            <a:ext cx="762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mesh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5588" y="3307079"/>
            <a:ext cx="2380488" cy="193548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571490" y="5264658"/>
            <a:ext cx="14084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Producer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domain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23476" y="301752"/>
            <a:ext cx="2380487" cy="193548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9965181" y="2268982"/>
            <a:ext cx="14973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Consumer</a:t>
            </a:r>
            <a:r>
              <a:rPr dirty="0" sz="14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domain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697214" y="3828033"/>
            <a:ext cx="14890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product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Approve</a:t>
            </a:r>
            <a:r>
              <a:rPr dirty="0" sz="1200" spc="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subscription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942321" y="2811017"/>
            <a:ext cx="15405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 marR="5080" indent="-381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Discover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product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Request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subscription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917942" y="2171522"/>
            <a:ext cx="8242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38917" y="2556510"/>
            <a:ext cx="148335" cy="232663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7581138" y="3962146"/>
            <a:ext cx="1037590" cy="148590"/>
          </a:xfrm>
          <a:custGeom>
            <a:avLst/>
            <a:gdLst/>
            <a:ahLst/>
            <a:cxnLst/>
            <a:rect l="l" t="t" r="r" b="b"/>
            <a:pathLst>
              <a:path w="1037590" h="148589">
                <a:moveTo>
                  <a:pt x="1007541" y="74167"/>
                </a:moveTo>
                <a:lnTo>
                  <a:pt x="940180" y="130301"/>
                </a:lnTo>
                <a:lnTo>
                  <a:pt x="936116" y="133730"/>
                </a:lnTo>
                <a:lnTo>
                  <a:pt x="935608" y="139699"/>
                </a:lnTo>
                <a:lnTo>
                  <a:pt x="938910" y="143763"/>
                </a:lnTo>
                <a:lnTo>
                  <a:pt x="942339" y="147827"/>
                </a:lnTo>
                <a:lnTo>
                  <a:pt x="948308" y="148335"/>
                </a:lnTo>
                <a:lnTo>
                  <a:pt x="952372" y="145033"/>
                </a:lnTo>
                <a:lnTo>
                  <a:pt x="1025916" y="83692"/>
                </a:lnTo>
                <a:lnTo>
                  <a:pt x="1022476" y="83692"/>
                </a:lnTo>
                <a:lnTo>
                  <a:pt x="1022476" y="81533"/>
                </a:lnTo>
                <a:lnTo>
                  <a:pt x="1016380" y="81533"/>
                </a:lnTo>
                <a:lnTo>
                  <a:pt x="1007541" y="74167"/>
                </a:lnTo>
                <a:close/>
              </a:path>
              <a:path w="1037590" h="148589">
                <a:moveTo>
                  <a:pt x="996111" y="64642"/>
                </a:moveTo>
                <a:lnTo>
                  <a:pt x="0" y="64642"/>
                </a:lnTo>
                <a:lnTo>
                  <a:pt x="0" y="83692"/>
                </a:lnTo>
                <a:lnTo>
                  <a:pt x="996111" y="83692"/>
                </a:lnTo>
                <a:lnTo>
                  <a:pt x="1007541" y="74167"/>
                </a:lnTo>
                <a:lnTo>
                  <a:pt x="996111" y="64642"/>
                </a:lnTo>
                <a:close/>
              </a:path>
              <a:path w="1037590" h="148589">
                <a:moveTo>
                  <a:pt x="1025916" y="64642"/>
                </a:moveTo>
                <a:lnTo>
                  <a:pt x="1022476" y="64642"/>
                </a:lnTo>
                <a:lnTo>
                  <a:pt x="1022476" y="83692"/>
                </a:lnTo>
                <a:lnTo>
                  <a:pt x="1025916" y="83692"/>
                </a:lnTo>
                <a:lnTo>
                  <a:pt x="1037335" y="74167"/>
                </a:lnTo>
                <a:lnTo>
                  <a:pt x="1025916" y="64642"/>
                </a:lnTo>
                <a:close/>
              </a:path>
              <a:path w="1037590" h="148589">
                <a:moveTo>
                  <a:pt x="1016380" y="66801"/>
                </a:moveTo>
                <a:lnTo>
                  <a:pt x="1007541" y="74167"/>
                </a:lnTo>
                <a:lnTo>
                  <a:pt x="1016380" y="81533"/>
                </a:lnTo>
                <a:lnTo>
                  <a:pt x="1016380" y="66801"/>
                </a:lnTo>
                <a:close/>
              </a:path>
              <a:path w="1037590" h="148589">
                <a:moveTo>
                  <a:pt x="1022476" y="66801"/>
                </a:moveTo>
                <a:lnTo>
                  <a:pt x="1016380" y="66801"/>
                </a:lnTo>
                <a:lnTo>
                  <a:pt x="1016380" y="81533"/>
                </a:lnTo>
                <a:lnTo>
                  <a:pt x="1022476" y="81533"/>
                </a:lnTo>
                <a:lnTo>
                  <a:pt x="1022476" y="66801"/>
                </a:lnTo>
                <a:close/>
              </a:path>
              <a:path w="1037590" h="148589">
                <a:moveTo>
                  <a:pt x="948308" y="0"/>
                </a:moveTo>
                <a:lnTo>
                  <a:pt x="942339" y="507"/>
                </a:lnTo>
                <a:lnTo>
                  <a:pt x="938910" y="4571"/>
                </a:lnTo>
                <a:lnTo>
                  <a:pt x="935608" y="8635"/>
                </a:lnTo>
                <a:lnTo>
                  <a:pt x="936116" y="14604"/>
                </a:lnTo>
                <a:lnTo>
                  <a:pt x="940180" y="18033"/>
                </a:lnTo>
                <a:lnTo>
                  <a:pt x="1007541" y="74167"/>
                </a:lnTo>
                <a:lnTo>
                  <a:pt x="1016380" y="66801"/>
                </a:lnTo>
                <a:lnTo>
                  <a:pt x="1022476" y="66801"/>
                </a:lnTo>
                <a:lnTo>
                  <a:pt x="1022476" y="64642"/>
                </a:lnTo>
                <a:lnTo>
                  <a:pt x="1025916" y="64642"/>
                </a:lnTo>
                <a:lnTo>
                  <a:pt x="952372" y="3301"/>
                </a:lnTo>
                <a:lnTo>
                  <a:pt x="948308" y="0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7175500" y="2542794"/>
            <a:ext cx="822960" cy="732790"/>
          </a:xfrm>
          <a:custGeom>
            <a:avLst/>
            <a:gdLst/>
            <a:ahLst/>
            <a:cxnLst/>
            <a:rect l="l" t="t" r="r" b="b"/>
            <a:pathLst>
              <a:path w="822959" h="732789">
                <a:moveTo>
                  <a:pt x="800436" y="19794"/>
                </a:moveTo>
                <a:lnTo>
                  <a:pt x="785514" y="20272"/>
                </a:lnTo>
                <a:lnTo>
                  <a:pt x="0" y="718438"/>
                </a:lnTo>
                <a:lnTo>
                  <a:pt x="12700" y="732663"/>
                </a:lnTo>
                <a:lnTo>
                  <a:pt x="798229" y="34483"/>
                </a:lnTo>
                <a:lnTo>
                  <a:pt x="800436" y="19794"/>
                </a:lnTo>
                <a:close/>
              </a:path>
              <a:path w="822959" h="732789">
                <a:moveTo>
                  <a:pt x="822284" y="2793"/>
                </a:moveTo>
                <a:lnTo>
                  <a:pt x="805179" y="2793"/>
                </a:lnTo>
                <a:lnTo>
                  <a:pt x="817879" y="17017"/>
                </a:lnTo>
                <a:lnTo>
                  <a:pt x="798229" y="34483"/>
                </a:lnTo>
                <a:lnTo>
                  <a:pt x="787400" y="106552"/>
                </a:lnTo>
                <a:lnTo>
                  <a:pt x="786510" y="111759"/>
                </a:lnTo>
                <a:lnTo>
                  <a:pt x="790194" y="116585"/>
                </a:lnTo>
                <a:lnTo>
                  <a:pt x="800607" y="118109"/>
                </a:lnTo>
                <a:lnTo>
                  <a:pt x="805433" y="114553"/>
                </a:lnTo>
                <a:lnTo>
                  <a:pt x="806196" y="109346"/>
                </a:lnTo>
                <a:lnTo>
                  <a:pt x="822284" y="2793"/>
                </a:lnTo>
                <a:close/>
              </a:path>
              <a:path w="822959" h="732789">
                <a:moveTo>
                  <a:pt x="810282" y="8508"/>
                </a:moveTo>
                <a:lnTo>
                  <a:pt x="802131" y="8508"/>
                </a:lnTo>
                <a:lnTo>
                  <a:pt x="811783" y="19430"/>
                </a:lnTo>
                <a:lnTo>
                  <a:pt x="800436" y="19794"/>
                </a:lnTo>
                <a:lnTo>
                  <a:pt x="798229" y="34483"/>
                </a:lnTo>
                <a:lnTo>
                  <a:pt x="817879" y="17017"/>
                </a:lnTo>
                <a:lnTo>
                  <a:pt x="810282" y="8508"/>
                </a:lnTo>
                <a:close/>
              </a:path>
              <a:path w="822959" h="732789">
                <a:moveTo>
                  <a:pt x="822705" y="0"/>
                </a:moveTo>
                <a:lnTo>
                  <a:pt x="706881" y="3682"/>
                </a:lnTo>
                <a:lnTo>
                  <a:pt x="702691" y="8127"/>
                </a:lnTo>
                <a:lnTo>
                  <a:pt x="702945" y="13334"/>
                </a:lnTo>
                <a:lnTo>
                  <a:pt x="703072" y="18541"/>
                </a:lnTo>
                <a:lnTo>
                  <a:pt x="707390" y="22732"/>
                </a:lnTo>
                <a:lnTo>
                  <a:pt x="785514" y="20272"/>
                </a:lnTo>
                <a:lnTo>
                  <a:pt x="805179" y="2793"/>
                </a:lnTo>
                <a:lnTo>
                  <a:pt x="822284" y="2793"/>
                </a:lnTo>
                <a:lnTo>
                  <a:pt x="822705" y="0"/>
                </a:lnTo>
                <a:close/>
              </a:path>
              <a:path w="822959" h="732789">
                <a:moveTo>
                  <a:pt x="805179" y="2793"/>
                </a:moveTo>
                <a:lnTo>
                  <a:pt x="785514" y="20272"/>
                </a:lnTo>
                <a:lnTo>
                  <a:pt x="800436" y="19794"/>
                </a:lnTo>
                <a:lnTo>
                  <a:pt x="802131" y="8508"/>
                </a:lnTo>
                <a:lnTo>
                  <a:pt x="810282" y="8508"/>
                </a:lnTo>
                <a:lnTo>
                  <a:pt x="805179" y="2793"/>
                </a:lnTo>
                <a:close/>
              </a:path>
              <a:path w="822959" h="732789">
                <a:moveTo>
                  <a:pt x="802131" y="8508"/>
                </a:moveTo>
                <a:lnTo>
                  <a:pt x="800436" y="19794"/>
                </a:lnTo>
                <a:lnTo>
                  <a:pt x="811783" y="19430"/>
                </a:lnTo>
                <a:lnTo>
                  <a:pt x="802131" y="8508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8611107" y="1351025"/>
            <a:ext cx="822960" cy="732790"/>
          </a:xfrm>
          <a:custGeom>
            <a:avLst/>
            <a:gdLst/>
            <a:ahLst/>
            <a:cxnLst/>
            <a:rect l="l" t="t" r="r" b="b"/>
            <a:pathLst>
              <a:path w="822959" h="732789">
                <a:moveTo>
                  <a:pt x="800436" y="19794"/>
                </a:moveTo>
                <a:lnTo>
                  <a:pt x="785514" y="20272"/>
                </a:lnTo>
                <a:lnTo>
                  <a:pt x="0" y="718438"/>
                </a:lnTo>
                <a:lnTo>
                  <a:pt x="12700" y="732663"/>
                </a:lnTo>
                <a:lnTo>
                  <a:pt x="798229" y="34483"/>
                </a:lnTo>
                <a:lnTo>
                  <a:pt x="800436" y="19794"/>
                </a:lnTo>
                <a:close/>
              </a:path>
              <a:path w="822959" h="732789">
                <a:moveTo>
                  <a:pt x="822284" y="2794"/>
                </a:moveTo>
                <a:lnTo>
                  <a:pt x="805180" y="2794"/>
                </a:lnTo>
                <a:lnTo>
                  <a:pt x="817880" y="17018"/>
                </a:lnTo>
                <a:lnTo>
                  <a:pt x="798229" y="34483"/>
                </a:lnTo>
                <a:lnTo>
                  <a:pt x="787400" y="106552"/>
                </a:lnTo>
                <a:lnTo>
                  <a:pt x="786511" y="111760"/>
                </a:lnTo>
                <a:lnTo>
                  <a:pt x="790194" y="116586"/>
                </a:lnTo>
                <a:lnTo>
                  <a:pt x="800608" y="118110"/>
                </a:lnTo>
                <a:lnTo>
                  <a:pt x="805434" y="114553"/>
                </a:lnTo>
                <a:lnTo>
                  <a:pt x="806196" y="109347"/>
                </a:lnTo>
                <a:lnTo>
                  <a:pt x="822284" y="2794"/>
                </a:lnTo>
                <a:close/>
              </a:path>
              <a:path w="822959" h="732789">
                <a:moveTo>
                  <a:pt x="810282" y="8509"/>
                </a:moveTo>
                <a:lnTo>
                  <a:pt x="802132" y="8509"/>
                </a:lnTo>
                <a:lnTo>
                  <a:pt x="811784" y="19431"/>
                </a:lnTo>
                <a:lnTo>
                  <a:pt x="800436" y="19794"/>
                </a:lnTo>
                <a:lnTo>
                  <a:pt x="798229" y="34483"/>
                </a:lnTo>
                <a:lnTo>
                  <a:pt x="817880" y="17018"/>
                </a:lnTo>
                <a:lnTo>
                  <a:pt x="810282" y="8509"/>
                </a:lnTo>
                <a:close/>
              </a:path>
              <a:path w="822959" h="732789">
                <a:moveTo>
                  <a:pt x="822706" y="0"/>
                </a:moveTo>
                <a:lnTo>
                  <a:pt x="706882" y="3683"/>
                </a:lnTo>
                <a:lnTo>
                  <a:pt x="702691" y="8127"/>
                </a:lnTo>
                <a:lnTo>
                  <a:pt x="702945" y="13335"/>
                </a:lnTo>
                <a:lnTo>
                  <a:pt x="703072" y="18541"/>
                </a:lnTo>
                <a:lnTo>
                  <a:pt x="707390" y="22733"/>
                </a:lnTo>
                <a:lnTo>
                  <a:pt x="785514" y="20272"/>
                </a:lnTo>
                <a:lnTo>
                  <a:pt x="805180" y="2794"/>
                </a:lnTo>
                <a:lnTo>
                  <a:pt x="822284" y="2794"/>
                </a:lnTo>
                <a:lnTo>
                  <a:pt x="822706" y="0"/>
                </a:lnTo>
                <a:close/>
              </a:path>
              <a:path w="822959" h="732789">
                <a:moveTo>
                  <a:pt x="805180" y="2794"/>
                </a:moveTo>
                <a:lnTo>
                  <a:pt x="785514" y="20272"/>
                </a:lnTo>
                <a:lnTo>
                  <a:pt x="800436" y="19794"/>
                </a:lnTo>
                <a:lnTo>
                  <a:pt x="802132" y="8509"/>
                </a:lnTo>
                <a:lnTo>
                  <a:pt x="810282" y="8509"/>
                </a:lnTo>
                <a:lnTo>
                  <a:pt x="805180" y="2794"/>
                </a:lnTo>
                <a:close/>
              </a:path>
              <a:path w="822959" h="732789">
                <a:moveTo>
                  <a:pt x="802132" y="8509"/>
                </a:moveTo>
                <a:lnTo>
                  <a:pt x="800436" y="19794"/>
                </a:lnTo>
                <a:lnTo>
                  <a:pt x="811784" y="19431"/>
                </a:lnTo>
                <a:lnTo>
                  <a:pt x="802132" y="8509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0478270" y="5166204"/>
            <a:ext cx="475615" cy="547370"/>
          </a:xfrm>
          <a:custGeom>
            <a:avLst/>
            <a:gdLst/>
            <a:ahLst/>
            <a:cxnLst/>
            <a:rect l="l" t="t" r="r" b="b"/>
            <a:pathLst>
              <a:path w="475615" h="547370">
                <a:moveTo>
                  <a:pt x="214296" y="0"/>
                </a:moveTo>
                <a:lnTo>
                  <a:pt x="210990" y="0"/>
                </a:lnTo>
                <a:lnTo>
                  <a:pt x="3087" y="83434"/>
                </a:lnTo>
                <a:lnTo>
                  <a:pt x="0" y="87994"/>
                </a:lnTo>
                <a:lnTo>
                  <a:pt x="27" y="314597"/>
                </a:lnTo>
                <a:lnTo>
                  <a:pt x="5931" y="377229"/>
                </a:lnTo>
                <a:lnTo>
                  <a:pt x="23834" y="433381"/>
                </a:lnTo>
                <a:lnTo>
                  <a:pt x="60826" y="489090"/>
                </a:lnTo>
                <a:lnTo>
                  <a:pt x="91031" y="514479"/>
                </a:lnTo>
                <a:lnTo>
                  <a:pt x="126491" y="532675"/>
                </a:lnTo>
                <a:lnTo>
                  <a:pt x="167073" y="543628"/>
                </a:lnTo>
                <a:lnTo>
                  <a:pt x="212643" y="547290"/>
                </a:lnTo>
                <a:lnTo>
                  <a:pt x="245563" y="545402"/>
                </a:lnTo>
                <a:lnTo>
                  <a:pt x="276023" y="539768"/>
                </a:lnTo>
                <a:lnTo>
                  <a:pt x="303956" y="530433"/>
                </a:lnTo>
                <a:lnTo>
                  <a:pt x="319589" y="522418"/>
                </a:lnTo>
                <a:lnTo>
                  <a:pt x="212643" y="522418"/>
                </a:lnTo>
                <a:lnTo>
                  <a:pt x="172168" y="519237"/>
                </a:lnTo>
                <a:lnTo>
                  <a:pt x="105213" y="494026"/>
                </a:lnTo>
                <a:lnTo>
                  <a:pt x="46054" y="422003"/>
                </a:lnTo>
                <a:lnTo>
                  <a:pt x="30157" y="370882"/>
                </a:lnTo>
                <a:lnTo>
                  <a:pt x="25119" y="331002"/>
                </a:lnTo>
                <a:lnTo>
                  <a:pt x="24796" y="101497"/>
                </a:lnTo>
                <a:lnTo>
                  <a:pt x="212643" y="26136"/>
                </a:lnTo>
                <a:lnTo>
                  <a:pt x="279432" y="26136"/>
                </a:lnTo>
                <a:lnTo>
                  <a:pt x="214296" y="0"/>
                </a:lnTo>
                <a:close/>
              </a:path>
              <a:path w="475615" h="547370">
                <a:moveTo>
                  <a:pt x="415361" y="517444"/>
                </a:moveTo>
                <a:lnTo>
                  <a:pt x="329291" y="517444"/>
                </a:lnTo>
                <a:lnTo>
                  <a:pt x="339488" y="521638"/>
                </a:lnTo>
                <a:lnTo>
                  <a:pt x="350186" y="524742"/>
                </a:lnTo>
                <a:lnTo>
                  <a:pt x="361324" y="526669"/>
                </a:lnTo>
                <a:lnTo>
                  <a:pt x="372840" y="527330"/>
                </a:lnTo>
                <a:lnTo>
                  <a:pt x="412710" y="519237"/>
                </a:lnTo>
                <a:lnTo>
                  <a:pt x="415361" y="517444"/>
                </a:lnTo>
                <a:close/>
              </a:path>
              <a:path w="475615" h="547370">
                <a:moveTo>
                  <a:pt x="307035" y="463413"/>
                </a:moveTo>
                <a:lnTo>
                  <a:pt x="278024" y="463413"/>
                </a:lnTo>
                <a:lnTo>
                  <a:pt x="283269" y="474333"/>
                </a:lnTo>
                <a:lnTo>
                  <a:pt x="289722" y="484488"/>
                </a:lnTo>
                <a:lnTo>
                  <a:pt x="297287" y="493792"/>
                </a:lnTo>
                <a:lnTo>
                  <a:pt x="305868" y="502160"/>
                </a:lnTo>
                <a:lnTo>
                  <a:pt x="285336" y="510971"/>
                </a:lnTo>
                <a:lnTo>
                  <a:pt x="262929" y="517307"/>
                </a:lnTo>
                <a:lnTo>
                  <a:pt x="238685" y="521135"/>
                </a:lnTo>
                <a:lnTo>
                  <a:pt x="212643" y="522418"/>
                </a:lnTo>
                <a:lnTo>
                  <a:pt x="319589" y="522418"/>
                </a:lnTo>
                <a:lnTo>
                  <a:pt x="329291" y="517444"/>
                </a:lnTo>
                <a:lnTo>
                  <a:pt x="415361" y="517444"/>
                </a:lnTo>
                <a:lnTo>
                  <a:pt x="437503" y="502459"/>
                </a:lnTo>
                <a:lnTo>
                  <a:pt x="372840" y="502459"/>
                </a:lnTo>
                <a:lnTo>
                  <a:pt x="342622" y="496321"/>
                </a:lnTo>
                <a:lnTo>
                  <a:pt x="317919" y="479595"/>
                </a:lnTo>
                <a:lnTo>
                  <a:pt x="307035" y="463413"/>
                </a:lnTo>
                <a:close/>
              </a:path>
              <a:path w="475615" h="547370">
                <a:moveTo>
                  <a:pt x="438309" y="346536"/>
                </a:moveTo>
                <a:lnTo>
                  <a:pt x="372840" y="346536"/>
                </a:lnTo>
                <a:lnTo>
                  <a:pt x="403060" y="352674"/>
                </a:lnTo>
                <a:lnTo>
                  <a:pt x="427771" y="369402"/>
                </a:lnTo>
                <a:lnTo>
                  <a:pt x="444447" y="394187"/>
                </a:lnTo>
                <a:lnTo>
                  <a:pt x="450567" y="424499"/>
                </a:lnTo>
                <a:lnTo>
                  <a:pt x="444447" y="454811"/>
                </a:lnTo>
                <a:lnTo>
                  <a:pt x="427771" y="479595"/>
                </a:lnTo>
                <a:lnTo>
                  <a:pt x="403061" y="496321"/>
                </a:lnTo>
                <a:lnTo>
                  <a:pt x="372840" y="502459"/>
                </a:lnTo>
                <a:lnTo>
                  <a:pt x="437503" y="502459"/>
                </a:lnTo>
                <a:lnTo>
                  <a:pt x="445303" y="497180"/>
                </a:lnTo>
                <a:lnTo>
                  <a:pt x="467295" y="464490"/>
                </a:lnTo>
                <a:lnTo>
                  <a:pt x="475363" y="424499"/>
                </a:lnTo>
                <a:lnTo>
                  <a:pt x="471708" y="397292"/>
                </a:lnTo>
                <a:lnTo>
                  <a:pt x="461400" y="372833"/>
                </a:lnTo>
                <a:lnTo>
                  <a:pt x="445427" y="352081"/>
                </a:lnTo>
                <a:lnTo>
                  <a:pt x="438309" y="346536"/>
                </a:lnTo>
                <a:close/>
              </a:path>
              <a:path w="475615" h="547370">
                <a:moveTo>
                  <a:pt x="214213" y="70335"/>
                </a:moveTo>
                <a:lnTo>
                  <a:pt x="211072" y="70335"/>
                </a:lnTo>
                <a:lnTo>
                  <a:pt x="73245" y="123498"/>
                </a:lnTo>
                <a:lnTo>
                  <a:pt x="70083" y="128110"/>
                </a:lnTo>
                <a:lnTo>
                  <a:pt x="70083" y="344422"/>
                </a:lnTo>
                <a:lnTo>
                  <a:pt x="80519" y="391703"/>
                </a:lnTo>
                <a:lnTo>
                  <a:pt x="102830" y="430784"/>
                </a:lnTo>
                <a:lnTo>
                  <a:pt x="144804" y="463432"/>
                </a:lnTo>
                <a:lnTo>
                  <a:pt x="212643" y="477102"/>
                </a:lnTo>
                <a:lnTo>
                  <a:pt x="230512" y="476224"/>
                </a:lnTo>
                <a:lnTo>
                  <a:pt x="247368" y="473619"/>
                </a:lnTo>
                <a:lnTo>
                  <a:pt x="263207" y="469334"/>
                </a:lnTo>
                <a:lnTo>
                  <a:pt x="278024" y="463413"/>
                </a:lnTo>
                <a:lnTo>
                  <a:pt x="307035" y="463413"/>
                </a:lnTo>
                <a:lnTo>
                  <a:pt x="301250" y="454811"/>
                </a:lnTo>
                <a:lnTo>
                  <a:pt x="300585" y="451516"/>
                </a:lnTo>
                <a:lnTo>
                  <a:pt x="225042" y="451516"/>
                </a:lnTo>
                <a:lnTo>
                  <a:pt x="200245" y="451506"/>
                </a:lnTo>
                <a:lnTo>
                  <a:pt x="141121" y="432152"/>
                </a:lnTo>
                <a:lnTo>
                  <a:pt x="109670" y="396523"/>
                </a:lnTo>
                <a:lnTo>
                  <a:pt x="97166" y="361547"/>
                </a:lnTo>
                <a:lnTo>
                  <a:pt x="94915" y="344422"/>
                </a:lnTo>
                <a:lnTo>
                  <a:pt x="94880" y="141810"/>
                </a:lnTo>
                <a:lnTo>
                  <a:pt x="200245" y="101155"/>
                </a:lnTo>
                <a:lnTo>
                  <a:pt x="294116" y="101155"/>
                </a:lnTo>
                <a:lnTo>
                  <a:pt x="214213" y="70335"/>
                </a:lnTo>
                <a:close/>
              </a:path>
              <a:path w="475615" h="547370">
                <a:moveTo>
                  <a:pt x="385238" y="436935"/>
                </a:moveTo>
                <a:lnTo>
                  <a:pt x="360441" y="436935"/>
                </a:lnTo>
                <a:lnTo>
                  <a:pt x="360442" y="474714"/>
                </a:lnTo>
                <a:lnTo>
                  <a:pt x="385238" y="474714"/>
                </a:lnTo>
                <a:lnTo>
                  <a:pt x="385238" y="436935"/>
                </a:lnTo>
                <a:close/>
              </a:path>
              <a:path w="475615" h="547370">
                <a:moveTo>
                  <a:pt x="294116" y="101155"/>
                </a:moveTo>
                <a:lnTo>
                  <a:pt x="225041" y="101155"/>
                </a:lnTo>
                <a:lnTo>
                  <a:pt x="330406" y="141810"/>
                </a:lnTo>
                <a:lnTo>
                  <a:pt x="330406" y="331002"/>
                </a:lnTo>
                <a:lnTo>
                  <a:pt x="306096" y="346619"/>
                </a:lnTo>
                <a:lnTo>
                  <a:pt x="287105" y="368268"/>
                </a:lnTo>
                <a:lnTo>
                  <a:pt x="274748" y="394658"/>
                </a:lnTo>
                <a:lnTo>
                  <a:pt x="270337" y="424499"/>
                </a:lnTo>
                <a:lnTo>
                  <a:pt x="270337" y="429370"/>
                </a:lnTo>
                <a:lnTo>
                  <a:pt x="270802" y="434126"/>
                </a:lnTo>
                <a:lnTo>
                  <a:pt x="271453" y="438811"/>
                </a:lnTo>
                <a:lnTo>
                  <a:pt x="260977" y="443597"/>
                </a:lnTo>
                <a:lnTo>
                  <a:pt x="249739" y="447316"/>
                </a:lnTo>
                <a:lnTo>
                  <a:pt x="237755" y="449959"/>
                </a:lnTo>
                <a:lnTo>
                  <a:pt x="225042" y="451516"/>
                </a:lnTo>
                <a:lnTo>
                  <a:pt x="300585" y="451516"/>
                </a:lnTo>
                <a:lnTo>
                  <a:pt x="301250" y="394187"/>
                </a:lnTo>
                <a:lnTo>
                  <a:pt x="342622" y="352674"/>
                </a:lnTo>
                <a:lnTo>
                  <a:pt x="372840" y="346536"/>
                </a:lnTo>
                <a:lnTo>
                  <a:pt x="438309" y="346536"/>
                </a:lnTo>
                <a:lnTo>
                  <a:pt x="424778" y="335997"/>
                </a:lnTo>
                <a:lnTo>
                  <a:pt x="425458" y="325571"/>
                </a:lnTo>
                <a:lnTo>
                  <a:pt x="400478" y="325571"/>
                </a:lnTo>
                <a:lnTo>
                  <a:pt x="393794" y="323916"/>
                </a:lnTo>
                <a:lnTo>
                  <a:pt x="390427" y="323312"/>
                </a:lnTo>
                <a:lnTo>
                  <a:pt x="355203" y="323312"/>
                </a:lnTo>
                <a:lnTo>
                  <a:pt x="355203" y="128110"/>
                </a:lnTo>
                <a:lnTo>
                  <a:pt x="352041" y="123498"/>
                </a:lnTo>
                <a:lnTo>
                  <a:pt x="294116" y="101155"/>
                </a:lnTo>
                <a:close/>
              </a:path>
              <a:path w="475615" h="547370">
                <a:moveTo>
                  <a:pt x="225041" y="101155"/>
                </a:moveTo>
                <a:lnTo>
                  <a:pt x="200245" y="101155"/>
                </a:lnTo>
                <a:lnTo>
                  <a:pt x="200245" y="451506"/>
                </a:lnTo>
                <a:lnTo>
                  <a:pt x="225042" y="451506"/>
                </a:lnTo>
                <a:lnTo>
                  <a:pt x="225041" y="101155"/>
                </a:lnTo>
                <a:close/>
              </a:path>
              <a:path w="475615" h="547370">
                <a:moveTo>
                  <a:pt x="422908" y="412063"/>
                </a:moveTo>
                <a:lnTo>
                  <a:pt x="322782" y="412063"/>
                </a:lnTo>
                <a:lnTo>
                  <a:pt x="322782" y="436935"/>
                </a:lnTo>
                <a:lnTo>
                  <a:pt x="422908" y="436935"/>
                </a:lnTo>
                <a:lnTo>
                  <a:pt x="422908" y="412063"/>
                </a:lnTo>
                <a:close/>
              </a:path>
              <a:path w="475615" h="547370">
                <a:moveTo>
                  <a:pt x="385238" y="374279"/>
                </a:moveTo>
                <a:lnTo>
                  <a:pt x="360441" y="374279"/>
                </a:lnTo>
                <a:lnTo>
                  <a:pt x="360441" y="412063"/>
                </a:lnTo>
                <a:lnTo>
                  <a:pt x="385238" y="412063"/>
                </a:lnTo>
                <a:lnTo>
                  <a:pt x="385238" y="374279"/>
                </a:lnTo>
                <a:close/>
              </a:path>
              <a:path w="475615" h="547370">
                <a:moveTo>
                  <a:pt x="279432" y="26136"/>
                </a:moveTo>
                <a:lnTo>
                  <a:pt x="212643" y="26136"/>
                </a:lnTo>
                <a:lnTo>
                  <a:pt x="400488" y="101497"/>
                </a:lnTo>
                <a:lnTo>
                  <a:pt x="400590" y="321664"/>
                </a:lnTo>
                <a:lnTo>
                  <a:pt x="400478" y="325571"/>
                </a:lnTo>
                <a:lnTo>
                  <a:pt x="425458" y="325571"/>
                </a:lnTo>
                <a:lnTo>
                  <a:pt x="425566" y="323916"/>
                </a:lnTo>
                <a:lnTo>
                  <a:pt x="425495" y="318732"/>
                </a:lnTo>
                <a:lnTo>
                  <a:pt x="425285" y="314027"/>
                </a:lnTo>
                <a:lnTo>
                  <a:pt x="425284" y="87994"/>
                </a:lnTo>
                <a:lnTo>
                  <a:pt x="422195" y="83434"/>
                </a:lnTo>
                <a:lnTo>
                  <a:pt x="279432" y="26136"/>
                </a:lnTo>
                <a:close/>
              </a:path>
              <a:path w="475615" h="547370">
                <a:moveTo>
                  <a:pt x="372840" y="321664"/>
                </a:moveTo>
                <a:lnTo>
                  <a:pt x="366826" y="321664"/>
                </a:lnTo>
                <a:lnTo>
                  <a:pt x="360948" y="322297"/>
                </a:lnTo>
                <a:lnTo>
                  <a:pt x="355203" y="323312"/>
                </a:lnTo>
                <a:lnTo>
                  <a:pt x="390427" y="323312"/>
                </a:lnTo>
                <a:lnTo>
                  <a:pt x="386953" y="322689"/>
                </a:lnTo>
                <a:lnTo>
                  <a:pt x="379965" y="321927"/>
                </a:lnTo>
                <a:lnTo>
                  <a:pt x="372840" y="321664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 descr=""/>
          <p:cNvGrpSpPr/>
          <p:nvPr/>
        </p:nvGrpSpPr>
        <p:grpSpPr>
          <a:xfrm>
            <a:off x="8846057" y="2380995"/>
            <a:ext cx="1940560" cy="1658620"/>
            <a:chOff x="8846057" y="2380995"/>
            <a:chExt cx="1940560" cy="1658620"/>
          </a:xfrm>
        </p:grpSpPr>
        <p:sp>
          <p:nvSpPr>
            <p:cNvPr id="20" name="object 20" descr=""/>
            <p:cNvSpPr/>
            <p:nvPr/>
          </p:nvSpPr>
          <p:spPr>
            <a:xfrm>
              <a:off x="10638027" y="3249929"/>
              <a:ext cx="148590" cy="278130"/>
            </a:xfrm>
            <a:custGeom>
              <a:avLst/>
              <a:gdLst/>
              <a:ahLst/>
              <a:cxnLst/>
              <a:rect l="l" t="t" r="r" b="b"/>
              <a:pathLst>
                <a:path w="148590" h="278129">
                  <a:moveTo>
                    <a:pt x="73640" y="29720"/>
                  </a:moveTo>
                  <a:lnTo>
                    <a:pt x="64261" y="41209"/>
                  </a:lnTo>
                  <a:lnTo>
                    <a:pt x="66548" y="278130"/>
                  </a:lnTo>
                  <a:lnTo>
                    <a:pt x="85598" y="278003"/>
                  </a:lnTo>
                  <a:lnTo>
                    <a:pt x="83312" y="41093"/>
                  </a:lnTo>
                  <a:lnTo>
                    <a:pt x="73640" y="29720"/>
                  </a:lnTo>
                  <a:close/>
                </a:path>
                <a:path w="148590" h="278129">
                  <a:moveTo>
                    <a:pt x="73405" y="0"/>
                  </a:moveTo>
                  <a:lnTo>
                    <a:pt x="3428" y="85598"/>
                  </a:lnTo>
                  <a:lnTo>
                    <a:pt x="0" y="89662"/>
                  </a:lnTo>
                  <a:lnTo>
                    <a:pt x="635" y="95758"/>
                  </a:lnTo>
                  <a:lnTo>
                    <a:pt x="8763" y="102362"/>
                  </a:lnTo>
                  <a:lnTo>
                    <a:pt x="14858" y="101727"/>
                  </a:lnTo>
                  <a:lnTo>
                    <a:pt x="64261" y="41209"/>
                  </a:lnTo>
                  <a:lnTo>
                    <a:pt x="64007" y="14986"/>
                  </a:lnTo>
                  <a:lnTo>
                    <a:pt x="83057" y="14732"/>
                  </a:lnTo>
                  <a:lnTo>
                    <a:pt x="85919" y="14732"/>
                  </a:lnTo>
                  <a:lnTo>
                    <a:pt x="73405" y="0"/>
                  </a:lnTo>
                  <a:close/>
                </a:path>
                <a:path w="148590" h="278129">
                  <a:moveTo>
                    <a:pt x="85919" y="14732"/>
                  </a:moveTo>
                  <a:lnTo>
                    <a:pt x="83057" y="14732"/>
                  </a:lnTo>
                  <a:lnTo>
                    <a:pt x="83312" y="41093"/>
                  </a:lnTo>
                  <a:lnTo>
                    <a:pt x="130555" y="96647"/>
                  </a:lnTo>
                  <a:lnTo>
                    <a:pt x="133857" y="100584"/>
                  </a:lnTo>
                  <a:lnTo>
                    <a:pt x="139953" y="101092"/>
                  </a:lnTo>
                  <a:lnTo>
                    <a:pt x="143891" y="97662"/>
                  </a:lnTo>
                  <a:lnTo>
                    <a:pt x="147954" y="94361"/>
                  </a:lnTo>
                  <a:lnTo>
                    <a:pt x="148463" y="88265"/>
                  </a:lnTo>
                  <a:lnTo>
                    <a:pt x="145033" y="84328"/>
                  </a:lnTo>
                  <a:lnTo>
                    <a:pt x="85919" y="14732"/>
                  </a:lnTo>
                  <a:close/>
                </a:path>
                <a:path w="148590" h="278129">
                  <a:moveTo>
                    <a:pt x="83057" y="14732"/>
                  </a:moveTo>
                  <a:lnTo>
                    <a:pt x="64007" y="14986"/>
                  </a:lnTo>
                  <a:lnTo>
                    <a:pt x="64261" y="41209"/>
                  </a:lnTo>
                  <a:lnTo>
                    <a:pt x="73640" y="29720"/>
                  </a:lnTo>
                  <a:lnTo>
                    <a:pt x="66294" y="21082"/>
                  </a:lnTo>
                  <a:lnTo>
                    <a:pt x="80899" y="20828"/>
                  </a:lnTo>
                  <a:lnTo>
                    <a:pt x="83116" y="20828"/>
                  </a:lnTo>
                  <a:lnTo>
                    <a:pt x="83057" y="14732"/>
                  </a:lnTo>
                  <a:close/>
                </a:path>
                <a:path w="148590" h="278129">
                  <a:moveTo>
                    <a:pt x="83116" y="20828"/>
                  </a:moveTo>
                  <a:lnTo>
                    <a:pt x="80899" y="20828"/>
                  </a:lnTo>
                  <a:lnTo>
                    <a:pt x="73640" y="29720"/>
                  </a:lnTo>
                  <a:lnTo>
                    <a:pt x="83312" y="41093"/>
                  </a:lnTo>
                  <a:lnTo>
                    <a:pt x="83116" y="20828"/>
                  </a:lnTo>
                  <a:close/>
                </a:path>
                <a:path w="148590" h="278129">
                  <a:moveTo>
                    <a:pt x="80899" y="20828"/>
                  </a:moveTo>
                  <a:lnTo>
                    <a:pt x="66294" y="21082"/>
                  </a:lnTo>
                  <a:lnTo>
                    <a:pt x="73640" y="29720"/>
                  </a:lnTo>
                  <a:lnTo>
                    <a:pt x="80899" y="20828"/>
                  </a:lnTo>
                  <a:close/>
                </a:path>
              </a:pathLst>
            </a:custGeom>
            <a:solidFill>
              <a:srgbClr val="EB96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265663" y="3976115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31214" y="40596"/>
                  </a:moveTo>
                  <a:lnTo>
                    <a:pt x="20256" y="47012"/>
                  </a:lnTo>
                  <a:lnTo>
                    <a:pt x="29844" y="63372"/>
                  </a:lnTo>
                  <a:lnTo>
                    <a:pt x="40766" y="56895"/>
                  </a:lnTo>
                  <a:lnTo>
                    <a:pt x="31214" y="40596"/>
                  </a:lnTo>
                  <a:close/>
                </a:path>
                <a:path w="47625" h="63500">
                  <a:moveTo>
                    <a:pt x="0" y="0"/>
                  </a:moveTo>
                  <a:lnTo>
                    <a:pt x="3809" y="56641"/>
                  </a:lnTo>
                  <a:lnTo>
                    <a:pt x="20256" y="47012"/>
                  </a:lnTo>
                  <a:lnTo>
                    <a:pt x="13842" y="36067"/>
                  </a:lnTo>
                  <a:lnTo>
                    <a:pt x="24764" y="29590"/>
                  </a:lnTo>
                  <a:lnTo>
                    <a:pt x="45477" y="29590"/>
                  </a:lnTo>
                  <a:lnTo>
                    <a:pt x="0" y="0"/>
                  </a:lnTo>
                  <a:close/>
                </a:path>
                <a:path w="47625" h="63500">
                  <a:moveTo>
                    <a:pt x="24764" y="29590"/>
                  </a:moveTo>
                  <a:lnTo>
                    <a:pt x="13842" y="36067"/>
                  </a:lnTo>
                  <a:lnTo>
                    <a:pt x="20256" y="47012"/>
                  </a:lnTo>
                  <a:lnTo>
                    <a:pt x="31214" y="40596"/>
                  </a:lnTo>
                  <a:lnTo>
                    <a:pt x="24764" y="29590"/>
                  </a:lnTo>
                  <a:close/>
                </a:path>
                <a:path w="47625" h="63500">
                  <a:moveTo>
                    <a:pt x="45477" y="29590"/>
                  </a:moveTo>
                  <a:lnTo>
                    <a:pt x="24764" y="29590"/>
                  </a:lnTo>
                  <a:lnTo>
                    <a:pt x="31214" y="40596"/>
                  </a:lnTo>
                  <a:lnTo>
                    <a:pt x="47625" y="30987"/>
                  </a:lnTo>
                  <a:lnTo>
                    <a:pt x="45477" y="29590"/>
                  </a:lnTo>
                  <a:close/>
                </a:path>
              </a:pathLst>
            </a:custGeom>
            <a:solidFill>
              <a:srgbClr val="D7B8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8846057" y="2380995"/>
              <a:ext cx="1495425" cy="1243330"/>
            </a:xfrm>
            <a:custGeom>
              <a:avLst/>
              <a:gdLst/>
              <a:ahLst/>
              <a:cxnLst/>
              <a:rect l="l" t="t" r="r" b="b"/>
              <a:pathLst>
                <a:path w="1495425" h="1243329">
                  <a:moveTo>
                    <a:pt x="37802" y="19236"/>
                  </a:moveTo>
                  <a:lnTo>
                    <a:pt x="22912" y="19274"/>
                  </a:lnTo>
                  <a:lnTo>
                    <a:pt x="25605" y="33839"/>
                  </a:lnTo>
                  <a:lnTo>
                    <a:pt x="1482725" y="1242948"/>
                  </a:lnTo>
                  <a:lnTo>
                    <a:pt x="1494917" y="1228216"/>
                  </a:lnTo>
                  <a:lnTo>
                    <a:pt x="37802" y="19236"/>
                  </a:lnTo>
                  <a:close/>
                </a:path>
                <a:path w="1495425" h="1243329">
                  <a:moveTo>
                    <a:pt x="115824" y="0"/>
                  </a:moveTo>
                  <a:lnTo>
                    <a:pt x="0" y="253"/>
                  </a:lnTo>
                  <a:lnTo>
                    <a:pt x="20193" y="108965"/>
                  </a:lnTo>
                  <a:lnTo>
                    <a:pt x="21082" y="114173"/>
                  </a:lnTo>
                  <a:lnTo>
                    <a:pt x="26035" y="117601"/>
                  </a:lnTo>
                  <a:lnTo>
                    <a:pt x="31242" y="116586"/>
                  </a:lnTo>
                  <a:lnTo>
                    <a:pt x="36449" y="115696"/>
                  </a:lnTo>
                  <a:lnTo>
                    <a:pt x="39877" y="110743"/>
                  </a:lnTo>
                  <a:lnTo>
                    <a:pt x="38862" y="105537"/>
                  </a:lnTo>
                  <a:lnTo>
                    <a:pt x="25605" y="33839"/>
                  </a:lnTo>
                  <a:lnTo>
                    <a:pt x="5334" y="17017"/>
                  </a:lnTo>
                  <a:lnTo>
                    <a:pt x="17525" y="2412"/>
                  </a:lnTo>
                  <a:lnTo>
                    <a:pt x="118310" y="2412"/>
                  </a:lnTo>
                  <a:lnTo>
                    <a:pt x="115824" y="0"/>
                  </a:lnTo>
                  <a:close/>
                </a:path>
                <a:path w="1495425" h="1243329">
                  <a:moveTo>
                    <a:pt x="17525" y="2412"/>
                  </a:moveTo>
                  <a:lnTo>
                    <a:pt x="5334" y="17017"/>
                  </a:lnTo>
                  <a:lnTo>
                    <a:pt x="25605" y="33839"/>
                  </a:lnTo>
                  <a:lnTo>
                    <a:pt x="22917" y="19303"/>
                  </a:lnTo>
                  <a:lnTo>
                    <a:pt x="11430" y="19303"/>
                  </a:lnTo>
                  <a:lnTo>
                    <a:pt x="20827" y="8000"/>
                  </a:lnTo>
                  <a:lnTo>
                    <a:pt x="24260" y="8000"/>
                  </a:lnTo>
                  <a:lnTo>
                    <a:pt x="17525" y="2412"/>
                  </a:lnTo>
                  <a:close/>
                </a:path>
                <a:path w="1495425" h="1243329">
                  <a:moveTo>
                    <a:pt x="20827" y="8000"/>
                  </a:moveTo>
                  <a:lnTo>
                    <a:pt x="11430" y="19303"/>
                  </a:lnTo>
                  <a:lnTo>
                    <a:pt x="22912" y="19274"/>
                  </a:lnTo>
                  <a:lnTo>
                    <a:pt x="20827" y="8000"/>
                  </a:lnTo>
                  <a:close/>
                </a:path>
                <a:path w="1495425" h="1243329">
                  <a:moveTo>
                    <a:pt x="22912" y="19274"/>
                  </a:moveTo>
                  <a:lnTo>
                    <a:pt x="11430" y="19303"/>
                  </a:lnTo>
                  <a:lnTo>
                    <a:pt x="22917" y="19303"/>
                  </a:lnTo>
                  <a:close/>
                </a:path>
                <a:path w="1495425" h="1243329">
                  <a:moveTo>
                    <a:pt x="24260" y="8000"/>
                  </a:moveTo>
                  <a:lnTo>
                    <a:pt x="20827" y="8000"/>
                  </a:lnTo>
                  <a:lnTo>
                    <a:pt x="22912" y="19274"/>
                  </a:lnTo>
                  <a:lnTo>
                    <a:pt x="37802" y="19236"/>
                  </a:lnTo>
                  <a:lnTo>
                    <a:pt x="24260" y="8000"/>
                  </a:lnTo>
                  <a:close/>
                </a:path>
                <a:path w="1495425" h="1243329">
                  <a:moveTo>
                    <a:pt x="118310" y="2412"/>
                  </a:moveTo>
                  <a:lnTo>
                    <a:pt x="17525" y="2412"/>
                  </a:lnTo>
                  <a:lnTo>
                    <a:pt x="37802" y="19236"/>
                  </a:lnTo>
                  <a:lnTo>
                    <a:pt x="115950" y="19050"/>
                  </a:lnTo>
                  <a:lnTo>
                    <a:pt x="120142" y="14731"/>
                  </a:lnTo>
                  <a:lnTo>
                    <a:pt x="120142" y="4190"/>
                  </a:lnTo>
                  <a:lnTo>
                    <a:pt x="118310" y="2412"/>
                  </a:lnTo>
                  <a:close/>
                </a:path>
              </a:pathLst>
            </a:custGeom>
            <a:solidFill>
              <a:srgbClr val="EB96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10424541" y="5751372"/>
            <a:ext cx="57531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965" marR="5080" indent="-88900">
              <a:lnSpc>
                <a:spcPct val="1417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Monitor Audit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0450448" y="6345732"/>
            <a:ext cx="523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Govern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10638917" y="4671821"/>
            <a:ext cx="148590" cy="462280"/>
          </a:xfrm>
          <a:custGeom>
            <a:avLst/>
            <a:gdLst/>
            <a:ahLst/>
            <a:cxnLst/>
            <a:rect l="l" t="t" r="r" b="b"/>
            <a:pathLst>
              <a:path w="148590" h="462279">
                <a:moveTo>
                  <a:pt x="8635" y="360044"/>
                </a:moveTo>
                <a:lnTo>
                  <a:pt x="4572" y="363346"/>
                </a:lnTo>
                <a:lnTo>
                  <a:pt x="507" y="366775"/>
                </a:lnTo>
                <a:lnTo>
                  <a:pt x="0" y="372744"/>
                </a:lnTo>
                <a:lnTo>
                  <a:pt x="3407" y="376935"/>
                </a:lnTo>
                <a:lnTo>
                  <a:pt x="74040" y="461898"/>
                </a:lnTo>
                <a:lnTo>
                  <a:pt x="86434" y="447039"/>
                </a:lnTo>
                <a:lnTo>
                  <a:pt x="64515" y="447039"/>
                </a:lnTo>
                <a:lnTo>
                  <a:pt x="64545" y="420677"/>
                </a:lnTo>
                <a:lnTo>
                  <a:pt x="17906" y="364616"/>
                </a:lnTo>
                <a:lnTo>
                  <a:pt x="14604" y="360552"/>
                </a:lnTo>
                <a:lnTo>
                  <a:pt x="8635" y="360044"/>
                </a:lnTo>
                <a:close/>
              </a:path>
              <a:path w="148590" h="462279">
                <a:moveTo>
                  <a:pt x="64545" y="420677"/>
                </a:moveTo>
                <a:lnTo>
                  <a:pt x="64515" y="447039"/>
                </a:lnTo>
                <a:lnTo>
                  <a:pt x="83565" y="447039"/>
                </a:lnTo>
                <a:lnTo>
                  <a:pt x="83572" y="440944"/>
                </a:lnTo>
                <a:lnTo>
                  <a:pt x="66801" y="440944"/>
                </a:lnTo>
                <a:lnTo>
                  <a:pt x="74110" y="432173"/>
                </a:lnTo>
                <a:lnTo>
                  <a:pt x="64545" y="420677"/>
                </a:lnTo>
                <a:close/>
              </a:path>
              <a:path w="148590" h="462279">
                <a:moveTo>
                  <a:pt x="139700" y="360171"/>
                </a:moveTo>
                <a:lnTo>
                  <a:pt x="133730" y="360679"/>
                </a:lnTo>
                <a:lnTo>
                  <a:pt x="128502" y="366902"/>
                </a:lnTo>
                <a:lnTo>
                  <a:pt x="83691" y="420677"/>
                </a:lnTo>
                <a:lnTo>
                  <a:pt x="83565" y="447039"/>
                </a:lnTo>
                <a:lnTo>
                  <a:pt x="86434" y="447039"/>
                </a:lnTo>
                <a:lnTo>
                  <a:pt x="145014" y="376808"/>
                </a:lnTo>
                <a:lnTo>
                  <a:pt x="148335" y="372871"/>
                </a:lnTo>
                <a:lnTo>
                  <a:pt x="147827" y="366902"/>
                </a:lnTo>
                <a:lnTo>
                  <a:pt x="143763" y="363600"/>
                </a:lnTo>
                <a:lnTo>
                  <a:pt x="139700" y="360171"/>
                </a:lnTo>
                <a:close/>
              </a:path>
              <a:path w="148590" h="462279">
                <a:moveTo>
                  <a:pt x="74110" y="432173"/>
                </a:moveTo>
                <a:lnTo>
                  <a:pt x="66801" y="440944"/>
                </a:lnTo>
                <a:lnTo>
                  <a:pt x="81406" y="440944"/>
                </a:lnTo>
                <a:lnTo>
                  <a:pt x="74110" y="432173"/>
                </a:lnTo>
                <a:close/>
              </a:path>
              <a:path w="148590" h="462279">
                <a:moveTo>
                  <a:pt x="83595" y="420791"/>
                </a:moveTo>
                <a:lnTo>
                  <a:pt x="74110" y="432173"/>
                </a:lnTo>
                <a:lnTo>
                  <a:pt x="81406" y="440944"/>
                </a:lnTo>
                <a:lnTo>
                  <a:pt x="83572" y="440944"/>
                </a:lnTo>
                <a:lnTo>
                  <a:pt x="83595" y="420791"/>
                </a:lnTo>
                <a:close/>
              </a:path>
              <a:path w="148590" h="462279">
                <a:moveTo>
                  <a:pt x="84074" y="0"/>
                </a:moveTo>
                <a:lnTo>
                  <a:pt x="65024" y="0"/>
                </a:lnTo>
                <a:lnTo>
                  <a:pt x="64614" y="360044"/>
                </a:lnTo>
                <a:lnTo>
                  <a:pt x="64641" y="420791"/>
                </a:lnTo>
                <a:lnTo>
                  <a:pt x="74110" y="432173"/>
                </a:lnTo>
                <a:lnTo>
                  <a:pt x="83595" y="420791"/>
                </a:lnTo>
                <a:lnTo>
                  <a:pt x="84074" y="0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749300" y="1923415"/>
            <a:ext cx="3955415" cy="2129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2235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EB965C"/>
                </a:solidFill>
                <a:latin typeface="Trebuchet MS"/>
                <a:cs typeface="Trebuchet MS"/>
              </a:rPr>
              <a:t>Accelerate</a:t>
            </a:r>
            <a:r>
              <a:rPr dirty="0" sz="1800" spc="-75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EB965C"/>
                </a:solidFill>
                <a:latin typeface="Trebuchet MS"/>
                <a:cs typeface="Trebuchet MS"/>
              </a:rPr>
              <a:t>independent</a:t>
            </a:r>
            <a:r>
              <a:rPr dirty="0" sz="1800" spc="-8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delivery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18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domain</a:t>
            </a:r>
            <a:r>
              <a:rPr dirty="0" sz="180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lakes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Increase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compliance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within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domains</a:t>
            </a:r>
            <a:endParaRPr sz="1800">
              <a:latin typeface="Trebuchet MS"/>
              <a:cs typeface="Trebuchet MS"/>
            </a:endParaRPr>
          </a:p>
          <a:p>
            <a:pPr marL="12700" marR="171450">
              <a:lnSpc>
                <a:spcPct val="100000"/>
              </a:lnSpc>
              <a:spcBef>
                <a:spcPts val="1800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Enable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EB965C"/>
                </a:solidFill>
                <a:latin typeface="Trebuchet MS"/>
                <a:cs typeface="Trebuchet MS"/>
              </a:rPr>
              <a:t>self-</a:t>
            </a:r>
            <a:r>
              <a:rPr dirty="0" sz="1800" spc="-30" b="1">
                <a:solidFill>
                  <a:srgbClr val="EB965C"/>
                </a:solidFill>
                <a:latin typeface="Trebuchet MS"/>
                <a:cs typeface="Trebuchet MS"/>
              </a:rPr>
              <a:t>service</a:t>
            </a:r>
            <a:r>
              <a:rPr dirty="0" sz="1800" spc="-1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product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creation,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discovery,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subscription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49300" y="4255389"/>
            <a:ext cx="358521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Allow</a:t>
            </a:r>
            <a:r>
              <a:rPr dirty="0" sz="18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consumers</a:t>
            </a:r>
            <a:r>
              <a:rPr dirty="0" sz="1800" spc="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EB965C"/>
                </a:solidFill>
                <a:latin typeface="Trebuchet MS"/>
                <a:cs typeface="Trebuchet MS"/>
              </a:rPr>
              <a:t>transparently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49300" y="5033009"/>
            <a:ext cx="29083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EB965C"/>
                </a:solidFill>
                <a:latin typeface="Trebuchet MS"/>
                <a:cs typeface="Trebuchet MS"/>
              </a:rPr>
              <a:t>Monitor,</a:t>
            </a:r>
            <a:r>
              <a:rPr dirty="0" sz="1800" spc="-2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EB965C"/>
                </a:solidFill>
                <a:latin typeface="Trebuchet MS"/>
                <a:cs typeface="Trebuchet MS"/>
              </a:rPr>
              <a:t>audit, </a:t>
            </a:r>
            <a:r>
              <a:rPr dirty="0" sz="1800" b="1">
                <a:solidFill>
                  <a:srgbClr val="EB965C"/>
                </a:solidFill>
                <a:latin typeface="Trebuchet MS"/>
                <a:cs typeface="Trebuchet MS"/>
              </a:rPr>
              <a:t>and</a:t>
            </a:r>
            <a:r>
              <a:rPr dirty="0" sz="1800" spc="-2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EB965C"/>
                </a:solidFill>
                <a:latin typeface="Trebuchet MS"/>
                <a:cs typeface="Trebuchet MS"/>
              </a:rPr>
              <a:t>govern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29" name="object 2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2026" y="1806194"/>
            <a:ext cx="25400" cy="40114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316" y="2642438"/>
            <a:ext cx="5099685" cy="1416050"/>
          </a:xfrm>
          <a:prstGeom prst="rect"/>
        </p:spPr>
        <p:txBody>
          <a:bodyPr wrap="square" lIns="0" tIns="95250" rIns="0" bIns="0" rtlCol="0" vert="horz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dirty="0" sz="4800" spc="100"/>
              <a:t>Data</a:t>
            </a:r>
            <a:r>
              <a:rPr dirty="0" sz="4800" spc="-204"/>
              <a:t> </a:t>
            </a:r>
            <a:r>
              <a:rPr dirty="0" sz="4800" spc="35"/>
              <a:t>mesh </a:t>
            </a:r>
            <a:r>
              <a:rPr dirty="0" sz="4800" spc="90"/>
              <a:t>common</a:t>
            </a:r>
            <a:r>
              <a:rPr dirty="0" sz="4800" spc="-155"/>
              <a:t> </a:t>
            </a:r>
            <a:r>
              <a:rPr dirty="0" sz="4800" spc="-10"/>
              <a:t>patterns</a:t>
            </a:r>
            <a:endParaRPr sz="48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112316" y="6459066"/>
            <a:ext cx="2841625" cy="13144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reserved.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35934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5"/>
              <a:t>Hub</a:t>
            </a:r>
            <a:r>
              <a:rPr dirty="0" spc="-130"/>
              <a:t> </a:t>
            </a:r>
            <a:r>
              <a:rPr dirty="0" spc="65"/>
              <a:t>and</a:t>
            </a:r>
            <a:r>
              <a:rPr dirty="0" spc="-140"/>
              <a:t> </a:t>
            </a:r>
            <a:r>
              <a:rPr dirty="0" spc="-10"/>
              <a:t>spoke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388602" y="3355594"/>
            <a:ext cx="407670" cy="148590"/>
          </a:xfrm>
          <a:custGeom>
            <a:avLst/>
            <a:gdLst/>
            <a:ahLst/>
            <a:cxnLst/>
            <a:rect l="l" t="t" r="r" b="b"/>
            <a:pathLst>
              <a:path w="407670" h="148589">
                <a:moveTo>
                  <a:pt x="377748" y="74167"/>
                </a:moveTo>
                <a:lnTo>
                  <a:pt x="310388" y="130301"/>
                </a:lnTo>
                <a:lnTo>
                  <a:pt x="306324" y="133730"/>
                </a:lnTo>
                <a:lnTo>
                  <a:pt x="305816" y="139700"/>
                </a:lnTo>
                <a:lnTo>
                  <a:pt x="309118" y="143763"/>
                </a:lnTo>
                <a:lnTo>
                  <a:pt x="312547" y="147827"/>
                </a:lnTo>
                <a:lnTo>
                  <a:pt x="318516" y="148335"/>
                </a:lnTo>
                <a:lnTo>
                  <a:pt x="322579" y="145033"/>
                </a:lnTo>
                <a:lnTo>
                  <a:pt x="396123" y="83692"/>
                </a:lnTo>
                <a:lnTo>
                  <a:pt x="392683" y="83692"/>
                </a:lnTo>
                <a:lnTo>
                  <a:pt x="392683" y="81533"/>
                </a:lnTo>
                <a:lnTo>
                  <a:pt x="386588" y="81533"/>
                </a:lnTo>
                <a:lnTo>
                  <a:pt x="377748" y="74167"/>
                </a:lnTo>
                <a:close/>
              </a:path>
              <a:path w="407670" h="148589">
                <a:moveTo>
                  <a:pt x="366318" y="64642"/>
                </a:moveTo>
                <a:lnTo>
                  <a:pt x="0" y="64642"/>
                </a:lnTo>
                <a:lnTo>
                  <a:pt x="0" y="83692"/>
                </a:lnTo>
                <a:lnTo>
                  <a:pt x="366318" y="83692"/>
                </a:lnTo>
                <a:lnTo>
                  <a:pt x="377748" y="74167"/>
                </a:lnTo>
                <a:lnTo>
                  <a:pt x="366318" y="64642"/>
                </a:lnTo>
                <a:close/>
              </a:path>
              <a:path w="407670" h="148589">
                <a:moveTo>
                  <a:pt x="396123" y="64642"/>
                </a:moveTo>
                <a:lnTo>
                  <a:pt x="392683" y="64642"/>
                </a:lnTo>
                <a:lnTo>
                  <a:pt x="392683" y="83692"/>
                </a:lnTo>
                <a:lnTo>
                  <a:pt x="396123" y="83692"/>
                </a:lnTo>
                <a:lnTo>
                  <a:pt x="407543" y="74167"/>
                </a:lnTo>
                <a:lnTo>
                  <a:pt x="396123" y="64642"/>
                </a:lnTo>
                <a:close/>
              </a:path>
              <a:path w="407670" h="148589">
                <a:moveTo>
                  <a:pt x="386588" y="66801"/>
                </a:moveTo>
                <a:lnTo>
                  <a:pt x="377748" y="74167"/>
                </a:lnTo>
                <a:lnTo>
                  <a:pt x="386588" y="81533"/>
                </a:lnTo>
                <a:lnTo>
                  <a:pt x="386588" y="66801"/>
                </a:lnTo>
                <a:close/>
              </a:path>
              <a:path w="407670" h="148589">
                <a:moveTo>
                  <a:pt x="392683" y="66801"/>
                </a:moveTo>
                <a:lnTo>
                  <a:pt x="386588" y="66801"/>
                </a:lnTo>
                <a:lnTo>
                  <a:pt x="386588" y="81533"/>
                </a:lnTo>
                <a:lnTo>
                  <a:pt x="392683" y="81533"/>
                </a:lnTo>
                <a:lnTo>
                  <a:pt x="392683" y="66801"/>
                </a:lnTo>
                <a:close/>
              </a:path>
              <a:path w="407670" h="148589">
                <a:moveTo>
                  <a:pt x="318516" y="0"/>
                </a:moveTo>
                <a:lnTo>
                  <a:pt x="312547" y="507"/>
                </a:lnTo>
                <a:lnTo>
                  <a:pt x="309118" y="4571"/>
                </a:lnTo>
                <a:lnTo>
                  <a:pt x="305816" y="8635"/>
                </a:lnTo>
                <a:lnTo>
                  <a:pt x="306324" y="14604"/>
                </a:lnTo>
                <a:lnTo>
                  <a:pt x="310388" y="18033"/>
                </a:lnTo>
                <a:lnTo>
                  <a:pt x="377748" y="74167"/>
                </a:lnTo>
                <a:lnTo>
                  <a:pt x="386588" y="66801"/>
                </a:lnTo>
                <a:lnTo>
                  <a:pt x="392683" y="66801"/>
                </a:lnTo>
                <a:lnTo>
                  <a:pt x="392683" y="64642"/>
                </a:lnTo>
                <a:lnTo>
                  <a:pt x="396123" y="64642"/>
                </a:lnTo>
                <a:lnTo>
                  <a:pt x="322579" y="3301"/>
                </a:lnTo>
                <a:lnTo>
                  <a:pt x="318516" y="0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7684007" y="2656332"/>
            <a:ext cx="1396365" cy="1546860"/>
            <a:chOff x="7684007" y="2656332"/>
            <a:chExt cx="1396365" cy="1546860"/>
          </a:xfrm>
        </p:grpSpPr>
        <p:sp>
          <p:nvSpPr>
            <p:cNvPr id="5" name="object 5" descr=""/>
            <p:cNvSpPr/>
            <p:nvPr/>
          </p:nvSpPr>
          <p:spPr>
            <a:xfrm>
              <a:off x="8383523" y="2939034"/>
              <a:ext cx="443865" cy="398780"/>
            </a:xfrm>
            <a:custGeom>
              <a:avLst/>
              <a:gdLst/>
              <a:ahLst/>
              <a:cxnLst/>
              <a:rect l="l" t="t" r="r" b="b"/>
              <a:pathLst>
                <a:path w="443865" h="398779">
                  <a:moveTo>
                    <a:pt x="0" y="295655"/>
                  </a:moveTo>
                  <a:lnTo>
                    <a:pt x="0" y="0"/>
                  </a:lnTo>
                </a:path>
                <a:path w="443865" h="398779">
                  <a:moveTo>
                    <a:pt x="182625" y="398399"/>
                  </a:moveTo>
                  <a:lnTo>
                    <a:pt x="443737" y="247650"/>
                  </a:lnTo>
                </a:path>
              </a:pathLst>
            </a:custGeom>
            <a:ln w="31750">
              <a:solidFill>
                <a:srgbClr val="4358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540241" y="3521202"/>
              <a:ext cx="313690" cy="180975"/>
            </a:xfrm>
            <a:custGeom>
              <a:avLst/>
              <a:gdLst/>
              <a:ahLst/>
              <a:cxnLst/>
              <a:rect l="l" t="t" r="r" b="b"/>
              <a:pathLst>
                <a:path w="313690" h="180975">
                  <a:moveTo>
                    <a:pt x="0" y="0"/>
                  </a:moveTo>
                  <a:lnTo>
                    <a:pt x="313308" y="180975"/>
                  </a:lnTo>
                </a:path>
              </a:pathLst>
            </a:custGeom>
            <a:ln w="31750">
              <a:solidFill>
                <a:srgbClr val="2C8F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383523" y="3592830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w="0" h="315595">
                  <a:moveTo>
                    <a:pt x="0" y="0"/>
                  </a:moveTo>
                  <a:lnTo>
                    <a:pt x="0" y="315468"/>
                  </a:lnTo>
                </a:path>
              </a:pathLst>
            </a:custGeom>
            <a:ln w="31750">
              <a:solidFill>
                <a:srgbClr val="955D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904479" y="3146425"/>
              <a:ext cx="324485" cy="533400"/>
            </a:xfrm>
            <a:custGeom>
              <a:avLst/>
              <a:gdLst/>
              <a:ahLst/>
              <a:cxnLst/>
              <a:rect l="l" t="t" r="r" b="b"/>
              <a:pathLst>
                <a:path w="324484" h="533400">
                  <a:moveTo>
                    <a:pt x="323976" y="382142"/>
                  </a:moveTo>
                  <a:lnTo>
                    <a:pt x="62865" y="532892"/>
                  </a:lnTo>
                </a:path>
                <a:path w="324484" h="533400">
                  <a:moveTo>
                    <a:pt x="313309" y="180848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925B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049005" y="3096006"/>
              <a:ext cx="668020" cy="655320"/>
            </a:xfrm>
            <a:custGeom>
              <a:avLst/>
              <a:gdLst/>
              <a:ahLst/>
              <a:cxnLst/>
              <a:rect l="l" t="t" r="r" b="b"/>
              <a:pathLst>
                <a:path w="668020" h="655320">
                  <a:moveTo>
                    <a:pt x="333755" y="0"/>
                  </a:moveTo>
                  <a:lnTo>
                    <a:pt x="284447" y="3552"/>
                  </a:lnTo>
                  <a:lnTo>
                    <a:pt x="237381" y="13871"/>
                  </a:lnTo>
                  <a:lnTo>
                    <a:pt x="193075" y="30451"/>
                  </a:lnTo>
                  <a:lnTo>
                    <a:pt x="152045" y="52784"/>
                  </a:lnTo>
                  <a:lnTo>
                    <a:pt x="114808" y="80364"/>
                  </a:lnTo>
                  <a:lnTo>
                    <a:pt x="81882" y="112685"/>
                  </a:lnTo>
                  <a:lnTo>
                    <a:pt x="53783" y="149239"/>
                  </a:lnTo>
                  <a:lnTo>
                    <a:pt x="31028" y="189521"/>
                  </a:lnTo>
                  <a:lnTo>
                    <a:pt x="14135" y="233022"/>
                  </a:lnTo>
                  <a:lnTo>
                    <a:pt x="3619" y="279237"/>
                  </a:lnTo>
                  <a:lnTo>
                    <a:pt x="0" y="327660"/>
                  </a:lnTo>
                  <a:lnTo>
                    <a:pt x="3619" y="376082"/>
                  </a:lnTo>
                  <a:lnTo>
                    <a:pt x="14135" y="422297"/>
                  </a:lnTo>
                  <a:lnTo>
                    <a:pt x="31028" y="465798"/>
                  </a:lnTo>
                  <a:lnTo>
                    <a:pt x="53783" y="506080"/>
                  </a:lnTo>
                  <a:lnTo>
                    <a:pt x="81882" y="542634"/>
                  </a:lnTo>
                  <a:lnTo>
                    <a:pt x="114808" y="574955"/>
                  </a:lnTo>
                  <a:lnTo>
                    <a:pt x="152045" y="602535"/>
                  </a:lnTo>
                  <a:lnTo>
                    <a:pt x="193075" y="624868"/>
                  </a:lnTo>
                  <a:lnTo>
                    <a:pt x="237381" y="641448"/>
                  </a:lnTo>
                  <a:lnTo>
                    <a:pt x="284447" y="651767"/>
                  </a:lnTo>
                  <a:lnTo>
                    <a:pt x="333755" y="655320"/>
                  </a:lnTo>
                  <a:lnTo>
                    <a:pt x="383064" y="651767"/>
                  </a:lnTo>
                  <a:lnTo>
                    <a:pt x="430130" y="641448"/>
                  </a:lnTo>
                  <a:lnTo>
                    <a:pt x="474436" y="624868"/>
                  </a:lnTo>
                  <a:lnTo>
                    <a:pt x="515466" y="602535"/>
                  </a:lnTo>
                  <a:lnTo>
                    <a:pt x="552703" y="574955"/>
                  </a:lnTo>
                  <a:lnTo>
                    <a:pt x="585629" y="542634"/>
                  </a:lnTo>
                  <a:lnTo>
                    <a:pt x="613728" y="506080"/>
                  </a:lnTo>
                  <a:lnTo>
                    <a:pt x="636483" y="465798"/>
                  </a:lnTo>
                  <a:lnTo>
                    <a:pt x="653376" y="422297"/>
                  </a:lnTo>
                  <a:lnTo>
                    <a:pt x="663892" y="376082"/>
                  </a:lnTo>
                  <a:lnTo>
                    <a:pt x="667512" y="327660"/>
                  </a:lnTo>
                  <a:lnTo>
                    <a:pt x="663892" y="279237"/>
                  </a:lnTo>
                  <a:lnTo>
                    <a:pt x="653376" y="233022"/>
                  </a:lnTo>
                  <a:lnTo>
                    <a:pt x="636483" y="189521"/>
                  </a:lnTo>
                  <a:lnTo>
                    <a:pt x="613728" y="149239"/>
                  </a:lnTo>
                  <a:lnTo>
                    <a:pt x="585629" y="112685"/>
                  </a:lnTo>
                  <a:lnTo>
                    <a:pt x="552703" y="80364"/>
                  </a:lnTo>
                  <a:lnTo>
                    <a:pt x="515466" y="52784"/>
                  </a:lnTo>
                  <a:lnTo>
                    <a:pt x="474436" y="30451"/>
                  </a:lnTo>
                  <a:lnTo>
                    <a:pt x="430130" y="13871"/>
                  </a:lnTo>
                  <a:lnTo>
                    <a:pt x="383064" y="3552"/>
                  </a:lnTo>
                  <a:lnTo>
                    <a:pt x="333755" y="0"/>
                  </a:lnTo>
                  <a:close/>
                </a:path>
              </a:pathLst>
            </a:custGeom>
            <a:solidFill>
              <a:srgbClr val="21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049005" y="3096006"/>
              <a:ext cx="668020" cy="655320"/>
            </a:xfrm>
            <a:custGeom>
              <a:avLst/>
              <a:gdLst/>
              <a:ahLst/>
              <a:cxnLst/>
              <a:rect l="l" t="t" r="r" b="b"/>
              <a:pathLst>
                <a:path w="668020" h="655320">
                  <a:moveTo>
                    <a:pt x="0" y="327660"/>
                  </a:moveTo>
                  <a:lnTo>
                    <a:pt x="3619" y="279237"/>
                  </a:lnTo>
                  <a:lnTo>
                    <a:pt x="14135" y="233022"/>
                  </a:lnTo>
                  <a:lnTo>
                    <a:pt x="31028" y="189521"/>
                  </a:lnTo>
                  <a:lnTo>
                    <a:pt x="53783" y="149239"/>
                  </a:lnTo>
                  <a:lnTo>
                    <a:pt x="81882" y="112685"/>
                  </a:lnTo>
                  <a:lnTo>
                    <a:pt x="114808" y="80364"/>
                  </a:lnTo>
                  <a:lnTo>
                    <a:pt x="152045" y="52784"/>
                  </a:lnTo>
                  <a:lnTo>
                    <a:pt x="193075" y="30451"/>
                  </a:lnTo>
                  <a:lnTo>
                    <a:pt x="237381" y="13871"/>
                  </a:lnTo>
                  <a:lnTo>
                    <a:pt x="284447" y="3552"/>
                  </a:lnTo>
                  <a:lnTo>
                    <a:pt x="333755" y="0"/>
                  </a:lnTo>
                  <a:lnTo>
                    <a:pt x="383064" y="3552"/>
                  </a:lnTo>
                  <a:lnTo>
                    <a:pt x="430130" y="13871"/>
                  </a:lnTo>
                  <a:lnTo>
                    <a:pt x="474436" y="30451"/>
                  </a:lnTo>
                  <a:lnTo>
                    <a:pt x="515466" y="52784"/>
                  </a:lnTo>
                  <a:lnTo>
                    <a:pt x="552703" y="80364"/>
                  </a:lnTo>
                  <a:lnTo>
                    <a:pt x="585629" y="112685"/>
                  </a:lnTo>
                  <a:lnTo>
                    <a:pt x="613728" y="149239"/>
                  </a:lnTo>
                  <a:lnTo>
                    <a:pt x="636483" y="189521"/>
                  </a:lnTo>
                  <a:lnTo>
                    <a:pt x="653376" y="233022"/>
                  </a:lnTo>
                  <a:lnTo>
                    <a:pt x="663892" y="279237"/>
                  </a:lnTo>
                  <a:lnTo>
                    <a:pt x="667512" y="327660"/>
                  </a:lnTo>
                  <a:lnTo>
                    <a:pt x="663892" y="376082"/>
                  </a:lnTo>
                  <a:lnTo>
                    <a:pt x="653376" y="422297"/>
                  </a:lnTo>
                  <a:lnTo>
                    <a:pt x="636483" y="465798"/>
                  </a:lnTo>
                  <a:lnTo>
                    <a:pt x="613728" y="506080"/>
                  </a:lnTo>
                  <a:lnTo>
                    <a:pt x="585629" y="542634"/>
                  </a:lnTo>
                  <a:lnTo>
                    <a:pt x="552703" y="574955"/>
                  </a:lnTo>
                  <a:lnTo>
                    <a:pt x="515466" y="602535"/>
                  </a:lnTo>
                  <a:lnTo>
                    <a:pt x="474436" y="624868"/>
                  </a:lnTo>
                  <a:lnTo>
                    <a:pt x="430130" y="641448"/>
                  </a:lnTo>
                  <a:lnTo>
                    <a:pt x="383064" y="651767"/>
                  </a:lnTo>
                  <a:lnTo>
                    <a:pt x="333755" y="655320"/>
                  </a:lnTo>
                  <a:lnTo>
                    <a:pt x="284447" y="651767"/>
                  </a:lnTo>
                  <a:lnTo>
                    <a:pt x="237381" y="641448"/>
                  </a:lnTo>
                  <a:lnTo>
                    <a:pt x="193075" y="624868"/>
                  </a:lnTo>
                  <a:lnTo>
                    <a:pt x="152045" y="602535"/>
                  </a:lnTo>
                  <a:lnTo>
                    <a:pt x="114808" y="574955"/>
                  </a:lnTo>
                  <a:lnTo>
                    <a:pt x="81882" y="542634"/>
                  </a:lnTo>
                  <a:lnTo>
                    <a:pt x="53783" y="506080"/>
                  </a:lnTo>
                  <a:lnTo>
                    <a:pt x="31028" y="465798"/>
                  </a:lnTo>
                  <a:lnTo>
                    <a:pt x="14135" y="422297"/>
                  </a:lnTo>
                  <a:lnTo>
                    <a:pt x="3619" y="376082"/>
                  </a:lnTo>
                  <a:lnTo>
                    <a:pt x="0" y="327660"/>
                  </a:lnTo>
                  <a:close/>
                </a:path>
              </a:pathLst>
            </a:custGeom>
            <a:ln w="285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21979" y="2656332"/>
              <a:ext cx="321564" cy="315467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58427" y="2961132"/>
              <a:ext cx="321564" cy="315467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84007" y="3569208"/>
              <a:ext cx="321564" cy="315467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34627" y="3022092"/>
              <a:ext cx="169418" cy="193548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58427" y="3569208"/>
              <a:ext cx="321564" cy="31546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23959" y="3631438"/>
              <a:ext cx="190500" cy="190881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51063" y="3633216"/>
              <a:ext cx="190500" cy="187451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84007" y="2961132"/>
              <a:ext cx="321564" cy="315467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49539" y="3022092"/>
              <a:ext cx="191992" cy="193548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79891" y="2720340"/>
              <a:ext cx="204215" cy="187451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62137" y="2805811"/>
              <a:ext cx="222503" cy="167512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70213" y="2799715"/>
              <a:ext cx="222503" cy="167512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65185" y="3874008"/>
              <a:ext cx="222504" cy="167512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79357" y="3879596"/>
              <a:ext cx="222503" cy="166624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93278" y="3298825"/>
              <a:ext cx="131952" cy="255015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86927" y="3613531"/>
              <a:ext cx="177292" cy="99441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412987" y="3568827"/>
              <a:ext cx="202564" cy="140208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225027" y="3886200"/>
              <a:ext cx="321564" cy="316992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14943" y="3934968"/>
              <a:ext cx="134111" cy="192024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121268" y="3138297"/>
              <a:ext cx="527303" cy="478154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7373111" y="2592323"/>
            <a:ext cx="2014855" cy="1673860"/>
          </a:xfrm>
          <a:prstGeom prst="rect">
            <a:avLst/>
          </a:prstGeom>
          <a:ln w="12700">
            <a:solidFill>
              <a:srgbClr val="EB965C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520"/>
              </a:spcBef>
            </a:pPr>
            <a:r>
              <a:rPr dirty="0" sz="1200" spc="-10">
                <a:solidFill>
                  <a:srgbClr val="EB965C"/>
                </a:solidFill>
                <a:latin typeface="Trebuchet MS"/>
                <a:cs typeface="Trebuchet MS"/>
              </a:rPr>
              <a:t>Producer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200">
              <a:latin typeface="Trebuchet MS"/>
              <a:cs typeface="Trebuchet MS"/>
            </a:endParaRPr>
          </a:p>
          <a:p>
            <a:pPr algn="ctr" marL="871219" marR="855344">
              <a:lnSpc>
                <a:spcPts val="540"/>
              </a:lnSpc>
            </a:pPr>
            <a:r>
              <a:rPr dirty="0" sz="500" spc="-10">
                <a:solidFill>
                  <a:srgbClr val="F5ACAC"/>
                </a:solidFill>
                <a:latin typeface="Trebuchet MS"/>
                <a:cs typeface="Trebuchet MS"/>
              </a:rPr>
              <a:t>Governed</a:t>
            </a:r>
            <a:r>
              <a:rPr dirty="0" sz="500" spc="500">
                <a:solidFill>
                  <a:srgbClr val="F5ACAC"/>
                </a:solidFill>
                <a:latin typeface="Trebuchet MS"/>
                <a:cs typeface="Trebuchet MS"/>
              </a:rPr>
              <a:t> </a:t>
            </a:r>
            <a:r>
              <a:rPr dirty="0" sz="500" spc="-10">
                <a:solidFill>
                  <a:srgbClr val="F5ACAC"/>
                </a:solidFill>
                <a:latin typeface="Trebuchet MS"/>
                <a:cs typeface="Trebuchet MS"/>
              </a:rPr>
              <a:t>storage</a:t>
            </a:r>
            <a:endParaRPr sz="500">
              <a:latin typeface="Trebuchet MS"/>
              <a:cs typeface="Trebuchet MS"/>
            </a:endParaRPr>
          </a:p>
          <a:p>
            <a:pPr algn="ctr" marL="895985" marR="873125">
              <a:lnSpc>
                <a:spcPts val="540"/>
              </a:lnSpc>
              <a:spcBef>
                <a:spcPts val="330"/>
              </a:spcBef>
            </a:pPr>
            <a:r>
              <a:rPr dirty="0" sz="500" spc="-10">
                <a:solidFill>
                  <a:srgbClr val="F5ACAC"/>
                </a:solidFill>
                <a:latin typeface="Trebuchet MS"/>
                <a:cs typeface="Trebuchet MS"/>
              </a:rPr>
              <a:t>Amazon</a:t>
            </a:r>
            <a:r>
              <a:rPr dirty="0" sz="500" spc="500">
                <a:solidFill>
                  <a:srgbClr val="F5ACAC"/>
                </a:solidFill>
                <a:latin typeface="Trebuchet MS"/>
                <a:cs typeface="Trebuchet MS"/>
              </a:rPr>
              <a:t> </a:t>
            </a:r>
            <a:r>
              <a:rPr dirty="0" sz="500" spc="-25">
                <a:solidFill>
                  <a:srgbClr val="F5ACAC"/>
                </a:solidFill>
                <a:latin typeface="Trebuchet MS"/>
                <a:cs typeface="Trebuchet MS"/>
              </a:rPr>
              <a:t>S3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32" name="object 32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939403" y="3295015"/>
            <a:ext cx="132079" cy="255143"/>
          </a:xfrm>
          <a:prstGeom prst="rect">
            <a:avLst/>
          </a:prstGeom>
        </p:spPr>
      </p:pic>
      <p:grpSp>
        <p:nvGrpSpPr>
          <p:cNvPr id="33" name="object 33" descr=""/>
          <p:cNvGrpSpPr/>
          <p:nvPr/>
        </p:nvGrpSpPr>
        <p:grpSpPr>
          <a:xfrm>
            <a:off x="10107168" y="2656332"/>
            <a:ext cx="1396365" cy="1546860"/>
            <a:chOff x="10107168" y="2656332"/>
            <a:chExt cx="1396365" cy="1546860"/>
          </a:xfrm>
        </p:grpSpPr>
        <p:sp>
          <p:nvSpPr>
            <p:cNvPr id="34" name="object 34" descr=""/>
            <p:cNvSpPr/>
            <p:nvPr/>
          </p:nvSpPr>
          <p:spPr>
            <a:xfrm>
              <a:off x="10805922" y="2939034"/>
              <a:ext cx="444500" cy="398780"/>
            </a:xfrm>
            <a:custGeom>
              <a:avLst/>
              <a:gdLst/>
              <a:ahLst/>
              <a:cxnLst/>
              <a:rect l="l" t="t" r="r" b="b"/>
              <a:pathLst>
                <a:path w="444500" h="398779">
                  <a:moveTo>
                    <a:pt x="0" y="295655"/>
                  </a:moveTo>
                  <a:lnTo>
                    <a:pt x="0" y="0"/>
                  </a:lnTo>
                </a:path>
                <a:path w="444500" h="398779">
                  <a:moveTo>
                    <a:pt x="182879" y="398399"/>
                  </a:moveTo>
                  <a:lnTo>
                    <a:pt x="443992" y="247650"/>
                  </a:lnTo>
                </a:path>
              </a:pathLst>
            </a:custGeom>
            <a:ln w="31750">
              <a:solidFill>
                <a:srgbClr val="4358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0962894" y="3521202"/>
              <a:ext cx="313690" cy="180975"/>
            </a:xfrm>
            <a:custGeom>
              <a:avLst/>
              <a:gdLst/>
              <a:ahLst/>
              <a:cxnLst/>
              <a:rect l="l" t="t" r="r" b="b"/>
              <a:pathLst>
                <a:path w="313690" h="180975">
                  <a:moveTo>
                    <a:pt x="0" y="0"/>
                  </a:moveTo>
                  <a:lnTo>
                    <a:pt x="313435" y="180975"/>
                  </a:lnTo>
                </a:path>
              </a:pathLst>
            </a:custGeom>
            <a:ln w="31750">
              <a:solidFill>
                <a:srgbClr val="2C8F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0805922" y="3592830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w="0" h="315595">
                  <a:moveTo>
                    <a:pt x="0" y="0"/>
                  </a:moveTo>
                  <a:lnTo>
                    <a:pt x="0" y="315468"/>
                  </a:lnTo>
                </a:path>
              </a:pathLst>
            </a:custGeom>
            <a:ln w="31750">
              <a:solidFill>
                <a:srgbClr val="955D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0327132" y="3146425"/>
              <a:ext cx="324485" cy="533400"/>
            </a:xfrm>
            <a:custGeom>
              <a:avLst/>
              <a:gdLst/>
              <a:ahLst/>
              <a:cxnLst/>
              <a:rect l="l" t="t" r="r" b="b"/>
              <a:pathLst>
                <a:path w="324484" h="533400">
                  <a:moveTo>
                    <a:pt x="323976" y="382142"/>
                  </a:moveTo>
                  <a:lnTo>
                    <a:pt x="62865" y="532892"/>
                  </a:lnTo>
                </a:path>
                <a:path w="324484" h="533400">
                  <a:moveTo>
                    <a:pt x="313436" y="180848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925B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0472166" y="3096006"/>
              <a:ext cx="668020" cy="655320"/>
            </a:xfrm>
            <a:custGeom>
              <a:avLst/>
              <a:gdLst/>
              <a:ahLst/>
              <a:cxnLst/>
              <a:rect l="l" t="t" r="r" b="b"/>
              <a:pathLst>
                <a:path w="668020" h="655320">
                  <a:moveTo>
                    <a:pt x="333755" y="0"/>
                  </a:moveTo>
                  <a:lnTo>
                    <a:pt x="284447" y="3552"/>
                  </a:lnTo>
                  <a:lnTo>
                    <a:pt x="237381" y="13871"/>
                  </a:lnTo>
                  <a:lnTo>
                    <a:pt x="193075" y="30451"/>
                  </a:lnTo>
                  <a:lnTo>
                    <a:pt x="152045" y="52784"/>
                  </a:lnTo>
                  <a:lnTo>
                    <a:pt x="114808" y="80364"/>
                  </a:lnTo>
                  <a:lnTo>
                    <a:pt x="81882" y="112685"/>
                  </a:lnTo>
                  <a:lnTo>
                    <a:pt x="53783" y="149239"/>
                  </a:lnTo>
                  <a:lnTo>
                    <a:pt x="31028" y="189521"/>
                  </a:lnTo>
                  <a:lnTo>
                    <a:pt x="14135" y="233022"/>
                  </a:lnTo>
                  <a:lnTo>
                    <a:pt x="3619" y="279237"/>
                  </a:lnTo>
                  <a:lnTo>
                    <a:pt x="0" y="327660"/>
                  </a:lnTo>
                  <a:lnTo>
                    <a:pt x="3619" y="376082"/>
                  </a:lnTo>
                  <a:lnTo>
                    <a:pt x="14135" y="422297"/>
                  </a:lnTo>
                  <a:lnTo>
                    <a:pt x="31028" y="465798"/>
                  </a:lnTo>
                  <a:lnTo>
                    <a:pt x="53783" y="506080"/>
                  </a:lnTo>
                  <a:lnTo>
                    <a:pt x="81882" y="542634"/>
                  </a:lnTo>
                  <a:lnTo>
                    <a:pt x="114808" y="574955"/>
                  </a:lnTo>
                  <a:lnTo>
                    <a:pt x="152045" y="602535"/>
                  </a:lnTo>
                  <a:lnTo>
                    <a:pt x="193075" y="624868"/>
                  </a:lnTo>
                  <a:lnTo>
                    <a:pt x="237381" y="641448"/>
                  </a:lnTo>
                  <a:lnTo>
                    <a:pt x="284447" y="651767"/>
                  </a:lnTo>
                  <a:lnTo>
                    <a:pt x="333755" y="655320"/>
                  </a:lnTo>
                  <a:lnTo>
                    <a:pt x="383064" y="651767"/>
                  </a:lnTo>
                  <a:lnTo>
                    <a:pt x="430130" y="641448"/>
                  </a:lnTo>
                  <a:lnTo>
                    <a:pt x="474436" y="624868"/>
                  </a:lnTo>
                  <a:lnTo>
                    <a:pt x="515466" y="602535"/>
                  </a:lnTo>
                  <a:lnTo>
                    <a:pt x="552703" y="574955"/>
                  </a:lnTo>
                  <a:lnTo>
                    <a:pt x="585629" y="542634"/>
                  </a:lnTo>
                  <a:lnTo>
                    <a:pt x="613728" y="506080"/>
                  </a:lnTo>
                  <a:lnTo>
                    <a:pt x="636483" y="465798"/>
                  </a:lnTo>
                  <a:lnTo>
                    <a:pt x="653376" y="422297"/>
                  </a:lnTo>
                  <a:lnTo>
                    <a:pt x="663892" y="376082"/>
                  </a:lnTo>
                  <a:lnTo>
                    <a:pt x="667511" y="327660"/>
                  </a:lnTo>
                  <a:lnTo>
                    <a:pt x="663892" y="279237"/>
                  </a:lnTo>
                  <a:lnTo>
                    <a:pt x="653376" y="233022"/>
                  </a:lnTo>
                  <a:lnTo>
                    <a:pt x="636483" y="189521"/>
                  </a:lnTo>
                  <a:lnTo>
                    <a:pt x="613728" y="149239"/>
                  </a:lnTo>
                  <a:lnTo>
                    <a:pt x="585629" y="112685"/>
                  </a:lnTo>
                  <a:lnTo>
                    <a:pt x="552703" y="80364"/>
                  </a:lnTo>
                  <a:lnTo>
                    <a:pt x="515466" y="52784"/>
                  </a:lnTo>
                  <a:lnTo>
                    <a:pt x="474436" y="30451"/>
                  </a:lnTo>
                  <a:lnTo>
                    <a:pt x="430130" y="13871"/>
                  </a:lnTo>
                  <a:lnTo>
                    <a:pt x="383064" y="3552"/>
                  </a:lnTo>
                  <a:lnTo>
                    <a:pt x="333755" y="0"/>
                  </a:lnTo>
                  <a:close/>
                </a:path>
              </a:pathLst>
            </a:custGeom>
            <a:solidFill>
              <a:srgbClr val="21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0472166" y="3096006"/>
              <a:ext cx="668020" cy="655320"/>
            </a:xfrm>
            <a:custGeom>
              <a:avLst/>
              <a:gdLst/>
              <a:ahLst/>
              <a:cxnLst/>
              <a:rect l="l" t="t" r="r" b="b"/>
              <a:pathLst>
                <a:path w="668020" h="655320">
                  <a:moveTo>
                    <a:pt x="0" y="327660"/>
                  </a:moveTo>
                  <a:lnTo>
                    <a:pt x="3619" y="279237"/>
                  </a:lnTo>
                  <a:lnTo>
                    <a:pt x="14135" y="233022"/>
                  </a:lnTo>
                  <a:lnTo>
                    <a:pt x="31028" y="189521"/>
                  </a:lnTo>
                  <a:lnTo>
                    <a:pt x="53783" y="149239"/>
                  </a:lnTo>
                  <a:lnTo>
                    <a:pt x="81882" y="112685"/>
                  </a:lnTo>
                  <a:lnTo>
                    <a:pt x="114808" y="80364"/>
                  </a:lnTo>
                  <a:lnTo>
                    <a:pt x="152045" y="52784"/>
                  </a:lnTo>
                  <a:lnTo>
                    <a:pt x="193075" y="30451"/>
                  </a:lnTo>
                  <a:lnTo>
                    <a:pt x="237381" y="13871"/>
                  </a:lnTo>
                  <a:lnTo>
                    <a:pt x="284447" y="3552"/>
                  </a:lnTo>
                  <a:lnTo>
                    <a:pt x="333755" y="0"/>
                  </a:lnTo>
                  <a:lnTo>
                    <a:pt x="383064" y="3552"/>
                  </a:lnTo>
                  <a:lnTo>
                    <a:pt x="430130" y="13871"/>
                  </a:lnTo>
                  <a:lnTo>
                    <a:pt x="474436" y="30451"/>
                  </a:lnTo>
                  <a:lnTo>
                    <a:pt x="515466" y="52784"/>
                  </a:lnTo>
                  <a:lnTo>
                    <a:pt x="552703" y="80364"/>
                  </a:lnTo>
                  <a:lnTo>
                    <a:pt x="585629" y="112685"/>
                  </a:lnTo>
                  <a:lnTo>
                    <a:pt x="613728" y="149239"/>
                  </a:lnTo>
                  <a:lnTo>
                    <a:pt x="636483" y="189521"/>
                  </a:lnTo>
                  <a:lnTo>
                    <a:pt x="653376" y="233022"/>
                  </a:lnTo>
                  <a:lnTo>
                    <a:pt x="663892" y="279237"/>
                  </a:lnTo>
                  <a:lnTo>
                    <a:pt x="667511" y="327660"/>
                  </a:lnTo>
                  <a:lnTo>
                    <a:pt x="663892" y="376082"/>
                  </a:lnTo>
                  <a:lnTo>
                    <a:pt x="653376" y="422297"/>
                  </a:lnTo>
                  <a:lnTo>
                    <a:pt x="636483" y="465798"/>
                  </a:lnTo>
                  <a:lnTo>
                    <a:pt x="613728" y="506080"/>
                  </a:lnTo>
                  <a:lnTo>
                    <a:pt x="585629" y="542634"/>
                  </a:lnTo>
                  <a:lnTo>
                    <a:pt x="552703" y="574955"/>
                  </a:lnTo>
                  <a:lnTo>
                    <a:pt x="515466" y="602535"/>
                  </a:lnTo>
                  <a:lnTo>
                    <a:pt x="474436" y="624868"/>
                  </a:lnTo>
                  <a:lnTo>
                    <a:pt x="430130" y="641448"/>
                  </a:lnTo>
                  <a:lnTo>
                    <a:pt x="383064" y="651767"/>
                  </a:lnTo>
                  <a:lnTo>
                    <a:pt x="333755" y="655320"/>
                  </a:lnTo>
                  <a:lnTo>
                    <a:pt x="284447" y="651767"/>
                  </a:lnTo>
                  <a:lnTo>
                    <a:pt x="237381" y="641448"/>
                  </a:lnTo>
                  <a:lnTo>
                    <a:pt x="193075" y="624868"/>
                  </a:lnTo>
                  <a:lnTo>
                    <a:pt x="152045" y="602535"/>
                  </a:lnTo>
                  <a:lnTo>
                    <a:pt x="114808" y="574955"/>
                  </a:lnTo>
                  <a:lnTo>
                    <a:pt x="81882" y="542634"/>
                  </a:lnTo>
                  <a:lnTo>
                    <a:pt x="53783" y="506080"/>
                  </a:lnTo>
                  <a:lnTo>
                    <a:pt x="31028" y="465798"/>
                  </a:lnTo>
                  <a:lnTo>
                    <a:pt x="14135" y="422297"/>
                  </a:lnTo>
                  <a:lnTo>
                    <a:pt x="3619" y="376082"/>
                  </a:lnTo>
                  <a:lnTo>
                    <a:pt x="0" y="327660"/>
                  </a:lnTo>
                  <a:close/>
                </a:path>
              </a:pathLst>
            </a:custGeom>
            <a:ln w="285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643616" y="2656332"/>
              <a:ext cx="321563" cy="315467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181588" y="2961132"/>
              <a:ext cx="321563" cy="315467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107168" y="3569208"/>
              <a:ext cx="321563" cy="315467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257788" y="3022092"/>
              <a:ext cx="169417" cy="193548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181588" y="3569208"/>
              <a:ext cx="321563" cy="315467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172700" y="3633216"/>
              <a:ext cx="192024" cy="187451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247120" y="3631438"/>
              <a:ext cx="188975" cy="190881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107168" y="2961132"/>
              <a:ext cx="321563" cy="315467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171176" y="3022092"/>
              <a:ext cx="193516" cy="193548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703052" y="2720340"/>
              <a:ext cx="204216" cy="187451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385298" y="2805811"/>
              <a:ext cx="222503" cy="167512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993374" y="2799715"/>
              <a:ext cx="222503" cy="167512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386822" y="3874008"/>
              <a:ext cx="222503" cy="167512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000994" y="3879596"/>
              <a:ext cx="222503" cy="166624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115931" y="3298825"/>
              <a:ext cx="132079" cy="255015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609707" y="3613531"/>
              <a:ext cx="177292" cy="99441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835767" y="3568827"/>
              <a:ext cx="202564" cy="140208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648188" y="3886200"/>
              <a:ext cx="321563" cy="316992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738104" y="3934968"/>
              <a:ext cx="134112" cy="192024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0544175" y="3138297"/>
              <a:ext cx="527050" cy="478154"/>
            </a:xfrm>
            <a:prstGeom prst="rect">
              <a:avLst/>
            </a:prstGeom>
          </p:spPr>
        </p:pic>
      </p:grpSp>
      <p:sp>
        <p:nvSpPr>
          <p:cNvPr id="60" name="object 60" descr=""/>
          <p:cNvSpPr txBox="1"/>
          <p:nvPr/>
        </p:nvSpPr>
        <p:spPr>
          <a:xfrm>
            <a:off x="9796271" y="2592323"/>
            <a:ext cx="2014855" cy="1673860"/>
          </a:xfrm>
          <a:prstGeom prst="rect">
            <a:avLst/>
          </a:prstGeom>
          <a:ln w="12700">
            <a:solidFill>
              <a:srgbClr val="EB965C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520"/>
              </a:spcBef>
            </a:pPr>
            <a:r>
              <a:rPr dirty="0" sz="1200" spc="-10">
                <a:solidFill>
                  <a:srgbClr val="EB965C"/>
                </a:solidFill>
                <a:latin typeface="Trebuchet MS"/>
                <a:cs typeface="Trebuchet MS"/>
              </a:rPr>
              <a:t>Consumer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200">
              <a:latin typeface="Trebuchet MS"/>
              <a:cs typeface="Trebuchet MS"/>
            </a:endParaRPr>
          </a:p>
          <a:p>
            <a:pPr algn="ctr" marL="871219" marR="855344">
              <a:lnSpc>
                <a:spcPts val="540"/>
              </a:lnSpc>
            </a:pPr>
            <a:r>
              <a:rPr dirty="0" sz="500" spc="-10">
                <a:solidFill>
                  <a:srgbClr val="F5ACAC"/>
                </a:solidFill>
                <a:latin typeface="Trebuchet MS"/>
                <a:cs typeface="Trebuchet MS"/>
              </a:rPr>
              <a:t>Governed</a:t>
            </a:r>
            <a:r>
              <a:rPr dirty="0" sz="500" spc="500">
                <a:solidFill>
                  <a:srgbClr val="F5ACAC"/>
                </a:solidFill>
                <a:latin typeface="Trebuchet MS"/>
                <a:cs typeface="Trebuchet MS"/>
              </a:rPr>
              <a:t> </a:t>
            </a:r>
            <a:r>
              <a:rPr dirty="0" sz="500" spc="-10">
                <a:solidFill>
                  <a:srgbClr val="F5ACAC"/>
                </a:solidFill>
                <a:latin typeface="Trebuchet MS"/>
                <a:cs typeface="Trebuchet MS"/>
              </a:rPr>
              <a:t>storage</a:t>
            </a:r>
            <a:endParaRPr sz="500">
              <a:latin typeface="Trebuchet MS"/>
              <a:cs typeface="Trebuchet MS"/>
            </a:endParaRPr>
          </a:p>
          <a:p>
            <a:pPr algn="ctr" marL="895985" marR="873125">
              <a:lnSpc>
                <a:spcPts val="540"/>
              </a:lnSpc>
              <a:spcBef>
                <a:spcPts val="330"/>
              </a:spcBef>
            </a:pPr>
            <a:r>
              <a:rPr dirty="0" sz="500" spc="-10">
                <a:solidFill>
                  <a:srgbClr val="F5ACAC"/>
                </a:solidFill>
                <a:latin typeface="Trebuchet MS"/>
                <a:cs typeface="Trebuchet MS"/>
              </a:rPr>
              <a:t>Amazon</a:t>
            </a:r>
            <a:r>
              <a:rPr dirty="0" sz="500" spc="500">
                <a:solidFill>
                  <a:srgbClr val="F5ACAC"/>
                </a:solidFill>
                <a:latin typeface="Trebuchet MS"/>
                <a:cs typeface="Trebuchet MS"/>
              </a:rPr>
              <a:t> </a:t>
            </a:r>
            <a:r>
              <a:rPr dirty="0" sz="500" spc="-25">
                <a:solidFill>
                  <a:srgbClr val="F5ACAC"/>
                </a:solidFill>
                <a:latin typeface="Trebuchet MS"/>
                <a:cs typeface="Trebuchet MS"/>
              </a:rPr>
              <a:t>S3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61" name="object 61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1362055" y="3295015"/>
            <a:ext cx="132079" cy="255143"/>
          </a:xfrm>
          <a:prstGeom prst="rect">
            <a:avLst/>
          </a:prstGeom>
        </p:spPr>
      </p:pic>
      <p:grpSp>
        <p:nvGrpSpPr>
          <p:cNvPr id="62" name="object 62" descr=""/>
          <p:cNvGrpSpPr/>
          <p:nvPr/>
        </p:nvGrpSpPr>
        <p:grpSpPr>
          <a:xfrm>
            <a:off x="5268467" y="2656332"/>
            <a:ext cx="1394460" cy="1546860"/>
            <a:chOff x="5268467" y="2656332"/>
            <a:chExt cx="1394460" cy="1546860"/>
          </a:xfrm>
        </p:grpSpPr>
        <p:sp>
          <p:nvSpPr>
            <p:cNvPr id="63" name="object 63" descr=""/>
            <p:cNvSpPr/>
            <p:nvPr/>
          </p:nvSpPr>
          <p:spPr>
            <a:xfrm>
              <a:off x="5966459" y="2939034"/>
              <a:ext cx="0" cy="295910"/>
            </a:xfrm>
            <a:custGeom>
              <a:avLst/>
              <a:gdLst/>
              <a:ahLst/>
              <a:cxnLst/>
              <a:rect l="l" t="t" r="r" b="b"/>
              <a:pathLst>
                <a:path w="0" h="295910">
                  <a:moveTo>
                    <a:pt x="0" y="295655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4358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6149720" y="3186684"/>
              <a:ext cx="261620" cy="151130"/>
            </a:xfrm>
            <a:custGeom>
              <a:avLst/>
              <a:gdLst/>
              <a:ahLst/>
              <a:cxnLst/>
              <a:rect l="l" t="t" r="r" b="b"/>
              <a:pathLst>
                <a:path w="261620" h="151129">
                  <a:moveTo>
                    <a:pt x="0" y="150749"/>
                  </a:moveTo>
                  <a:lnTo>
                    <a:pt x="261112" y="0"/>
                  </a:lnTo>
                </a:path>
              </a:pathLst>
            </a:custGeom>
            <a:ln w="31750">
              <a:solidFill>
                <a:srgbClr val="4358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6123812" y="3521202"/>
              <a:ext cx="313690" cy="180975"/>
            </a:xfrm>
            <a:custGeom>
              <a:avLst/>
              <a:gdLst/>
              <a:ahLst/>
              <a:cxnLst/>
              <a:rect l="l" t="t" r="r" b="b"/>
              <a:pathLst>
                <a:path w="313689" h="180975">
                  <a:moveTo>
                    <a:pt x="0" y="0"/>
                  </a:moveTo>
                  <a:lnTo>
                    <a:pt x="313436" y="180975"/>
                  </a:lnTo>
                </a:path>
              </a:pathLst>
            </a:custGeom>
            <a:ln w="31750">
              <a:solidFill>
                <a:srgbClr val="2C8F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5966459" y="3592830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w="0" h="315595">
                  <a:moveTo>
                    <a:pt x="0" y="0"/>
                  </a:moveTo>
                  <a:lnTo>
                    <a:pt x="0" y="315468"/>
                  </a:lnTo>
                </a:path>
              </a:pathLst>
            </a:custGeom>
            <a:ln w="31750">
              <a:solidFill>
                <a:srgbClr val="955D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5488050" y="3146425"/>
              <a:ext cx="324485" cy="533400"/>
            </a:xfrm>
            <a:custGeom>
              <a:avLst/>
              <a:gdLst/>
              <a:ahLst/>
              <a:cxnLst/>
              <a:rect l="l" t="t" r="r" b="b"/>
              <a:pathLst>
                <a:path w="324485" h="533400">
                  <a:moveTo>
                    <a:pt x="323976" y="382142"/>
                  </a:moveTo>
                  <a:lnTo>
                    <a:pt x="62864" y="532892"/>
                  </a:lnTo>
                </a:path>
                <a:path w="324485" h="533400">
                  <a:moveTo>
                    <a:pt x="313436" y="180848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925B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5633465" y="3096006"/>
              <a:ext cx="668020" cy="655320"/>
            </a:xfrm>
            <a:custGeom>
              <a:avLst/>
              <a:gdLst/>
              <a:ahLst/>
              <a:cxnLst/>
              <a:rect l="l" t="t" r="r" b="b"/>
              <a:pathLst>
                <a:path w="668020" h="655320">
                  <a:moveTo>
                    <a:pt x="333756" y="0"/>
                  </a:moveTo>
                  <a:lnTo>
                    <a:pt x="284447" y="3552"/>
                  </a:lnTo>
                  <a:lnTo>
                    <a:pt x="237381" y="13871"/>
                  </a:lnTo>
                  <a:lnTo>
                    <a:pt x="193075" y="30451"/>
                  </a:lnTo>
                  <a:lnTo>
                    <a:pt x="152045" y="52784"/>
                  </a:lnTo>
                  <a:lnTo>
                    <a:pt x="114808" y="80364"/>
                  </a:lnTo>
                  <a:lnTo>
                    <a:pt x="81882" y="112685"/>
                  </a:lnTo>
                  <a:lnTo>
                    <a:pt x="53783" y="149239"/>
                  </a:lnTo>
                  <a:lnTo>
                    <a:pt x="31028" y="189521"/>
                  </a:lnTo>
                  <a:lnTo>
                    <a:pt x="14135" y="233022"/>
                  </a:lnTo>
                  <a:lnTo>
                    <a:pt x="3619" y="279237"/>
                  </a:lnTo>
                  <a:lnTo>
                    <a:pt x="0" y="327660"/>
                  </a:lnTo>
                  <a:lnTo>
                    <a:pt x="3619" y="376082"/>
                  </a:lnTo>
                  <a:lnTo>
                    <a:pt x="14135" y="422297"/>
                  </a:lnTo>
                  <a:lnTo>
                    <a:pt x="31028" y="465798"/>
                  </a:lnTo>
                  <a:lnTo>
                    <a:pt x="53783" y="506080"/>
                  </a:lnTo>
                  <a:lnTo>
                    <a:pt x="81882" y="542634"/>
                  </a:lnTo>
                  <a:lnTo>
                    <a:pt x="114808" y="574955"/>
                  </a:lnTo>
                  <a:lnTo>
                    <a:pt x="152045" y="602535"/>
                  </a:lnTo>
                  <a:lnTo>
                    <a:pt x="193075" y="624868"/>
                  </a:lnTo>
                  <a:lnTo>
                    <a:pt x="237381" y="641448"/>
                  </a:lnTo>
                  <a:lnTo>
                    <a:pt x="284447" y="651767"/>
                  </a:lnTo>
                  <a:lnTo>
                    <a:pt x="333756" y="655320"/>
                  </a:lnTo>
                  <a:lnTo>
                    <a:pt x="383064" y="651767"/>
                  </a:lnTo>
                  <a:lnTo>
                    <a:pt x="430130" y="641448"/>
                  </a:lnTo>
                  <a:lnTo>
                    <a:pt x="474436" y="624868"/>
                  </a:lnTo>
                  <a:lnTo>
                    <a:pt x="515466" y="602535"/>
                  </a:lnTo>
                  <a:lnTo>
                    <a:pt x="552703" y="574955"/>
                  </a:lnTo>
                  <a:lnTo>
                    <a:pt x="585629" y="542634"/>
                  </a:lnTo>
                  <a:lnTo>
                    <a:pt x="613728" y="506080"/>
                  </a:lnTo>
                  <a:lnTo>
                    <a:pt x="636483" y="465798"/>
                  </a:lnTo>
                  <a:lnTo>
                    <a:pt x="653376" y="422297"/>
                  </a:lnTo>
                  <a:lnTo>
                    <a:pt x="663892" y="376082"/>
                  </a:lnTo>
                  <a:lnTo>
                    <a:pt x="667512" y="327660"/>
                  </a:lnTo>
                  <a:lnTo>
                    <a:pt x="663892" y="279237"/>
                  </a:lnTo>
                  <a:lnTo>
                    <a:pt x="653376" y="233022"/>
                  </a:lnTo>
                  <a:lnTo>
                    <a:pt x="636483" y="189521"/>
                  </a:lnTo>
                  <a:lnTo>
                    <a:pt x="613728" y="149239"/>
                  </a:lnTo>
                  <a:lnTo>
                    <a:pt x="585629" y="112685"/>
                  </a:lnTo>
                  <a:lnTo>
                    <a:pt x="552703" y="80364"/>
                  </a:lnTo>
                  <a:lnTo>
                    <a:pt x="515466" y="52784"/>
                  </a:lnTo>
                  <a:lnTo>
                    <a:pt x="474436" y="30451"/>
                  </a:lnTo>
                  <a:lnTo>
                    <a:pt x="430130" y="13871"/>
                  </a:lnTo>
                  <a:lnTo>
                    <a:pt x="383064" y="3552"/>
                  </a:lnTo>
                  <a:lnTo>
                    <a:pt x="333756" y="0"/>
                  </a:lnTo>
                  <a:close/>
                </a:path>
              </a:pathLst>
            </a:custGeom>
            <a:solidFill>
              <a:srgbClr val="21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5633465" y="3096006"/>
              <a:ext cx="668020" cy="655320"/>
            </a:xfrm>
            <a:custGeom>
              <a:avLst/>
              <a:gdLst/>
              <a:ahLst/>
              <a:cxnLst/>
              <a:rect l="l" t="t" r="r" b="b"/>
              <a:pathLst>
                <a:path w="668020" h="655320">
                  <a:moveTo>
                    <a:pt x="0" y="327660"/>
                  </a:moveTo>
                  <a:lnTo>
                    <a:pt x="3619" y="279237"/>
                  </a:lnTo>
                  <a:lnTo>
                    <a:pt x="14135" y="233022"/>
                  </a:lnTo>
                  <a:lnTo>
                    <a:pt x="31028" y="189521"/>
                  </a:lnTo>
                  <a:lnTo>
                    <a:pt x="53783" y="149239"/>
                  </a:lnTo>
                  <a:lnTo>
                    <a:pt x="81882" y="112685"/>
                  </a:lnTo>
                  <a:lnTo>
                    <a:pt x="114808" y="80364"/>
                  </a:lnTo>
                  <a:lnTo>
                    <a:pt x="152045" y="52784"/>
                  </a:lnTo>
                  <a:lnTo>
                    <a:pt x="193075" y="30451"/>
                  </a:lnTo>
                  <a:lnTo>
                    <a:pt x="237381" y="13871"/>
                  </a:lnTo>
                  <a:lnTo>
                    <a:pt x="284447" y="3552"/>
                  </a:lnTo>
                  <a:lnTo>
                    <a:pt x="333756" y="0"/>
                  </a:lnTo>
                  <a:lnTo>
                    <a:pt x="383064" y="3552"/>
                  </a:lnTo>
                  <a:lnTo>
                    <a:pt x="430130" y="13871"/>
                  </a:lnTo>
                  <a:lnTo>
                    <a:pt x="474436" y="30451"/>
                  </a:lnTo>
                  <a:lnTo>
                    <a:pt x="515466" y="52784"/>
                  </a:lnTo>
                  <a:lnTo>
                    <a:pt x="552703" y="80364"/>
                  </a:lnTo>
                  <a:lnTo>
                    <a:pt x="585629" y="112685"/>
                  </a:lnTo>
                  <a:lnTo>
                    <a:pt x="613728" y="149239"/>
                  </a:lnTo>
                  <a:lnTo>
                    <a:pt x="636483" y="189521"/>
                  </a:lnTo>
                  <a:lnTo>
                    <a:pt x="653376" y="233022"/>
                  </a:lnTo>
                  <a:lnTo>
                    <a:pt x="663892" y="279237"/>
                  </a:lnTo>
                  <a:lnTo>
                    <a:pt x="667512" y="327660"/>
                  </a:lnTo>
                  <a:lnTo>
                    <a:pt x="663892" y="376082"/>
                  </a:lnTo>
                  <a:lnTo>
                    <a:pt x="653376" y="422297"/>
                  </a:lnTo>
                  <a:lnTo>
                    <a:pt x="636483" y="465798"/>
                  </a:lnTo>
                  <a:lnTo>
                    <a:pt x="613728" y="506080"/>
                  </a:lnTo>
                  <a:lnTo>
                    <a:pt x="585629" y="542634"/>
                  </a:lnTo>
                  <a:lnTo>
                    <a:pt x="552703" y="574955"/>
                  </a:lnTo>
                  <a:lnTo>
                    <a:pt x="515466" y="602535"/>
                  </a:lnTo>
                  <a:lnTo>
                    <a:pt x="474436" y="624868"/>
                  </a:lnTo>
                  <a:lnTo>
                    <a:pt x="430130" y="641448"/>
                  </a:lnTo>
                  <a:lnTo>
                    <a:pt x="383064" y="651767"/>
                  </a:lnTo>
                  <a:lnTo>
                    <a:pt x="333756" y="655320"/>
                  </a:lnTo>
                  <a:lnTo>
                    <a:pt x="284447" y="651767"/>
                  </a:lnTo>
                  <a:lnTo>
                    <a:pt x="237381" y="641448"/>
                  </a:lnTo>
                  <a:lnTo>
                    <a:pt x="193075" y="624868"/>
                  </a:lnTo>
                  <a:lnTo>
                    <a:pt x="152045" y="602535"/>
                  </a:lnTo>
                  <a:lnTo>
                    <a:pt x="114808" y="574955"/>
                  </a:lnTo>
                  <a:lnTo>
                    <a:pt x="81882" y="542634"/>
                  </a:lnTo>
                  <a:lnTo>
                    <a:pt x="53783" y="506080"/>
                  </a:lnTo>
                  <a:lnTo>
                    <a:pt x="31028" y="465798"/>
                  </a:lnTo>
                  <a:lnTo>
                    <a:pt x="14135" y="422297"/>
                  </a:lnTo>
                  <a:lnTo>
                    <a:pt x="3619" y="376082"/>
                  </a:lnTo>
                  <a:lnTo>
                    <a:pt x="0" y="327660"/>
                  </a:lnTo>
                  <a:close/>
                </a:path>
              </a:pathLst>
            </a:custGeom>
            <a:ln w="285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804915" y="2656332"/>
              <a:ext cx="321563" cy="315467"/>
            </a:xfrm>
            <a:prstGeom prst="rect">
              <a:avLst/>
            </a:prstGeom>
          </p:spPr>
        </p:pic>
        <p:pic>
          <p:nvPicPr>
            <p:cNvPr id="71" name="object 71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341363" y="2961132"/>
              <a:ext cx="321563" cy="315467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268467" y="3569208"/>
              <a:ext cx="321564" cy="315467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419087" y="3022092"/>
              <a:ext cx="167893" cy="193548"/>
            </a:xfrm>
            <a:prstGeom prst="rect">
              <a:avLst/>
            </a:prstGeom>
          </p:spPr>
        </p:pic>
        <p:pic>
          <p:nvPicPr>
            <p:cNvPr id="74" name="object 74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341363" y="3569208"/>
              <a:ext cx="321563" cy="315467"/>
            </a:xfrm>
            <a:prstGeom prst="rect">
              <a:avLst/>
            </a:prstGeom>
          </p:spPr>
        </p:pic>
        <p:pic>
          <p:nvPicPr>
            <p:cNvPr id="75" name="object 75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333999" y="3633216"/>
              <a:ext cx="192024" cy="187451"/>
            </a:xfrm>
            <a:prstGeom prst="rect">
              <a:avLst/>
            </a:prstGeom>
          </p:spPr>
        </p:pic>
        <p:pic>
          <p:nvPicPr>
            <p:cNvPr id="76" name="object 76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408419" y="3631438"/>
              <a:ext cx="188975" cy="190881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268467" y="2961132"/>
              <a:ext cx="321564" cy="315467"/>
            </a:xfrm>
            <a:prstGeom prst="rect">
              <a:avLst/>
            </a:prstGeom>
          </p:spPr>
        </p:pic>
        <p:pic>
          <p:nvPicPr>
            <p:cNvPr id="78" name="object 78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332475" y="3022092"/>
              <a:ext cx="193516" cy="193548"/>
            </a:xfrm>
            <a:prstGeom prst="rect">
              <a:avLst/>
            </a:prstGeom>
          </p:spPr>
        </p:pic>
        <p:pic>
          <p:nvPicPr>
            <p:cNvPr id="79" name="object 79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864351" y="2720340"/>
              <a:ext cx="204215" cy="187451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45073" y="2805811"/>
              <a:ext cx="222503" cy="167512"/>
            </a:xfrm>
            <a:prstGeom prst="rect">
              <a:avLst/>
            </a:prstGeom>
          </p:spPr>
        </p:pic>
        <p:pic>
          <p:nvPicPr>
            <p:cNvPr id="81" name="object 81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154673" y="2799842"/>
              <a:ext cx="220979" cy="167259"/>
            </a:xfrm>
            <a:prstGeom prst="rect">
              <a:avLst/>
            </a:prstGeom>
          </p:spPr>
        </p:pic>
        <p:pic>
          <p:nvPicPr>
            <p:cNvPr id="82" name="object 8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48121" y="3874008"/>
              <a:ext cx="222503" cy="167512"/>
            </a:xfrm>
            <a:prstGeom prst="rect">
              <a:avLst/>
            </a:prstGeom>
          </p:spPr>
        </p:pic>
        <p:pic>
          <p:nvPicPr>
            <p:cNvPr id="83" name="object 8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62293" y="3879596"/>
              <a:ext cx="222503" cy="166624"/>
            </a:xfrm>
            <a:prstGeom prst="rect">
              <a:avLst/>
            </a:prstGeom>
          </p:spPr>
        </p:pic>
        <p:pic>
          <p:nvPicPr>
            <p:cNvPr id="84" name="object 84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276849" y="3298825"/>
              <a:ext cx="132079" cy="255015"/>
            </a:xfrm>
            <a:prstGeom prst="rect">
              <a:avLst/>
            </a:prstGeom>
          </p:spPr>
        </p:pic>
        <p:pic>
          <p:nvPicPr>
            <p:cNvPr id="85" name="object 85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770625" y="3613531"/>
              <a:ext cx="177291" cy="99441"/>
            </a:xfrm>
            <a:prstGeom prst="rect">
              <a:avLst/>
            </a:prstGeom>
          </p:spPr>
        </p:pic>
        <p:pic>
          <p:nvPicPr>
            <p:cNvPr id="86" name="object 86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996685" y="3568827"/>
              <a:ext cx="202564" cy="140208"/>
            </a:xfrm>
            <a:prstGeom prst="rect">
              <a:avLst/>
            </a:prstGeom>
          </p:spPr>
        </p:pic>
        <p:pic>
          <p:nvPicPr>
            <p:cNvPr id="87" name="object 87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807963" y="3886200"/>
              <a:ext cx="321563" cy="316992"/>
            </a:xfrm>
            <a:prstGeom prst="rect">
              <a:avLst/>
            </a:prstGeom>
          </p:spPr>
        </p:pic>
        <p:pic>
          <p:nvPicPr>
            <p:cNvPr id="88" name="object 88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99403" y="3934968"/>
              <a:ext cx="134112" cy="192024"/>
            </a:xfrm>
            <a:prstGeom prst="rect">
              <a:avLst/>
            </a:prstGeom>
          </p:spPr>
        </p:pic>
        <p:pic>
          <p:nvPicPr>
            <p:cNvPr id="89" name="object 89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705051" y="3138297"/>
              <a:ext cx="527092" cy="478154"/>
            </a:xfrm>
            <a:prstGeom prst="rect">
              <a:avLst/>
            </a:prstGeom>
          </p:spPr>
        </p:pic>
      </p:grpSp>
      <p:sp>
        <p:nvSpPr>
          <p:cNvPr id="90" name="object 90" descr=""/>
          <p:cNvSpPr txBox="1"/>
          <p:nvPr/>
        </p:nvSpPr>
        <p:spPr>
          <a:xfrm>
            <a:off x="4956047" y="2592323"/>
            <a:ext cx="2016760" cy="1673860"/>
          </a:xfrm>
          <a:prstGeom prst="rect">
            <a:avLst/>
          </a:prstGeom>
          <a:ln w="12700">
            <a:solidFill>
              <a:srgbClr val="EB965C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520"/>
              </a:spcBef>
            </a:pPr>
            <a:r>
              <a:rPr dirty="0" sz="1200" spc="-10">
                <a:solidFill>
                  <a:srgbClr val="EB965C"/>
                </a:solidFill>
                <a:latin typeface="Trebuchet MS"/>
                <a:cs typeface="Trebuchet MS"/>
              </a:rPr>
              <a:t>Consumer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200">
              <a:latin typeface="Trebuchet MS"/>
              <a:cs typeface="Trebuchet MS"/>
            </a:endParaRPr>
          </a:p>
          <a:p>
            <a:pPr algn="ctr" marL="871855" marR="856615">
              <a:lnSpc>
                <a:spcPts val="540"/>
              </a:lnSpc>
            </a:pPr>
            <a:r>
              <a:rPr dirty="0" sz="500" spc="-10">
                <a:solidFill>
                  <a:srgbClr val="F5ACAC"/>
                </a:solidFill>
                <a:latin typeface="Trebuchet MS"/>
                <a:cs typeface="Trebuchet MS"/>
              </a:rPr>
              <a:t>Governed</a:t>
            </a:r>
            <a:r>
              <a:rPr dirty="0" sz="500" spc="500">
                <a:solidFill>
                  <a:srgbClr val="F5ACAC"/>
                </a:solidFill>
                <a:latin typeface="Trebuchet MS"/>
                <a:cs typeface="Trebuchet MS"/>
              </a:rPr>
              <a:t> </a:t>
            </a:r>
            <a:r>
              <a:rPr dirty="0" sz="500" spc="-10">
                <a:solidFill>
                  <a:srgbClr val="F5ACAC"/>
                </a:solidFill>
                <a:latin typeface="Trebuchet MS"/>
                <a:cs typeface="Trebuchet MS"/>
              </a:rPr>
              <a:t>storage</a:t>
            </a:r>
            <a:endParaRPr sz="500">
              <a:latin typeface="Trebuchet MS"/>
              <a:cs typeface="Trebuchet MS"/>
            </a:endParaRPr>
          </a:p>
          <a:p>
            <a:pPr algn="ctr" marL="896619" marR="873760">
              <a:lnSpc>
                <a:spcPts val="540"/>
              </a:lnSpc>
              <a:spcBef>
                <a:spcPts val="330"/>
              </a:spcBef>
            </a:pPr>
            <a:r>
              <a:rPr dirty="0" sz="500" spc="-10">
                <a:solidFill>
                  <a:srgbClr val="F5ACAC"/>
                </a:solidFill>
                <a:latin typeface="Trebuchet MS"/>
                <a:cs typeface="Trebuchet MS"/>
              </a:rPr>
              <a:t>Amazon</a:t>
            </a:r>
            <a:r>
              <a:rPr dirty="0" sz="500" spc="500">
                <a:solidFill>
                  <a:srgbClr val="F5ACAC"/>
                </a:solidFill>
                <a:latin typeface="Trebuchet MS"/>
                <a:cs typeface="Trebuchet MS"/>
              </a:rPr>
              <a:t> </a:t>
            </a:r>
            <a:r>
              <a:rPr dirty="0" sz="500" spc="-25">
                <a:solidFill>
                  <a:srgbClr val="F5ACAC"/>
                </a:solidFill>
                <a:latin typeface="Trebuchet MS"/>
                <a:cs typeface="Trebuchet MS"/>
              </a:rPr>
              <a:t>S3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91" name="object 91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6522973" y="3295015"/>
            <a:ext cx="132079" cy="255143"/>
          </a:xfrm>
          <a:prstGeom prst="rect">
            <a:avLst/>
          </a:prstGeom>
        </p:spPr>
      </p:pic>
      <p:grpSp>
        <p:nvGrpSpPr>
          <p:cNvPr id="92" name="object 92" descr=""/>
          <p:cNvGrpSpPr/>
          <p:nvPr/>
        </p:nvGrpSpPr>
        <p:grpSpPr>
          <a:xfrm>
            <a:off x="7679435" y="4724400"/>
            <a:ext cx="1396365" cy="1545590"/>
            <a:chOff x="7679435" y="4724400"/>
            <a:chExt cx="1396365" cy="1545590"/>
          </a:xfrm>
        </p:grpSpPr>
        <p:sp>
          <p:nvSpPr>
            <p:cNvPr id="93" name="object 93" descr=""/>
            <p:cNvSpPr/>
            <p:nvPr/>
          </p:nvSpPr>
          <p:spPr>
            <a:xfrm>
              <a:off x="8377427" y="5007102"/>
              <a:ext cx="0" cy="295910"/>
            </a:xfrm>
            <a:custGeom>
              <a:avLst/>
              <a:gdLst/>
              <a:ahLst/>
              <a:cxnLst/>
              <a:rect l="l" t="t" r="r" b="b"/>
              <a:pathLst>
                <a:path w="0" h="295910">
                  <a:moveTo>
                    <a:pt x="0" y="295656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4358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8560942" y="5254625"/>
              <a:ext cx="261620" cy="151130"/>
            </a:xfrm>
            <a:custGeom>
              <a:avLst/>
              <a:gdLst/>
              <a:ahLst/>
              <a:cxnLst/>
              <a:rect l="l" t="t" r="r" b="b"/>
              <a:pathLst>
                <a:path w="261620" h="151129">
                  <a:moveTo>
                    <a:pt x="0" y="150749"/>
                  </a:moveTo>
                  <a:lnTo>
                    <a:pt x="261111" y="0"/>
                  </a:lnTo>
                </a:path>
              </a:pathLst>
            </a:custGeom>
            <a:ln w="31750">
              <a:solidFill>
                <a:srgbClr val="4358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8535161" y="5589117"/>
              <a:ext cx="313690" cy="180975"/>
            </a:xfrm>
            <a:custGeom>
              <a:avLst/>
              <a:gdLst/>
              <a:ahLst/>
              <a:cxnLst/>
              <a:rect l="l" t="t" r="r" b="b"/>
              <a:pathLst>
                <a:path w="313690" h="180975">
                  <a:moveTo>
                    <a:pt x="0" y="0"/>
                  </a:moveTo>
                  <a:lnTo>
                    <a:pt x="313309" y="180898"/>
                  </a:lnTo>
                </a:path>
              </a:pathLst>
            </a:custGeom>
            <a:ln w="31750">
              <a:solidFill>
                <a:srgbClr val="2C8F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8377427" y="5660897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w="0" h="315595">
                  <a:moveTo>
                    <a:pt x="0" y="0"/>
                  </a:moveTo>
                  <a:lnTo>
                    <a:pt x="0" y="315467"/>
                  </a:lnTo>
                </a:path>
              </a:pathLst>
            </a:custGeom>
            <a:ln w="31750">
              <a:solidFill>
                <a:srgbClr val="955D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7899399" y="5214238"/>
              <a:ext cx="324485" cy="533400"/>
            </a:xfrm>
            <a:custGeom>
              <a:avLst/>
              <a:gdLst/>
              <a:ahLst/>
              <a:cxnLst/>
              <a:rect l="l" t="t" r="r" b="b"/>
              <a:pathLst>
                <a:path w="324484" h="533400">
                  <a:moveTo>
                    <a:pt x="323976" y="382231"/>
                  </a:moveTo>
                  <a:lnTo>
                    <a:pt x="62865" y="532980"/>
                  </a:lnTo>
                </a:path>
                <a:path w="324484" h="533400">
                  <a:moveTo>
                    <a:pt x="313308" y="180975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925B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8044433" y="5164073"/>
              <a:ext cx="668020" cy="655320"/>
            </a:xfrm>
            <a:custGeom>
              <a:avLst/>
              <a:gdLst/>
              <a:ahLst/>
              <a:cxnLst/>
              <a:rect l="l" t="t" r="r" b="b"/>
              <a:pathLst>
                <a:path w="668020" h="655320">
                  <a:moveTo>
                    <a:pt x="333756" y="0"/>
                  </a:moveTo>
                  <a:lnTo>
                    <a:pt x="284447" y="3552"/>
                  </a:lnTo>
                  <a:lnTo>
                    <a:pt x="237381" y="13871"/>
                  </a:lnTo>
                  <a:lnTo>
                    <a:pt x="193075" y="30451"/>
                  </a:lnTo>
                  <a:lnTo>
                    <a:pt x="152045" y="52784"/>
                  </a:lnTo>
                  <a:lnTo>
                    <a:pt x="114808" y="80364"/>
                  </a:lnTo>
                  <a:lnTo>
                    <a:pt x="81882" y="112685"/>
                  </a:lnTo>
                  <a:lnTo>
                    <a:pt x="53783" y="149239"/>
                  </a:lnTo>
                  <a:lnTo>
                    <a:pt x="31028" y="189521"/>
                  </a:lnTo>
                  <a:lnTo>
                    <a:pt x="14135" y="233022"/>
                  </a:lnTo>
                  <a:lnTo>
                    <a:pt x="3619" y="279237"/>
                  </a:lnTo>
                  <a:lnTo>
                    <a:pt x="0" y="327659"/>
                  </a:lnTo>
                  <a:lnTo>
                    <a:pt x="3619" y="376079"/>
                  </a:lnTo>
                  <a:lnTo>
                    <a:pt x="14135" y="422292"/>
                  </a:lnTo>
                  <a:lnTo>
                    <a:pt x="31028" y="465793"/>
                  </a:lnTo>
                  <a:lnTo>
                    <a:pt x="53783" y="506074"/>
                  </a:lnTo>
                  <a:lnTo>
                    <a:pt x="81882" y="542629"/>
                  </a:lnTo>
                  <a:lnTo>
                    <a:pt x="114808" y="574950"/>
                  </a:lnTo>
                  <a:lnTo>
                    <a:pt x="152045" y="602532"/>
                  </a:lnTo>
                  <a:lnTo>
                    <a:pt x="193075" y="624866"/>
                  </a:lnTo>
                  <a:lnTo>
                    <a:pt x="237381" y="641447"/>
                  </a:lnTo>
                  <a:lnTo>
                    <a:pt x="284447" y="651767"/>
                  </a:lnTo>
                  <a:lnTo>
                    <a:pt x="333756" y="655319"/>
                  </a:lnTo>
                  <a:lnTo>
                    <a:pt x="383064" y="651767"/>
                  </a:lnTo>
                  <a:lnTo>
                    <a:pt x="430130" y="641447"/>
                  </a:lnTo>
                  <a:lnTo>
                    <a:pt x="474436" y="624866"/>
                  </a:lnTo>
                  <a:lnTo>
                    <a:pt x="515466" y="602532"/>
                  </a:lnTo>
                  <a:lnTo>
                    <a:pt x="552703" y="574950"/>
                  </a:lnTo>
                  <a:lnTo>
                    <a:pt x="585629" y="542629"/>
                  </a:lnTo>
                  <a:lnTo>
                    <a:pt x="613728" y="506074"/>
                  </a:lnTo>
                  <a:lnTo>
                    <a:pt x="636483" y="465793"/>
                  </a:lnTo>
                  <a:lnTo>
                    <a:pt x="653376" y="422292"/>
                  </a:lnTo>
                  <a:lnTo>
                    <a:pt x="663892" y="376079"/>
                  </a:lnTo>
                  <a:lnTo>
                    <a:pt x="667512" y="327659"/>
                  </a:lnTo>
                  <a:lnTo>
                    <a:pt x="663892" y="279237"/>
                  </a:lnTo>
                  <a:lnTo>
                    <a:pt x="653376" y="233022"/>
                  </a:lnTo>
                  <a:lnTo>
                    <a:pt x="636483" y="189521"/>
                  </a:lnTo>
                  <a:lnTo>
                    <a:pt x="613728" y="149239"/>
                  </a:lnTo>
                  <a:lnTo>
                    <a:pt x="585629" y="112685"/>
                  </a:lnTo>
                  <a:lnTo>
                    <a:pt x="552703" y="80364"/>
                  </a:lnTo>
                  <a:lnTo>
                    <a:pt x="515466" y="52784"/>
                  </a:lnTo>
                  <a:lnTo>
                    <a:pt x="474436" y="30451"/>
                  </a:lnTo>
                  <a:lnTo>
                    <a:pt x="430130" y="13871"/>
                  </a:lnTo>
                  <a:lnTo>
                    <a:pt x="383064" y="3552"/>
                  </a:lnTo>
                  <a:lnTo>
                    <a:pt x="333756" y="0"/>
                  </a:lnTo>
                  <a:close/>
                </a:path>
              </a:pathLst>
            </a:custGeom>
            <a:solidFill>
              <a:srgbClr val="21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8044433" y="5164073"/>
              <a:ext cx="668020" cy="655320"/>
            </a:xfrm>
            <a:custGeom>
              <a:avLst/>
              <a:gdLst/>
              <a:ahLst/>
              <a:cxnLst/>
              <a:rect l="l" t="t" r="r" b="b"/>
              <a:pathLst>
                <a:path w="668020" h="655320">
                  <a:moveTo>
                    <a:pt x="0" y="327659"/>
                  </a:moveTo>
                  <a:lnTo>
                    <a:pt x="3619" y="279237"/>
                  </a:lnTo>
                  <a:lnTo>
                    <a:pt x="14135" y="233022"/>
                  </a:lnTo>
                  <a:lnTo>
                    <a:pt x="31028" y="189521"/>
                  </a:lnTo>
                  <a:lnTo>
                    <a:pt x="53783" y="149239"/>
                  </a:lnTo>
                  <a:lnTo>
                    <a:pt x="81882" y="112685"/>
                  </a:lnTo>
                  <a:lnTo>
                    <a:pt x="114808" y="80364"/>
                  </a:lnTo>
                  <a:lnTo>
                    <a:pt x="152045" y="52784"/>
                  </a:lnTo>
                  <a:lnTo>
                    <a:pt x="193075" y="30451"/>
                  </a:lnTo>
                  <a:lnTo>
                    <a:pt x="237381" y="13871"/>
                  </a:lnTo>
                  <a:lnTo>
                    <a:pt x="284447" y="3552"/>
                  </a:lnTo>
                  <a:lnTo>
                    <a:pt x="333756" y="0"/>
                  </a:lnTo>
                  <a:lnTo>
                    <a:pt x="383064" y="3552"/>
                  </a:lnTo>
                  <a:lnTo>
                    <a:pt x="430130" y="13871"/>
                  </a:lnTo>
                  <a:lnTo>
                    <a:pt x="474436" y="30451"/>
                  </a:lnTo>
                  <a:lnTo>
                    <a:pt x="515466" y="52784"/>
                  </a:lnTo>
                  <a:lnTo>
                    <a:pt x="552703" y="80364"/>
                  </a:lnTo>
                  <a:lnTo>
                    <a:pt x="585629" y="112685"/>
                  </a:lnTo>
                  <a:lnTo>
                    <a:pt x="613728" y="149239"/>
                  </a:lnTo>
                  <a:lnTo>
                    <a:pt x="636483" y="189521"/>
                  </a:lnTo>
                  <a:lnTo>
                    <a:pt x="653376" y="233022"/>
                  </a:lnTo>
                  <a:lnTo>
                    <a:pt x="663892" y="279237"/>
                  </a:lnTo>
                  <a:lnTo>
                    <a:pt x="667512" y="327659"/>
                  </a:lnTo>
                  <a:lnTo>
                    <a:pt x="663892" y="376079"/>
                  </a:lnTo>
                  <a:lnTo>
                    <a:pt x="653376" y="422292"/>
                  </a:lnTo>
                  <a:lnTo>
                    <a:pt x="636483" y="465793"/>
                  </a:lnTo>
                  <a:lnTo>
                    <a:pt x="613728" y="506074"/>
                  </a:lnTo>
                  <a:lnTo>
                    <a:pt x="585629" y="542629"/>
                  </a:lnTo>
                  <a:lnTo>
                    <a:pt x="552703" y="574950"/>
                  </a:lnTo>
                  <a:lnTo>
                    <a:pt x="515466" y="602532"/>
                  </a:lnTo>
                  <a:lnTo>
                    <a:pt x="474436" y="624866"/>
                  </a:lnTo>
                  <a:lnTo>
                    <a:pt x="430130" y="641447"/>
                  </a:lnTo>
                  <a:lnTo>
                    <a:pt x="383064" y="651767"/>
                  </a:lnTo>
                  <a:lnTo>
                    <a:pt x="333756" y="655319"/>
                  </a:lnTo>
                  <a:lnTo>
                    <a:pt x="284447" y="651767"/>
                  </a:lnTo>
                  <a:lnTo>
                    <a:pt x="237381" y="641447"/>
                  </a:lnTo>
                  <a:lnTo>
                    <a:pt x="193075" y="624866"/>
                  </a:lnTo>
                  <a:lnTo>
                    <a:pt x="152045" y="602532"/>
                  </a:lnTo>
                  <a:lnTo>
                    <a:pt x="114808" y="574950"/>
                  </a:lnTo>
                  <a:lnTo>
                    <a:pt x="81882" y="542629"/>
                  </a:lnTo>
                  <a:lnTo>
                    <a:pt x="53783" y="506074"/>
                  </a:lnTo>
                  <a:lnTo>
                    <a:pt x="31028" y="465793"/>
                  </a:lnTo>
                  <a:lnTo>
                    <a:pt x="14135" y="422292"/>
                  </a:lnTo>
                  <a:lnTo>
                    <a:pt x="3619" y="376079"/>
                  </a:lnTo>
                  <a:lnTo>
                    <a:pt x="0" y="327659"/>
                  </a:lnTo>
                  <a:close/>
                </a:path>
              </a:pathLst>
            </a:custGeom>
            <a:ln w="2857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0" name="object 10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5883" y="4724400"/>
              <a:ext cx="321564" cy="315468"/>
            </a:xfrm>
            <a:prstGeom prst="rect">
              <a:avLst/>
            </a:prstGeom>
          </p:spPr>
        </p:pic>
        <p:pic>
          <p:nvPicPr>
            <p:cNvPr id="101" name="object 101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753855" y="5029200"/>
              <a:ext cx="321564" cy="315468"/>
            </a:xfrm>
            <a:prstGeom prst="rect">
              <a:avLst/>
            </a:prstGeom>
          </p:spPr>
        </p:pic>
        <p:pic>
          <p:nvPicPr>
            <p:cNvPr id="102" name="object 102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679435" y="5637275"/>
              <a:ext cx="321564" cy="315468"/>
            </a:xfrm>
            <a:prstGeom prst="rect">
              <a:avLst/>
            </a:prstGeom>
          </p:spPr>
        </p:pic>
        <p:pic>
          <p:nvPicPr>
            <p:cNvPr id="103" name="object 103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830055" y="5090159"/>
              <a:ext cx="167894" cy="193547"/>
            </a:xfrm>
            <a:prstGeom prst="rect">
              <a:avLst/>
            </a:prstGeom>
          </p:spPr>
        </p:pic>
        <p:pic>
          <p:nvPicPr>
            <p:cNvPr id="104" name="object 104" descr="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8753855" y="5637275"/>
              <a:ext cx="321564" cy="315468"/>
            </a:xfrm>
            <a:prstGeom prst="rect">
              <a:avLst/>
            </a:prstGeom>
          </p:spPr>
        </p:pic>
        <p:pic>
          <p:nvPicPr>
            <p:cNvPr id="105" name="object 105" descr="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8819387" y="5699569"/>
              <a:ext cx="188975" cy="190855"/>
            </a:xfrm>
            <a:prstGeom prst="rect">
              <a:avLst/>
            </a:prstGeom>
          </p:spPr>
        </p:pic>
        <p:pic>
          <p:nvPicPr>
            <p:cNvPr id="106" name="object 106" descr="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7744967" y="5701283"/>
              <a:ext cx="192024" cy="185928"/>
            </a:xfrm>
            <a:prstGeom prst="rect">
              <a:avLst/>
            </a:prstGeom>
          </p:spPr>
        </p:pic>
        <p:pic>
          <p:nvPicPr>
            <p:cNvPr id="107" name="object 107" descr="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679435" y="5029200"/>
              <a:ext cx="321564" cy="315468"/>
            </a:xfrm>
            <a:prstGeom prst="rect">
              <a:avLst/>
            </a:prstGeom>
          </p:spPr>
        </p:pic>
        <p:pic>
          <p:nvPicPr>
            <p:cNvPr id="108" name="object 108" descr="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7743443" y="5090159"/>
              <a:ext cx="193516" cy="193547"/>
            </a:xfrm>
            <a:prstGeom prst="rect">
              <a:avLst/>
            </a:prstGeom>
          </p:spPr>
        </p:pic>
        <p:pic>
          <p:nvPicPr>
            <p:cNvPr id="109" name="object 10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75319" y="4788407"/>
              <a:ext cx="204215" cy="187452"/>
            </a:xfrm>
            <a:prstGeom prst="rect">
              <a:avLst/>
            </a:prstGeom>
          </p:spPr>
        </p:pic>
        <p:pic>
          <p:nvPicPr>
            <p:cNvPr id="110" name="object 110" descr="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957565" y="4873879"/>
              <a:ext cx="222503" cy="167512"/>
            </a:xfrm>
            <a:prstGeom prst="rect">
              <a:avLst/>
            </a:prstGeom>
          </p:spPr>
        </p:pic>
        <p:pic>
          <p:nvPicPr>
            <p:cNvPr id="111" name="object 11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65641" y="4867782"/>
              <a:ext cx="222503" cy="167512"/>
            </a:xfrm>
            <a:prstGeom prst="rect">
              <a:avLst/>
            </a:prstGeom>
          </p:spPr>
        </p:pic>
        <p:pic>
          <p:nvPicPr>
            <p:cNvPr id="112" name="object 112" descr="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7959089" y="5942037"/>
              <a:ext cx="222503" cy="167563"/>
            </a:xfrm>
            <a:prstGeom prst="rect">
              <a:avLst/>
            </a:prstGeom>
          </p:spPr>
        </p:pic>
        <p:pic>
          <p:nvPicPr>
            <p:cNvPr id="113" name="object 113" descr="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8573261" y="5946609"/>
              <a:ext cx="222504" cy="167563"/>
            </a:xfrm>
            <a:prstGeom prst="rect">
              <a:avLst/>
            </a:prstGeom>
          </p:spPr>
        </p:pic>
        <p:pic>
          <p:nvPicPr>
            <p:cNvPr id="114" name="object 114" descr="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7688071" y="5366638"/>
              <a:ext cx="132079" cy="255054"/>
            </a:xfrm>
            <a:prstGeom prst="rect">
              <a:avLst/>
            </a:prstGeom>
          </p:spPr>
        </p:pic>
        <p:pic>
          <p:nvPicPr>
            <p:cNvPr id="115" name="object 115" descr="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8181847" y="5681357"/>
              <a:ext cx="177292" cy="99428"/>
            </a:xfrm>
            <a:prstGeom prst="rect">
              <a:avLst/>
            </a:prstGeom>
          </p:spPr>
        </p:pic>
        <p:pic>
          <p:nvPicPr>
            <p:cNvPr id="116" name="object 116" descr="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8407907" y="5636666"/>
              <a:ext cx="202565" cy="140296"/>
            </a:xfrm>
            <a:prstGeom prst="rect">
              <a:avLst/>
            </a:prstGeom>
          </p:spPr>
        </p:pic>
        <p:pic>
          <p:nvPicPr>
            <p:cNvPr id="117" name="object 117" descr="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8218931" y="5954267"/>
              <a:ext cx="323088" cy="315467"/>
            </a:xfrm>
            <a:prstGeom prst="rect">
              <a:avLst/>
            </a:prstGeom>
          </p:spPr>
        </p:pic>
        <p:pic>
          <p:nvPicPr>
            <p:cNvPr id="118" name="object 118" descr="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8310371" y="6001511"/>
              <a:ext cx="134111" cy="193547"/>
            </a:xfrm>
            <a:prstGeom prst="rect">
              <a:avLst/>
            </a:prstGeom>
          </p:spPr>
        </p:pic>
        <p:pic>
          <p:nvPicPr>
            <p:cNvPr id="119" name="object 119" descr="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8116315" y="5206111"/>
              <a:ext cx="527176" cy="478408"/>
            </a:xfrm>
            <a:prstGeom prst="rect">
              <a:avLst/>
            </a:prstGeom>
          </p:spPr>
        </p:pic>
      </p:grpSp>
      <p:sp>
        <p:nvSpPr>
          <p:cNvPr id="120" name="object 120" descr=""/>
          <p:cNvSpPr txBox="1"/>
          <p:nvPr/>
        </p:nvSpPr>
        <p:spPr>
          <a:xfrm>
            <a:off x="7368540" y="4660391"/>
            <a:ext cx="2014855" cy="1673860"/>
          </a:xfrm>
          <a:prstGeom prst="rect">
            <a:avLst/>
          </a:prstGeom>
          <a:ln w="12700">
            <a:solidFill>
              <a:srgbClr val="EB965C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520"/>
              </a:spcBef>
            </a:pPr>
            <a:r>
              <a:rPr dirty="0" sz="1200" spc="-10">
                <a:solidFill>
                  <a:srgbClr val="EB965C"/>
                </a:solidFill>
                <a:latin typeface="Trebuchet MS"/>
                <a:cs typeface="Trebuchet MS"/>
              </a:rPr>
              <a:t>Consumer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1200">
              <a:latin typeface="Trebuchet MS"/>
              <a:cs typeface="Trebuchet MS"/>
            </a:endParaRPr>
          </a:p>
          <a:p>
            <a:pPr algn="ctr" marL="6985">
              <a:lnSpc>
                <a:spcPts val="570"/>
              </a:lnSpc>
            </a:pPr>
            <a:r>
              <a:rPr dirty="0" sz="500" spc="-10">
                <a:solidFill>
                  <a:srgbClr val="F5ACAC"/>
                </a:solidFill>
                <a:latin typeface="Trebuchet MS"/>
                <a:cs typeface="Trebuchet MS"/>
              </a:rPr>
              <a:t>Governed</a:t>
            </a:r>
            <a:endParaRPr sz="500">
              <a:latin typeface="Trebuchet MS"/>
              <a:cs typeface="Trebuchet MS"/>
            </a:endParaRPr>
          </a:p>
          <a:p>
            <a:pPr algn="ctr" marL="7620">
              <a:lnSpc>
                <a:spcPts val="570"/>
              </a:lnSpc>
            </a:pPr>
            <a:r>
              <a:rPr dirty="0" sz="500" spc="-10">
                <a:solidFill>
                  <a:srgbClr val="F5ACAC"/>
                </a:solidFill>
                <a:latin typeface="Trebuchet MS"/>
                <a:cs typeface="Trebuchet MS"/>
              </a:rPr>
              <a:t>storage</a:t>
            </a:r>
            <a:endParaRPr sz="500">
              <a:latin typeface="Trebuchet MS"/>
              <a:cs typeface="Trebuchet MS"/>
            </a:endParaRPr>
          </a:p>
          <a:p>
            <a:pPr algn="ctr" marL="895985" marR="873125">
              <a:lnSpc>
                <a:spcPts val="540"/>
              </a:lnSpc>
              <a:spcBef>
                <a:spcPts val="335"/>
              </a:spcBef>
            </a:pPr>
            <a:r>
              <a:rPr dirty="0" sz="500" spc="-10">
                <a:solidFill>
                  <a:srgbClr val="F5ACAC"/>
                </a:solidFill>
                <a:latin typeface="Trebuchet MS"/>
                <a:cs typeface="Trebuchet MS"/>
              </a:rPr>
              <a:t>Amazon</a:t>
            </a:r>
            <a:r>
              <a:rPr dirty="0" sz="500" spc="500">
                <a:solidFill>
                  <a:srgbClr val="F5ACAC"/>
                </a:solidFill>
                <a:latin typeface="Trebuchet MS"/>
                <a:cs typeface="Trebuchet MS"/>
              </a:rPr>
              <a:t> </a:t>
            </a:r>
            <a:r>
              <a:rPr dirty="0" sz="500" spc="-25">
                <a:solidFill>
                  <a:srgbClr val="F5ACAC"/>
                </a:solidFill>
                <a:latin typeface="Trebuchet MS"/>
                <a:cs typeface="Trebuchet MS"/>
              </a:rPr>
              <a:t>S3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121" name="object 121" descr="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8934322" y="5362955"/>
            <a:ext cx="131952" cy="255015"/>
          </a:xfrm>
          <a:prstGeom prst="rect">
            <a:avLst/>
          </a:prstGeom>
        </p:spPr>
      </p:pic>
      <p:grpSp>
        <p:nvGrpSpPr>
          <p:cNvPr id="122" name="object 122" descr=""/>
          <p:cNvGrpSpPr/>
          <p:nvPr/>
        </p:nvGrpSpPr>
        <p:grpSpPr>
          <a:xfrm>
            <a:off x="7687056" y="586740"/>
            <a:ext cx="1394460" cy="1545590"/>
            <a:chOff x="7687056" y="586740"/>
            <a:chExt cx="1394460" cy="1545590"/>
          </a:xfrm>
        </p:grpSpPr>
        <p:sp>
          <p:nvSpPr>
            <p:cNvPr id="123" name="object 123" descr=""/>
            <p:cNvSpPr/>
            <p:nvPr/>
          </p:nvSpPr>
          <p:spPr>
            <a:xfrm>
              <a:off x="8385048" y="867918"/>
              <a:ext cx="443865" cy="400050"/>
            </a:xfrm>
            <a:custGeom>
              <a:avLst/>
              <a:gdLst/>
              <a:ahLst/>
              <a:cxnLst/>
              <a:rect l="l" t="t" r="r" b="b"/>
              <a:pathLst>
                <a:path w="443865" h="400050">
                  <a:moveTo>
                    <a:pt x="0" y="297180"/>
                  </a:moveTo>
                  <a:lnTo>
                    <a:pt x="0" y="0"/>
                  </a:lnTo>
                </a:path>
                <a:path w="443865" h="400050">
                  <a:moveTo>
                    <a:pt x="182625" y="399669"/>
                  </a:moveTo>
                  <a:lnTo>
                    <a:pt x="443737" y="248920"/>
                  </a:lnTo>
                </a:path>
              </a:pathLst>
            </a:custGeom>
            <a:ln w="31750">
              <a:solidFill>
                <a:srgbClr val="4358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8541893" y="1451356"/>
              <a:ext cx="313690" cy="180975"/>
            </a:xfrm>
            <a:custGeom>
              <a:avLst/>
              <a:gdLst/>
              <a:ahLst/>
              <a:cxnLst/>
              <a:rect l="l" t="t" r="r" b="b"/>
              <a:pathLst>
                <a:path w="313690" h="180975">
                  <a:moveTo>
                    <a:pt x="0" y="0"/>
                  </a:moveTo>
                  <a:lnTo>
                    <a:pt x="313308" y="180848"/>
                  </a:lnTo>
                </a:path>
              </a:pathLst>
            </a:custGeom>
            <a:ln w="31750">
              <a:solidFill>
                <a:srgbClr val="2C8F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8385048" y="1523237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w="0" h="315594">
                  <a:moveTo>
                    <a:pt x="0" y="0"/>
                  </a:moveTo>
                  <a:lnTo>
                    <a:pt x="0" y="315467"/>
                  </a:lnTo>
                </a:path>
              </a:pathLst>
            </a:custGeom>
            <a:ln w="31750">
              <a:solidFill>
                <a:srgbClr val="955D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7906131" y="1076452"/>
              <a:ext cx="324485" cy="533400"/>
            </a:xfrm>
            <a:custGeom>
              <a:avLst/>
              <a:gdLst/>
              <a:ahLst/>
              <a:cxnLst/>
              <a:rect l="l" t="t" r="r" b="b"/>
              <a:pathLst>
                <a:path w="324484" h="533400">
                  <a:moveTo>
                    <a:pt x="323976" y="382270"/>
                  </a:moveTo>
                  <a:lnTo>
                    <a:pt x="62865" y="533019"/>
                  </a:lnTo>
                </a:path>
                <a:path w="324484" h="533400">
                  <a:moveTo>
                    <a:pt x="313309" y="180975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925B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8050530" y="1026413"/>
              <a:ext cx="668020" cy="654050"/>
            </a:xfrm>
            <a:custGeom>
              <a:avLst/>
              <a:gdLst/>
              <a:ahLst/>
              <a:cxnLst/>
              <a:rect l="l" t="t" r="r" b="b"/>
              <a:pathLst>
                <a:path w="668020" h="654050">
                  <a:moveTo>
                    <a:pt x="333755" y="0"/>
                  </a:moveTo>
                  <a:lnTo>
                    <a:pt x="284447" y="3543"/>
                  </a:lnTo>
                  <a:lnTo>
                    <a:pt x="237381" y="13836"/>
                  </a:lnTo>
                  <a:lnTo>
                    <a:pt x="193075" y="30374"/>
                  </a:lnTo>
                  <a:lnTo>
                    <a:pt x="152045" y="52651"/>
                  </a:lnTo>
                  <a:lnTo>
                    <a:pt x="114808" y="80164"/>
                  </a:lnTo>
                  <a:lnTo>
                    <a:pt x="81882" y="112407"/>
                  </a:lnTo>
                  <a:lnTo>
                    <a:pt x="53783" y="148875"/>
                  </a:lnTo>
                  <a:lnTo>
                    <a:pt x="31028" y="189063"/>
                  </a:lnTo>
                  <a:lnTo>
                    <a:pt x="14135" y="232466"/>
                  </a:lnTo>
                  <a:lnTo>
                    <a:pt x="3619" y="278579"/>
                  </a:lnTo>
                  <a:lnTo>
                    <a:pt x="0" y="326898"/>
                  </a:lnTo>
                  <a:lnTo>
                    <a:pt x="3619" y="375216"/>
                  </a:lnTo>
                  <a:lnTo>
                    <a:pt x="14135" y="421329"/>
                  </a:lnTo>
                  <a:lnTo>
                    <a:pt x="31028" y="464732"/>
                  </a:lnTo>
                  <a:lnTo>
                    <a:pt x="53783" y="504920"/>
                  </a:lnTo>
                  <a:lnTo>
                    <a:pt x="81882" y="541388"/>
                  </a:lnTo>
                  <a:lnTo>
                    <a:pt x="114808" y="573631"/>
                  </a:lnTo>
                  <a:lnTo>
                    <a:pt x="152045" y="601144"/>
                  </a:lnTo>
                  <a:lnTo>
                    <a:pt x="193075" y="623421"/>
                  </a:lnTo>
                  <a:lnTo>
                    <a:pt x="237381" y="639959"/>
                  </a:lnTo>
                  <a:lnTo>
                    <a:pt x="284447" y="650252"/>
                  </a:lnTo>
                  <a:lnTo>
                    <a:pt x="333755" y="653796"/>
                  </a:lnTo>
                  <a:lnTo>
                    <a:pt x="383064" y="650252"/>
                  </a:lnTo>
                  <a:lnTo>
                    <a:pt x="430130" y="639959"/>
                  </a:lnTo>
                  <a:lnTo>
                    <a:pt x="474436" y="623421"/>
                  </a:lnTo>
                  <a:lnTo>
                    <a:pt x="515466" y="601144"/>
                  </a:lnTo>
                  <a:lnTo>
                    <a:pt x="552703" y="573631"/>
                  </a:lnTo>
                  <a:lnTo>
                    <a:pt x="585629" y="541388"/>
                  </a:lnTo>
                  <a:lnTo>
                    <a:pt x="613728" y="504920"/>
                  </a:lnTo>
                  <a:lnTo>
                    <a:pt x="636483" y="464732"/>
                  </a:lnTo>
                  <a:lnTo>
                    <a:pt x="653376" y="421329"/>
                  </a:lnTo>
                  <a:lnTo>
                    <a:pt x="663892" y="375216"/>
                  </a:lnTo>
                  <a:lnTo>
                    <a:pt x="667512" y="326898"/>
                  </a:lnTo>
                  <a:lnTo>
                    <a:pt x="663892" y="278579"/>
                  </a:lnTo>
                  <a:lnTo>
                    <a:pt x="653376" y="232466"/>
                  </a:lnTo>
                  <a:lnTo>
                    <a:pt x="636483" y="189063"/>
                  </a:lnTo>
                  <a:lnTo>
                    <a:pt x="613728" y="148875"/>
                  </a:lnTo>
                  <a:lnTo>
                    <a:pt x="585629" y="112407"/>
                  </a:lnTo>
                  <a:lnTo>
                    <a:pt x="552703" y="80164"/>
                  </a:lnTo>
                  <a:lnTo>
                    <a:pt x="515466" y="52651"/>
                  </a:lnTo>
                  <a:lnTo>
                    <a:pt x="474436" y="30374"/>
                  </a:lnTo>
                  <a:lnTo>
                    <a:pt x="430130" y="13836"/>
                  </a:lnTo>
                  <a:lnTo>
                    <a:pt x="383064" y="3543"/>
                  </a:lnTo>
                  <a:lnTo>
                    <a:pt x="333755" y="0"/>
                  </a:lnTo>
                  <a:close/>
                </a:path>
              </a:pathLst>
            </a:custGeom>
            <a:solidFill>
              <a:srgbClr val="21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8050530" y="1026413"/>
              <a:ext cx="668020" cy="654050"/>
            </a:xfrm>
            <a:custGeom>
              <a:avLst/>
              <a:gdLst/>
              <a:ahLst/>
              <a:cxnLst/>
              <a:rect l="l" t="t" r="r" b="b"/>
              <a:pathLst>
                <a:path w="668020" h="654050">
                  <a:moveTo>
                    <a:pt x="0" y="326898"/>
                  </a:moveTo>
                  <a:lnTo>
                    <a:pt x="3619" y="278579"/>
                  </a:lnTo>
                  <a:lnTo>
                    <a:pt x="14135" y="232466"/>
                  </a:lnTo>
                  <a:lnTo>
                    <a:pt x="31028" y="189063"/>
                  </a:lnTo>
                  <a:lnTo>
                    <a:pt x="53783" y="148875"/>
                  </a:lnTo>
                  <a:lnTo>
                    <a:pt x="81882" y="112407"/>
                  </a:lnTo>
                  <a:lnTo>
                    <a:pt x="114808" y="80164"/>
                  </a:lnTo>
                  <a:lnTo>
                    <a:pt x="152045" y="52651"/>
                  </a:lnTo>
                  <a:lnTo>
                    <a:pt x="193075" y="30374"/>
                  </a:lnTo>
                  <a:lnTo>
                    <a:pt x="237381" y="13836"/>
                  </a:lnTo>
                  <a:lnTo>
                    <a:pt x="284447" y="3543"/>
                  </a:lnTo>
                  <a:lnTo>
                    <a:pt x="333755" y="0"/>
                  </a:lnTo>
                  <a:lnTo>
                    <a:pt x="383064" y="3543"/>
                  </a:lnTo>
                  <a:lnTo>
                    <a:pt x="430130" y="13836"/>
                  </a:lnTo>
                  <a:lnTo>
                    <a:pt x="474436" y="30374"/>
                  </a:lnTo>
                  <a:lnTo>
                    <a:pt x="515466" y="52651"/>
                  </a:lnTo>
                  <a:lnTo>
                    <a:pt x="552703" y="80164"/>
                  </a:lnTo>
                  <a:lnTo>
                    <a:pt x="585629" y="112407"/>
                  </a:lnTo>
                  <a:lnTo>
                    <a:pt x="613728" y="148875"/>
                  </a:lnTo>
                  <a:lnTo>
                    <a:pt x="636483" y="189063"/>
                  </a:lnTo>
                  <a:lnTo>
                    <a:pt x="653376" y="232466"/>
                  </a:lnTo>
                  <a:lnTo>
                    <a:pt x="663892" y="278579"/>
                  </a:lnTo>
                  <a:lnTo>
                    <a:pt x="667512" y="326898"/>
                  </a:lnTo>
                  <a:lnTo>
                    <a:pt x="663892" y="375216"/>
                  </a:lnTo>
                  <a:lnTo>
                    <a:pt x="653376" y="421329"/>
                  </a:lnTo>
                  <a:lnTo>
                    <a:pt x="636483" y="464732"/>
                  </a:lnTo>
                  <a:lnTo>
                    <a:pt x="613728" y="504920"/>
                  </a:lnTo>
                  <a:lnTo>
                    <a:pt x="585629" y="541388"/>
                  </a:lnTo>
                  <a:lnTo>
                    <a:pt x="552703" y="573631"/>
                  </a:lnTo>
                  <a:lnTo>
                    <a:pt x="515466" y="601144"/>
                  </a:lnTo>
                  <a:lnTo>
                    <a:pt x="474436" y="623421"/>
                  </a:lnTo>
                  <a:lnTo>
                    <a:pt x="430130" y="639959"/>
                  </a:lnTo>
                  <a:lnTo>
                    <a:pt x="383064" y="650252"/>
                  </a:lnTo>
                  <a:lnTo>
                    <a:pt x="333755" y="653796"/>
                  </a:lnTo>
                  <a:lnTo>
                    <a:pt x="284447" y="650252"/>
                  </a:lnTo>
                  <a:lnTo>
                    <a:pt x="237381" y="639959"/>
                  </a:lnTo>
                  <a:lnTo>
                    <a:pt x="193075" y="623421"/>
                  </a:lnTo>
                  <a:lnTo>
                    <a:pt x="152045" y="601144"/>
                  </a:lnTo>
                  <a:lnTo>
                    <a:pt x="114808" y="573631"/>
                  </a:lnTo>
                  <a:lnTo>
                    <a:pt x="81882" y="541388"/>
                  </a:lnTo>
                  <a:lnTo>
                    <a:pt x="53783" y="504920"/>
                  </a:lnTo>
                  <a:lnTo>
                    <a:pt x="31028" y="464732"/>
                  </a:lnTo>
                  <a:lnTo>
                    <a:pt x="14135" y="421329"/>
                  </a:lnTo>
                  <a:lnTo>
                    <a:pt x="3619" y="375216"/>
                  </a:lnTo>
                  <a:lnTo>
                    <a:pt x="0" y="326898"/>
                  </a:lnTo>
                  <a:close/>
                </a:path>
              </a:pathLst>
            </a:custGeom>
            <a:ln w="285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9" name="object 129" descr="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8223504" y="586740"/>
              <a:ext cx="321564" cy="315468"/>
            </a:xfrm>
            <a:prstGeom prst="rect">
              <a:avLst/>
            </a:prstGeom>
          </p:spPr>
        </p:pic>
        <p:pic>
          <p:nvPicPr>
            <p:cNvPr id="130" name="object 130" descr="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8759952" y="890015"/>
              <a:ext cx="321564" cy="316992"/>
            </a:xfrm>
            <a:prstGeom prst="rect">
              <a:avLst/>
            </a:prstGeom>
          </p:spPr>
        </p:pic>
        <p:pic>
          <p:nvPicPr>
            <p:cNvPr id="131" name="object 131" descr="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7687056" y="1499615"/>
              <a:ext cx="321564" cy="315468"/>
            </a:xfrm>
            <a:prstGeom prst="rect">
              <a:avLst/>
            </a:prstGeom>
          </p:spPr>
        </p:pic>
        <p:pic>
          <p:nvPicPr>
            <p:cNvPr id="132" name="object 132" descr="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8836152" y="952500"/>
              <a:ext cx="169418" cy="192024"/>
            </a:xfrm>
            <a:prstGeom prst="rect">
              <a:avLst/>
            </a:prstGeom>
          </p:spPr>
        </p:pic>
        <p:pic>
          <p:nvPicPr>
            <p:cNvPr id="133" name="object 133" descr="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8759952" y="1499615"/>
              <a:ext cx="321564" cy="315468"/>
            </a:xfrm>
            <a:prstGeom prst="rect">
              <a:avLst/>
            </a:prstGeom>
          </p:spPr>
        </p:pic>
        <p:pic>
          <p:nvPicPr>
            <p:cNvPr id="134" name="object 134" descr="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8825484" y="1561973"/>
              <a:ext cx="190500" cy="189229"/>
            </a:xfrm>
            <a:prstGeom prst="rect">
              <a:avLst/>
            </a:prstGeom>
          </p:spPr>
        </p:pic>
        <p:pic>
          <p:nvPicPr>
            <p:cNvPr id="135" name="object 135" descr="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7752588" y="1563623"/>
              <a:ext cx="190500" cy="185927"/>
            </a:xfrm>
            <a:prstGeom prst="rect">
              <a:avLst/>
            </a:prstGeom>
          </p:spPr>
        </p:pic>
        <p:pic>
          <p:nvPicPr>
            <p:cNvPr id="136" name="object 136" descr="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7687056" y="890015"/>
              <a:ext cx="321564" cy="316992"/>
            </a:xfrm>
            <a:prstGeom prst="rect">
              <a:avLst/>
            </a:prstGeom>
          </p:spPr>
        </p:pic>
        <p:pic>
          <p:nvPicPr>
            <p:cNvPr id="137" name="object 137" descr="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7751064" y="952754"/>
              <a:ext cx="193516" cy="191770"/>
            </a:xfrm>
            <a:prstGeom prst="rect">
              <a:avLst/>
            </a:prstGeom>
          </p:spPr>
        </p:pic>
        <p:pic>
          <p:nvPicPr>
            <p:cNvPr id="138" name="object 138" descr="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8281416" y="650748"/>
              <a:ext cx="204215" cy="187451"/>
            </a:xfrm>
            <a:prstGeom prst="rect">
              <a:avLst/>
            </a:prstGeom>
          </p:spPr>
        </p:pic>
        <p:pic>
          <p:nvPicPr>
            <p:cNvPr id="139" name="object 13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63662" y="736219"/>
              <a:ext cx="222504" cy="167512"/>
            </a:xfrm>
            <a:prstGeom prst="rect">
              <a:avLst/>
            </a:prstGeom>
          </p:spPr>
        </p:pic>
        <p:pic>
          <p:nvPicPr>
            <p:cNvPr id="140" name="object 140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571738" y="730123"/>
              <a:ext cx="222503" cy="167512"/>
            </a:xfrm>
            <a:prstGeom prst="rect">
              <a:avLst/>
            </a:prstGeom>
          </p:spPr>
        </p:pic>
        <p:pic>
          <p:nvPicPr>
            <p:cNvPr id="141" name="object 141" descr="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7966710" y="1804415"/>
              <a:ext cx="222504" cy="167512"/>
            </a:xfrm>
            <a:prstGeom prst="rect">
              <a:avLst/>
            </a:prstGeom>
          </p:spPr>
        </p:pic>
        <p:pic>
          <p:nvPicPr>
            <p:cNvPr id="142" name="object 142" descr="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8580882" y="1808987"/>
              <a:ext cx="222503" cy="167512"/>
            </a:xfrm>
            <a:prstGeom prst="rect">
              <a:avLst/>
            </a:prstGeom>
          </p:spPr>
        </p:pic>
        <p:pic>
          <p:nvPicPr>
            <p:cNvPr id="143" name="object 143" descr="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7694803" y="1228852"/>
              <a:ext cx="132079" cy="255015"/>
            </a:xfrm>
            <a:prstGeom prst="rect">
              <a:avLst/>
            </a:prstGeom>
          </p:spPr>
        </p:pic>
        <p:pic>
          <p:nvPicPr>
            <p:cNvPr id="144" name="object 144" descr="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8188579" y="1543557"/>
              <a:ext cx="177292" cy="99440"/>
            </a:xfrm>
            <a:prstGeom prst="rect">
              <a:avLst/>
            </a:prstGeom>
          </p:spPr>
        </p:pic>
        <p:pic>
          <p:nvPicPr>
            <p:cNvPr id="145" name="object 145" descr="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8414639" y="1498854"/>
              <a:ext cx="202564" cy="140335"/>
            </a:xfrm>
            <a:prstGeom prst="rect">
              <a:avLst/>
            </a:prstGeom>
          </p:spPr>
        </p:pic>
        <p:pic>
          <p:nvPicPr>
            <p:cNvPr id="146" name="object 146" descr="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8226552" y="1816607"/>
              <a:ext cx="321564" cy="315467"/>
            </a:xfrm>
            <a:prstGeom prst="rect">
              <a:avLst/>
            </a:prstGeom>
          </p:spPr>
        </p:pic>
        <p:pic>
          <p:nvPicPr>
            <p:cNvPr id="147" name="object 147" descr="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8316468" y="1863851"/>
              <a:ext cx="134111" cy="193548"/>
            </a:xfrm>
            <a:prstGeom prst="rect">
              <a:avLst/>
            </a:prstGeom>
          </p:spPr>
        </p:pic>
        <p:pic>
          <p:nvPicPr>
            <p:cNvPr id="148" name="object 148" descr="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8123047" y="1068323"/>
              <a:ext cx="527176" cy="478536"/>
            </a:xfrm>
            <a:prstGeom prst="rect">
              <a:avLst/>
            </a:prstGeom>
          </p:spPr>
        </p:pic>
      </p:grpSp>
      <p:sp>
        <p:nvSpPr>
          <p:cNvPr id="149" name="object 149" descr=""/>
          <p:cNvSpPr txBox="1"/>
          <p:nvPr/>
        </p:nvSpPr>
        <p:spPr>
          <a:xfrm>
            <a:off x="7374635" y="522731"/>
            <a:ext cx="2014855" cy="1673860"/>
          </a:xfrm>
          <a:prstGeom prst="rect">
            <a:avLst/>
          </a:prstGeom>
          <a:ln w="12700">
            <a:solidFill>
              <a:srgbClr val="EB965C"/>
            </a:solidFill>
          </a:ln>
        </p:spPr>
        <p:txBody>
          <a:bodyPr wrap="square" lIns="0" tIns="64769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509"/>
              </a:spcBef>
            </a:pPr>
            <a:r>
              <a:rPr dirty="0" sz="1200" spc="-10">
                <a:solidFill>
                  <a:srgbClr val="EB965C"/>
                </a:solidFill>
                <a:latin typeface="Trebuchet MS"/>
                <a:cs typeface="Trebuchet MS"/>
              </a:rPr>
              <a:t>Consumer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1200">
              <a:latin typeface="Trebuchet MS"/>
              <a:cs typeface="Trebuchet MS"/>
            </a:endParaRPr>
          </a:p>
          <a:p>
            <a:pPr algn="ctr" marL="8255">
              <a:lnSpc>
                <a:spcPts val="570"/>
              </a:lnSpc>
            </a:pPr>
            <a:r>
              <a:rPr dirty="0" sz="500" spc="-10">
                <a:solidFill>
                  <a:srgbClr val="F5ACAC"/>
                </a:solidFill>
                <a:latin typeface="Trebuchet MS"/>
                <a:cs typeface="Trebuchet MS"/>
              </a:rPr>
              <a:t>Governed</a:t>
            </a:r>
            <a:endParaRPr sz="500">
              <a:latin typeface="Trebuchet MS"/>
              <a:cs typeface="Trebuchet MS"/>
            </a:endParaRPr>
          </a:p>
          <a:p>
            <a:pPr algn="ctr" marL="9525">
              <a:lnSpc>
                <a:spcPts val="570"/>
              </a:lnSpc>
            </a:pPr>
            <a:r>
              <a:rPr dirty="0" sz="500" spc="-10">
                <a:solidFill>
                  <a:srgbClr val="F5ACAC"/>
                </a:solidFill>
                <a:latin typeface="Trebuchet MS"/>
                <a:cs typeface="Trebuchet MS"/>
              </a:rPr>
              <a:t>storage</a:t>
            </a:r>
            <a:endParaRPr sz="500">
              <a:latin typeface="Trebuchet MS"/>
              <a:cs typeface="Trebuchet MS"/>
            </a:endParaRPr>
          </a:p>
          <a:p>
            <a:pPr algn="ctr" marL="896619" marR="872490">
              <a:lnSpc>
                <a:spcPts val="540"/>
              </a:lnSpc>
              <a:spcBef>
                <a:spcPts val="340"/>
              </a:spcBef>
            </a:pPr>
            <a:r>
              <a:rPr dirty="0" sz="500" spc="-10">
                <a:solidFill>
                  <a:srgbClr val="F5ACAC"/>
                </a:solidFill>
                <a:latin typeface="Trebuchet MS"/>
                <a:cs typeface="Trebuchet MS"/>
              </a:rPr>
              <a:t>Amazon</a:t>
            </a:r>
            <a:r>
              <a:rPr dirty="0" sz="500" spc="500">
                <a:solidFill>
                  <a:srgbClr val="F5ACAC"/>
                </a:solidFill>
                <a:latin typeface="Trebuchet MS"/>
                <a:cs typeface="Trebuchet MS"/>
              </a:rPr>
              <a:t> </a:t>
            </a:r>
            <a:r>
              <a:rPr dirty="0" sz="500" spc="-25">
                <a:solidFill>
                  <a:srgbClr val="F5ACAC"/>
                </a:solidFill>
                <a:latin typeface="Trebuchet MS"/>
                <a:cs typeface="Trebuchet MS"/>
              </a:rPr>
              <a:t>S3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150" name="object 150" descr="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8940927" y="1225169"/>
            <a:ext cx="132079" cy="255015"/>
          </a:xfrm>
          <a:prstGeom prst="rect">
            <a:avLst/>
          </a:prstGeom>
        </p:spPr>
      </p:pic>
      <p:sp>
        <p:nvSpPr>
          <p:cNvPr id="151" name="object 151" descr=""/>
          <p:cNvSpPr/>
          <p:nvPr/>
        </p:nvSpPr>
        <p:spPr>
          <a:xfrm>
            <a:off x="8303641" y="4266310"/>
            <a:ext cx="148590" cy="394970"/>
          </a:xfrm>
          <a:custGeom>
            <a:avLst/>
            <a:gdLst/>
            <a:ahLst/>
            <a:cxnLst/>
            <a:rect l="l" t="t" r="r" b="b"/>
            <a:pathLst>
              <a:path w="148590" h="394970">
                <a:moveTo>
                  <a:pt x="8762" y="291845"/>
                </a:moveTo>
                <a:lnTo>
                  <a:pt x="4699" y="295147"/>
                </a:lnTo>
                <a:lnTo>
                  <a:pt x="634" y="298576"/>
                </a:lnTo>
                <a:lnTo>
                  <a:pt x="0" y="304545"/>
                </a:lnTo>
                <a:lnTo>
                  <a:pt x="73025" y="394462"/>
                </a:lnTo>
                <a:lnTo>
                  <a:pt x="85620" y="379730"/>
                </a:lnTo>
                <a:lnTo>
                  <a:pt x="82803" y="379730"/>
                </a:lnTo>
                <a:lnTo>
                  <a:pt x="63753" y="379475"/>
                </a:lnTo>
                <a:lnTo>
                  <a:pt x="64088" y="353207"/>
                </a:lnTo>
                <a:lnTo>
                  <a:pt x="18160" y="296544"/>
                </a:lnTo>
                <a:lnTo>
                  <a:pt x="14731" y="292481"/>
                </a:lnTo>
                <a:lnTo>
                  <a:pt x="8762" y="291845"/>
                </a:lnTo>
                <a:close/>
              </a:path>
              <a:path w="148590" h="394970">
                <a:moveTo>
                  <a:pt x="64088" y="353207"/>
                </a:moveTo>
                <a:lnTo>
                  <a:pt x="63753" y="379475"/>
                </a:lnTo>
                <a:lnTo>
                  <a:pt x="82803" y="379730"/>
                </a:lnTo>
                <a:lnTo>
                  <a:pt x="82881" y="373633"/>
                </a:lnTo>
                <a:lnTo>
                  <a:pt x="80644" y="373633"/>
                </a:lnTo>
                <a:lnTo>
                  <a:pt x="66039" y="373380"/>
                </a:lnTo>
                <a:lnTo>
                  <a:pt x="73431" y="364734"/>
                </a:lnTo>
                <a:lnTo>
                  <a:pt x="64088" y="353207"/>
                </a:lnTo>
                <a:close/>
              </a:path>
              <a:path w="148590" h="394970">
                <a:moveTo>
                  <a:pt x="139953" y="293624"/>
                </a:moveTo>
                <a:lnTo>
                  <a:pt x="133857" y="294005"/>
                </a:lnTo>
                <a:lnTo>
                  <a:pt x="130428" y="298069"/>
                </a:lnTo>
                <a:lnTo>
                  <a:pt x="83139" y="353380"/>
                </a:lnTo>
                <a:lnTo>
                  <a:pt x="82803" y="379730"/>
                </a:lnTo>
                <a:lnTo>
                  <a:pt x="85620" y="379730"/>
                </a:lnTo>
                <a:lnTo>
                  <a:pt x="144906" y="310388"/>
                </a:lnTo>
                <a:lnTo>
                  <a:pt x="148335" y="306450"/>
                </a:lnTo>
                <a:lnTo>
                  <a:pt x="147827" y="300481"/>
                </a:lnTo>
                <a:lnTo>
                  <a:pt x="139953" y="293624"/>
                </a:lnTo>
                <a:close/>
              </a:path>
              <a:path w="148590" h="394970">
                <a:moveTo>
                  <a:pt x="73431" y="364734"/>
                </a:moveTo>
                <a:lnTo>
                  <a:pt x="66039" y="373380"/>
                </a:lnTo>
                <a:lnTo>
                  <a:pt x="80644" y="373633"/>
                </a:lnTo>
                <a:lnTo>
                  <a:pt x="73431" y="364734"/>
                </a:lnTo>
                <a:close/>
              </a:path>
              <a:path w="148590" h="394970">
                <a:moveTo>
                  <a:pt x="83139" y="353380"/>
                </a:moveTo>
                <a:lnTo>
                  <a:pt x="73431" y="364734"/>
                </a:lnTo>
                <a:lnTo>
                  <a:pt x="80644" y="373633"/>
                </a:lnTo>
                <a:lnTo>
                  <a:pt x="82881" y="373633"/>
                </a:lnTo>
                <a:lnTo>
                  <a:pt x="83139" y="353380"/>
                </a:lnTo>
                <a:close/>
              </a:path>
              <a:path w="148590" h="394970">
                <a:moveTo>
                  <a:pt x="68579" y="0"/>
                </a:moveTo>
                <a:lnTo>
                  <a:pt x="64088" y="353207"/>
                </a:lnTo>
                <a:lnTo>
                  <a:pt x="73431" y="364734"/>
                </a:lnTo>
                <a:lnTo>
                  <a:pt x="83139" y="353380"/>
                </a:lnTo>
                <a:lnTo>
                  <a:pt x="87629" y="253"/>
                </a:lnTo>
                <a:lnTo>
                  <a:pt x="68579" y="0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 descr=""/>
          <p:cNvSpPr/>
          <p:nvPr/>
        </p:nvSpPr>
        <p:spPr>
          <a:xfrm>
            <a:off x="6973061" y="3355594"/>
            <a:ext cx="401320" cy="148590"/>
          </a:xfrm>
          <a:custGeom>
            <a:avLst/>
            <a:gdLst/>
            <a:ahLst/>
            <a:cxnLst/>
            <a:rect l="l" t="t" r="r" b="b"/>
            <a:pathLst>
              <a:path w="401320" h="148589">
                <a:moveTo>
                  <a:pt x="89027" y="0"/>
                </a:moveTo>
                <a:lnTo>
                  <a:pt x="84963" y="3301"/>
                </a:lnTo>
                <a:lnTo>
                  <a:pt x="0" y="74167"/>
                </a:lnTo>
                <a:lnTo>
                  <a:pt x="84963" y="145033"/>
                </a:lnTo>
                <a:lnTo>
                  <a:pt x="89027" y="148335"/>
                </a:lnTo>
                <a:lnTo>
                  <a:pt x="94996" y="147827"/>
                </a:lnTo>
                <a:lnTo>
                  <a:pt x="98425" y="143763"/>
                </a:lnTo>
                <a:lnTo>
                  <a:pt x="101727" y="139700"/>
                </a:lnTo>
                <a:lnTo>
                  <a:pt x="101219" y="133730"/>
                </a:lnTo>
                <a:lnTo>
                  <a:pt x="97155" y="130301"/>
                </a:lnTo>
                <a:lnTo>
                  <a:pt x="41224" y="83692"/>
                </a:lnTo>
                <a:lnTo>
                  <a:pt x="14859" y="83692"/>
                </a:lnTo>
                <a:lnTo>
                  <a:pt x="14859" y="64642"/>
                </a:lnTo>
                <a:lnTo>
                  <a:pt x="41224" y="64642"/>
                </a:lnTo>
                <a:lnTo>
                  <a:pt x="97155" y="18033"/>
                </a:lnTo>
                <a:lnTo>
                  <a:pt x="101219" y="14604"/>
                </a:lnTo>
                <a:lnTo>
                  <a:pt x="101727" y="8635"/>
                </a:lnTo>
                <a:lnTo>
                  <a:pt x="98425" y="4571"/>
                </a:lnTo>
                <a:lnTo>
                  <a:pt x="94996" y="507"/>
                </a:lnTo>
                <a:lnTo>
                  <a:pt x="89027" y="0"/>
                </a:lnTo>
                <a:close/>
              </a:path>
              <a:path w="401320" h="148589">
                <a:moveTo>
                  <a:pt x="41224" y="64642"/>
                </a:moveTo>
                <a:lnTo>
                  <a:pt x="14859" y="64642"/>
                </a:lnTo>
                <a:lnTo>
                  <a:pt x="14859" y="83692"/>
                </a:lnTo>
                <a:lnTo>
                  <a:pt x="41224" y="83692"/>
                </a:lnTo>
                <a:lnTo>
                  <a:pt x="38633" y="81533"/>
                </a:lnTo>
                <a:lnTo>
                  <a:pt x="20955" y="81533"/>
                </a:lnTo>
                <a:lnTo>
                  <a:pt x="20955" y="66801"/>
                </a:lnTo>
                <a:lnTo>
                  <a:pt x="38633" y="66801"/>
                </a:lnTo>
                <a:lnTo>
                  <a:pt x="41224" y="64642"/>
                </a:lnTo>
                <a:close/>
              </a:path>
              <a:path w="401320" h="148589">
                <a:moveTo>
                  <a:pt x="401193" y="64642"/>
                </a:moveTo>
                <a:lnTo>
                  <a:pt x="41224" y="64642"/>
                </a:lnTo>
                <a:lnTo>
                  <a:pt x="29794" y="74167"/>
                </a:lnTo>
                <a:lnTo>
                  <a:pt x="41224" y="83692"/>
                </a:lnTo>
                <a:lnTo>
                  <a:pt x="401193" y="83692"/>
                </a:lnTo>
                <a:lnTo>
                  <a:pt x="401193" y="64642"/>
                </a:lnTo>
                <a:close/>
              </a:path>
              <a:path w="401320" h="148589">
                <a:moveTo>
                  <a:pt x="20955" y="66801"/>
                </a:moveTo>
                <a:lnTo>
                  <a:pt x="20955" y="81533"/>
                </a:lnTo>
                <a:lnTo>
                  <a:pt x="29794" y="74167"/>
                </a:lnTo>
                <a:lnTo>
                  <a:pt x="20955" y="66801"/>
                </a:lnTo>
                <a:close/>
              </a:path>
              <a:path w="401320" h="148589">
                <a:moveTo>
                  <a:pt x="29794" y="74167"/>
                </a:moveTo>
                <a:lnTo>
                  <a:pt x="20955" y="81533"/>
                </a:lnTo>
                <a:lnTo>
                  <a:pt x="38633" y="81533"/>
                </a:lnTo>
                <a:lnTo>
                  <a:pt x="29794" y="74167"/>
                </a:lnTo>
                <a:close/>
              </a:path>
              <a:path w="401320" h="148589">
                <a:moveTo>
                  <a:pt x="38633" y="66801"/>
                </a:moveTo>
                <a:lnTo>
                  <a:pt x="20955" y="66801"/>
                </a:lnTo>
                <a:lnTo>
                  <a:pt x="29794" y="74167"/>
                </a:lnTo>
                <a:lnTo>
                  <a:pt x="38633" y="66801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 descr=""/>
          <p:cNvSpPr/>
          <p:nvPr/>
        </p:nvSpPr>
        <p:spPr>
          <a:xfrm>
            <a:off x="8308340" y="2196845"/>
            <a:ext cx="148590" cy="396875"/>
          </a:xfrm>
          <a:custGeom>
            <a:avLst/>
            <a:gdLst/>
            <a:ahLst/>
            <a:cxnLst/>
            <a:rect l="l" t="t" r="r" b="b"/>
            <a:pathLst>
              <a:path w="148590" h="396875">
                <a:moveTo>
                  <a:pt x="74360" y="29785"/>
                </a:moveTo>
                <a:lnTo>
                  <a:pt x="64791" y="41161"/>
                </a:lnTo>
                <a:lnTo>
                  <a:pt x="63373" y="396366"/>
                </a:lnTo>
                <a:lnTo>
                  <a:pt x="82423" y="396493"/>
                </a:lnTo>
                <a:lnTo>
                  <a:pt x="83666" y="85216"/>
                </a:lnTo>
                <a:lnTo>
                  <a:pt x="83771" y="41161"/>
                </a:lnTo>
                <a:lnTo>
                  <a:pt x="74360" y="29785"/>
                </a:lnTo>
                <a:close/>
              </a:path>
              <a:path w="148590" h="396875">
                <a:moveTo>
                  <a:pt x="86839" y="14858"/>
                </a:moveTo>
                <a:lnTo>
                  <a:pt x="83946" y="14858"/>
                </a:lnTo>
                <a:lnTo>
                  <a:pt x="83841" y="41246"/>
                </a:lnTo>
                <a:lnTo>
                  <a:pt x="130301" y="97408"/>
                </a:lnTo>
                <a:lnTo>
                  <a:pt x="133603" y="101473"/>
                </a:lnTo>
                <a:lnTo>
                  <a:pt x="139700" y="101980"/>
                </a:lnTo>
                <a:lnTo>
                  <a:pt x="143763" y="98678"/>
                </a:lnTo>
                <a:lnTo>
                  <a:pt x="147700" y="95250"/>
                </a:lnTo>
                <a:lnTo>
                  <a:pt x="148335" y="89280"/>
                </a:lnTo>
                <a:lnTo>
                  <a:pt x="145033" y="85216"/>
                </a:lnTo>
                <a:lnTo>
                  <a:pt x="86839" y="14858"/>
                </a:lnTo>
                <a:close/>
              </a:path>
              <a:path w="148590" h="396875">
                <a:moveTo>
                  <a:pt x="74549" y="0"/>
                </a:moveTo>
                <a:lnTo>
                  <a:pt x="0" y="88645"/>
                </a:lnTo>
                <a:lnTo>
                  <a:pt x="507" y="94741"/>
                </a:lnTo>
                <a:lnTo>
                  <a:pt x="8508" y="101473"/>
                </a:lnTo>
                <a:lnTo>
                  <a:pt x="14604" y="100964"/>
                </a:lnTo>
                <a:lnTo>
                  <a:pt x="17906" y="96900"/>
                </a:lnTo>
                <a:lnTo>
                  <a:pt x="64720" y="41246"/>
                </a:lnTo>
                <a:lnTo>
                  <a:pt x="64837" y="29785"/>
                </a:lnTo>
                <a:lnTo>
                  <a:pt x="64896" y="14858"/>
                </a:lnTo>
                <a:lnTo>
                  <a:pt x="86839" y="14858"/>
                </a:lnTo>
                <a:lnTo>
                  <a:pt x="74549" y="0"/>
                </a:lnTo>
                <a:close/>
              </a:path>
              <a:path w="148590" h="396875">
                <a:moveTo>
                  <a:pt x="83922" y="20954"/>
                </a:moveTo>
                <a:lnTo>
                  <a:pt x="81787" y="20954"/>
                </a:lnTo>
                <a:lnTo>
                  <a:pt x="74360" y="29785"/>
                </a:lnTo>
                <a:lnTo>
                  <a:pt x="83841" y="41246"/>
                </a:lnTo>
                <a:lnTo>
                  <a:pt x="83922" y="20954"/>
                </a:lnTo>
                <a:close/>
              </a:path>
              <a:path w="148590" h="396875">
                <a:moveTo>
                  <a:pt x="83946" y="14858"/>
                </a:moveTo>
                <a:lnTo>
                  <a:pt x="64896" y="14858"/>
                </a:lnTo>
                <a:lnTo>
                  <a:pt x="64791" y="41161"/>
                </a:lnTo>
                <a:lnTo>
                  <a:pt x="74360" y="29785"/>
                </a:lnTo>
                <a:lnTo>
                  <a:pt x="67055" y="20954"/>
                </a:lnTo>
                <a:lnTo>
                  <a:pt x="83922" y="20954"/>
                </a:lnTo>
                <a:lnTo>
                  <a:pt x="83946" y="14858"/>
                </a:lnTo>
                <a:close/>
              </a:path>
              <a:path w="148590" h="396875">
                <a:moveTo>
                  <a:pt x="81787" y="20954"/>
                </a:moveTo>
                <a:lnTo>
                  <a:pt x="67055" y="20954"/>
                </a:lnTo>
                <a:lnTo>
                  <a:pt x="74360" y="29785"/>
                </a:lnTo>
                <a:lnTo>
                  <a:pt x="81787" y="20954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 descr=""/>
          <p:cNvSpPr txBox="1"/>
          <p:nvPr/>
        </p:nvSpPr>
        <p:spPr>
          <a:xfrm>
            <a:off x="976985" y="1476501"/>
            <a:ext cx="291211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15620" marR="5080" indent="-503555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Producer</a:t>
            </a:r>
            <a:r>
              <a:rPr dirty="0" sz="20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shares</a:t>
            </a:r>
            <a:r>
              <a:rPr dirty="0" sz="20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directly 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0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consumers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5" name="object 155" descr=""/>
          <p:cNvSpPr/>
          <p:nvPr/>
        </p:nvSpPr>
        <p:spPr>
          <a:xfrm>
            <a:off x="672845" y="2462022"/>
            <a:ext cx="3533775" cy="15875"/>
          </a:xfrm>
          <a:custGeom>
            <a:avLst/>
            <a:gdLst/>
            <a:ahLst/>
            <a:cxnLst/>
            <a:rect l="l" t="t" r="r" b="b"/>
            <a:pathLst>
              <a:path w="3533775" h="15875">
                <a:moveTo>
                  <a:pt x="3533393" y="15620"/>
                </a:moveTo>
                <a:lnTo>
                  <a:pt x="0" y="0"/>
                </a:lnTo>
              </a:path>
            </a:pathLst>
          </a:custGeom>
          <a:ln w="19050">
            <a:solidFill>
              <a:srgbClr val="EB96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 descr=""/>
          <p:cNvSpPr txBox="1"/>
          <p:nvPr/>
        </p:nvSpPr>
        <p:spPr>
          <a:xfrm>
            <a:off x="867257" y="2875914"/>
            <a:ext cx="31299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Decentralized</a:t>
            </a:r>
            <a:r>
              <a:rPr dirty="0" sz="2000" spc="-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governance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7" name="object 157" descr=""/>
          <p:cNvSpPr/>
          <p:nvPr/>
        </p:nvSpPr>
        <p:spPr>
          <a:xfrm>
            <a:off x="672845" y="3632453"/>
            <a:ext cx="3533775" cy="15875"/>
          </a:xfrm>
          <a:custGeom>
            <a:avLst/>
            <a:gdLst/>
            <a:ahLst/>
            <a:cxnLst/>
            <a:rect l="l" t="t" r="r" b="b"/>
            <a:pathLst>
              <a:path w="3533775" h="15875">
                <a:moveTo>
                  <a:pt x="3533393" y="15621"/>
                </a:moveTo>
                <a:lnTo>
                  <a:pt x="0" y="0"/>
                </a:lnTo>
              </a:path>
            </a:pathLst>
          </a:custGeom>
          <a:ln w="19050">
            <a:solidFill>
              <a:srgbClr val="EB96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 descr=""/>
          <p:cNvSpPr txBox="1"/>
          <p:nvPr/>
        </p:nvSpPr>
        <p:spPr>
          <a:xfrm>
            <a:off x="1193698" y="5080253"/>
            <a:ext cx="248602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9915" marR="5080" indent="-577850">
              <a:lnSpc>
                <a:spcPct val="100000"/>
              </a:lnSpc>
              <a:spcBef>
                <a:spcPts val="100"/>
              </a:spcBef>
            </a:pPr>
            <a:r>
              <a:rPr dirty="0" sz="2000" spc="50" b="1">
                <a:solidFill>
                  <a:srgbClr val="FFFFFF"/>
                </a:solidFill>
                <a:latin typeface="Trebuchet MS"/>
                <a:cs typeface="Trebuchet MS"/>
              </a:rPr>
              <a:t>Simple</a:t>
            </a:r>
            <a:r>
              <a:rPr dirty="0" sz="20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dirty="0" sz="20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up</a:t>
            </a:r>
            <a:r>
              <a:rPr dirty="0" sz="20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5" b="1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dirty="0" sz="2000" spc="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started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9" name="object 159" descr=""/>
          <p:cNvSpPr/>
          <p:nvPr/>
        </p:nvSpPr>
        <p:spPr>
          <a:xfrm>
            <a:off x="672845" y="4706873"/>
            <a:ext cx="3533775" cy="15875"/>
          </a:xfrm>
          <a:custGeom>
            <a:avLst/>
            <a:gdLst/>
            <a:ahLst/>
            <a:cxnLst/>
            <a:rect l="l" t="t" r="r" b="b"/>
            <a:pathLst>
              <a:path w="3533775" h="15875">
                <a:moveTo>
                  <a:pt x="3533393" y="15620"/>
                </a:moveTo>
                <a:lnTo>
                  <a:pt x="0" y="0"/>
                </a:lnTo>
              </a:path>
            </a:pathLst>
          </a:custGeom>
          <a:ln w="19050">
            <a:solidFill>
              <a:srgbClr val="EB96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 descr=""/>
          <p:cNvSpPr txBox="1"/>
          <p:nvPr/>
        </p:nvSpPr>
        <p:spPr>
          <a:xfrm>
            <a:off x="1028496" y="4001261"/>
            <a:ext cx="28149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85" b="1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dirty="0" sz="20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central</a:t>
            </a:r>
            <a:r>
              <a:rPr dirty="0" sz="20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1" name="object 16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80"/>
              <a:t>Data</a:t>
            </a:r>
            <a:r>
              <a:rPr dirty="0" spc="-110"/>
              <a:t> </a:t>
            </a:r>
            <a:r>
              <a:rPr dirty="0"/>
              <a:t>mesh</a:t>
            </a:r>
            <a:r>
              <a:rPr dirty="0" spc="-125"/>
              <a:t> </a:t>
            </a:r>
            <a:r>
              <a:rPr dirty="0"/>
              <a:t>with</a:t>
            </a:r>
            <a:r>
              <a:rPr dirty="0" spc="-130"/>
              <a:t> </a:t>
            </a:r>
            <a:r>
              <a:rPr dirty="0" spc="-25"/>
              <a:t>Athena:</a:t>
            </a:r>
            <a:r>
              <a:rPr dirty="0" spc="-90"/>
              <a:t> </a:t>
            </a:r>
            <a:r>
              <a:rPr dirty="0" spc="95"/>
              <a:t>Hub</a:t>
            </a:r>
            <a:r>
              <a:rPr dirty="0" spc="-125"/>
              <a:t> </a:t>
            </a:r>
            <a:r>
              <a:rPr dirty="0" spc="65"/>
              <a:t>and</a:t>
            </a:r>
            <a:r>
              <a:rPr dirty="0" spc="-114"/>
              <a:t> </a:t>
            </a:r>
            <a:r>
              <a:rPr dirty="0" spc="-10"/>
              <a:t>spoke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537972" y="1202436"/>
            <a:ext cx="2885440" cy="4989830"/>
          </a:xfrm>
          <a:custGeom>
            <a:avLst/>
            <a:gdLst/>
            <a:ahLst/>
            <a:cxnLst/>
            <a:rect l="l" t="t" r="r" b="b"/>
            <a:pathLst>
              <a:path w="2885440" h="4989830">
                <a:moveTo>
                  <a:pt x="0" y="4989576"/>
                </a:moveTo>
                <a:lnTo>
                  <a:pt x="2884931" y="4989576"/>
                </a:lnTo>
                <a:lnTo>
                  <a:pt x="2884931" y="0"/>
                </a:lnTo>
                <a:lnTo>
                  <a:pt x="0" y="0"/>
                </a:lnTo>
                <a:lnTo>
                  <a:pt x="0" y="4989576"/>
                </a:lnTo>
                <a:close/>
              </a:path>
            </a:pathLst>
          </a:custGeom>
          <a:ln w="12700">
            <a:solidFill>
              <a:srgbClr val="94A3E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01472" y="1255521"/>
            <a:ext cx="647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94A3ED"/>
                </a:solidFill>
                <a:latin typeface="Trebuchet MS"/>
                <a:cs typeface="Trebuchet MS"/>
              </a:rPr>
              <a:t>Producer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089647" y="1229867"/>
            <a:ext cx="4472940" cy="2326005"/>
          </a:xfrm>
          <a:custGeom>
            <a:avLst/>
            <a:gdLst/>
            <a:ahLst/>
            <a:cxnLst/>
            <a:rect l="l" t="t" r="r" b="b"/>
            <a:pathLst>
              <a:path w="4472940" h="2326004">
                <a:moveTo>
                  <a:pt x="0" y="2325624"/>
                </a:moveTo>
                <a:lnTo>
                  <a:pt x="4472940" y="2325624"/>
                </a:lnTo>
                <a:lnTo>
                  <a:pt x="4472940" y="0"/>
                </a:lnTo>
                <a:lnTo>
                  <a:pt x="0" y="0"/>
                </a:lnTo>
                <a:lnTo>
                  <a:pt x="0" y="2325624"/>
                </a:lnTo>
                <a:close/>
              </a:path>
            </a:pathLst>
          </a:custGeom>
          <a:ln w="12700">
            <a:solidFill>
              <a:srgbClr val="94A3E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749371" y="1462277"/>
            <a:ext cx="3602990" cy="2996565"/>
            <a:chOff x="749371" y="1462277"/>
            <a:chExt cx="3602990" cy="2996565"/>
          </a:xfrm>
        </p:grpSpPr>
        <p:sp>
          <p:nvSpPr>
            <p:cNvPr id="7" name="object 7" descr=""/>
            <p:cNvSpPr/>
            <p:nvPr/>
          </p:nvSpPr>
          <p:spPr>
            <a:xfrm>
              <a:off x="2554986" y="2735325"/>
              <a:ext cx="1797050" cy="148590"/>
            </a:xfrm>
            <a:custGeom>
              <a:avLst/>
              <a:gdLst/>
              <a:ahLst/>
              <a:cxnLst/>
              <a:rect l="l" t="t" r="r" b="b"/>
              <a:pathLst>
                <a:path w="1797050" h="148589">
                  <a:moveTo>
                    <a:pt x="1767128" y="74168"/>
                  </a:moveTo>
                  <a:lnTo>
                    <a:pt x="1699767" y="130301"/>
                  </a:lnTo>
                  <a:lnTo>
                    <a:pt x="1695703" y="133731"/>
                  </a:lnTo>
                  <a:lnTo>
                    <a:pt x="1695196" y="139700"/>
                  </a:lnTo>
                  <a:lnTo>
                    <a:pt x="1698625" y="143763"/>
                  </a:lnTo>
                  <a:lnTo>
                    <a:pt x="1701927" y="147827"/>
                  </a:lnTo>
                  <a:lnTo>
                    <a:pt x="1707896" y="148336"/>
                  </a:lnTo>
                  <a:lnTo>
                    <a:pt x="1711960" y="145034"/>
                  </a:lnTo>
                  <a:lnTo>
                    <a:pt x="1785503" y="83693"/>
                  </a:lnTo>
                  <a:lnTo>
                    <a:pt x="1782064" y="83693"/>
                  </a:lnTo>
                  <a:lnTo>
                    <a:pt x="1782064" y="81534"/>
                  </a:lnTo>
                  <a:lnTo>
                    <a:pt x="1775967" y="81534"/>
                  </a:lnTo>
                  <a:lnTo>
                    <a:pt x="1767128" y="74168"/>
                  </a:lnTo>
                  <a:close/>
                </a:path>
                <a:path w="1797050" h="148589">
                  <a:moveTo>
                    <a:pt x="1755698" y="64643"/>
                  </a:moveTo>
                  <a:lnTo>
                    <a:pt x="0" y="64643"/>
                  </a:lnTo>
                  <a:lnTo>
                    <a:pt x="0" y="83693"/>
                  </a:lnTo>
                  <a:lnTo>
                    <a:pt x="1755698" y="83693"/>
                  </a:lnTo>
                  <a:lnTo>
                    <a:pt x="1767128" y="74168"/>
                  </a:lnTo>
                  <a:lnTo>
                    <a:pt x="1755698" y="64643"/>
                  </a:lnTo>
                  <a:close/>
                </a:path>
                <a:path w="1797050" h="148589">
                  <a:moveTo>
                    <a:pt x="1785503" y="64643"/>
                  </a:moveTo>
                  <a:lnTo>
                    <a:pt x="1782064" y="64643"/>
                  </a:lnTo>
                  <a:lnTo>
                    <a:pt x="1782064" y="83693"/>
                  </a:lnTo>
                  <a:lnTo>
                    <a:pt x="1785503" y="83693"/>
                  </a:lnTo>
                  <a:lnTo>
                    <a:pt x="1796923" y="74168"/>
                  </a:lnTo>
                  <a:lnTo>
                    <a:pt x="1785503" y="64643"/>
                  </a:lnTo>
                  <a:close/>
                </a:path>
                <a:path w="1797050" h="148589">
                  <a:moveTo>
                    <a:pt x="1775967" y="66801"/>
                  </a:moveTo>
                  <a:lnTo>
                    <a:pt x="1767128" y="74168"/>
                  </a:lnTo>
                  <a:lnTo>
                    <a:pt x="1775967" y="81534"/>
                  </a:lnTo>
                  <a:lnTo>
                    <a:pt x="1775967" y="66801"/>
                  </a:lnTo>
                  <a:close/>
                </a:path>
                <a:path w="1797050" h="148589">
                  <a:moveTo>
                    <a:pt x="1782064" y="66801"/>
                  </a:moveTo>
                  <a:lnTo>
                    <a:pt x="1775967" y="66801"/>
                  </a:lnTo>
                  <a:lnTo>
                    <a:pt x="1775967" y="81534"/>
                  </a:lnTo>
                  <a:lnTo>
                    <a:pt x="1782064" y="81534"/>
                  </a:lnTo>
                  <a:lnTo>
                    <a:pt x="1782064" y="66801"/>
                  </a:lnTo>
                  <a:close/>
                </a:path>
                <a:path w="1797050" h="148589">
                  <a:moveTo>
                    <a:pt x="1707896" y="0"/>
                  </a:moveTo>
                  <a:lnTo>
                    <a:pt x="1701927" y="508"/>
                  </a:lnTo>
                  <a:lnTo>
                    <a:pt x="1698625" y="4572"/>
                  </a:lnTo>
                  <a:lnTo>
                    <a:pt x="1695196" y="8636"/>
                  </a:lnTo>
                  <a:lnTo>
                    <a:pt x="1695703" y="14604"/>
                  </a:lnTo>
                  <a:lnTo>
                    <a:pt x="1699767" y="18034"/>
                  </a:lnTo>
                  <a:lnTo>
                    <a:pt x="1767128" y="74168"/>
                  </a:lnTo>
                  <a:lnTo>
                    <a:pt x="1775967" y="66801"/>
                  </a:lnTo>
                  <a:lnTo>
                    <a:pt x="1782064" y="66801"/>
                  </a:lnTo>
                  <a:lnTo>
                    <a:pt x="1782064" y="64643"/>
                  </a:lnTo>
                  <a:lnTo>
                    <a:pt x="1785503" y="64643"/>
                  </a:lnTo>
                  <a:lnTo>
                    <a:pt x="1711960" y="3301"/>
                  </a:lnTo>
                  <a:lnTo>
                    <a:pt x="1707896" y="0"/>
                  </a:lnTo>
                  <a:close/>
                </a:path>
              </a:pathLst>
            </a:custGeom>
            <a:solidFill>
              <a:srgbClr val="EB96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9118" y="2451480"/>
              <a:ext cx="473603" cy="13639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7402" y="1462277"/>
              <a:ext cx="842772" cy="134874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683181" y="1853348"/>
              <a:ext cx="1159510" cy="371475"/>
            </a:xfrm>
            <a:custGeom>
              <a:avLst/>
              <a:gdLst/>
              <a:ahLst/>
              <a:cxnLst/>
              <a:rect l="l" t="t" r="r" b="b"/>
              <a:pathLst>
                <a:path w="1159510" h="371475">
                  <a:moveTo>
                    <a:pt x="274256" y="44564"/>
                  </a:moveTo>
                  <a:lnTo>
                    <a:pt x="270103" y="44564"/>
                  </a:lnTo>
                  <a:lnTo>
                    <a:pt x="262178" y="29781"/>
                  </a:lnTo>
                  <a:lnTo>
                    <a:pt x="258914" y="28092"/>
                  </a:lnTo>
                  <a:lnTo>
                    <a:pt x="258914" y="68783"/>
                  </a:lnTo>
                  <a:lnTo>
                    <a:pt x="258914" y="307581"/>
                  </a:lnTo>
                  <a:lnTo>
                    <a:pt x="250520" y="319887"/>
                  </a:lnTo>
                  <a:lnTo>
                    <a:pt x="226390" y="331876"/>
                  </a:lnTo>
                  <a:lnTo>
                    <a:pt x="188074" y="340969"/>
                  </a:lnTo>
                  <a:lnTo>
                    <a:pt x="137096" y="344576"/>
                  </a:lnTo>
                  <a:lnTo>
                    <a:pt x="86131" y="340944"/>
                  </a:lnTo>
                  <a:lnTo>
                    <a:pt x="47828" y="331825"/>
                  </a:lnTo>
                  <a:lnTo>
                    <a:pt x="23723" y="319824"/>
                  </a:lnTo>
                  <a:lnTo>
                    <a:pt x="15341" y="307581"/>
                  </a:lnTo>
                  <a:lnTo>
                    <a:pt x="15341" y="68795"/>
                  </a:lnTo>
                  <a:lnTo>
                    <a:pt x="43599" y="83464"/>
                  </a:lnTo>
                  <a:lnTo>
                    <a:pt x="87617" y="93472"/>
                  </a:lnTo>
                  <a:lnTo>
                    <a:pt x="137096" y="96862"/>
                  </a:lnTo>
                  <a:lnTo>
                    <a:pt x="186588" y="93472"/>
                  </a:lnTo>
                  <a:lnTo>
                    <a:pt x="230619" y="83464"/>
                  </a:lnTo>
                  <a:lnTo>
                    <a:pt x="258914" y="68783"/>
                  </a:lnTo>
                  <a:lnTo>
                    <a:pt x="258914" y="28092"/>
                  </a:lnTo>
                  <a:lnTo>
                    <a:pt x="256260" y="26720"/>
                  </a:lnTo>
                  <a:lnTo>
                    <a:pt x="256260" y="48437"/>
                  </a:lnTo>
                  <a:lnTo>
                    <a:pt x="250520" y="56870"/>
                  </a:lnTo>
                  <a:lnTo>
                    <a:pt x="226390" y="68859"/>
                  </a:lnTo>
                  <a:lnTo>
                    <a:pt x="188074" y="77952"/>
                  </a:lnTo>
                  <a:lnTo>
                    <a:pt x="137096" y="81546"/>
                  </a:lnTo>
                  <a:lnTo>
                    <a:pt x="86131" y="77927"/>
                  </a:lnTo>
                  <a:lnTo>
                    <a:pt x="47828" y="68795"/>
                  </a:lnTo>
                  <a:lnTo>
                    <a:pt x="23723" y="56807"/>
                  </a:lnTo>
                  <a:lnTo>
                    <a:pt x="17983" y="48437"/>
                  </a:lnTo>
                  <a:lnTo>
                    <a:pt x="23749" y="39992"/>
                  </a:lnTo>
                  <a:lnTo>
                    <a:pt x="47904" y="28003"/>
                  </a:lnTo>
                  <a:lnTo>
                    <a:pt x="86220" y="18923"/>
                  </a:lnTo>
                  <a:lnTo>
                    <a:pt x="137096" y="15316"/>
                  </a:lnTo>
                  <a:lnTo>
                    <a:pt x="187972" y="18923"/>
                  </a:lnTo>
                  <a:lnTo>
                    <a:pt x="226314" y="28003"/>
                  </a:lnTo>
                  <a:lnTo>
                    <a:pt x="250494" y="39992"/>
                  </a:lnTo>
                  <a:lnTo>
                    <a:pt x="256260" y="48437"/>
                  </a:lnTo>
                  <a:lnTo>
                    <a:pt x="256260" y="26720"/>
                  </a:lnTo>
                  <a:lnTo>
                    <a:pt x="234302" y="15316"/>
                  </a:lnTo>
                  <a:lnTo>
                    <a:pt x="230619" y="13398"/>
                  </a:lnTo>
                  <a:lnTo>
                    <a:pt x="186588" y="3390"/>
                  </a:lnTo>
                  <a:lnTo>
                    <a:pt x="137096" y="0"/>
                  </a:lnTo>
                  <a:lnTo>
                    <a:pt x="87617" y="3390"/>
                  </a:lnTo>
                  <a:lnTo>
                    <a:pt x="43599" y="13398"/>
                  </a:lnTo>
                  <a:lnTo>
                    <a:pt x="12065" y="29781"/>
                  </a:lnTo>
                  <a:lnTo>
                    <a:pt x="4140" y="44564"/>
                  </a:lnTo>
                  <a:lnTo>
                    <a:pt x="0" y="44564"/>
                  </a:lnTo>
                  <a:lnTo>
                    <a:pt x="2070" y="48437"/>
                  </a:lnTo>
                  <a:lnTo>
                    <a:pt x="0" y="52298"/>
                  </a:lnTo>
                  <a:lnTo>
                    <a:pt x="0" y="307581"/>
                  </a:lnTo>
                  <a:lnTo>
                    <a:pt x="12065" y="330098"/>
                  </a:lnTo>
                  <a:lnTo>
                    <a:pt x="43599" y="346481"/>
                  </a:lnTo>
                  <a:lnTo>
                    <a:pt x="87617" y="356489"/>
                  </a:lnTo>
                  <a:lnTo>
                    <a:pt x="137096" y="359879"/>
                  </a:lnTo>
                  <a:lnTo>
                    <a:pt x="186588" y="356489"/>
                  </a:lnTo>
                  <a:lnTo>
                    <a:pt x="230619" y="346481"/>
                  </a:lnTo>
                  <a:lnTo>
                    <a:pt x="234302" y="344576"/>
                  </a:lnTo>
                  <a:lnTo>
                    <a:pt x="262178" y="330098"/>
                  </a:lnTo>
                  <a:lnTo>
                    <a:pt x="274256" y="307581"/>
                  </a:lnTo>
                  <a:lnTo>
                    <a:pt x="274256" y="52298"/>
                  </a:lnTo>
                  <a:lnTo>
                    <a:pt x="272173" y="48437"/>
                  </a:lnTo>
                  <a:lnTo>
                    <a:pt x="274256" y="44564"/>
                  </a:lnTo>
                  <a:close/>
                </a:path>
                <a:path w="1159510" h="371475">
                  <a:moveTo>
                    <a:pt x="895286" y="294805"/>
                  </a:moveTo>
                  <a:lnTo>
                    <a:pt x="879792" y="294805"/>
                  </a:lnTo>
                  <a:lnTo>
                    <a:pt x="879792" y="310349"/>
                  </a:lnTo>
                  <a:lnTo>
                    <a:pt x="879792" y="355917"/>
                  </a:lnTo>
                  <a:lnTo>
                    <a:pt x="834364" y="355917"/>
                  </a:lnTo>
                  <a:lnTo>
                    <a:pt x="834364" y="310349"/>
                  </a:lnTo>
                  <a:lnTo>
                    <a:pt x="879792" y="310349"/>
                  </a:lnTo>
                  <a:lnTo>
                    <a:pt x="879792" y="294805"/>
                  </a:lnTo>
                  <a:lnTo>
                    <a:pt x="818870" y="294805"/>
                  </a:lnTo>
                  <a:lnTo>
                    <a:pt x="818870" y="371449"/>
                  </a:lnTo>
                  <a:lnTo>
                    <a:pt x="895286" y="371449"/>
                  </a:lnTo>
                  <a:lnTo>
                    <a:pt x="895286" y="355917"/>
                  </a:lnTo>
                  <a:lnTo>
                    <a:pt x="895286" y="310349"/>
                  </a:lnTo>
                  <a:lnTo>
                    <a:pt x="895286" y="294805"/>
                  </a:lnTo>
                  <a:close/>
                </a:path>
                <a:path w="1159510" h="371475">
                  <a:moveTo>
                    <a:pt x="895286" y="206552"/>
                  </a:moveTo>
                  <a:lnTo>
                    <a:pt x="879792" y="206552"/>
                  </a:lnTo>
                  <a:lnTo>
                    <a:pt x="879792" y="222084"/>
                  </a:lnTo>
                  <a:lnTo>
                    <a:pt x="879792" y="267652"/>
                  </a:lnTo>
                  <a:lnTo>
                    <a:pt x="834364" y="267652"/>
                  </a:lnTo>
                  <a:lnTo>
                    <a:pt x="834364" y="222084"/>
                  </a:lnTo>
                  <a:lnTo>
                    <a:pt x="879792" y="222084"/>
                  </a:lnTo>
                  <a:lnTo>
                    <a:pt x="879792" y="206552"/>
                  </a:lnTo>
                  <a:lnTo>
                    <a:pt x="818870" y="206552"/>
                  </a:lnTo>
                  <a:lnTo>
                    <a:pt x="818870" y="283197"/>
                  </a:lnTo>
                  <a:lnTo>
                    <a:pt x="895286" y="283197"/>
                  </a:lnTo>
                  <a:lnTo>
                    <a:pt x="895286" y="267652"/>
                  </a:lnTo>
                  <a:lnTo>
                    <a:pt x="895286" y="222084"/>
                  </a:lnTo>
                  <a:lnTo>
                    <a:pt x="895286" y="206552"/>
                  </a:lnTo>
                  <a:close/>
                </a:path>
                <a:path w="1159510" h="371475">
                  <a:moveTo>
                    <a:pt x="895286" y="118287"/>
                  </a:moveTo>
                  <a:lnTo>
                    <a:pt x="879792" y="118287"/>
                  </a:lnTo>
                  <a:lnTo>
                    <a:pt x="879792" y="133832"/>
                  </a:lnTo>
                  <a:lnTo>
                    <a:pt x="879792" y="179387"/>
                  </a:lnTo>
                  <a:lnTo>
                    <a:pt x="834364" y="179387"/>
                  </a:lnTo>
                  <a:lnTo>
                    <a:pt x="834364" y="133832"/>
                  </a:lnTo>
                  <a:lnTo>
                    <a:pt x="879792" y="133832"/>
                  </a:lnTo>
                  <a:lnTo>
                    <a:pt x="879792" y="118287"/>
                  </a:lnTo>
                  <a:lnTo>
                    <a:pt x="818870" y="118287"/>
                  </a:lnTo>
                  <a:lnTo>
                    <a:pt x="818870" y="194932"/>
                  </a:lnTo>
                  <a:lnTo>
                    <a:pt x="895286" y="194932"/>
                  </a:lnTo>
                  <a:lnTo>
                    <a:pt x="895286" y="179387"/>
                  </a:lnTo>
                  <a:lnTo>
                    <a:pt x="895286" y="133832"/>
                  </a:lnTo>
                  <a:lnTo>
                    <a:pt x="895286" y="118287"/>
                  </a:lnTo>
                  <a:close/>
                </a:path>
                <a:path w="1159510" h="371475">
                  <a:moveTo>
                    <a:pt x="895286" y="30035"/>
                  </a:moveTo>
                  <a:lnTo>
                    <a:pt x="879792" y="30035"/>
                  </a:lnTo>
                  <a:lnTo>
                    <a:pt x="879792" y="45580"/>
                  </a:lnTo>
                  <a:lnTo>
                    <a:pt x="879792" y="91135"/>
                  </a:lnTo>
                  <a:lnTo>
                    <a:pt x="834364" y="91135"/>
                  </a:lnTo>
                  <a:lnTo>
                    <a:pt x="834364" y="45580"/>
                  </a:lnTo>
                  <a:lnTo>
                    <a:pt x="879792" y="45580"/>
                  </a:lnTo>
                  <a:lnTo>
                    <a:pt x="879792" y="30035"/>
                  </a:lnTo>
                  <a:lnTo>
                    <a:pt x="818870" y="30035"/>
                  </a:lnTo>
                  <a:lnTo>
                    <a:pt x="818870" y="106680"/>
                  </a:lnTo>
                  <a:lnTo>
                    <a:pt x="895286" y="106680"/>
                  </a:lnTo>
                  <a:lnTo>
                    <a:pt x="895286" y="91135"/>
                  </a:lnTo>
                  <a:lnTo>
                    <a:pt x="895286" y="45580"/>
                  </a:lnTo>
                  <a:lnTo>
                    <a:pt x="895286" y="30035"/>
                  </a:lnTo>
                  <a:close/>
                </a:path>
                <a:path w="1159510" h="371475">
                  <a:moveTo>
                    <a:pt x="1159268" y="294805"/>
                  </a:moveTo>
                  <a:lnTo>
                    <a:pt x="1143762" y="294805"/>
                  </a:lnTo>
                  <a:lnTo>
                    <a:pt x="1143762" y="310349"/>
                  </a:lnTo>
                  <a:lnTo>
                    <a:pt x="1143762" y="355917"/>
                  </a:lnTo>
                  <a:lnTo>
                    <a:pt x="922362" y="355917"/>
                  </a:lnTo>
                  <a:lnTo>
                    <a:pt x="922362" y="310349"/>
                  </a:lnTo>
                  <a:lnTo>
                    <a:pt x="1143762" y="310349"/>
                  </a:lnTo>
                  <a:lnTo>
                    <a:pt x="1143762" y="294805"/>
                  </a:lnTo>
                  <a:lnTo>
                    <a:pt x="906856" y="294805"/>
                  </a:lnTo>
                  <a:lnTo>
                    <a:pt x="906856" y="371449"/>
                  </a:lnTo>
                  <a:lnTo>
                    <a:pt x="1159268" y="371449"/>
                  </a:lnTo>
                  <a:lnTo>
                    <a:pt x="1159268" y="355917"/>
                  </a:lnTo>
                  <a:lnTo>
                    <a:pt x="1159268" y="310349"/>
                  </a:lnTo>
                  <a:lnTo>
                    <a:pt x="1159268" y="294805"/>
                  </a:lnTo>
                  <a:close/>
                </a:path>
                <a:path w="1159510" h="371475">
                  <a:moveTo>
                    <a:pt x="1159268" y="206552"/>
                  </a:moveTo>
                  <a:lnTo>
                    <a:pt x="1143762" y="206552"/>
                  </a:lnTo>
                  <a:lnTo>
                    <a:pt x="1143762" y="222084"/>
                  </a:lnTo>
                  <a:lnTo>
                    <a:pt x="1143762" y="267652"/>
                  </a:lnTo>
                  <a:lnTo>
                    <a:pt x="922362" y="267652"/>
                  </a:lnTo>
                  <a:lnTo>
                    <a:pt x="922362" y="222084"/>
                  </a:lnTo>
                  <a:lnTo>
                    <a:pt x="1143762" y="222084"/>
                  </a:lnTo>
                  <a:lnTo>
                    <a:pt x="1143762" y="206552"/>
                  </a:lnTo>
                  <a:lnTo>
                    <a:pt x="906856" y="206552"/>
                  </a:lnTo>
                  <a:lnTo>
                    <a:pt x="906856" y="283197"/>
                  </a:lnTo>
                  <a:lnTo>
                    <a:pt x="1159268" y="283197"/>
                  </a:lnTo>
                  <a:lnTo>
                    <a:pt x="1159268" y="267652"/>
                  </a:lnTo>
                  <a:lnTo>
                    <a:pt x="1159268" y="222084"/>
                  </a:lnTo>
                  <a:lnTo>
                    <a:pt x="1159268" y="206552"/>
                  </a:lnTo>
                  <a:close/>
                </a:path>
                <a:path w="1159510" h="371475">
                  <a:moveTo>
                    <a:pt x="1159268" y="118287"/>
                  </a:moveTo>
                  <a:lnTo>
                    <a:pt x="1143762" y="118287"/>
                  </a:lnTo>
                  <a:lnTo>
                    <a:pt x="1143762" y="133832"/>
                  </a:lnTo>
                  <a:lnTo>
                    <a:pt x="1143762" y="179387"/>
                  </a:lnTo>
                  <a:lnTo>
                    <a:pt x="922362" y="179387"/>
                  </a:lnTo>
                  <a:lnTo>
                    <a:pt x="922362" y="133832"/>
                  </a:lnTo>
                  <a:lnTo>
                    <a:pt x="1143762" y="133832"/>
                  </a:lnTo>
                  <a:lnTo>
                    <a:pt x="1143762" y="118287"/>
                  </a:lnTo>
                  <a:lnTo>
                    <a:pt x="906856" y="118287"/>
                  </a:lnTo>
                  <a:lnTo>
                    <a:pt x="906856" y="194932"/>
                  </a:lnTo>
                  <a:lnTo>
                    <a:pt x="1159268" y="194932"/>
                  </a:lnTo>
                  <a:lnTo>
                    <a:pt x="1159268" y="179387"/>
                  </a:lnTo>
                  <a:lnTo>
                    <a:pt x="1159268" y="133832"/>
                  </a:lnTo>
                  <a:lnTo>
                    <a:pt x="1159268" y="118287"/>
                  </a:lnTo>
                  <a:close/>
                </a:path>
                <a:path w="1159510" h="371475">
                  <a:moveTo>
                    <a:pt x="1159268" y="30035"/>
                  </a:moveTo>
                  <a:lnTo>
                    <a:pt x="1143762" y="30035"/>
                  </a:lnTo>
                  <a:lnTo>
                    <a:pt x="1143762" y="45580"/>
                  </a:lnTo>
                  <a:lnTo>
                    <a:pt x="1143762" y="91135"/>
                  </a:lnTo>
                  <a:lnTo>
                    <a:pt x="922362" y="91135"/>
                  </a:lnTo>
                  <a:lnTo>
                    <a:pt x="922362" y="45580"/>
                  </a:lnTo>
                  <a:lnTo>
                    <a:pt x="1143762" y="45580"/>
                  </a:lnTo>
                  <a:lnTo>
                    <a:pt x="1143762" y="30035"/>
                  </a:lnTo>
                  <a:lnTo>
                    <a:pt x="906856" y="30035"/>
                  </a:lnTo>
                  <a:lnTo>
                    <a:pt x="906856" y="106680"/>
                  </a:lnTo>
                  <a:lnTo>
                    <a:pt x="1159268" y="106680"/>
                  </a:lnTo>
                  <a:lnTo>
                    <a:pt x="1159268" y="91135"/>
                  </a:lnTo>
                  <a:lnTo>
                    <a:pt x="1159268" y="45580"/>
                  </a:lnTo>
                  <a:lnTo>
                    <a:pt x="1159268" y="300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02362" y="1774007"/>
              <a:ext cx="472440" cy="521334"/>
            </a:xfrm>
            <a:custGeom>
              <a:avLst/>
              <a:gdLst/>
              <a:ahLst/>
              <a:cxnLst/>
              <a:rect l="l" t="t" r="r" b="b"/>
              <a:pathLst>
                <a:path w="472440" h="521335">
                  <a:moveTo>
                    <a:pt x="472373" y="0"/>
                  </a:moveTo>
                  <a:lnTo>
                    <a:pt x="82665" y="0"/>
                  </a:lnTo>
                  <a:lnTo>
                    <a:pt x="82665" y="521184"/>
                  </a:lnTo>
                  <a:lnTo>
                    <a:pt x="472373" y="521184"/>
                  </a:lnTo>
                  <a:lnTo>
                    <a:pt x="472373" y="497494"/>
                  </a:lnTo>
                  <a:lnTo>
                    <a:pt x="106284" y="497493"/>
                  </a:lnTo>
                  <a:lnTo>
                    <a:pt x="106283" y="23690"/>
                  </a:lnTo>
                  <a:lnTo>
                    <a:pt x="472373" y="23690"/>
                  </a:lnTo>
                  <a:lnTo>
                    <a:pt x="472373" y="0"/>
                  </a:lnTo>
                  <a:close/>
                </a:path>
                <a:path w="472440" h="521335">
                  <a:moveTo>
                    <a:pt x="472373" y="23690"/>
                  </a:moveTo>
                  <a:lnTo>
                    <a:pt x="448754" y="23690"/>
                  </a:lnTo>
                  <a:lnTo>
                    <a:pt x="448754" y="497494"/>
                  </a:lnTo>
                  <a:lnTo>
                    <a:pt x="472373" y="497494"/>
                  </a:lnTo>
                  <a:lnTo>
                    <a:pt x="472373" y="23690"/>
                  </a:lnTo>
                  <a:close/>
                </a:path>
                <a:path w="472440" h="521335">
                  <a:moveTo>
                    <a:pt x="425136" y="450113"/>
                  </a:moveTo>
                  <a:lnTo>
                    <a:pt x="141712" y="450113"/>
                  </a:lnTo>
                  <a:lnTo>
                    <a:pt x="141712" y="473803"/>
                  </a:lnTo>
                  <a:lnTo>
                    <a:pt x="425136" y="473803"/>
                  </a:lnTo>
                  <a:lnTo>
                    <a:pt x="425136" y="450113"/>
                  </a:lnTo>
                  <a:close/>
                </a:path>
                <a:path w="472440" h="521335">
                  <a:moveTo>
                    <a:pt x="425136" y="402734"/>
                  </a:moveTo>
                  <a:lnTo>
                    <a:pt x="141712" y="402734"/>
                  </a:lnTo>
                  <a:lnTo>
                    <a:pt x="141712" y="426425"/>
                  </a:lnTo>
                  <a:lnTo>
                    <a:pt x="425136" y="426425"/>
                  </a:lnTo>
                  <a:lnTo>
                    <a:pt x="425136" y="402734"/>
                  </a:lnTo>
                  <a:close/>
                </a:path>
                <a:path w="472440" h="521335">
                  <a:moveTo>
                    <a:pt x="283423" y="130296"/>
                  </a:moveTo>
                  <a:lnTo>
                    <a:pt x="253288" y="131212"/>
                  </a:lnTo>
                  <a:lnTo>
                    <a:pt x="213992" y="135700"/>
                  </a:lnTo>
                  <a:lnTo>
                    <a:pt x="179888" y="146370"/>
                  </a:lnTo>
                  <a:lnTo>
                    <a:pt x="165330" y="165832"/>
                  </a:lnTo>
                  <a:lnTo>
                    <a:pt x="165330" y="170086"/>
                  </a:lnTo>
                  <a:lnTo>
                    <a:pt x="166875" y="173817"/>
                  </a:lnTo>
                  <a:lnTo>
                    <a:pt x="169562" y="177104"/>
                  </a:lnTo>
                  <a:lnTo>
                    <a:pt x="247996" y="334457"/>
                  </a:lnTo>
                  <a:lnTo>
                    <a:pt x="247996" y="390889"/>
                  </a:lnTo>
                  <a:lnTo>
                    <a:pt x="318852" y="390889"/>
                  </a:lnTo>
                  <a:lnTo>
                    <a:pt x="318852" y="367199"/>
                  </a:lnTo>
                  <a:lnTo>
                    <a:pt x="271614" y="367199"/>
                  </a:lnTo>
                  <a:lnTo>
                    <a:pt x="271614" y="328870"/>
                  </a:lnTo>
                  <a:lnTo>
                    <a:pt x="204370" y="193964"/>
                  </a:lnTo>
                  <a:lnTo>
                    <a:pt x="388881" y="193964"/>
                  </a:lnTo>
                  <a:lnTo>
                    <a:pt x="397000" y="177677"/>
                  </a:lnTo>
                  <a:lnTo>
                    <a:pt x="283423" y="177677"/>
                  </a:lnTo>
                  <a:lnTo>
                    <a:pt x="225593" y="173712"/>
                  </a:lnTo>
                  <a:lnTo>
                    <a:pt x="193486" y="165832"/>
                  </a:lnTo>
                  <a:lnTo>
                    <a:pt x="206186" y="161786"/>
                  </a:lnTo>
                  <a:lnTo>
                    <a:pt x="225593" y="157958"/>
                  </a:lnTo>
                  <a:lnTo>
                    <a:pt x="251431" y="155106"/>
                  </a:lnTo>
                  <a:lnTo>
                    <a:pt x="283423" y="153986"/>
                  </a:lnTo>
                  <a:lnTo>
                    <a:pt x="392657" y="153987"/>
                  </a:lnTo>
                  <a:lnTo>
                    <a:pt x="386960" y="146370"/>
                  </a:lnTo>
                  <a:lnTo>
                    <a:pt x="352859" y="135701"/>
                  </a:lnTo>
                  <a:lnTo>
                    <a:pt x="313563" y="131212"/>
                  </a:lnTo>
                  <a:lnTo>
                    <a:pt x="283423" y="130296"/>
                  </a:lnTo>
                  <a:close/>
                </a:path>
                <a:path w="472440" h="521335">
                  <a:moveTo>
                    <a:pt x="388881" y="193964"/>
                  </a:moveTo>
                  <a:lnTo>
                    <a:pt x="362487" y="193964"/>
                  </a:lnTo>
                  <a:lnTo>
                    <a:pt x="295233" y="328870"/>
                  </a:lnTo>
                  <a:lnTo>
                    <a:pt x="295233" y="367199"/>
                  </a:lnTo>
                  <a:lnTo>
                    <a:pt x="318852" y="367199"/>
                  </a:lnTo>
                  <a:lnTo>
                    <a:pt x="318852" y="334457"/>
                  </a:lnTo>
                  <a:lnTo>
                    <a:pt x="388881" y="193964"/>
                  </a:lnTo>
                  <a:close/>
                </a:path>
                <a:path w="472440" h="521335">
                  <a:moveTo>
                    <a:pt x="362487" y="193964"/>
                  </a:moveTo>
                  <a:lnTo>
                    <a:pt x="204370" y="193964"/>
                  </a:lnTo>
                  <a:lnTo>
                    <a:pt x="226350" y="197902"/>
                  </a:lnTo>
                  <a:lnTo>
                    <a:pt x="248558" y="200138"/>
                  </a:lnTo>
                  <a:lnTo>
                    <a:pt x="268435" y="201138"/>
                  </a:lnTo>
                  <a:lnTo>
                    <a:pt x="283423" y="201367"/>
                  </a:lnTo>
                  <a:lnTo>
                    <a:pt x="298419" y="201138"/>
                  </a:lnTo>
                  <a:lnTo>
                    <a:pt x="318302" y="200138"/>
                  </a:lnTo>
                  <a:lnTo>
                    <a:pt x="340511" y="197902"/>
                  </a:lnTo>
                  <a:lnTo>
                    <a:pt x="362487" y="193964"/>
                  </a:lnTo>
                  <a:close/>
                </a:path>
                <a:path w="472440" h="521335">
                  <a:moveTo>
                    <a:pt x="392657" y="153987"/>
                  </a:moveTo>
                  <a:lnTo>
                    <a:pt x="283423" y="153986"/>
                  </a:lnTo>
                  <a:lnTo>
                    <a:pt x="315424" y="155106"/>
                  </a:lnTo>
                  <a:lnTo>
                    <a:pt x="341270" y="157958"/>
                  </a:lnTo>
                  <a:lnTo>
                    <a:pt x="360679" y="161786"/>
                  </a:lnTo>
                  <a:lnTo>
                    <a:pt x="373371" y="165832"/>
                  </a:lnTo>
                  <a:lnTo>
                    <a:pt x="360679" y="169885"/>
                  </a:lnTo>
                  <a:lnTo>
                    <a:pt x="341270" y="173712"/>
                  </a:lnTo>
                  <a:lnTo>
                    <a:pt x="315424" y="176560"/>
                  </a:lnTo>
                  <a:lnTo>
                    <a:pt x="283423" y="177677"/>
                  </a:lnTo>
                  <a:lnTo>
                    <a:pt x="397000" y="177677"/>
                  </a:lnTo>
                  <a:lnTo>
                    <a:pt x="397285" y="177104"/>
                  </a:lnTo>
                  <a:lnTo>
                    <a:pt x="399962" y="173817"/>
                  </a:lnTo>
                  <a:lnTo>
                    <a:pt x="401517" y="170086"/>
                  </a:lnTo>
                  <a:lnTo>
                    <a:pt x="401517" y="165832"/>
                  </a:lnTo>
                  <a:lnTo>
                    <a:pt x="392657" y="153987"/>
                  </a:lnTo>
                  <a:close/>
                </a:path>
                <a:path w="472440" h="521335">
                  <a:moveTo>
                    <a:pt x="425135" y="94761"/>
                  </a:moveTo>
                  <a:lnTo>
                    <a:pt x="141711" y="94761"/>
                  </a:lnTo>
                  <a:lnTo>
                    <a:pt x="141712" y="118451"/>
                  </a:lnTo>
                  <a:lnTo>
                    <a:pt x="425135" y="118451"/>
                  </a:lnTo>
                  <a:lnTo>
                    <a:pt x="425135" y="94761"/>
                  </a:lnTo>
                  <a:close/>
                </a:path>
                <a:path w="472440" h="521335">
                  <a:moveTo>
                    <a:pt x="425135" y="47380"/>
                  </a:moveTo>
                  <a:lnTo>
                    <a:pt x="141711" y="47380"/>
                  </a:lnTo>
                  <a:lnTo>
                    <a:pt x="141711" y="71070"/>
                  </a:lnTo>
                  <a:lnTo>
                    <a:pt x="425135" y="71071"/>
                  </a:lnTo>
                  <a:lnTo>
                    <a:pt x="425135" y="47380"/>
                  </a:lnTo>
                  <a:close/>
                </a:path>
                <a:path w="472440" h="521335">
                  <a:moveTo>
                    <a:pt x="59046" y="0"/>
                  </a:moveTo>
                  <a:lnTo>
                    <a:pt x="0" y="0"/>
                  </a:lnTo>
                  <a:lnTo>
                    <a:pt x="0" y="521184"/>
                  </a:lnTo>
                  <a:lnTo>
                    <a:pt x="59046" y="521184"/>
                  </a:lnTo>
                  <a:lnTo>
                    <a:pt x="59046" y="497493"/>
                  </a:lnTo>
                  <a:lnTo>
                    <a:pt x="23618" y="497493"/>
                  </a:lnTo>
                  <a:lnTo>
                    <a:pt x="23618" y="23690"/>
                  </a:lnTo>
                  <a:lnTo>
                    <a:pt x="59046" y="23690"/>
                  </a:lnTo>
                  <a:lnTo>
                    <a:pt x="59046" y="0"/>
                  </a:lnTo>
                  <a:close/>
                </a:path>
              </a:pathLst>
            </a:custGeom>
            <a:solidFill>
              <a:srgbClr val="AA8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5440" y="3520439"/>
              <a:ext cx="681228" cy="675131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878965" y="4186682"/>
              <a:ext cx="148590" cy="272415"/>
            </a:xfrm>
            <a:custGeom>
              <a:avLst/>
              <a:gdLst/>
              <a:ahLst/>
              <a:cxnLst/>
              <a:rect l="l" t="t" r="r" b="b"/>
              <a:pathLst>
                <a:path w="148589" h="272414">
                  <a:moveTo>
                    <a:pt x="68156" y="266720"/>
                  </a:moveTo>
                  <a:lnTo>
                    <a:pt x="72517" y="272161"/>
                  </a:lnTo>
                  <a:lnTo>
                    <a:pt x="77044" y="266934"/>
                  </a:lnTo>
                  <a:lnTo>
                    <a:pt x="68156" y="266720"/>
                  </a:lnTo>
                  <a:close/>
                </a:path>
                <a:path w="148589" h="272414">
                  <a:moveTo>
                    <a:pt x="82211" y="260969"/>
                  </a:moveTo>
                  <a:lnTo>
                    <a:pt x="77044" y="266934"/>
                  </a:lnTo>
                  <a:lnTo>
                    <a:pt x="77851" y="266954"/>
                  </a:lnTo>
                  <a:lnTo>
                    <a:pt x="82168" y="262763"/>
                  </a:lnTo>
                  <a:lnTo>
                    <a:pt x="82211" y="260969"/>
                  </a:lnTo>
                  <a:close/>
                </a:path>
                <a:path w="148589" h="272414">
                  <a:moveTo>
                    <a:pt x="63760" y="230779"/>
                  </a:moveTo>
                  <a:lnTo>
                    <a:pt x="63246" y="257175"/>
                  </a:lnTo>
                  <a:lnTo>
                    <a:pt x="63165" y="260492"/>
                  </a:lnTo>
                  <a:lnTo>
                    <a:pt x="68156" y="266720"/>
                  </a:lnTo>
                  <a:lnTo>
                    <a:pt x="77044" y="266934"/>
                  </a:lnTo>
                  <a:lnTo>
                    <a:pt x="82211" y="260969"/>
                  </a:lnTo>
                  <a:lnTo>
                    <a:pt x="82414" y="251333"/>
                  </a:lnTo>
                  <a:lnTo>
                    <a:pt x="80264" y="251333"/>
                  </a:lnTo>
                  <a:lnTo>
                    <a:pt x="65659" y="251079"/>
                  </a:lnTo>
                  <a:lnTo>
                    <a:pt x="73131" y="242450"/>
                  </a:lnTo>
                  <a:lnTo>
                    <a:pt x="63760" y="230779"/>
                  </a:lnTo>
                  <a:close/>
                </a:path>
                <a:path w="148589" h="272414">
                  <a:moveTo>
                    <a:pt x="63165" y="260492"/>
                  </a:moveTo>
                  <a:lnTo>
                    <a:pt x="63118" y="262382"/>
                  </a:lnTo>
                  <a:lnTo>
                    <a:pt x="67310" y="266700"/>
                  </a:lnTo>
                  <a:lnTo>
                    <a:pt x="68156" y="266720"/>
                  </a:lnTo>
                  <a:lnTo>
                    <a:pt x="63165" y="260492"/>
                  </a:lnTo>
                  <a:close/>
                </a:path>
                <a:path w="148589" h="272414">
                  <a:moveTo>
                    <a:pt x="140081" y="171704"/>
                  </a:moveTo>
                  <a:lnTo>
                    <a:pt x="133985" y="172085"/>
                  </a:lnTo>
                  <a:lnTo>
                    <a:pt x="130556" y="176149"/>
                  </a:lnTo>
                  <a:lnTo>
                    <a:pt x="82805" y="231281"/>
                  </a:lnTo>
                  <a:lnTo>
                    <a:pt x="82300" y="257175"/>
                  </a:lnTo>
                  <a:lnTo>
                    <a:pt x="82211" y="260969"/>
                  </a:lnTo>
                  <a:lnTo>
                    <a:pt x="144907" y="188595"/>
                  </a:lnTo>
                  <a:lnTo>
                    <a:pt x="148462" y="184658"/>
                  </a:lnTo>
                  <a:lnTo>
                    <a:pt x="147955" y="178562"/>
                  </a:lnTo>
                  <a:lnTo>
                    <a:pt x="140081" y="171704"/>
                  </a:lnTo>
                  <a:close/>
                </a:path>
                <a:path w="148589" h="272414">
                  <a:moveTo>
                    <a:pt x="8890" y="169164"/>
                  </a:moveTo>
                  <a:lnTo>
                    <a:pt x="762" y="175768"/>
                  </a:lnTo>
                  <a:lnTo>
                    <a:pt x="0" y="181737"/>
                  </a:lnTo>
                  <a:lnTo>
                    <a:pt x="3302" y="185801"/>
                  </a:lnTo>
                  <a:lnTo>
                    <a:pt x="63165" y="260492"/>
                  </a:lnTo>
                  <a:lnTo>
                    <a:pt x="63760" y="230779"/>
                  </a:lnTo>
                  <a:lnTo>
                    <a:pt x="18161" y="173990"/>
                  </a:lnTo>
                  <a:lnTo>
                    <a:pt x="14986" y="169799"/>
                  </a:lnTo>
                  <a:lnTo>
                    <a:pt x="8890" y="169164"/>
                  </a:lnTo>
                  <a:close/>
                </a:path>
                <a:path w="148589" h="272414">
                  <a:moveTo>
                    <a:pt x="73131" y="242450"/>
                  </a:moveTo>
                  <a:lnTo>
                    <a:pt x="65659" y="251079"/>
                  </a:lnTo>
                  <a:lnTo>
                    <a:pt x="80264" y="251333"/>
                  </a:lnTo>
                  <a:lnTo>
                    <a:pt x="73131" y="242450"/>
                  </a:lnTo>
                  <a:close/>
                </a:path>
                <a:path w="148589" h="272414">
                  <a:moveTo>
                    <a:pt x="82805" y="231281"/>
                  </a:moveTo>
                  <a:lnTo>
                    <a:pt x="73131" y="242450"/>
                  </a:lnTo>
                  <a:lnTo>
                    <a:pt x="80264" y="251333"/>
                  </a:lnTo>
                  <a:lnTo>
                    <a:pt x="82414" y="251333"/>
                  </a:lnTo>
                  <a:lnTo>
                    <a:pt x="82805" y="231281"/>
                  </a:lnTo>
                  <a:close/>
                </a:path>
                <a:path w="148589" h="272414">
                  <a:moveTo>
                    <a:pt x="72517" y="0"/>
                  </a:moveTo>
                  <a:lnTo>
                    <a:pt x="68199" y="4191"/>
                  </a:lnTo>
                  <a:lnTo>
                    <a:pt x="68067" y="9779"/>
                  </a:lnTo>
                  <a:lnTo>
                    <a:pt x="63760" y="230779"/>
                  </a:lnTo>
                  <a:lnTo>
                    <a:pt x="73131" y="242450"/>
                  </a:lnTo>
                  <a:lnTo>
                    <a:pt x="82805" y="231281"/>
                  </a:lnTo>
                  <a:lnTo>
                    <a:pt x="87122" y="9779"/>
                  </a:lnTo>
                  <a:lnTo>
                    <a:pt x="87249" y="4572"/>
                  </a:lnTo>
                  <a:lnTo>
                    <a:pt x="83058" y="254"/>
                  </a:lnTo>
                  <a:lnTo>
                    <a:pt x="725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49371" y="3552176"/>
              <a:ext cx="584835" cy="609600"/>
            </a:xfrm>
            <a:custGeom>
              <a:avLst/>
              <a:gdLst/>
              <a:ahLst/>
              <a:cxnLst/>
              <a:rect l="l" t="t" r="r" b="b"/>
              <a:pathLst>
                <a:path w="584835" h="609600">
                  <a:moveTo>
                    <a:pt x="274549" y="0"/>
                  </a:moveTo>
                  <a:lnTo>
                    <a:pt x="218456" y="2539"/>
                  </a:lnTo>
                  <a:lnTo>
                    <a:pt x="163336" y="10159"/>
                  </a:lnTo>
                  <a:lnTo>
                    <a:pt x="111978" y="20319"/>
                  </a:lnTo>
                  <a:lnTo>
                    <a:pt x="67174" y="35559"/>
                  </a:lnTo>
                  <a:lnTo>
                    <a:pt x="31716" y="53339"/>
                  </a:lnTo>
                  <a:lnTo>
                    <a:pt x="0" y="97789"/>
                  </a:lnTo>
                  <a:lnTo>
                    <a:pt x="0" y="99059"/>
                  </a:lnTo>
                  <a:lnTo>
                    <a:pt x="831" y="105409"/>
                  </a:lnTo>
                  <a:lnTo>
                    <a:pt x="59188" y="539749"/>
                  </a:lnTo>
                  <a:lnTo>
                    <a:pt x="111973" y="586739"/>
                  </a:lnTo>
                  <a:lnTo>
                    <a:pt x="163551" y="600709"/>
                  </a:lnTo>
                  <a:lnTo>
                    <a:pt x="220578" y="608330"/>
                  </a:lnTo>
                  <a:lnTo>
                    <a:pt x="274549" y="609600"/>
                  </a:lnTo>
                  <a:lnTo>
                    <a:pt x="308725" y="609600"/>
                  </a:lnTo>
                  <a:lnTo>
                    <a:pt x="342163" y="607060"/>
                  </a:lnTo>
                  <a:lnTo>
                    <a:pt x="374070" y="601980"/>
                  </a:lnTo>
                  <a:lnTo>
                    <a:pt x="403655" y="596900"/>
                  </a:lnTo>
                  <a:lnTo>
                    <a:pt x="414694" y="594360"/>
                  </a:lnTo>
                  <a:lnTo>
                    <a:pt x="425118" y="590550"/>
                  </a:lnTo>
                  <a:lnTo>
                    <a:pt x="434893" y="588010"/>
                  </a:lnTo>
                  <a:lnTo>
                    <a:pt x="443984" y="584200"/>
                  </a:lnTo>
                  <a:lnTo>
                    <a:pt x="446801" y="582930"/>
                  </a:lnTo>
                  <a:lnTo>
                    <a:pt x="274549" y="582930"/>
                  </a:lnTo>
                  <a:lnTo>
                    <a:pt x="195966" y="577849"/>
                  </a:lnTo>
                  <a:lnTo>
                    <a:pt x="136929" y="566419"/>
                  </a:lnTo>
                  <a:lnTo>
                    <a:pt x="99785" y="551179"/>
                  </a:lnTo>
                  <a:lnTo>
                    <a:pt x="86882" y="539749"/>
                  </a:lnTo>
                  <a:lnTo>
                    <a:pt x="86848" y="538479"/>
                  </a:lnTo>
                  <a:lnTo>
                    <a:pt x="33806" y="143509"/>
                  </a:lnTo>
                  <a:lnTo>
                    <a:pt x="120561" y="143509"/>
                  </a:lnTo>
                  <a:lnTo>
                    <a:pt x="114696" y="142239"/>
                  </a:lnTo>
                  <a:lnTo>
                    <a:pt x="112168" y="142239"/>
                  </a:lnTo>
                  <a:lnTo>
                    <a:pt x="106522" y="140969"/>
                  </a:lnTo>
                  <a:lnTo>
                    <a:pt x="103404" y="139699"/>
                  </a:lnTo>
                  <a:lnTo>
                    <a:pt x="98082" y="138429"/>
                  </a:lnTo>
                  <a:lnTo>
                    <a:pt x="95830" y="138429"/>
                  </a:lnTo>
                  <a:lnTo>
                    <a:pt x="90704" y="135889"/>
                  </a:lnTo>
                  <a:lnTo>
                    <a:pt x="87852" y="135889"/>
                  </a:lnTo>
                  <a:lnTo>
                    <a:pt x="83049" y="134619"/>
                  </a:lnTo>
                  <a:lnTo>
                    <a:pt x="81052" y="133349"/>
                  </a:lnTo>
                  <a:lnTo>
                    <a:pt x="76491" y="132079"/>
                  </a:lnTo>
                  <a:lnTo>
                    <a:pt x="73928" y="130809"/>
                  </a:lnTo>
                  <a:lnTo>
                    <a:pt x="71630" y="129539"/>
                  </a:lnTo>
                  <a:lnTo>
                    <a:pt x="69679" y="129539"/>
                  </a:lnTo>
                  <a:lnTo>
                    <a:pt x="67958" y="128269"/>
                  </a:lnTo>
                  <a:lnTo>
                    <a:pt x="66111" y="128269"/>
                  </a:lnTo>
                  <a:lnTo>
                    <a:pt x="63968" y="126999"/>
                  </a:lnTo>
                  <a:lnTo>
                    <a:pt x="61710" y="125729"/>
                  </a:lnTo>
                  <a:lnTo>
                    <a:pt x="58038" y="124459"/>
                  </a:lnTo>
                  <a:lnTo>
                    <a:pt x="56583" y="123189"/>
                  </a:lnTo>
                  <a:lnTo>
                    <a:pt x="53175" y="121919"/>
                  </a:lnTo>
                  <a:lnTo>
                    <a:pt x="51249" y="120649"/>
                  </a:lnTo>
                  <a:lnTo>
                    <a:pt x="48187" y="119379"/>
                  </a:lnTo>
                  <a:lnTo>
                    <a:pt x="47037" y="118109"/>
                  </a:lnTo>
                  <a:lnTo>
                    <a:pt x="45763" y="118109"/>
                  </a:lnTo>
                  <a:lnTo>
                    <a:pt x="44239" y="116839"/>
                  </a:lnTo>
                  <a:lnTo>
                    <a:pt x="42631" y="115569"/>
                  </a:lnTo>
                  <a:lnTo>
                    <a:pt x="40193" y="114299"/>
                  </a:lnTo>
                  <a:lnTo>
                    <a:pt x="39320" y="113029"/>
                  </a:lnTo>
                  <a:lnTo>
                    <a:pt x="37173" y="111759"/>
                  </a:lnTo>
                  <a:lnTo>
                    <a:pt x="35898" y="110489"/>
                  </a:lnTo>
                  <a:lnTo>
                    <a:pt x="34097" y="109219"/>
                  </a:lnTo>
                  <a:lnTo>
                    <a:pt x="33529" y="109219"/>
                  </a:lnTo>
                  <a:lnTo>
                    <a:pt x="32032" y="106679"/>
                  </a:lnTo>
                  <a:lnTo>
                    <a:pt x="31132" y="106679"/>
                  </a:lnTo>
                  <a:lnTo>
                    <a:pt x="29996" y="104139"/>
                  </a:lnTo>
                  <a:lnTo>
                    <a:pt x="29732" y="104139"/>
                  </a:lnTo>
                  <a:lnTo>
                    <a:pt x="28901" y="102869"/>
                  </a:lnTo>
                  <a:lnTo>
                    <a:pt x="28347" y="101599"/>
                  </a:lnTo>
                  <a:lnTo>
                    <a:pt x="28111" y="100329"/>
                  </a:lnTo>
                  <a:lnTo>
                    <a:pt x="27737" y="97789"/>
                  </a:lnTo>
                  <a:lnTo>
                    <a:pt x="40342" y="81279"/>
                  </a:lnTo>
                  <a:lnTo>
                    <a:pt x="74056" y="62229"/>
                  </a:lnTo>
                  <a:lnTo>
                    <a:pt x="126149" y="45719"/>
                  </a:lnTo>
                  <a:lnTo>
                    <a:pt x="193891" y="33019"/>
                  </a:lnTo>
                  <a:lnTo>
                    <a:pt x="274549" y="27940"/>
                  </a:lnTo>
                  <a:lnTo>
                    <a:pt x="459551" y="27940"/>
                  </a:lnTo>
                  <a:lnTo>
                    <a:pt x="437148" y="20320"/>
                  </a:lnTo>
                  <a:lnTo>
                    <a:pt x="385784" y="10160"/>
                  </a:lnTo>
                  <a:lnTo>
                    <a:pt x="330654" y="2540"/>
                  </a:lnTo>
                  <a:lnTo>
                    <a:pt x="274549" y="0"/>
                  </a:lnTo>
                  <a:close/>
                </a:path>
                <a:path w="584835" h="609600">
                  <a:moveTo>
                    <a:pt x="356620" y="274320"/>
                  </a:moveTo>
                  <a:lnTo>
                    <a:pt x="291348" y="274320"/>
                  </a:lnTo>
                  <a:lnTo>
                    <a:pt x="338737" y="297180"/>
                  </a:lnTo>
                  <a:lnTo>
                    <a:pt x="389204" y="318770"/>
                  </a:lnTo>
                  <a:lnTo>
                    <a:pt x="439633" y="339090"/>
                  </a:lnTo>
                  <a:lnTo>
                    <a:pt x="486912" y="354330"/>
                  </a:lnTo>
                  <a:lnTo>
                    <a:pt x="462388" y="537210"/>
                  </a:lnTo>
                  <a:lnTo>
                    <a:pt x="462296" y="538480"/>
                  </a:lnTo>
                  <a:lnTo>
                    <a:pt x="462261" y="539750"/>
                  </a:lnTo>
                  <a:lnTo>
                    <a:pt x="461081" y="542290"/>
                  </a:lnTo>
                  <a:lnTo>
                    <a:pt x="425681" y="561340"/>
                  </a:lnTo>
                  <a:lnTo>
                    <a:pt x="416892" y="563880"/>
                  </a:lnTo>
                  <a:lnTo>
                    <a:pt x="407462" y="567690"/>
                  </a:lnTo>
                  <a:lnTo>
                    <a:pt x="369366" y="575310"/>
                  </a:lnTo>
                  <a:lnTo>
                    <a:pt x="307175" y="581660"/>
                  </a:lnTo>
                  <a:lnTo>
                    <a:pt x="274549" y="582930"/>
                  </a:lnTo>
                  <a:lnTo>
                    <a:pt x="446801" y="582930"/>
                  </a:lnTo>
                  <a:lnTo>
                    <a:pt x="486725" y="552450"/>
                  </a:lnTo>
                  <a:lnTo>
                    <a:pt x="513952" y="361950"/>
                  </a:lnTo>
                  <a:lnTo>
                    <a:pt x="569550" y="361950"/>
                  </a:lnTo>
                  <a:lnTo>
                    <a:pt x="572805" y="360680"/>
                  </a:lnTo>
                  <a:lnTo>
                    <a:pt x="577709" y="356870"/>
                  </a:lnTo>
                  <a:lnTo>
                    <a:pt x="582535" y="350520"/>
                  </a:lnTo>
                  <a:lnTo>
                    <a:pt x="584451" y="344170"/>
                  </a:lnTo>
                  <a:lnTo>
                    <a:pt x="583764" y="340360"/>
                  </a:lnTo>
                  <a:lnTo>
                    <a:pt x="548788" y="340360"/>
                  </a:lnTo>
                  <a:lnTo>
                    <a:pt x="540404" y="339090"/>
                  </a:lnTo>
                  <a:lnTo>
                    <a:pt x="529924" y="337820"/>
                  </a:lnTo>
                  <a:lnTo>
                    <a:pt x="517543" y="335280"/>
                  </a:lnTo>
                  <a:lnTo>
                    <a:pt x="518737" y="326390"/>
                  </a:lnTo>
                  <a:lnTo>
                    <a:pt x="490653" y="326390"/>
                  </a:lnTo>
                  <a:lnTo>
                    <a:pt x="449597" y="312420"/>
                  </a:lnTo>
                  <a:lnTo>
                    <a:pt x="403199" y="294640"/>
                  </a:lnTo>
                  <a:lnTo>
                    <a:pt x="356620" y="274320"/>
                  </a:lnTo>
                  <a:close/>
                </a:path>
                <a:path w="584835" h="609600">
                  <a:moveTo>
                    <a:pt x="250060" y="412750"/>
                  </a:moveTo>
                  <a:lnTo>
                    <a:pt x="139173" y="412749"/>
                  </a:lnTo>
                  <a:lnTo>
                    <a:pt x="132985" y="419099"/>
                  </a:lnTo>
                  <a:lnTo>
                    <a:pt x="132985" y="530859"/>
                  </a:lnTo>
                  <a:lnTo>
                    <a:pt x="139173" y="537209"/>
                  </a:lnTo>
                  <a:lnTo>
                    <a:pt x="250060" y="537210"/>
                  </a:lnTo>
                  <a:lnTo>
                    <a:pt x="256260" y="530860"/>
                  </a:lnTo>
                  <a:lnTo>
                    <a:pt x="256260" y="509270"/>
                  </a:lnTo>
                  <a:lnTo>
                    <a:pt x="160706" y="509269"/>
                  </a:lnTo>
                  <a:lnTo>
                    <a:pt x="160706" y="440689"/>
                  </a:lnTo>
                  <a:lnTo>
                    <a:pt x="256260" y="440690"/>
                  </a:lnTo>
                  <a:lnTo>
                    <a:pt x="256260" y="419100"/>
                  </a:lnTo>
                  <a:lnTo>
                    <a:pt x="250060" y="412750"/>
                  </a:lnTo>
                  <a:close/>
                </a:path>
                <a:path w="584835" h="609600">
                  <a:moveTo>
                    <a:pt x="256260" y="440690"/>
                  </a:moveTo>
                  <a:lnTo>
                    <a:pt x="228550" y="440690"/>
                  </a:lnTo>
                  <a:lnTo>
                    <a:pt x="228550" y="509270"/>
                  </a:lnTo>
                  <a:lnTo>
                    <a:pt x="256260" y="509270"/>
                  </a:lnTo>
                  <a:lnTo>
                    <a:pt x="256260" y="440690"/>
                  </a:lnTo>
                  <a:close/>
                </a:path>
                <a:path w="584835" h="609600">
                  <a:moveTo>
                    <a:pt x="369179" y="351790"/>
                  </a:moveTo>
                  <a:lnTo>
                    <a:pt x="342641" y="356870"/>
                  </a:lnTo>
                  <a:lnTo>
                    <a:pt x="320944" y="372110"/>
                  </a:lnTo>
                  <a:lnTo>
                    <a:pt x="306303" y="393700"/>
                  </a:lnTo>
                  <a:lnTo>
                    <a:pt x="300931" y="420370"/>
                  </a:lnTo>
                  <a:lnTo>
                    <a:pt x="306303" y="447040"/>
                  </a:lnTo>
                  <a:lnTo>
                    <a:pt x="320944" y="469900"/>
                  </a:lnTo>
                  <a:lnTo>
                    <a:pt x="342641" y="483870"/>
                  </a:lnTo>
                  <a:lnTo>
                    <a:pt x="369179" y="490220"/>
                  </a:lnTo>
                  <a:lnTo>
                    <a:pt x="395717" y="483870"/>
                  </a:lnTo>
                  <a:lnTo>
                    <a:pt x="417413" y="469900"/>
                  </a:lnTo>
                  <a:lnTo>
                    <a:pt x="422293" y="462280"/>
                  </a:lnTo>
                  <a:lnTo>
                    <a:pt x="369179" y="462280"/>
                  </a:lnTo>
                  <a:lnTo>
                    <a:pt x="353419" y="458470"/>
                  </a:lnTo>
                  <a:lnTo>
                    <a:pt x="340532" y="449580"/>
                  </a:lnTo>
                  <a:lnTo>
                    <a:pt x="331833" y="436880"/>
                  </a:lnTo>
                  <a:lnTo>
                    <a:pt x="328641" y="420370"/>
                  </a:lnTo>
                  <a:lnTo>
                    <a:pt x="331833" y="405130"/>
                  </a:lnTo>
                  <a:lnTo>
                    <a:pt x="340532" y="392430"/>
                  </a:lnTo>
                  <a:lnTo>
                    <a:pt x="353419" y="383540"/>
                  </a:lnTo>
                  <a:lnTo>
                    <a:pt x="369179" y="379730"/>
                  </a:lnTo>
                  <a:lnTo>
                    <a:pt x="422580" y="379730"/>
                  </a:lnTo>
                  <a:lnTo>
                    <a:pt x="417413" y="372110"/>
                  </a:lnTo>
                  <a:lnTo>
                    <a:pt x="395717" y="356870"/>
                  </a:lnTo>
                  <a:lnTo>
                    <a:pt x="369179" y="351790"/>
                  </a:lnTo>
                  <a:close/>
                </a:path>
                <a:path w="584835" h="609600">
                  <a:moveTo>
                    <a:pt x="422580" y="379730"/>
                  </a:moveTo>
                  <a:lnTo>
                    <a:pt x="369179" y="379730"/>
                  </a:lnTo>
                  <a:lnTo>
                    <a:pt x="384943" y="383540"/>
                  </a:lnTo>
                  <a:lnTo>
                    <a:pt x="397830" y="392430"/>
                  </a:lnTo>
                  <a:lnTo>
                    <a:pt x="406526" y="405130"/>
                  </a:lnTo>
                  <a:lnTo>
                    <a:pt x="409716" y="420370"/>
                  </a:lnTo>
                  <a:lnTo>
                    <a:pt x="406526" y="436880"/>
                  </a:lnTo>
                  <a:lnTo>
                    <a:pt x="397830" y="449580"/>
                  </a:lnTo>
                  <a:lnTo>
                    <a:pt x="384943" y="458470"/>
                  </a:lnTo>
                  <a:lnTo>
                    <a:pt x="369179" y="462280"/>
                  </a:lnTo>
                  <a:lnTo>
                    <a:pt x="422293" y="462280"/>
                  </a:lnTo>
                  <a:lnTo>
                    <a:pt x="432054" y="447040"/>
                  </a:lnTo>
                  <a:lnTo>
                    <a:pt x="437426" y="420370"/>
                  </a:lnTo>
                  <a:lnTo>
                    <a:pt x="432054" y="393700"/>
                  </a:lnTo>
                  <a:lnTo>
                    <a:pt x="422580" y="379730"/>
                  </a:lnTo>
                  <a:close/>
                </a:path>
                <a:path w="584835" h="609600">
                  <a:moveTo>
                    <a:pt x="169717" y="238759"/>
                  </a:moveTo>
                  <a:lnTo>
                    <a:pt x="162955" y="241299"/>
                  </a:lnTo>
                  <a:lnTo>
                    <a:pt x="157832" y="245109"/>
                  </a:lnTo>
                  <a:lnTo>
                    <a:pt x="94826" y="350519"/>
                  </a:lnTo>
                  <a:lnTo>
                    <a:pt x="94756" y="356869"/>
                  </a:lnTo>
                  <a:lnTo>
                    <a:pt x="99687" y="364489"/>
                  </a:lnTo>
                  <a:lnTo>
                    <a:pt x="104282" y="368299"/>
                  </a:lnTo>
                  <a:lnTo>
                    <a:pt x="235166" y="368300"/>
                  </a:lnTo>
                  <a:lnTo>
                    <a:pt x="239761" y="364490"/>
                  </a:lnTo>
                  <a:lnTo>
                    <a:pt x="244691" y="356870"/>
                  </a:lnTo>
                  <a:lnTo>
                    <a:pt x="244622" y="350520"/>
                  </a:lnTo>
                  <a:lnTo>
                    <a:pt x="238547" y="340360"/>
                  </a:lnTo>
                  <a:lnTo>
                    <a:pt x="133758" y="340359"/>
                  </a:lnTo>
                  <a:lnTo>
                    <a:pt x="169724" y="279399"/>
                  </a:lnTo>
                  <a:lnTo>
                    <a:pt x="202096" y="279399"/>
                  </a:lnTo>
                  <a:lnTo>
                    <a:pt x="181593" y="245109"/>
                  </a:lnTo>
                  <a:lnTo>
                    <a:pt x="176476" y="241299"/>
                  </a:lnTo>
                  <a:lnTo>
                    <a:pt x="169717" y="238759"/>
                  </a:lnTo>
                  <a:close/>
                </a:path>
                <a:path w="584835" h="609600">
                  <a:moveTo>
                    <a:pt x="569550" y="361950"/>
                  </a:moveTo>
                  <a:lnTo>
                    <a:pt x="513952" y="361950"/>
                  </a:lnTo>
                  <a:lnTo>
                    <a:pt x="523547" y="363220"/>
                  </a:lnTo>
                  <a:lnTo>
                    <a:pt x="541104" y="365760"/>
                  </a:lnTo>
                  <a:lnTo>
                    <a:pt x="558292" y="365760"/>
                  </a:lnTo>
                  <a:lnTo>
                    <a:pt x="566294" y="363220"/>
                  </a:lnTo>
                  <a:lnTo>
                    <a:pt x="569550" y="361950"/>
                  </a:lnTo>
                  <a:close/>
                </a:path>
                <a:path w="584835" h="609600">
                  <a:moveTo>
                    <a:pt x="202096" y="279399"/>
                  </a:moveTo>
                  <a:lnTo>
                    <a:pt x="169724" y="279399"/>
                  </a:lnTo>
                  <a:lnTo>
                    <a:pt x="205689" y="340359"/>
                  </a:lnTo>
                  <a:lnTo>
                    <a:pt x="238547" y="340360"/>
                  </a:lnTo>
                  <a:lnTo>
                    <a:pt x="202096" y="279399"/>
                  </a:lnTo>
                  <a:close/>
                </a:path>
                <a:path w="584835" h="609600">
                  <a:moveTo>
                    <a:pt x="567835" y="312420"/>
                  </a:moveTo>
                  <a:lnTo>
                    <a:pt x="520614" y="312420"/>
                  </a:lnTo>
                  <a:lnTo>
                    <a:pt x="535939" y="321310"/>
                  </a:lnTo>
                  <a:lnTo>
                    <a:pt x="546048" y="330200"/>
                  </a:lnTo>
                  <a:lnTo>
                    <a:pt x="552007" y="335280"/>
                  </a:lnTo>
                  <a:lnTo>
                    <a:pt x="554882" y="339090"/>
                  </a:lnTo>
                  <a:lnTo>
                    <a:pt x="548788" y="340360"/>
                  </a:lnTo>
                  <a:lnTo>
                    <a:pt x="583764" y="340360"/>
                  </a:lnTo>
                  <a:lnTo>
                    <a:pt x="583077" y="336550"/>
                  </a:lnTo>
                  <a:lnTo>
                    <a:pt x="577939" y="323850"/>
                  </a:lnTo>
                  <a:lnTo>
                    <a:pt x="567835" y="312420"/>
                  </a:lnTo>
                  <a:close/>
                </a:path>
                <a:path w="584835" h="609600">
                  <a:moveTo>
                    <a:pt x="543199" y="143510"/>
                  </a:moveTo>
                  <a:lnTo>
                    <a:pt x="515338" y="143510"/>
                  </a:lnTo>
                  <a:lnTo>
                    <a:pt x="490653" y="326390"/>
                  </a:lnTo>
                  <a:lnTo>
                    <a:pt x="518737" y="326390"/>
                  </a:lnTo>
                  <a:lnTo>
                    <a:pt x="520614" y="312420"/>
                  </a:lnTo>
                  <a:lnTo>
                    <a:pt x="567835" y="312420"/>
                  </a:lnTo>
                  <a:lnTo>
                    <a:pt x="566713" y="311150"/>
                  </a:lnTo>
                  <a:lnTo>
                    <a:pt x="549054" y="297180"/>
                  </a:lnTo>
                  <a:lnTo>
                    <a:pt x="524621" y="281940"/>
                  </a:lnTo>
                  <a:lnTo>
                    <a:pt x="543199" y="143510"/>
                  </a:lnTo>
                  <a:close/>
                </a:path>
                <a:path w="584835" h="609600">
                  <a:moveTo>
                    <a:pt x="274560" y="222250"/>
                  </a:moveTo>
                  <a:lnTo>
                    <a:pt x="263304" y="224790"/>
                  </a:lnTo>
                  <a:lnTo>
                    <a:pt x="254098" y="231140"/>
                  </a:lnTo>
                  <a:lnTo>
                    <a:pt x="247884" y="240030"/>
                  </a:lnTo>
                  <a:lnTo>
                    <a:pt x="245603" y="251460"/>
                  </a:lnTo>
                  <a:lnTo>
                    <a:pt x="247884" y="262890"/>
                  </a:lnTo>
                  <a:lnTo>
                    <a:pt x="254098" y="271780"/>
                  </a:lnTo>
                  <a:lnTo>
                    <a:pt x="263304" y="278130"/>
                  </a:lnTo>
                  <a:lnTo>
                    <a:pt x="274560" y="280670"/>
                  </a:lnTo>
                  <a:lnTo>
                    <a:pt x="280830" y="280670"/>
                  </a:lnTo>
                  <a:lnTo>
                    <a:pt x="286603" y="278130"/>
                  </a:lnTo>
                  <a:lnTo>
                    <a:pt x="291348" y="274320"/>
                  </a:lnTo>
                  <a:lnTo>
                    <a:pt x="356620" y="274320"/>
                  </a:lnTo>
                  <a:lnTo>
                    <a:pt x="353709" y="273050"/>
                  </a:lnTo>
                  <a:lnTo>
                    <a:pt x="306175" y="251460"/>
                  </a:lnTo>
                  <a:lnTo>
                    <a:pt x="273313" y="251460"/>
                  </a:lnTo>
                  <a:lnTo>
                    <a:pt x="273313" y="250190"/>
                  </a:lnTo>
                  <a:lnTo>
                    <a:pt x="303379" y="250190"/>
                  </a:lnTo>
                  <a:lnTo>
                    <a:pt x="300722" y="238760"/>
                  </a:lnTo>
                  <a:lnTo>
                    <a:pt x="294481" y="229870"/>
                  </a:lnTo>
                  <a:lnTo>
                    <a:pt x="285485" y="224790"/>
                  </a:lnTo>
                  <a:lnTo>
                    <a:pt x="274560" y="222250"/>
                  </a:lnTo>
                  <a:close/>
                </a:path>
                <a:path w="584835" h="609600">
                  <a:moveTo>
                    <a:pt x="303379" y="250190"/>
                  </a:moveTo>
                  <a:lnTo>
                    <a:pt x="275080" y="250190"/>
                  </a:lnTo>
                  <a:lnTo>
                    <a:pt x="274122" y="251460"/>
                  </a:lnTo>
                  <a:lnTo>
                    <a:pt x="306175" y="251460"/>
                  </a:lnTo>
                  <a:lnTo>
                    <a:pt x="303379" y="250190"/>
                  </a:lnTo>
                  <a:close/>
                </a:path>
                <a:path w="584835" h="609600">
                  <a:moveTo>
                    <a:pt x="321864" y="185420"/>
                  </a:moveTo>
                  <a:lnTo>
                    <a:pt x="227234" y="185419"/>
                  </a:lnTo>
                  <a:lnTo>
                    <a:pt x="236494" y="186689"/>
                  </a:lnTo>
                  <a:lnTo>
                    <a:pt x="312627" y="186690"/>
                  </a:lnTo>
                  <a:lnTo>
                    <a:pt x="321864" y="185420"/>
                  </a:lnTo>
                  <a:close/>
                </a:path>
                <a:path w="584835" h="609600">
                  <a:moveTo>
                    <a:pt x="367724" y="181610"/>
                  </a:moveTo>
                  <a:lnTo>
                    <a:pt x="181408" y="181609"/>
                  </a:lnTo>
                  <a:lnTo>
                    <a:pt x="189606" y="182879"/>
                  </a:lnTo>
                  <a:lnTo>
                    <a:pt x="195817" y="184149"/>
                  </a:lnTo>
                  <a:lnTo>
                    <a:pt x="204269" y="184149"/>
                  </a:lnTo>
                  <a:lnTo>
                    <a:pt x="211220" y="185419"/>
                  </a:lnTo>
                  <a:lnTo>
                    <a:pt x="337901" y="185420"/>
                  </a:lnTo>
                  <a:lnTo>
                    <a:pt x="353245" y="184150"/>
                  </a:lnTo>
                  <a:lnTo>
                    <a:pt x="359492" y="182880"/>
                  </a:lnTo>
                  <a:lnTo>
                    <a:pt x="367724" y="181610"/>
                  </a:lnTo>
                  <a:close/>
                </a:path>
                <a:path w="584835" h="609600">
                  <a:moveTo>
                    <a:pt x="388934" y="179070"/>
                  </a:moveTo>
                  <a:lnTo>
                    <a:pt x="160222" y="179069"/>
                  </a:lnTo>
                  <a:lnTo>
                    <a:pt x="167080" y="180339"/>
                  </a:lnTo>
                  <a:lnTo>
                    <a:pt x="172172" y="181609"/>
                  </a:lnTo>
                  <a:lnTo>
                    <a:pt x="376937" y="181610"/>
                  </a:lnTo>
                  <a:lnTo>
                    <a:pt x="382098" y="180340"/>
                  </a:lnTo>
                  <a:lnTo>
                    <a:pt x="388934" y="179070"/>
                  </a:lnTo>
                  <a:close/>
                </a:path>
                <a:path w="584835" h="609600">
                  <a:moveTo>
                    <a:pt x="412995" y="175260"/>
                  </a:moveTo>
                  <a:lnTo>
                    <a:pt x="137164" y="175259"/>
                  </a:lnTo>
                  <a:lnTo>
                    <a:pt x="150050" y="177799"/>
                  </a:lnTo>
                  <a:lnTo>
                    <a:pt x="158420" y="179069"/>
                  </a:lnTo>
                  <a:lnTo>
                    <a:pt x="390700" y="179070"/>
                  </a:lnTo>
                  <a:lnTo>
                    <a:pt x="399071" y="177800"/>
                  </a:lnTo>
                  <a:lnTo>
                    <a:pt x="405606" y="176530"/>
                  </a:lnTo>
                  <a:lnTo>
                    <a:pt x="412995" y="175260"/>
                  </a:lnTo>
                  <a:close/>
                </a:path>
                <a:path w="584835" h="609600">
                  <a:moveTo>
                    <a:pt x="471902" y="161290"/>
                  </a:moveTo>
                  <a:lnTo>
                    <a:pt x="77218" y="161289"/>
                  </a:lnTo>
                  <a:lnTo>
                    <a:pt x="83638" y="163829"/>
                  </a:lnTo>
                  <a:lnTo>
                    <a:pt x="89111" y="165099"/>
                  </a:lnTo>
                  <a:lnTo>
                    <a:pt x="96200" y="166369"/>
                  </a:lnTo>
                  <a:lnTo>
                    <a:pt x="99144" y="167639"/>
                  </a:lnTo>
                  <a:lnTo>
                    <a:pt x="108127" y="170179"/>
                  </a:lnTo>
                  <a:lnTo>
                    <a:pt x="116440" y="171449"/>
                  </a:lnTo>
                  <a:lnTo>
                    <a:pt x="123459" y="172719"/>
                  </a:lnTo>
                  <a:lnTo>
                    <a:pt x="128701" y="173989"/>
                  </a:lnTo>
                  <a:lnTo>
                    <a:pt x="135086" y="175259"/>
                  </a:lnTo>
                  <a:lnTo>
                    <a:pt x="413942" y="175260"/>
                  </a:lnTo>
                  <a:lnTo>
                    <a:pt x="420350" y="173990"/>
                  </a:lnTo>
                  <a:lnTo>
                    <a:pt x="425650" y="172720"/>
                  </a:lnTo>
                  <a:lnTo>
                    <a:pt x="432704" y="171450"/>
                  </a:lnTo>
                  <a:lnTo>
                    <a:pt x="441006" y="170180"/>
                  </a:lnTo>
                  <a:lnTo>
                    <a:pt x="445601" y="168910"/>
                  </a:lnTo>
                  <a:lnTo>
                    <a:pt x="451489" y="167640"/>
                  </a:lnTo>
                  <a:lnTo>
                    <a:pt x="452932" y="166370"/>
                  </a:lnTo>
                  <a:lnTo>
                    <a:pt x="459998" y="165100"/>
                  </a:lnTo>
                  <a:lnTo>
                    <a:pt x="465517" y="163830"/>
                  </a:lnTo>
                  <a:lnTo>
                    <a:pt x="471902" y="161290"/>
                  </a:lnTo>
                  <a:close/>
                </a:path>
                <a:path w="584835" h="609600">
                  <a:moveTo>
                    <a:pt x="120561" y="143509"/>
                  </a:moveTo>
                  <a:lnTo>
                    <a:pt x="33806" y="143509"/>
                  </a:lnTo>
                  <a:lnTo>
                    <a:pt x="37200" y="144779"/>
                  </a:lnTo>
                  <a:lnTo>
                    <a:pt x="40872" y="147319"/>
                  </a:lnTo>
                  <a:lnTo>
                    <a:pt x="45652" y="148589"/>
                  </a:lnTo>
                  <a:lnTo>
                    <a:pt x="46719" y="149859"/>
                  </a:lnTo>
                  <a:lnTo>
                    <a:pt x="51152" y="151129"/>
                  </a:lnTo>
                  <a:lnTo>
                    <a:pt x="54727" y="153669"/>
                  </a:lnTo>
                  <a:lnTo>
                    <a:pt x="59936" y="154939"/>
                  </a:lnTo>
                  <a:lnTo>
                    <a:pt x="66862" y="157479"/>
                  </a:lnTo>
                  <a:lnTo>
                    <a:pt x="70880" y="158749"/>
                  </a:lnTo>
                  <a:lnTo>
                    <a:pt x="76145" y="161289"/>
                  </a:lnTo>
                  <a:lnTo>
                    <a:pt x="472918" y="161290"/>
                  </a:lnTo>
                  <a:lnTo>
                    <a:pt x="478195" y="158750"/>
                  </a:lnTo>
                  <a:lnTo>
                    <a:pt x="228665" y="158749"/>
                  </a:lnTo>
                  <a:lnTo>
                    <a:pt x="220041" y="157479"/>
                  </a:lnTo>
                  <a:lnTo>
                    <a:pt x="213794" y="157479"/>
                  </a:lnTo>
                  <a:lnTo>
                    <a:pt x="208991" y="156209"/>
                  </a:lnTo>
                  <a:lnTo>
                    <a:pt x="196129" y="156209"/>
                  </a:lnTo>
                  <a:lnTo>
                    <a:pt x="192977" y="154939"/>
                  </a:lnTo>
                  <a:lnTo>
                    <a:pt x="185426" y="154939"/>
                  </a:lnTo>
                  <a:lnTo>
                    <a:pt x="181039" y="153669"/>
                  </a:lnTo>
                  <a:lnTo>
                    <a:pt x="173719" y="153669"/>
                  </a:lnTo>
                  <a:lnTo>
                    <a:pt x="170740" y="152399"/>
                  </a:lnTo>
                  <a:lnTo>
                    <a:pt x="163604" y="152399"/>
                  </a:lnTo>
                  <a:lnTo>
                    <a:pt x="159494" y="151129"/>
                  </a:lnTo>
                  <a:lnTo>
                    <a:pt x="152590" y="149859"/>
                  </a:lnTo>
                  <a:lnTo>
                    <a:pt x="149749" y="149859"/>
                  </a:lnTo>
                  <a:lnTo>
                    <a:pt x="143122" y="148589"/>
                  </a:lnTo>
                  <a:lnTo>
                    <a:pt x="139335" y="147319"/>
                  </a:lnTo>
                  <a:lnTo>
                    <a:pt x="132823" y="146049"/>
                  </a:lnTo>
                  <a:lnTo>
                    <a:pt x="130087" y="146049"/>
                  </a:lnTo>
                  <a:lnTo>
                    <a:pt x="123944" y="144779"/>
                  </a:lnTo>
                  <a:lnTo>
                    <a:pt x="120561" y="143509"/>
                  </a:lnTo>
                  <a:close/>
                </a:path>
                <a:path w="584835" h="609600">
                  <a:moveTo>
                    <a:pt x="459551" y="27940"/>
                  </a:moveTo>
                  <a:lnTo>
                    <a:pt x="274549" y="27940"/>
                  </a:lnTo>
                  <a:lnTo>
                    <a:pt x="355225" y="33020"/>
                  </a:lnTo>
                  <a:lnTo>
                    <a:pt x="422977" y="45720"/>
                  </a:lnTo>
                  <a:lnTo>
                    <a:pt x="475076" y="62230"/>
                  </a:lnTo>
                  <a:lnTo>
                    <a:pt x="508790" y="81280"/>
                  </a:lnTo>
                  <a:lnTo>
                    <a:pt x="521388" y="97790"/>
                  </a:lnTo>
                  <a:lnTo>
                    <a:pt x="521030" y="100330"/>
                  </a:lnTo>
                  <a:lnTo>
                    <a:pt x="520764" y="101600"/>
                  </a:lnTo>
                  <a:lnTo>
                    <a:pt x="520233" y="102870"/>
                  </a:lnTo>
                  <a:lnTo>
                    <a:pt x="519402" y="104140"/>
                  </a:lnTo>
                  <a:lnTo>
                    <a:pt x="519136" y="104140"/>
                  </a:lnTo>
                  <a:lnTo>
                    <a:pt x="518016" y="106680"/>
                  </a:lnTo>
                  <a:lnTo>
                    <a:pt x="517116" y="106680"/>
                  </a:lnTo>
                  <a:lnTo>
                    <a:pt x="516285" y="107950"/>
                  </a:lnTo>
                  <a:lnTo>
                    <a:pt x="515592" y="109220"/>
                  </a:lnTo>
                  <a:lnTo>
                    <a:pt x="515038" y="109220"/>
                  </a:lnTo>
                  <a:lnTo>
                    <a:pt x="513236" y="110490"/>
                  </a:lnTo>
                  <a:lnTo>
                    <a:pt x="511990" y="111760"/>
                  </a:lnTo>
                  <a:lnTo>
                    <a:pt x="509807" y="113030"/>
                  </a:lnTo>
                  <a:lnTo>
                    <a:pt x="508953" y="114300"/>
                  </a:lnTo>
                  <a:lnTo>
                    <a:pt x="506517" y="115570"/>
                  </a:lnTo>
                  <a:lnTo>
                    <a:pt x="504935" y="116840"/>
                  </a:lnTo>
                  <a:lnTo>
                    <a:pt x="502129" y="118110"/>
                  </a:lnTo>
                  <a:lnTo>
                    <a:pt x="500952" y="119380"/>
                  </a:lnTo>
                  <a:lnTo>
                    <a:pt x="497904" y="120650"/>
                  </a:lnTo>
                  <a:lnTo>
                    <a:pt x="494220" y="123190"/>
                  </a:lnTo>
                  <a:lnTo>
                    <a:pt x="492616" y="123190"/>
                  </a:lnTo>
                  <a:lnTo>
                    <a:pt x="491138" y="124460"/>
                  </a:lnTo>
                  <a:lnTo>
                    <a:pt x="487466" y="125730"/>
                  </a:lnTo>
                  <a:lnTo>
                    <a:pt x="485284" y="127000"/>
                  </a:lnTo>
                  <a:lnTo>
                    <a:pt x="481312" y="128270"/>
                  </a:lnTo>
                  <a:lnTo>
                    <a:pt x="479511" y="129540"/>
                  </a:lnTo>
                  <a:lnTo>
                    <a:pt x="475239" y="130810"/>
                  </a:lnTo>
                  <a:lnTo>
                    <a:pt x="468208" y="133350"/>
                  </a:lnTo>
                  <a:lnTo>
                    <a:pt x="466141" y="133350"/>
                  </a:lnTo>
                  <a:lnTo>
                    <a:pt x="461349" y="135890"/>
                  </a:lnTo>
                  <a:lnTo>
                    <a:pt x="458613" y="135890"/>
                  </a:lnTo>
                  <a:lnTo>
                    <a:pt x="455981" y="137160"/>
                  </a:lnTo>
                  <a:lnTo>
                    <a:pt x="453498" y="137160"/>
                  </a:lnTo>
                  <a:lnTo>
                    <a:pt x="451143" y="138430"/>
                  </a:lnTo>
                  <a:lnTo>
                    <a:pt x="445809" y="139700"/>
                  </a:lnTo>
                  <a:lnTo>
                    <a:pt x="442853" y="140970"/>
                  </a:lnTo>
                  <a:lnTo>
                    <a:pt x="437218" y="142240"/>
                  </a:lnTo>
                  <a:lnTo>
                    <a:pt x="434563" y="142240"/>
                  </a:lnTo>
                  <a:lnTo>
                    <a:pt x="428686" y="143510"/>
                  </a:lnTo>
                  <a:lnTo>
                    <a:pt x="422359" y="144780"/>
                  </a:lnTo>
                  <a:lnTo>
                    <a:pt x="419334" y="146050"/>
                  </a:lnTo>
                  <a:lnTo>
                    <a:pt x="416424" y="146050"/>
                  </a:lnTo>
                  <a:lnTo>
                    <a:pt x="409947" y="147320"/>
                  </a:lnTo>
                  <a:lnTo>
                    <a:pt x="406379" y="148590"/>
                  </a:lnTo>
                  <a:lnTo>
                    <a:pt x="399741" y="149860"/>
                  </a:lnTo>
                  <a:lnTo>
                    <a:pt x="396692" y="149860"/>
                  </a:lnTo>
                  <a:lnTo>
                    <a:pt x="389765" y="151130"/>
                  </a:lnTo>
                  <a:lnTo>
                    <a:pt x="385874" y="151130"/>
                  </a:lnTo>
                  <a:lnTo>
                    <a:pt x="378773" y="152400"/>
                  </a:lnTo>
                  <a:lnTo>
                    <a:pt x="375587" y="153670"/>
                  </a:lnTo>
                  <a:lnTo>
                    <a:pt x="368243" y="153670"/>
                  </a:lnTo>
                  <a:lnTo>
                    <a:pt x="364052" y="154940"/>
                  </a:lnTo>
                  <a:lnTo>
                    <a:pt x="356501" y="154940"/>
                  </a:lnTo>
                  <a:lnTo>
                    <a:pt x="353165" y="156210"/>
                  </a:lnTo>
                  <a:lnTo>
                    <a:pt x="340418" y="156210"/>
                  </a:lnTo>
                  <a:lnTo>
                    <a:pt x="332451" y="157480"/>
                  </a:lnTo>
                  <a:lnTo>
                    <a:pt x="329207" y="157480"/>
                  </a:lnTo>
                  <a:lnTo>
                    <a:pt x="320524" y="158750"/>
                  </a:lnTo>
                  <a:lnTo>
                    <a:pt x="478195" y="158750"/>
                  </a:lnTo>
                  <a:lnTo>
                    <a:pt x="482282" y="157480"/>
                  </a:lnTo>
                  <a:lnTo>
                    <a:pt x="487709" y="156210"/>
                  </a:lnTo>
                  <a:lnTo>
                    <a:pt x="494405" y="153670"/>
                  </a:lnTo>
                  <a:lnTo>
                    <a:pt x="498031" y="151130"/>
                  </a:lnTo>
                  <a:lnTo>
                    <a:pt x="502453" y="149860"/>
                  </a:lnTo>
                  <a:lnTo>
                    <a:pt x="503480" y="148590"/>
                  </a:lnTo>
                  <a:lnTo>
                    <a:pt x="508260" y="147320"/>
                  </a:lnTo>
                  <a:lnTo>
                    <a:pt x="511932" y="144780"/>
                  </a:lnTo>
                  <a:lnTo>
                    <a:pt x="515338" y="143510"/>
                  </a:lnTo>
                  <a:lnTo>
                    <a:pt x="543199" y="143510"/>
                  </a:lnTo>
                  <a:lnTo>
                    <a:pt x="548313" y="105410"/>
                  </a:lnTo>
                  <a:lnTo>
                    <a:pt x="549086" y="99060"/>
                  </a:lnTo>
                  <a:lnTo>
                    <a:pt x="549133" y="97790"/>
                  </a:lnTo>
                  <a:lnTo>
                    <a:pt x="540738" y="74930"/>
                  </a:lnTo>
                  <a:lnTo>
                    <a:pt x="517416" y="53340"/>
                  </a:lnTo>
                  <a:lnTo>
                    <a:pt x="481955" y="35560"/>
                  </a:lnTo>
                  <a:lnTo>
                    <a:pt x="459551" y="2794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9981" y="3783329"/>
              <a:ext cx="245490" cy="148336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964501" y="2641853"/>
              <a:ext cx="993140" cy="883919"/>
            </a:xfrm>
            <a:custGeom>
              <a:avLst/>
              <a:gdLst/>
              <a:ahLst/>
              <a:cxnLst/>
              <a:rect l="l" t="t" r="r" b="b"/>
              <a:pathLst>
                <a:path w="993139" h="883920">
                  <a:moveTo>
                    <a:pt x="64655" y="11430"/>
                  </a:moveTo>
                  <a:lnTo>
                    <a:pt x="0" y="89027"/>
                  </a:lnTo>
                  <a:lnTo>
                    <a:pt x="546" y="94996"/>
                  </a:lnTo>
                  <a:lnTo>
                    <a:pt x="4584" y="98425"/>
                  </a:lnTo>
                  <a:lnTo>
                    <a:pt x="8623" y="101727"/>
                  </a:lnTo>
                  <a:lnTo>
                    <a:pt x="14630" y="101219"/>
                  </a:lnTo>
                  <a:lnTo>
                    <a:pt x="64643" y="41186"/>
                  </a:lnTo>
                  <a:lnTo>
                    <a:pt x="64655" y="11430"/>
                  </a:lnTo>
                  <a:close/>
                </a:path>
                <a:path w="993139" h="883920">
                  <a:moveTo>
                    <a:pt x="83718" y="9652"/>
                  </a:moveTo>
                  <a:lnTo>
                    <a:pt x="79451" y="5334"/>
                  </a:lnTo>
                  <a:lnTo>
                    <a:pt x="78638" y="5334"/>
                  </a:lnTo>
                  <a:lnTo>
                    <a:pt x="83705" y="11430"/>
                  </a:lnTo>
                  <a:lnTo>
                    <a:pt x="83718" y="9652"/>
                  </a:lnTo>
                  <a:close/>
                </a:path>
                <a:path w="993139" h="883920">
                  <a:moveTo>
                    <a:pt x="148361" y="89027"/>
                  </a:moveTo>
                  <a:lnTo>
                    <a:pt x="83705" y="11430"/>
                  </a:lnTo>
                  <a:lnTo>
                    <a:pt x="74193" y="0"/>
                  </a:lnTo>
                  <a:lnTo>
                    <a:pt x="69735" y="5334"/>
                  </a:lnTo>
                  <a:lnTo>
                    <a:pt x="68922" y="5334"/>
                  </a:lnTo>
                  <a:lnTo>
                    <a:pt x="64668" y="9652"/>
                  </a:lnTo>
                  <a:lnTo>
                    <a:pt x="64655" y="11430"/>
                  </a:lnTo>
                  <a:lnTo>
                    <a:pt x="64655" y="41173"/>
                  </a:lnTo>
                  <a:lnTo>
                    <a:pt x="64579" y="879348"/>
                  </a:lnTo>
                  <a:lnTo>
                    <a:pt x="68846" y="883539"/>
                  </a:lnTo>
                  <a:lnTo>
                    <a:pt x="79362" y="883539"/>
                  </a:lnTo>
                  <a:lnTo>
                    <a:pt x="83629" y="879348"/>
                  </a:lnTo>
                  <a:lnTo>
                    <a:pt x="83693" y="41173"/>
                  </a:lnTo>
                  <a:lnTo>
                    <a:pt x="133731" y="101219"/>
                  </a:lnTo>
                  <a:lnTo>
                    <a:pt x="139738" y="101727"/>
                  </a:lnTo>
                  <a:lnTo>
                    <a:pt x="143776" y="98425"/>
                  </a:lnTo>
                  <a:lnTo>
                    <a:pt x="147815" y="94996"/>
                  </a:lnTo>
                  <a:lnTo>
                    <a:pt x="148361" y="89027"/>
                  </a:lnTo>
                  <a:close/>
                </a:path>
                <a:path w="993139" h="883920">
                  <a:moveTo>
                    <a:pt x="992936" y="60731"/>
                  </a:moveTo>
                  <a:lnTo>
                    <a:pt x="988783" y="60731"/>
                  </a:lnTo>
                  <a:lnTo>
                    <a:pt x="980859" y="45948"/>
                  </a:lnTo>
                  <a:lnTo>
                    <a:pt x="977595" y="44259"/>
                  </a:lnTo>
                  <a:lnTo>
                    <a:pt x="977595" y="84950"/>
                  </a:lnTo>
                  <a:lnTo>
                    <a:pt x="977595" y="323748"/>
                  </a:lnTo>
                  <a:lnTo>
                    <a:pt x="969200" y="336054"/>
                  </a:lnTo>
                  <a:lnTo>
                    <a:pt x="945070" y="348043"/>
                  </a:lnTo>
                  <a:lnTo>
                    <a:pt x="906754" y="357136"/>
                  </a:lnTo>
                  <a:lnTo>
                    <a:pt x="855776" y="360743"/>
                  </a:lnTo>
                  <a:lnTo>
                    <a:pt x="804811" y="357111"/>
                  </a:lnTo>
                  <a:lnTo>
                    <a:pt x="766508" y="347992"/>
                  </a:lnTo>
                  <a:lnTo>
                    <a:pt x="742403" y="335991"/>
                  </a:lnTo>
                  <a:lnTo>
                    <a:pt x="734021" y="323748"/>
                  </a:lnTo>
                  <a:lnTo>
                    <a:pt x="734021" y="84963"/>
                  </a:lnTo>
                  <a:lnTo>
                    <a:pt x="762279" y="99631"/>
                  </a:lnTo>
                  <a:lnTo>
                    <a:pt x="806297" y="109639"/>
                  </a:lnTo>
                  <a:lnTo>
                    <a:pt x="855776" y="113030"/>
                  </a:lnTo>
                  <a:lnTo>
                    <a:pt x="905268" y="109639"/>
                  </a:lnTo>
                  <a:lnTo>
                    <a:pt x="949299" y="99631"/>
                  </a:lnTo>
                  <a:lnTo>
                    <a:pt x="977595" y="84950"/>
                  </a:lnTo>
                  <a:lnTo>
                    <a:pt x="977595" y="44259"/>
                  </a:lnTo>
                  <a:lnTo>
                    <a:pt x="974940" y="42887"/>
                  </a:lnTo>
                  <a:lnTo>
                    <a:pt x="974940" y="64604"/>
                  </a:lnTo>
                  <a:lnTo>
                    <a:pt x="969200" y="73037"/>
                  </a:lnTo>
                  <a:lnTo>
                    <a:pt x="945070" y="85026"/>
                  </a:lnTo>
                  <a:lnTo>
                    <a:pt x="906754" y="94119"/>
                  </a:lnTo>
                  <a:lnTo>
                    <a:pt x="855776" y="97713"/>
                  </a:lnTo>
                  <a:lnTo>
                    <a:pt x="804811" y="94094"/>
                  </a:lnTo>
                  <a:lnTo>
                    <a:pt x="766508" y="84963"/>
                  </a:lnTo>
                  <a:lnTo>
                    <a:pt x="742403" y="72974"/>
                  </a:lnTo>
                  <a:lnTo>
                    <a:pt x="736663" y="64604"/>
                  </a:lnTo>
                  <a:lnTo>
                    <a:pt x="742429" y="56159"/>
                  </a:lnTo>
                  <a:lnTo>
                    <a:pt x="766584" y="44170"/>
                  </a:lnTo>
                  <a:lnTo>
                    <a:pt x="804900" y="35090"/>
                  </a:lnTo>
                  <a:lnTo>
                    <a:pt x="855776" y="31483"/>
                  </a:lnTo>
                  <a:lnTo>
                    <a:pt x="906653" y="35090"/>
                  </a:lnTo>
                  <a:lnTo>
                    <a:pt x="944994" y="44170"/>
                  </a:lnTo>
                  <a:lnTo>
                    <a:pt x="969175" y="56159"/>
                  </a:lnTo>
                  <a:lnTo>
                    <a:pt x="974940" y="64604"/>
                  </a:lnTo>
                  <a:lnTo>
                    <a:pt x="974940" y="42887"/>
                  </a:lnTo>
                  <a:lnTo>
                    <a:pt x="952982" y="31483"/>
                  </a:lnTo>
                  <a:lnTo>
                    <a:pt x="949299" y="29565"/>
                  </a:lnTo>
                  <a:lnTo>
                    <a:pt x="905268" y="19558"/>
                  </a:lnTo>
                  <a:lnTo>
                    <a:pt x="855776" y="16167"/>
                  </a:lnTo>
                  <a:lnTo>
                    <a:pt x="806297" y="19558"/>
                  </a:lnTo>
                  <a:lnTo>
                    <a:pt x="762279" y="29565"/>
                  </a:lnTo>
                  <a:lnTo>
                    <a:pt x="730745" y="45948"/>
                  </a:lnTo>
                  <a:lnTo>
                    <a:pt x="722820" y="60731"/>
                  </a:lnTo>
                  <a:lnTo>
                    <a:pt x="718680" y="60731"/>
                  </a:lnTo>
                  <a:lnTo>
                    <a:pt x="720750" y="64604"/>
                  </a:lnTo>
                  <a:lnTo>
                    <a:pt x="718680" y="68465"/>
                  </a:lnTo>
                  <a:lnTo>
                    <a:pt x="718680" y="323748"/>
                  </a:lnTo>
                  <a:lnTo>
                    <a:pt x="730745" y="346265"/>
                  </a:lnTo>
                  <a:lnTo>
                    <a:pt x="762279" y="362648"/>
                  </a:lnTo>
                  <a:lnTo>
                    <a:pt x="806297" y="372656"/>
                  </a:lnTo>
                  <a:lnTo>
                    <a:pt x="855776" y="376047"/>
                  </a:lnTo>
                  <a:lnTo>
                    <a:pt x="905268" y="372656"/>
                  </a:lnTo>
                  <a:lnTo>
                    <a:pt x="949299" y="362648"/>
                  </a:lnTo>
                  <a:lnTo>
                    <a:pt x="952982" y="360743"/>
                  </a:lnTo>
                  <a:lnTo>
                    <a:pt x="980859" y="346265"/>
                  </a:lnTo>
                  <a:lnTo>
                    <a:pt x="992936" y="323748"/>
                  </a:lnTo>
                  <a:lnTo>
                    <a:pt x="992936" y="68465"/>
                  </a:lnTo>
                  <a:lnTo>
                    <a:pt x="990854" y="64604"/>
                  </a:lnTo>
                  <a:lnTo>
                    <a:pt x="992936" y="607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7166736" y="1282953"/>
            <a:ext cx="838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94A3ED"/>
                </a:solidFill>
                <a:latin typeface="Trebuchet MS"/>
                <a:cs typeface="Trebuchet MS"/>
              </a:rPr>
              <a:t>Consumer</a:t>
            </a:r>
            <a:r>
              <a:rPr dirty="0" sz="1200" spc="150">
                <a:solidFill>
                  <a:srgbClr val="94A3ED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94A3ED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91811" y="2400300"/>
            <a:ext cx="762000" cy="762000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97905" y="2466339"/>
            <a:ext cx="474345" cy="144145"/>
          </a:xfrm>
          <a:prstGeom prst="rect">
            <a:avLst/>
          </a:prstGeom>
        </p:spPr>
      </p:pic>
      <p:grpSp>
        <p:nvGrpSpPr>
          <p:cNvPr id="20" name="object 20" descr=""/>
          <p:cNvGrpSpPr/>
          <p:nvPr/>
        </p:nvGrpSpPr>
        <p:grpSpPr>
          <a:xfrm>
            <a:off x="7417307" y="1449485"/>
            <a:ext cx="3004185" cy="1640205"/>
            <a:chOff x="7417307" y="1449485"/>
            <a:chExt cx="3004185" cy="1640205"/>
          </a:xfrm>
        </p:grpSpPr>
        <p:sp>
          <p:nvSpPr>
            <p:cNvPr id="21" name="object 21" descr=""/>
            <p:cNvSpPr/>
            <p:nvPr/>
          </p:nvSpPr>
          <p:spPr>
            <a:xfrm>
              <a:off x="8484793" y="1449488"/>
              <a:ext cx="274320" cy="1015365"/>
            </a:xfrm>
            <a:custGeom>
              <a:avLst/>
              <a:gdLst/>
              <a:ahLst/>
              <a:cxnLst/>
              <a:rect l="l" t="t" r="r" b="b"/>
              <a:pathLst>
                <a:path w="274320" h="1015364">
                  <a:moveTo>
                    <a:pt x="274256" y="699884"/>
                  </a:moveTo>
                  <a:lnTo>
                    <a:pt x="270103" y="699884"/>
                  </a:lnTo>
                  <a:lnTo>
                    <a:pt x="262178" y="685101"/>
                  </a:lnTo>
                  <a:lnTo>
                    <a:pt x="258914" y="683412"/>
                  </a:lnTo>
                  <a:lnTo>
                    <a:pt x="258914" y="724103"/>
                  </a:lnTo>
                  <a:lnTo>
                    <a:pt x="258914" y="962901"/>
                  </a:lnTo>
                  <a:lnTo>
                    <a:pt x="250520" y="975207"/>
                  </a:lnTo>
                  <a:lnTo>
                    <a:pt x="226390" y="987196"/>
                  </a:lnTo>
                  <a:lnTo>
                    <a:pt x="188074" y="996289"/>
                  </a:lnTo>
                  <a:lnTo>
                    <a:pt x="137096" y="999896"/>
                  </a:lnTo>
                  <a:lnTo>
                    <a:pt x="86131" y="996264"/>
                  </a:lnTo>
                  <a:lnTo>
                    <a:pt x="47828" y="987145"/>
                  </a:lnTo>
                  <a:lnTo>
                    <a:pt x="23723" y="975144"/>
                  </a:lnTo>
                  <a:lnTo>
                    <a:pt x="15341" y="962901"/>
                  </a:lnTo>
                  <a:lnTo>
                    <a:pt x="15341" y="724115"/>
                  </a:lnTo>
                  <a:lnTo>
                    <a:pt x="43599" y="738784"/>
                  </a:lnTo>
                  <a:lnTo>
                    <a:pt x="87617" y="748792"/>
                  </a:lnTo>
                  <a:lnTo>
                    <a:pt x="137096" y="752182"/>
                  </a:lnTo>
                  <a:lnTo>
                    <a:pt x="186588" y="748792"/>
                  </a:lnTo>
                  <a:lnTo>
                    <a:pt x="230619" y="738784"/>
                  </a:lnTo>
                  <a:lnTo>
                    <a:pt x="258914" y="724103"/>
                  </a:lnTo>
                  <a:lnTo>
                    <a:pt x="258914" y="683412"/>
                  </a:lnTo>
                  <a:lnTo>
                    <a:pt x="256260" y="682040"/>
                  </a:lnTo>
                  <a:lnTo>
                    <a:pt x="256260" y="703757"/>
                  </a:lnTo>
                  <a:lnTo>
                    <a:pt x="250520" y="712190"/>
                  </a:lnTo>
                  <a:lnTo>
                    <a:pt x="226390" y="724179"/>
                  </a:lnTo>
                  <a:lnTo>
                    <a:pt x="188074" y="733272"/>
                  </a:lnTo>
                  <a:lnTo>
                    <a:pt x="137096" y="736866"/>
                  </a:lnTo>
                  <a:lnTo>
                    <a:pt x="86131" y="733247"/>
                  </a:lnTo>
                  <a:lnTo>
                    <a:pt x="47828" y="724115"/>
                  </a:lnTo>
                  <a:lnTo>
                    <a:pt x="23723" y="712127"/>
                  </a:lnTo>
                  <a:lnTo>
                    <a:pt x="17983" y="703757"/>
                  </a:lnTo>
                  <a:lnTo>
                    <a:pt x="23749" y="695312"/>
                  </a:lnTo>
                  <a:lnTo>
                    <a:pt x="47917" y="683323"/>
                  </a:lnTo>
                  <a:lnTo>
                    <a:pt x="86220" y="674243"/>
                  </a:lnTo>
                  <a:lnTo>
                    <a:pt x="137096" y="670636"/>
                  </a:lnTo>
                  <a:lnTo>
                    <a:pt x="187972" y="674243"/>
                  </a:lnTo>
                  <a:lnTo>
                    <a:pt x="226314" y="683323"/>
                  </a:lnTo>
                  <a:lnTo>
                    <a:pt x="250494" y="695312"/>
                  </a:lnTo>
                  <a:lnTo>
                    <a:pt x="256260" y="703757"/>
                  </a:lnTo>
                  <a:lnTo>
                    <a:pt x="256260" y="682040"/>
                  </a:lnTo>
                  <a:lnTo>
                    <a:pt x="234302" y="670636"/>
                  </a:lnTo>
                  <a:lnTo>
                    <a:pt x="230619" y="668718"/>
                  </a:lnTo>
                  <a:lnTo>
                    <a:pt x="186588" y="658710"/>
                  </a:lnTo>
                  <a:lnTo>
                    <a:pt x="137096" y="655320"/>
                  </a:lnTo>
                  <a:lnTo>
                    <a:pt x="87617" y="658710"/>
                  </a:lnTo>
                  <a:lnTo>
                    <a:pt x="43599" y="668718"/>
                  </a:lnTo>
                  <a:lnTo>
                    <a:pt x="12065" y="685101"/>
                  </a:lnTo>
                  <a:lnTo>
                    <a:pt x="4140" y="699884"/>
                  </a:lnTo>
                  <a:lnTo>
                    <a:pt x="0" y="699884"/>
                  </a:lnTo>
                  <a:lnTo>
                    <a:pt x="2070" y="703757"/>
                  </a:lnTo>
                  <a:lnTo>
                    <a:pt x="0" y="707618"/>
                  </a:lnTo>
                  <a:lnTo>
                    <a:pt x="0" y="962901"/>
                  </a:lnTo>
                  <a:lnTo>
                    <a:pt x="12065" y="985418"/>
                  </a:lnTo>
                  <a:lnTo>
                    <a:pt x="43599" y="1001801"/>
                  </a:lnTo>
                  <a:lnTo>
                    <a:pt x="87617" y="1011809"/>
                  </a:lnTo>
                  <a:lnTo>
                    <a:pt x="137096" y="1015199"/>
                  </a:lnTo>
                  <a:lnTo>
                    <a:pt x="186588" y="1011809"/>
                  </a:lnTo>
                  <a:lnTo>
                    <a:pt x="230619" y="1001801"/>
                  </a:lnTo>
                  <a:lnTo>
                    <a:pt x="234302" y="999896"/>
                  </a:lnTo>
                  <a:lnTo>
                    <a:pt x="262178" y="985418"/>
                  </a:lnTo>
                  <a:lnTo>
                    <a:pt x="274256" y="962901"/>
                  </a:lnTo>
                  <a:lnTo>
                    <a:pt x="274256" y="707618"/>
                  </a:lnTo>
                  <a:lnTo>
                    <a:pt x="272173" y="703757"/>
                  </a:lnTo>
                  <a:lnTo>
                    <a:pt x="274256" y="699884"/>
                  </a:lnTo>
                  <a:close/>
                </a:path>
                <a:path w="274320" h="1015364">
                  <a:moveTo>
                    <a:pt x="274256" y="44564"/>
                  </a:moveTo>
                  <a:lnTo>
                    <a:pt x="270103" y="44564"/>
                  </a:lnTo>
                  <a:lnTo>
                    <a:pt x="262178" y="29781"/>
                  </a:lnTo>
                  <a:lnTo>
                    <a:pt x="258914" y="28092"/>
                  </a:lnTo>
                  <a:lnTo>
                    <a:pt x="258914" y="68783"/>
                  </a:lnTo>
                  <a:lnTo>
                    <a:pt x="258914" y="307581"/>
                  </a:lnTo>
                  <a:lnTo>
                    <a:pt x="250520" y="319887"/>
                  </a:lnTo>
                  <a:lnTo>
                    <a:pt x="226390" y="331876"/>
                  </a:lnTo>
                  <a:lnTo>
                    <a:pt x="188074" y="340969"/>
                  </a:lnTo>
                  <a:lnTo>
                    <a:pt x="137096" y="344576"/>
                  </a:lnTo>
                  <a:lnTo>
                    <a:pt x="86131" y="340944"/>
                  </a:lnTo>
                  <a:lnTo>
                    <a:pt x="47828" y="331825"/>
                  </a:lnTo>
                  <a:lnTo>
                    <a:pt x="23723" y="319824"/>
                  </a:lnTo>
                  <a:lnTo>
                    <a:pt x="15341" y="307581"/>
                  </a:lnTo>
                  <a:lnTo>
                    <a:pt x="15341" y="68795"/>
                  </a:lnTo>
                  <a:lnTo>
                    <a:pt x="43599" y="83464"/>
                  </a:lnTo>
                  <a:lnTo>
                    <a:pt x="87617" y="93472"/>
                  </a:lnTo>
                  <a:lnTo>
                    <a:pt x="137096" y="96862"/>
                  </a:lnTo>
                  <a:lnTo>
                    <a:pt x="186588" y="93472"/>
                  </a:lnTo>
                  <a:lnTo>
                    <a:pt x="230619" y="83464"/>
                  </a:lnTo>
                  <a:lnTo>
                    <a:pt x="258914" y="68783"/>
                  </a:lnTo>
                  <a:lnTo>
                    <a:pt x="258914" y="28092"/>
                  </a:lnTo>
                  <a:lnTo>
                    <a:pt x="256260" y="26720"/>
                  </a:lnTo>
                  <a:lnTo>
                    <a:pt x="256260" y="48437"/>
                  </a:lnTo>
                  <a:lnTo>
                    <a:pt x="250520" y="56870"/>
                  </a:lnTo>
                  <a:lnTo>
                    <a:pt x="226390" y="68859"/>
                  </a:lnTo>
                  <a:lnTo>
                    <a:pt x="188074" y="77952"/>
                  </a:lnTo>
                  <a:lnTo>
                    <a:pt x="137096" y="81546"/>
                  </a:lnTo>
                  <a:lnTo>
                    <a:pt x="86131" y="77927"/>
                  </a:lnTo>
                  <a:lnTo>
                    <a:pt x="47828" y="68795"/>
                  </a:lnTo>
                  <a:lnTo>
                    <a:pt x="23723" y="56807"/>
                  </a:lnTo>
                  <a:lnTo>
                    <a:pt x="17983" y="48437"/>
                  </a:lnTo>
                  <a:lnTo>
                    <a:pt x="23749" y="39992"/>
                  </a:lnTo>
                  <a:lnTo>
                    <a:pt x="47917" y="28003"/>
                  </a:lnTo>
                  <a:lnTo>
                    <a:pt x="86220" y="18923"/>
                  </a:lnTo>
                  <a:lnTo>
                    <a:pt x="137096" y="15316"/>
                  </a:lnTo>
                  <a:lnTo>
                    <a:pt x="187972" y="18923"/>
                  </a:lnTo>
                  <a:lnTo>
                    <a:pt x="226314" y="28003"/>
                  </a:lnTo>
                  <a:lnTo>
                    <a:pt x="250494" y="39992"/>
                  </a:lnTo>
                  <a:lnTo>
                    <a:pt x="256260" y="48437"/>
                  </a:lnTo>
                  <a:lnTo>
                    <a:pt x="256260" y="26720"/>
                  </a:lnTo>
                  <a:lnTo>
                    <a:pt x="234302" y="15316"/>
                  </a:lnTo>
                  <a:lnTo>
                    <a:pt x="230619" y="13398"/>
                  </a:lnTo>
                  <a:lnTo>
                    <a:pt x="186588" y="3390"/>
                  </a:lnTo>
                  <a:lnTo>
                    <a:pt x="137096" y="0"/>
                  </a:lnTo>
                  <a:lnTo>
                    <a:pt x="87617" y="3390"/>
                  </a:lnTo>
                  <a:lnTo>
                    <a:pt x="43599" y="13398"/>
                  </a:lnTo>
                  <a:lnTo>
                    <a:pt x="12065" y="29781"/>
                  </a:lnTo>
                  <a:lnTo>
                    <a:pt x="4140" y="44564"/>
                  </a:lnTo>
                  <a:lnTo>
                    <a:pt x="0" y="44564"/>
                  </a:lnTo>
                  <a:lnTo>
                    <a:pt x="2070" y="48437"/>
                  </a:lnTo>
                  <a:lnTo>
                    <a:pt x="0" y="52298"/>
                  </a:lnTo>
                  <a:lnTo>
                    <a:pt x="0" y="307581"/>
                  </a:lnTo>
                  <a:lnTo>
                    <a:pt x="12065" y="330098"/>
                  </a:lnTo>
                  <a:lnTo>
                    <a:pt x="43599" y="346481"/>
                  </a:lnTo>
                  <a:lnTo>
                    <a:pt x="87617" y="356489"/>
                  </a:lnTo>
                  <a:lnTo>
                    <a:pt x="137096" y="359879"/>
                  </a:lnTo>
                  <a:lnTo>
                    <a:pt x="186588" y="356489"/>
                  </a:lnTo>
                  <a:lnTo>
                    <a:pt x="230619" y="346481"/>
                  </a:lnTo>
                  <a:lnTo>
                    <a:pt x="234302" y="344576"/>
                  </a:lnTo>
                  <a:lnTo>
                    <a:pt x="262178" y="330098"/>
                  </a:lnTo>
                  <a:lnTo>
                    <a:pt x="274256" y="307581"/>
                  </a:lnTo>
                  <a:lnTo>
                    <a:pt x="274256" y="52298"/>
                  </a:lnTo>
                  <a:lnTo>
                    <a:pt x="272173" y="48437"/>
                  </a:lnTo>
                  <a:lnTo>
                    <a:pt x="274256" y="445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9106" y="1643761"/>
              <a:ext cx="581025" cy="144272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22154" y="1891030"/>
              <a:ext cx="798956" cy="102362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17307" y="2561844"/>
              <a:ext cx="527303" cy="527303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7980298" y="2351151"/>
              <a:ext cx="285750" cy="158750"/>
            </a:xfrm>
            <a:custGeom>
              <a:avLst/>
              <a:gdLst/>
              <a:ahLst/>
              <a:cxnLst/>
              <a:rect l="l" t="t" r="r" b="b"/>
              <a:pathLst>
                <a:path w="285750" h="158750">
                  <a:moveTo>
                    <a:pt x="243770" y="41522"/>
                  </a:moveTo>
                  <a:lnTo>
                    <a:pt x="2285" y="141097"/>
                  </a:lnTo>
                  <a:lnTo>
                    <a:pt x="0" y="146558"/>
                  </a:lnTo>
                  <a:lnTo>
                    <a:pt x="2031" y="151511"/>
                  </a:lnTo>
                  <a:lnTo>
                    <a:pt x="3936" y="156337"/>
                  </a:lnTo>
                  <a:lnTo>
                    <a:pt x="9525" y="158623"/>
                  </a:lnTo>
                  <a:lnTo>
                    <a:pt x="14477" y="156718"/>
                  </a:lnTo>
                  <a:lnTo>
                    <a:pt x="251011" y="59179"/>
                  </a:lnTo>
                  <a:lnTo>
                    <a:pt x="257973" y="45983"/>
                  </a:lnTo>
                  <a:lnTo>
                    <a:pt x="243770" y="41522"/>
                  </a:lnTo>
                  <a:close/>
                </a:path>
                <a:path w="285750" h="158750">
                  <a:moveTo>
                    <a:pt x="278583" y="47781"/>
                  </a:moveTo>
                  <a:lnTo>
                    <a:pt x="251011" y="59179"/>
                  </a:lnTo>
                  <a:lnTo>
                    <a:pt x="217043" y="123571"/>
                  </a:lnTo>
                  <a:lnTo>
                    <a:pt x="214629" y="128270"/>
                  </a:lnTo>
                  <a:lnTo>
                    <a:pt x="216407" y="133985"/>
                  </a:lnTo>
                  <a:lnTo>
                    <a:pt x="220979" y="136525"/>
                  </a:lnTo>
                  <a:lnTo>
                    <a:pt x="225678" y="138937"/>
                  </a:lnTo>
                  <a:lnTo>
                    <a:pt x="231394" y="137160"/>
                  </a:lnTo>
                  <a:lnTo>
                    <a:pt x="233933" y="132461"/>
                  </a:lnTo>
                  <a:lnTo>
                    <a:pt x="278583" y="47781"/>
                  </a:lnTo>
                  <a:close/>
                </a:path>
                <a:path w="285750" h="158750">
                  <a:moveTo>
                    <a:pt x="257973" y="45983"/>
                  </a:moveTo>
                  <a:lnTo>
                    <a:pt x="251011" y="59179"/>
                  </a:lnTo>
                  <a:lnTo>
                    <a:pt x="274720" y="49402"/>
                  </a:lnTo>
                  <a:lnTo>
                    <a:pt x="268858" y="49402"/>
                  </a:lnTo>
                  <a:lnTo>
                    <a:pt x="257973" y="45983"/>
                  </a:lnTo>
                  <a:close/>
                </a:path>
                <a:path w="285750" h="158750">
                  <a:moveTo>
                    <a:pt x="263271" y="35940"/>
                  </a:moveTo>
                  <a:lnTo>
                    <a:pt x="257973" y="45983"/>
                  </a:lnTo>
                  <a:lnTo>
                    <a:pt x="268858" y="49402"/>
                  </a:lnTo>
                  <a:lnTo>
                    <a:pt x="263271" y="35940"/>
                  </a:lnTo>
                  <a:close/>
                </a:path>
                <a:path w="285750" h="158750">
                  <a:moveTo>
                    <a:pt x="280222" y="35940"/>
                  </a:moveTo>
                  <a:lnTo>
                    <a:pt x="263271" y="35940"/>
                  </a:lnTo>
                  <a:lnTo>
                    <a:pt x="268858" y="49402"/>
                  </a:lnTo>
                  <a:lnTo>
                    <a:pt x="274720" y="49402"/>
                  </a:lnTo>
                  <a:lnTo>
                    <a:pt x="278583" y="47781"/>
                  </a:lnTo>
                  <a:lnTo>
                    <a:pt x="282266" y="40796"/>
                  </a:lnTo>
                  <a:lnTo>
                    <a:pt x="280222" y="35940"/>
                  </a:lnTo>
                  <a:close/>
                </a:path>
                <a:path w="285750" h="158750">
                  <a:moveTo>
                    <a:pt x="282266" y="40796"/>
                  </a:moveTo>
                  <a:lnTo>
                    <a:pt x="278583" y="47781"/>
                  </a:lnTo>
                  <a:lnTo>
                    <a:pt x="280161" y="47116"/>
                  </a:lnTo>
                  <a:lnTo>
                    <a:pt x="282572" y="41522"/>
                  </a:lnTo>
                  <a:lnTo>
                    <a:pt x="282266" y="40796"/>
                  </a:lnTo>
                  <a:close/>
                </a:path>
                <a:path w="285750" h="158750">
                  <a:moveTo>
                    <a:pt x="271211" y="30184"/>
                  </a:moveTo>
                  <a:lnTo>
                    <a:pt x="243770" y="41522"/>
                  </a:lnTo>
                  <a:lnTo>
                    <a:pt x="257973" y="45983"/>
                  </a:lnTo>
                  <a:lnTo>
                    <a:pt x="263271" y="35940"/>
                  </a:lnTo>
                  <a:lnTo>
                    <a:pt x="280222" y="35940"/>
                  </a:lnTo>
                  <a:lnTo>
                    <a:pt x="278802" y="32568"/>
                  </a:lnTo>
                  <a:lnTo>
                    <a:pt x="271211" y="30184"/>
                  </a:lnTo>
                  <a:close/>
                </a:path>
                <a:path w="285750" h="158750">
                  <a:moveTo>
                    <a:pt x="174878" y="0"/>
                  </a:moveTo>
                  <a:lnTo>
                    <a:pt x="169545" y="2794"/>
                  </a:lnTo>
                  <a:lnTo>
                    <a:pt x="168021" y="7747"/>
                  </a:lnTo>
                  <a:lnTo>
                    <a:pt x="166370" y="12826"/>
                  </a:lnTo>
                  <a:lnTo>
                    <a:pt x="169164" y="18161"/>
                  </a:lnTo>
                  <a:lnTo>
                    <a:pt x="174244" y="19685"/>
                  </a:lnTo>
                  <a:lnTo>
                    <a:pt x="243770" y="41522"/>
                  </a:lnTo>
                  <a:lnTo>
                    <a:pt x="271211" y="30184"/>
                  </a:lnTo>
                  <a:lnTo>
                    <a:pt x="179958" y="1524"/>
                  </a:lnTo>
                  <a:lnTo>
                    <a:pt x="174878" y="0"/>
                  </a:lnTo>
                  <a:close/>
                </a:path>
                <a:path w="285750" h="158750">
                  <a:moveTo>
                    <a:pt x="278802" y="32568"/>
                  </a:moveTo>
                  <a:lnTo>
                    <a:pt x="282266" y="40796"/>
                  </a:lnTo>
                  <a:lnTo>
                    <a:pt x="285496" y="34671"/>
                  </a:lnTo>
                  <a:lnTo>
                    <a:pt x="278802" y="32568"/>
                  </a:lnTo>
                  <a:close/>
                </a:path>
                <a:path w="285750" h="158750">
                  <a:moveTo>
                    <a:pt x="272923" y="29463"/>
                  </a:moveTo>
                  <a:lnTo>
                    <a:pt x="271211" y="30184"/>
                  </a:lnTo>
                  <a:lnTo>
                    <a:pt x="278802" y="32568"/>
                  </a:lnTo>
                  <a:lnTo>
                    <a:pt x="278510" y="31876"/>
                  </a:lnTo>
                  <a:lnTo>
                    <a:pt x="272923" y="294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520053" y="1665945"/>
              <a:ext cx="316230" cy="350520"/>
            </a:xfrm>
            <a:custGeom>
              <a:avLst/>
              <a:gdLst/>
              <a:ahLst/>
              <a:cxnLst/>
              <a:rect l="l" t="t" r="r" b="b"/>
              <a:pathLst>
                <a:path w="316229" h="350519">
                  <a:moveTo>
                    <a:pt x="316155" y="0"/>
                  </a:moveTo>
                  <a:lnTo>
                    <a:pt x="55327" y="0"/>
                  </a:lnTo>
                  <a:lnTo>
                    <a:pt x="55327" y="350194"/>
                  </a:lnTo>
                  <a:lnTo>
                    <a:pt x="316155" y="350194"/>
                  </a:lnTo>
                  <a:lnTo>
                    <a:pt x="316155" y="334276"/>
                  </a:lnTo>
                  <a:lnTo>
                    <a:pt x="71135" y="334276"/>
                  </a:lnTo>
                  <a:lnTo>
                    <a:pt x="71134" y="15917"/>
                  </a:lnTo>
                  <a:lnTo>
                    <a:pt x="316155" y="15917"/>
                  </a:lnTo>
                  <a:lnTo>
                    <a:pt x="316155" y="0"/>
                  </a:lnTo>
                  <a:close/>
                </a:path>
                <a:path w="316229" h="350519">
                  <a:moveTo>
                    <a:pt x="316155" y="15917"/>
                  </a:moveTo>
                  <a:lnTo>
                    <a:pt x="300347" y="15917"/>
                  </a:lnTo>
                  <a:lnTo>
                    <a:pt x="300348" y="334276"/>
                  </a:lnTo>
                  <a:lnTo>
                    <a:pt x="316155" y="334276"/>
                  </a:lnTo>
                  <a:lnTo>
                    <a:pt x="316155" y="15917"/>
                  </a:lnTo>
                  <a:close/>
                </a:path>
                <a:path w="316229" h="350519">
                  <a:moveTo>
                    <a:pt x="284540" y="302440"/>
                  </a:moveTo>
                  <a:lnTo>
                    <a:pt x="94847" y="302440"/>
                  </a:lnTo>
                  <a:lnTo>
                    <a:pt x="94847" y="318358"/>
                  </a:lnTo>
                  <a:lnTo>
                    <a:pt x="284540" y="318358"/>
                  </a:lnTo>
                  <a:lnTo>
                    <a:pt x="284540" y="302440"/>
                  </a:lnTo>
                  <a:close/>
                </a:path>
                <a:path w="316229" h="350519">
                  <a:moveTo>
                    <a:pt x="284540" y="270605"/>
                  </a:moveTo>
                  <a:lnTo>
                    <a:pt x="94847" y="270605"/>
                  </a:lnTo>
                  <a:lnTo>
                    <a:pt x="94847" y="286523"/>
                  </a:lnTo>
                  <a:lnTo>
                    <a:pt x="284540" y="286523"/>
                  </a:lnTo>
                  <a:lnTo>
                    <a:pt x="284540" y="270605"/>
                  </a:lnTo>
                  <a:close/>
                </a:path>
                <a:path w="316229" h="350519">
                  <a:moveTo>
                    <a:pt x="189693" y="87548"/>
                  </a:moveTo>
                  <a:lnTo>
                    <a:pt x="169524" y="88164"/>
                  </a:lnTo>
                  <a:lnTo>
                    <a:pt x="143223" y="91180"/>
                  </a:lnTo>
                  <a:lnTo>
                    <a:pt x="120397" y="98349"/>
                  </a:lnTo>
                  <a:lnTo>
                    <a:pt x="110654" y="111425"/>
                  </a:lnTo>
                  <a:lnTo>
                    <a:pt x="110654" y="114284"/>
                  </a:lnTo>
                  <a:lnTo>
                    <a:pt x="111688" y="116791"/>
                  </a:lnTo>
                  <a:lnTo>
                    <a:pt x="113486" y="119000"/>
                  </a:lnTo>
                  <a:lnTo>
                    <a:pt x="165981" y="224728"/>
                  </a:lnTo>
                  <a:lnTo>
                    <a:pt x="165982" y="262646"/>
                  </a:lnTo>
                  <a:lnTo>
                    <a:pt x="213405" y="262646"/>
                  </a:lnTo>
                  <a:lnTo>
                    <a:pt x="213405" y="246728"/>
                  </a:lnTo>
                  <a:lnTo>
                    <a:pt x="181789" y="246728"/>
                  </a:lnTo>
                  <a:lnTo>
                    <a:pt x="181789" y="220974"/>
                  </a:lnTo>
                  <a:lnTo>
                    <a:pt x="136783" y="130328"/>
                  </a:lnTo>
                  <a:lnTo>
                    <a:pt x="260275" y="130328"/>
                  </a:lnTo>
                  <a:lnTo>
                    <a:pt x="265709" y="119384"/>
                  </a:lnTo>
                  <a:lnTo>
                    <a:pt x="189693" y="119384"/>
                  </a:lnTo>
                  <a:lnTo>
                    <a:pt x="168281" y="118634"/>
                  </a:lnTo>
                  <a:lnTo>
                    <a:pt x="150988" y="116721"/>
                  </a:lnTo>
                  <a:lnTo>
                    <a:pt x="137999" y="114149"/>
                  </a:lnTo>
                  <a:lnTo>
                    <a:pt x="129498" y="111425"/>
                  </a:lnTo>
                  <a:lnTo>
                    <a:pt x="137999" y="108707"/>
                  </a:lnTo>
                  <a:lnTo>
                    <a:pt x="150988" y="106135"/>
                  </a:lnTo>
                  <a:lnTo>
                    <a:pt x="168281" y="104219"/>
                  </a:lnTo>
                  <a:lnTo>
                    <a:pt x="189693" y="103466"/>
                  </a:lnTo>
                  <a:lnTo>
                    <a:pt x="262802" y="103466"/>
                  </a:lnTo>
                  <a:lnTo>
                    <a:pt x="258989" y="98349"/>
                  </a:lnTo>
                  <a:lnTo>
                    <a:pt x="236165" y="91180"/>
                  </a:lnTo>
                  <a:lnTo>
                    <a:pt x="209865" y="88164"/>
                  </a:lnTo>
                  <a:lnTo>
                    <a:pt x="189693" y="87548"/>
                  </a:lnTo>
                  <a:close/>
                </a:path>
                <a:path w="316229" h="350519">
                  <a:moveTo>
                    <a:pt x="260275" y="130328"/>
                  </a:moveTo>
                  <a:lnTo>
                    <a:pt x="242609" y="130328"/>
                  </a:lnTo>
                  <a:lnTo>
                    <a:pt x="197597" y="220974"/>
                  </a:lnTo>
                  <a:lnTo>
                    <a:pt x="197597" y="246728"/>
                  </a:lnTo>
                  <a:lnTo>
                    <a:pt x="213405" y="246728"/>
                  </a:lnTo>
                  <a:lnTo>
                    <a:pt x="213405" y="224728"/>
                  </a:lnTo>
                  <a:lnTo>
                    <a:pt x="260275" y="130328"/>
                  </a:lnTo>
                  <a:close/>
                </a:path>
                <a:path w="316229" h="350519">
                  <a:moveTo>
                    <a:pt x="242609" y="130328"/>
                  </a:moveTo>
                  <a:lnTo>
                    <a:pt x="136783" y="130328"/>
                  </a:lnTo>
                  <a:lnTo>
                    <a:pt x="151494" y="132974"/>
                  </a:lnTo>
                  <a:lnTo>
                    <a:pt x="166358" y="134477"/>
                  </a:lnTo>
                  <a:lnTo>
                    <a:pt x="179661" y="135148"/>
                  </a:lnTo>
                  <a:lnTo>
                    <a:pt x="189693" y="135302"/>
                  </a:lnTo>
                  <a:lnTo>
                    <a:pt x="199729" y="135148"/>
                  </a:lnTo>
                  <a:lnTo>
                    <a:pt x="213037" y="134477"/>
                  </a:lnTo>
                  <a:lnTo>
                    <a:pt x="227901" y="132974"/>
                  </a:lnTo>
                  <a:lnTo>
                    <a:pt x="242609" y="130328"/>
                  </a:lnTo>
                  <a:close/>
                </a:path>
                <a:path w="316229" h="350519">
                  <a:moveTo>
                    <a:pt x="262802" y="103466"/>
                  </a:moveTo>
                  <a:lnTo>
                    <a:pt x="189693" y="103466"/>
                  </a:lnTo>
                  <a:lnTo>
                    <a:pt x="211111" y="104219"/>
                  </a:lnTo>
                  <a:lnTo>
                    <a:pt x="228409" y="106135"/>
                  </a:lnTo>
                  <a:lnTo>
                    <a:pt x="241399" y="108707"/>
                  </a:lnTo>
                  <a:lnTo>
                    <a:pt x="249894" y="111425"/>
                  </a:lnTo>
                  <a:lnTo>
                    <a:pt x="241399" y="114149"/>
                  </a:lnTo>
                  <a:lnTo>
                    <a:pt x="228409" y="116721"/>
                  </a:lnTo>
                  <a:lnTo>
                    <a:pt x="211111" y="118634"/>
                  </a:lnTo>
                  <a:lnTo>
                    <a:pt x="189693" y="119384"/>
                  </a:lnTo>
                  <a:lnTo>
                    <a:pt x="265709" y="119384"/>
                  </a:lnTo>
                  <a:lnTo>
                    <a:pt x="265900" y="119000"/>
                  </a:lnTo>
                  <a:lnTo>
                    <a:pt x="267691" y="116791"/>
                  </a:lnTo>
                  <a:lnTo>
                    <a:pt x="268732" y="114284"/>
                  </a:lnTo>
                  <a:lnTo>
                    <a:pt x="268732" y="111425"/>
                  </a:lnTo>
                  <a:lnTo>
                    <a:pt x="262802" y="103466"/>
                  </a:lnTo>
                  <a:close/>
                </a:path>
                <a:path w="316229" h="350519">
                  <a:moveTo>
                    <a:pt x="284539" y="63671"/>
                  </a:moveTo>
                  <a:lnTo>
                    <a:pt x="94846" y="63671"/>
                  </a:lnTo>
                  <a:lnTo>
                    <a:pt x="94846" y="79589"/>
                  </a:lnTo>
                  <a:lnTo>
                    <a:pt x="284539" y="79589"/>
                  </a:lnTo>
                  <a:lnTo>
                    <a:pt x="284539" y="63671"/>
                  </a:lnTo>
                  <a:close/>
                </a:path>
                <a:path w="316229" h="350519">
                  <a:moveTo>
                    <a:pt x="284539" y="31835"/>
                  </a:moveTo>
                  <a:lnTo>
                    <a:pt x="94846" y="31835"/>
                  </a:lnTo>
                  <a:lnTo>
                    <a:pt x="94846" y="47753"/>
                  </a:lnTo>
                  <a:lnTo>
                    <a:pt x="284539" y="47753"/>
                  </a:lnTo>
                  <a:lnTo>
                    <a:pt x="284539" y="31835"/>
                  </a:lnTo>
                  <a:close/>
                </a:path>
                <a:path w="316229" h="350519">
                  <a:moveTo>
                    <a:pt x="39519" y="0"/>
                  </a:moveTo>
                  <a:lnTo>
                    <a:pt x="0" y="0"/>
                  </a:lnTo>
                  <a:lnTo>
                    <a:pt x="0" y="350194"/>
                  </a:lnTo>
                  <a:lnTo>
                    <a:pt x="39520" y="350194"/>
                  </a:lnTo>
                  <a:lnTo>
                    <a:pt x="39520" y="334276"/>
                  </a:lnTo>
                  <a:lnTo>
                    <a:pt x="15808" y="334276"/>
                  </a:lnTo>
                  <a:lnTo>
                    <a:pt x="15807" y="15917"/>
                  </a:lnTo>
                  <a:lnTo>
                    <a:pt x="39519" y="15917"/>
                  </a:lnTo>
                  <a:lnTo>
                    <a:pt x="39519" y="0"/>
                  </a:lnTo>
                  <a:close/>
                </a:path>
              </a:pathLst>
            </a:custGeom>
            <a:solidFill>
              <a:srgbClr val="A066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1641094" y="2308987"/>
            <a:ext cx="3530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Sales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217801" y="2311654"/>
            <a:ext cx="906144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Opportunities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457565" y="1825244"/>
            <a:ext cx="3403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Sales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8353679" y="2474722"/>
            <a:ext cx="54737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eu_sales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5575553" y="2730754"/>
            <a:ext cx="1156970" cy="148590"/>
          </a:xfrm>
          <a:custGeom>
            <a:avLst/>
            <a:gdLst/>
            <a:ahLst/>
            <a:cxnLst/>
            <a:rect l="l" t="t" r="r" b="b"/>
            <a:pathLst>
              <a:path w="1156970" h="148589">
                <a:moveTo>
                  <a:pt x="1126921" y="74168"/>
                </a:moveTo>
                <a:lnTo>
                  <a:pt x="1059561" y="130301"/>
                </a:lnTo>
                <a:lnTo>
                  <a:pt x="1055497" y="133731"/>
                </a:lnTo>
                <a:lnTo>
                  <a:pt x="1054989" y="139700"/>
                </a:lnTo>
                <a:lnTo>
                  <a:pt x="1058291" y="143763"/>
                </a:lnTo>
                <a:lnTo>
                  <a:pt x="1061720" y="147828"/>
                </a:lnTo>
                <a:lnTo>
                  <a:pt x="1067689" y="148336"/>
                </a:lnTo>
                <a:lnTo>
                  <a:pt x="1071752" y="145034"/>
                </a:lnTo>
                <a:lnTo>
                  <a:pt x="1145296" y="83693"/>
                </a:lnTo>
                <a:lnTo>
                  <a:pt x="1141856" y="83693"/>
                </a:lnTo>
                <a:lnTo>
                  <a:pt x="1141856" y="81534"/>
                </a:lnTo>
                <a:lnTo>
                  <a:pt x="1135761" y="81534"/>
                </a:lnTo>
                <a:lnTo>
                  <a:pt x="1126921" y="74168"/>
                </a:lnTo>
                <a:close/>
              </a:path>
              <a:path w="1156970" h="148589">
                <a:moveTo>
                  <a:pt x="1115491" y="64643"/>
                </a:moveTo>
                <a:lnTo>
                  <a:pt x="0" y="64643"/>
                </a:lnTo>
                <a:lnTo>
                  <a:pt x="0" y="83693"/>
                </a:lnTo>
                <a:lnTo>
                  <a:pt x="1115491" y="83693"/>
                </a:lnTo>
                <a:lnTo>
                  <a:pt x="1126921" y="74168"/>
                </a:lnTo>
                <a:lnTo>
                  <a:pt x="1115491" y="64643"/>
                </a:lnTo>
                <a:close/>
              </a:path>
              <a:path w="1156970" h="148589">
                <a:moveTo>
                  <a:pt x="1145296" y="64643"/>
                </a:moveTo>
                <a:lnTo>
                  <a:pt x="1141856" y="64643"/>
                </a:lnTo>
                <a:lnTo>
                  <a:pt x="1141856" y="83693"/>
                </a:lnTo>
                <a:lnTo>
                  <a:pt x="1145296" y="83693"/>
                </a:lnTo>
                <a:lnTo>
                  <a:pt x="1156716" y="74168"/>
                </a:lnTo>
                <a:lnTo>
                  <a:pt x="1145296" y="64643"/>
                </a:lnTo>
                <a:close/>
              </a:path>
              <a:path w="1156970" h="148589">
                <a:moveTo>
                  <a:pt x="1135761" y="66801"/>
                </a:moveTo>
                <a:lnTo>
                  <a:pt x="1126921" y="74168"/>
                </a:lnTo>
                <a:lnTo>
                  <a:pt x="1135761" y="81534"/>
                </a:lnTo>
                <a:lnTo>
                  <a:pt x="1135761" y="66801"/>
                </a:lnTo>
                <a:close/>
              </a:path>
              <a:path w="1156970" h="148589">
                <a:moveTo>
                  <a:pt x="1141856" y="66801"/>
                </a:moveTo>
                <a:lnTo>
                  <a:pt x="1135761" y="66801"/>
                </a:lnTo>
                <a:lnTo>
                  <a:pt x="1135761" y="81534"/>
                </a:lnTo>
                <a:lnTo>
                  <a:pt x="1141856" y="81534"/>
                </a:lnTo>
                <a:lnTo>
                  <a:pt x="1141856" y="66801"/>
                </a:lnTo>
                <a:close/>
              </a:path>
              <a:path w="1156970" h="148589">
                <a:moveTo>
                  <a:pt x="1067689" y="0"/>
                </a:moveTo>
                <a:lnTo>
                  <a:pt x="1061720" y="508"/>
                </a:lnTo>
                <a:lnTo>
                  <a:pt x="1058291" y="4572"/>
                </a:lnTo>
                <a:lnTo>
                  <a:pt x="1054989" y="8636"/>
                </a:lnTo>
                <a:lnTo>
                  <a:pt x="1055497" y="14605"/>
                </a:lnTo>
                <a:lnTo>
                  <a:pt x="1059561" y="18034"/>
                </a:lnTo>
                <a:lnTo>
                  <a:pt x="1126921" y="74168"/>
                </a:lnTo>
                <a:lnTo>
                  <a:pt x="1135761" y="66801"/>
                </a:lnTo>
                <a:lnTo>
                  <a:pt x="1141856" y="66801"/>
                </a:lnTo>
                <a:lnTo>
                  <a:pt x="1141856" y="64643"/>
                </a:lnTo>
                <a:lnTo>
                  <a:pt x="1145296" y="64643"/>
                </a:lnTo>
                <a:lnTo>
                  <a:pt x="1071752" y="3301"/>
                </a:lnTo>
                <a:lnTo>
                  <a:pt x="1067689" y="0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626770" y="2365629"/>
            <a:ext cx="82486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1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7431658" y="2040712"/>
            <a:ext cx="507365" cy="3638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R="4445">
              <a:lnSpc>
                <a:spcPts val="1320"/>
              </a:lnSpc>
              <a:spcBef>
                <a:spcPts val="114"/>
              </a:spcBef>
            </a:pPr>
            <a:r>
              <a:rPr dirty="0" sz="115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150">
              <a:latin typeface="Trebuchet MS"/>
              <a:cs typeface="Trebuchet MS"/>
            </a:endParaRPr>
          </a:p>
          <a:p>
            <a:pPr algn="ctr" marR="5080">
              <a:lnSpc>
                <a:spcPts val="1320"/>
              </a:lnSpc>
            </a:pPr>
            <a:r>
              <a:rPr dirty="0" sz="1150" spc="-10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563236" y="3249548"/>
            <a:ext cx="818515" cy="41148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5080" indent="15240">
              <a:lnSpc>
                <a:spcPts val="1440"/>
              </a:lnSpc>
              <a:spcBef>
                <a:spcPts val="280"/>
              </a:spcBef>
            </a:pPr>
            <a:r>
              <a:rPr dirty="0" sz="1300" spc="11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3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20">
                <a:solidFill>
                  <a:srgbClr val="FFFFFF"/>
                </a:solidFill>
                <a:latin typeface="Trebuchet MS"/>
                <a:cs typeface="Trebuchet MS"/>
              </a:rPr>
              <a:t>Lake 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Formation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440803" y="3174872"/>
            <a:ext cx="5086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2383282" y="3736975"/>
            <a:ext cx="56197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591183" y="3113658"/>
            <a:ext cx="45529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Orders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5569458" y="3507866"/>
            <a:ext cx="1163320" cy="977265"/>
            <a:chOff x="5569458" y="3507866"/>
            <a:chExt cx="1163320" cy="977265"/>
          </a:xfrm>
        </p:grpSpPr>
        <p:pic>
          <p:nvPicPr>
            <p:cNvPr id="39" name="object 3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7906" y="4261103"/>
              <a:ext cx="474345" cy="144144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5569458" y="3507866"/>
              <a:ext cx="1163320" cy="977265"/>
            </a:xfrm>
            <a:custGeom>
              <a:avLst/>
              <a:gdLst/>
              <a:ahLst/>
              <a:cxnLst/>
              <a:rect l="l" t="t" r="r" b="b"/>
              <a:pathLst>
                <a:path w="1163320" h="977264">
                  <a:moveTo>
                    <a:pt x="1046988" y="957707"/>
                  </a:moveTo>
                  <a:lnTo>
                    <a:pt x="1042669" y="962025"/>
                  </a:lnTo>
                  <a:lnTo>
                    <a:pt x="1042669" y="972566"/>
                  </a:lnTo>
                  <a:lnTo>
                    <a:pt x="1046988" y="976757"/>
                  </a:lnTo>
                  <a:lnTo>
                    <a:pt x="1052194" y="976884"/>
                  </a:lnTo>
                  <a:lnTo>
                    <a:pt x="1162812" y="977138"/>
                  </a:lnTo>
                  <a:lnTo>
                    <a:pt x="1162401" y="974852"/>
                  </a:lnTo>
                  <a:lnTo>
                    <a:pt x="1145286" y="974852"/>
                  </a:lnTo>
                  <a:lnTo>
                    <a:pt x="1125214" y="958020"/>
                  </a:lnTo>
                  <a:lnTo>
                    <a:pt x="1052194" y="957834"/>
                  </a:lnTo>
                  <a:lnTo>
                    <a:pt x="1046988" y="957707"/>
                  </a:lnTo>
                  <a:close/>
                </a:path>
                <a:path w="1163320" h="977264">
                  <a:moveTo>
                    <a:pt x="1125214" y="958020"/>
                  </a:moveTo>
                  <a:lnTo>
                    <a:pt x="1145286" y="974852"/>
                  </a:lnTo>
                  <a:lnTo>
                    <a:pt x="1149991" y="969264"/>
                  </a:lnTo>
                  <a:lnTo>
                    <a:pt x="1141984" y="969264"/>
                  </a:lnTo>
                  <a:lnTo>
                    <a:pt x="1139970" y="958058"/>
                  </a:lnTo>
                  <a:lnTo>
                    <a:pt x="1125214" y="958020"/>
                  </a:lnTo>
                  <a:close/>
                </a:path>
                <a:path w="1163320" h="977264">
                  <a:moveTo>
                    <a:pt x="1137285" y="859663"/>
                  </a:moveTo>
                  <a:lnTo>
                    <a:pt x="1132077" y="860552"/>
                  </a:lnTo>
                  <a:lnTo>
                    <a:pt x="1126997" y="861568"/>
                  </a:lnTo>
                  <a:lnTo>
                    <a:pt x="1123568" y="866521"/>
                  </a:lnTo>
                  <a:lnTo>
                    <a:pt x="1124458" y="871728"/>
                  </a:lnTo>
                  <a:lnTo>
                    <a:pt x="1137354" y="943499"/>
                  </a:lnTo>
                  <a:lnTo>
                    <a:pt x="1157477" y="960374"/>
                  </a:lnTo>
                  <a:lnTo>
                    <a:pt x="1145286" y="974852"/>
                  </a:lnTo>
                  <a:lnTo>
                    <a:pt x="1162401" y="974852"/>
                  </a:lnTo>
                  <a:lnTo>
                    <a:pt x="1143253" y="868299"/>
                  </a:lnTo>
                  <a:lnTo>
                    <a:pt x="1142238" y="863092"/>
                  </a:lnTo>
                  <a:lnTo>
                    <a:pt x="1137285" y="859663"/>
                  </a:lnTo>
                  <a:close/>
                </a:path>
                <a:path w="1163320" h="977264">
                  <a:moveTo>
                    <a:pt x="1139970" y="958058"/>
                  </a:moveTo>
                  <a:lnTo>
                    <a:pt x="1141984" y="969264"/>
                  </a:lnTo>
                  <a:lnTo>
                    <a:pt x="1151382" y="958088"/>
                  </a:lnTo>
                  <a:lnTo>
                    <a:pt x="1139970" y="958058"/>
                  </a:lnTo>
                  <a:close/>
                </a:path>
                <a:path w="1163320" h="977264">
                  <a:moveTo>
                    <a:pt x="1137354" y="943499"/>
                  </a:moveTo>
                  <a:lnTo>
                    <a:pt x="1139970" y="958058"/>
                  </a:lnTo>
                  <a:lnTo>
                    <a:pt x="1151382" y="958088"/>
                  </a:lnTo>
                  <a:lnTo>
                    <a:pt x="1141984" y="969264"/>
                  </a:lnTo>
                  <a:lnTo>
                    <a:pt x="1149991" y="969264"/>
                  </a:lnTo>
                  <a:lnTo>
                    <a:pt x="1157477" y="960374"/>
                  </a:lnTo>
                  <a:lnTo>
                    <a:pt x="1137354" y="943499"/>
                  </a:lnTo>
                  <a:close/>
                </a:path>
                <a:path w="1163320" h="977264">
                  <a:moveTo>
                    <a:pt x="12191" y="0"/>
                  </a:moveTo>
                  <a:lnTo>
                    <a:pt x="0" y="14478"/>
                  </a:lnTo>
                  <a:lnTo>
                    <a:pt x="1125214" y="958020"/>
                  </a:lnTo>
                  <a:lnTo>
                    <a:pt x="1139970" y="958058"/>
                  </a:lnTo>
                  <a:lnTo>
                    <a:pt x="1137354" y="943499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EB965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 descr=""/>
          <p:cNvGrpSpPr/>
          <p:nvPr/>
        </p:nvGrpSpPr>
        <p:grpSpPr>
          <a:xfrm>
            <a:off x="7089393" y="3872229"/>
            <a:ext cx="4479925" cy="2326640"/>
            <a:chOff x="7089393" y="3872229"/>
            <a:chExt cx="4479925" cy="2326640"/>
          </a:xfrm>
        </p:grpSpPr>
        <p:sp>
          <p:nvSpPr>
            <p:cNvPr id="42" name="object 42" descr=""/>
            <p:cNvSpPr/>
            <p:nvPr/>
          </p:nvSpPr>
          <p:spPr>
            <a:xfrm>
              <a:off x="7095743" y="3878579"/>
              <a:ext cx="4467225" cy="2313940"/>
            </a:xfrm>
            <a:custGeom>
              <a:avLst/>
              <a:gdLst/>
              <a:ahLst/>
              <a:cxnLst/>
              <a:rect l="l" t="t" r="r" b="b"/>
              <a:pathLst>
                <a:path w="4467225" h="2313940">
                  <a:moveTo>
                    <a:pt x="0" y="2313432"/>
                  </a:moveTo>
                  <a:lnTo>
                    <a:pt x="4466844" y="2313432"/>
                  </a:lnTo>
                  <a:lnTo>
                    <a:pt x="4466844" y="0"/>
                  </a:lnTo>
                  <a:lnTo>
                    <a:pt x="0" y="0"/>
                  </a:lnTo>
                  <a:lnTo>
                    <a:pt x="0" y="2313432"/>
                  </a:lnTo>
                  <a:close/>
                </a:path>
              </a:pathLst>
            </a:custGeom>
            <a:ln w="12700">
              <a:solidFill>
                <a:srgbClr val="94A3E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22662" y="4382642"/>
              <a:ext cx="581025" cy="144271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25710" y="4629911"/>
              <a:ext cx="798957" cy="102362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11211" y="5189219"/>
              <a:ext cx="527303" cy="527304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8007730" y="4936997"/>
              <a:ext cx="248920" cy="339725"/>
            </a:xfrm>
            <a:custGeom>
              <a:avLst/>
              <a:gdLst/>
              <a:ahLst/>
              <a:cxnLst/>
              <a:rect l="l" t="t" r="r" b="b"/>
              <a:pathLst>
                <a:path w="248920" h="339725">
                  <a:moveTo>
                    <a:pt x="221600" y="24375"/>
                  </a:moveTo>
                  <a:lnTo>
                    <a:pt x="207252" y="28363"/>
                  </a:lnTo>
                  <a:lnTo>
                    <a:pt x="2921" y="323088"/>
                  </a:lnTo>
                  <a:lnTo>
                    <a:pt x="0" y="327405"/>
                  </a:lnTo>
                  <a:lnTo>
                    <a:pt x="1016" y="333374"/>
                  </a:lnTo>
                  <a:lnTo>
                    <a:pt x="5334" y="336295"/>
                  </a:lnTo>
                  <a:lnTo>
                    <a:pt x="9651" y="339343"/>
                  </a:lnTo>
                  <a:lnTo>
                    <a:pt x="15621" y="338200"/>
                  </a:lnTo>
                  <a:lnTo>
                    <a:pt x="18669" y="333882"/>
                  </a:lnTo>
                  <a:lnTo>
                    <a:pt x="222917" y="39225"/>
                  </a:lnTo>
                  <a:lnTo>
                    <a:pt x="221600" y="24375"/>
                  </a:lnTo>
                  <a:close/>
                </a:path>
                <a:path w="248920" h="339725">
                  <a:moveTo>
                    <a:pt x="239827" y="14881"/>
                  </a:moveTo>
                  <a:lnTo>
                    <a:pt x="237871" y="17652"/>
                  </a:lnTo>
                  <a:lnTo>
                    <a:pt x="222917" y="39225"/>
                  </a:lnTo>
                  <a:lnTo>
                    <a:pt x="229362" y="111887"/>
                  </a:lnTo>
                  <a:lnTo>
                    <a:pt x="229743" y="117093"/>
                  </a:lnTo>
                  <a:lnTo>
                    <a:pt x="234442" y="120903"/>
                  </a:lnTo>
                  <a:lnTo>
                    <a:pt x="239649" y="120522"/>
                  </a:lnTo>
                  <a:lnTo>
                    <a:pt x="244855" y="120014"/>
                  </a:lnTo>
                  <a:lnTo>
                    <a:pt x="248793" y="115443"/>
                  </a:lnTo>
                  <a:lnTo>
                    <a:pt x="248285" y="110108"/>
                  </a:lnTo>
                  <a:lnTo>
                    <a:pt x="239827" y="14881"/>
                  </a:lnTo>
                  <a:close/>
                </a:path>
                <a:path w="248920" h="339725">
                  <a:moveTo>
                    <a:pt x="224111" y="3979"/>
                  </a:moveTo>
                  <a:lnTo>
                    <a:pt x="126873" y="30860"/>
                  </a:lnTo>
                  <a:lnTo>
                    <a:pt x="123825" y="36068"/>
                  </a:lnTo>
                  <a:lnTo>
                    <a:pt x="126619" y="46227"/>
                  </a:lnTo>
                  <a:lnTo>
                    <a:pt x="131952" y="49275"/>
                  </a:lnTo>
                  <a:lnTo>
                    <a:pt x="207252" y="28363"/>
                  </a:lnTo>
                  <a:lnTo>
                    <a:pt x="222250" y="6731"/>
                  </a:lnTo>
                  <a:lnTo>
                    <a:pt x="224111" y="3979"/>
                  </a:lnTo>
                  <a:close/>
                </a:path>
                <a:path w="248920" h="339725">
                  <a:moveTo>
                    <a:pt x="239667" y="13081"/>
                  </a:moveTo>
                  <a:lnTo>
                    <a:pt x="220599" y="13081"/>
                  </a:lnTo>
                  <a:lnTo>
                    <a:pt x="232537" y="21335"/>
                  </a:lnTo>
                  <a:lnTo>
                    <a:pt x="221600" y="24375"/>
                  </a:lnTo>
                  <a:lnTo>
                    <a:pt x="222917" y="39225"/>
                  </a:lnTo>
                  <a:lnTo>
                    <a:pt x="237871" y="17652"/>
                  </a:lnTo>
                  <a:lnTo>
                    <a:pt x="239827" y="14881"/>
                  </a:lnTo>
                  <a:lnTo>
                    <a:pt x="239667" y="13081"/>
                  </a:lnTo>
                  <a:close/>
                </a:path>
                <a:path w="248920" h="339725">
                  <a:moveTo>
                    <a:pt x="231790" y="1856"/>
                  </a:moveTo>
                  <a:lnTo>
                    <a:pt x="224111" y="3979"/>
                  </a:lnTo>
                  <a:lnTo>
                    <a:pt x="222250" y="6731"/>
                  </a:lnTo>
                  <a:lnTo>
                    <a:pt x="207252" y="28363"/>
                  </a:lnTo>
                  <a:lnTo>
                    <a:pt x="221600" y="24375"/>
                  </a:lnTo>
                  <a:lnTo>
                    <a:pt x="220599" y="13081"/>
                  </a:lnTo>
                  <a:lnTo>
                    <a:pt x="239667" y="13081"/>
                  </a:lnTo>
                  <a:lnTo>
                    <a:pt x="239120" y="6922"/>
                  </a:lnTo>
                  <a:lnTo>
                    <a:pt x="235458" y="4444"/>
                  </a:lnTo>
                  <a:lnTo>
                    <a:pt x="231790" y="1856"/>
                  </a:lnTo>
                  <a:close/>
                </a:path>
                <a:path w="248920" h="339725">
                  <a:moveTo>
                    <a:pt x="220599" y="13081"/>
                  </a:moveTo>
                  <a:lnTo>
                    <a:pt x="221600" y="24375"/>
                  </a:lnTo>
                  <a:lnTo>
                    <a:pt x="232537" y="21335"/>
                  </a:lnTo>
                  <a:lnTo>
                    <a:pt x="220599" y="13081"/>
                  </a:lnTo>
                  <a:close/>
                </a:path>
                <a:path w="248920" h="339725">
                  <a:moveTo>
                    <a:pt x="239120" y="6922"/>
                  </a:moveTo>
                  <a:lnTo>
                    <a:pt x="239827" y="14881"/>
                  </a:lnTo>
                  <a:lnTo>
                    <a:pt x="240919" y="13334"/>
                  </a:lnTo>
                  <a:lnTo>
                    <a:pt x="239775" y="7365"/>
                  </a:lnTo>
                  <a:lnTo>
                    <a:pt x="239120" y="6922"/>
                  </a:lnTo>
                  <a:close/>
                </a:path>
                <a:path w="248920" h="339725">
                  <a:moveTo>
                    <a:pt x="238505" y="0"/>
                  </a:moveTo>
                  <a:lnTo>
                    <a:pt x="231790" y="1856"/>
                  </a:lnTo>
                  <a:lnTo>
                    <a:pt x="235458" y="4444"/>
                  </a:lnTo>
                  <a:lnTo>
                    <a:pt x="239120" y="6922"/>
                  </a:lnTo>
                  <a:lnTo>
                    <a:pt x="238505" y="0"/>
                  </a:lnTo>
                  <a:close/>
                </a:path>
                <a:path w="248920" h="339725">
                  <a:moveTo>
                    <a:pt x="231140" y="1396"/>
                  </a:moveTo>
                  <a:lnTo>
                    <a:pt x="225171" y="2412"/>
                  </a:lnTo>
                  <a:lnTo>
                    <a:pt x="224111" y="3979"/>
                  </a:lnTo>
                  <a:lnTo>
                    <a:pt x="231790" y="1856"/>
                  </a:lnTo>
                  <a:lnTo>
                    <a:pt x="231140" y="13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7496204" y="4280949"/>
              <a:ext cx="360045" cy="396875"/>
            </a:xfrm>
            <a:custGeom>
              <a:avLst/>
              <a:gdLst/>
              <a:ahLst/>
              <a:cxnLst/>
              <a:rect l="l" t="t" r="r" b="b"/>
              <a:pathLst>
                <a:path w="360045" h="396875">
                  <a:moveTo>
                    <a:pt x="359546" y="0"/>
                  </a:moveTo>
                  <a:lnTo>
                    <a:pt x="62920" y="0"/>
                  </a:lnTo>
                  <a:lnTo>
                    <a:pt x="62921" y="396699"/>
                  </a:lnTo>
                  <a:lnTo>
                    <a:pt x="359547" y="396699"/>
                  </a:lnTo>
                  <a:lnTo>
                    <a:pt x="359547" y="378667"/>
                  </a:lnTo>
                  <a:lnTo>
                    <a:pt x="80898" y="378667"/>
                  </a:lnTo>
                  <a:lnTo>
                    <a:pt x="80898" y="18031"/>
                  </a:lnTo>
                  <a:lnTo>
                    <a:pt x="359546" y="18031"/>
                  </a:lnTo>
                  <a:lnTo>
                    <a:pt x="359546" y="0"/>
                  </a:lnTo>
                  <a:close/>
                </a:path>
                <a:path w="360045" h="396875">
                  <a:moveTo>
                    <a:pt x="359546" y="18031"/>
                  </a:moveTo>
                  <a:lnTo>
                    <a:pt x="341569" y="18031"/>
                  </a:lnTo>
                  <a:lnTo>
                    <a:pt x="341569" y="378667"/>
                  </a:lnTo>
                  <a:lnTo>
                    <a:pt x="359547" y="378667"/>
                  </a:lnTo>
                  <a:lnTo>
                    <a:pt x="359546" y="18031"/>
                  </a:lnTo>
                  <a:close/>
                </a:path>
                <a:path w="360045" h="396875">
                  <a:moveTo>
                    <a:pt x="323592" y="342603"/>
                  </a:moveTo>
                  <a:lnTo>
                    <a:pt x="107864" y="342603"/>
                  </a:lnTo>
                  <a:lnTo>
                    <a:pt x="107864" y="360635"/>
                  </a:lnTo>
                  <a:lnTo>
                    <a:pt x="323592" y="360635"/>
                  </a:lnTo>
                  <a:lnTo>
                    <a:pt x="323592" y="342603"/>
                  </a:lnTo>
                  <a:close/>
                </a:path>
                <a:path w="360045" h="396875">
                  <a:moveTo>
                    <a:pt x="323592" y="306541"/>
                  </a:moveTo>
                  <a:lnTo>
                    <a:pt x="107864" y="306541"/>
                  </a:lnTo>
                  <a:lnTo>
                    <a:pt x="107864" y="324573"/>
                  </a:lnTo>
                  <a:lnTo>
                    <a:pt x="323592" y="324573"/>
                  </a:lnTo>
                  <a:lnTo>
                    <a:pt x="323592" y="306541"/>
                  </a:lnTo>
                  <a:close/>
                </a:path>
                <a:path w="360045" h="396875">
                  <a:moveTo>
                    <a:pt x="215728" y="99175"/>
                  </a:moveTo>
                  <a:lnTo>
                    <a:pt x="192790" y="99872"/>
                  </a:lnTo>
                  <a:lnTo>
                    <a:pt x="162880" y="103288"/>
                  </a:lnTo>
                  <a:lnTo>
                    <a:pt x="136922" y="111410"/>
                  </a:lnTo>
                  <a:lnTo>
                    <a:pt x="125841" y="126222"/>
                  </a:lnTo>
                  <a:lnTo>
                    <a:pt x="125841" y="129461"/>
                  </a:lnTo>
                  <a:lnTo>
                    <a:pt x="127017" y="132301"/>
                  </a:lnTo>
                  <a:lnTo>
                    <a:pt x="129062" y="134803"/>
                  </a:lnTo>
                  <a:lnTo>
                    <a:pt x="188762" y="254572"/>
                  </a:lnTo>
                  <a:lnTo>
                    <a:pt x="188762" y="297525"/>
                  </a:lnTo>
                  <a:lnTo>
                    <a:pt x="242694" y="297525"/>
                  </a:lnTo>
                  <a:lnTo>
                    <a:pt x="242694" y="279493"/>
                  </a:lnTo>
                  <a:lnTo>
                    <a:pt x="206739" y="279493"/>
                  </a:lnTo>
                  <a:lnTo>
                    <a:pt x="206739" y="250319"/>
                  </a:lnTo>
                  <a:lnTo>
                    <a:pt x="155556" y="147635"/>
                  </a:lnTo>
                  <a:lnTo>
                    <a:pt x="295997" y="147635"/>
                  </a:lnTo>
                  <a:lnTo>
                    <a:pt x="302176" y="135238"/>
                  </a:lnTo>
                  <a:lnTo>
                    <a:pt x="215728" y="135238"/>
                  </a:lnTo>
                  <a:lnTo>
                    <a:pt x="171710" y="132221"/>
                  </a:lnTo>
                  <a:lnTo>
                    <a:pt x="147272" y="126222"/>
                  </a:lnTo>
                  <a:lnTo>
                    <a:pt x="156939" y="123143"/>
                  </a:lnTo>
                  <a:lnTo>
                    <a:pt x="171710" y="120230"/>
                  </a:lnTo>
                  <a:lnTo>
                    <a:pt x="191377" y="118058"/>
                  </a:lnTo>
                  <a:lnTo>
                    <a:pt x="215728" y="117207"/>
                  </a:lnTo>
                  <a:lnTo>
                    <a:pt x="298871" y="117207"/>
                  </a:lnTo>
                  <a:lnTo>
                    <a:pt x="294535" y="111410"/>
                  </a:lnTo>
                  <a:lnTo>
                    <a:pt x="268578" y="103288"/>
                  </a:lnTo>
                  <a:lnTo>
                    <a:pt x="238668" y="99872"/>
                  </a:lnTo>
                  <a:lnTo>
                    <a:pt x="215728" y="99175"/>
                  </a:lnTo>
                  <a:close/>
                </a:path>
                <a:path w="360045" h="396875">
                  <a:moveTo>
                    <a:pt x="295997" y="147635"/>
                  </a:moveTo>
                  <a:lnTo>
                    <a:pt x="275907" y="147635"/>
                  </a:lnTo>
                  <a:lnTo>
                    <a:pt x="224717" y="250319"/>
                  </a:lnTo>
                  <a:lnTo>
                    <a:pt x="224717" y="279493"/>
                  </a:lnTo>
                  <a:lnTo>
                    <a:pt x="242694" y="279493"/>
                  </a:lnTo>
                  <a:lnTo>
                    <a:pt x="242694" y="254572"/>
                  </a:lnTo>
                  <a:lnTo>
                    <a:pt x="295997" y="147635"/>
                  </a:lnTo>
                  <a:close/>
                </a:path>
                <a:path w="360045" h="396875">
                  <a:moveTo>
                    <a:pt x="275907" y="147635"/>
                  </a:moveTo>
                  <a:lnTo>
                    <a:pt x="155556" y="147635"/>
                  </a:lnTo>
                  <a:lnTo>
                    <a:pt x="172286" y="150633"/>
                  </a:lnTo>
                  <a:lnTo>
                    <a:pt x="189190" y="152335"/>
                  </a:lnTo>
                  <a:lnTo>
                    <a:pt x="204319" y="153096"/>
                  </a:lnTo>
                  <a:lnTo>
                    <a:pt x="215728" y="153270"/>
                  </a:lnTo>
                  <a:lnTo>
                    <a:pt x="227142" y="153096"/>
                  </a:lnTo>
                  <a:lnTo>
                    <a:pt x="242275" y="152335"/>
                  </a:lnTo>
                  <a:lnTo>
                    <a:pt x="259180" y="150633"/>
                  </a:lnTo>
                  <a:lnTo>
                    <a:pt x="275907" y="147635"/>
                  </a:lnTo>
                  <a:close/>
                </a:path>
                <a:path w="360045" h="396875">
                  <a:moveTo>
                    <a:pt x="298871" y="117207"/>
                  </a:moveTo>
                  <a:lnTo>
                    <a:pt x="215728" y="117207"/>
                  </a:lnTo>
                  <a:lnTo>
                    <a:pt x="240085" y="118059"/>
                  </a:lnTo>
                  <a:lnTo>
                    <a:pt x="259757" y="120230"/>
                  </a:lnTo>
                  <a:lnTo>
                    <a:pt x="274530" y="123143"/>
                  </a:lnTo>
                  <a:lnTo>
                    <a:pt x="284191" y="126223"/>
                  </a:lnTo>
                  <a:lnTo>
                    <a:pt x="274530" y="129308"/>
                  </a:lnTo>
                  <a:lnTo>
                    <a:pt x="259757" y="132221"/>
                  </a:lnTo>
                  <a:lnTo>
                    <a:pt x="240085" y="134389"/>
                  </a:lnTo>
                  <a:lnTo>
                    <a:pt x="215728" y="135238"/>
                  </a:lnTo>
                  <a:lnTo>
                    <a:pt x="302176" y="135238"/>
                  </a:lnTo>
                  <a:lnTo>
                    <a:pt x="302393" y="134803"/>
                  </a:lnTo>
                  <a:lnTo>
                    <a:pt x="304431" y="132301"/>
                  </a:lnTo>
                  <a:lnTo>
                    <a:pt x="305614" y="129461"/>
                  </a:lnTo>
                  <a:lnTo>
                    <a:pt x="305614" y="126223"/>
                  </a:lnTo>
                  <a:lnTo>
                    <a:pt x="298871" y="117207"/>
                  </a:lnTo>
                  <a:close/>
                </a:path>
                <a:path w="360045" h="396875">
                  <a:moveTo>
                    <a:pt x="323592" y="72127"/>
                  </a:moveTo>
                  <a:lnTo>
                    <a:pt x="107864" y="72127"/>
                  </a:lnTo>
                  <a:lnTo>
                    <a:pt x="107864" y="90159"/>
                  </a:lnTo>
                  <a:lnTo>
                    <a:pt x="323592" y="90159"/>
                  </a:lnTo>
                  <a:lnTo>
                    <a:pt x="323592" y="72127"/>
                  </a:lnTo>
                  <a:close/>
                </a:path>
                <a:path w="360045" h="396875">
                  <a:moveTo>
                    <a:pt x="323592" y="36063"/>
                  </a:moveTo>
                  <a:lnTo>
                    <a:pt x="107864" y="36063"/>
                  </a:lnTo>
                  <a:lnTo>
                    <a:pt x="107864" y="54095"/>
                  </a:lnTo>
                  <a:lnTo>
                    <a:pt x="323592" y="54095"/>
                  </a:lnTo>
                  <a:lnTo>
                    <a:pt x="323592" y="36063"/>
                  </a:lnTo>
                  <a:close/>
                </a:path>
                <a:path w="360045" h="396875">
                  <a:moveTo>
                    <a:pt x="44943" y="0"/>
                  </a:moveTo>
                  <a:lnTo>
                    <a:pt x="0" y="0"/>
                  </a:lnTo>
                  <a:lnTo>
                    <a:pt x="0" y="396699"/>
                  </a:lnTo>
                  <a:lnTo>
                    <a:pt x="44943" y="396699"/>
                  </a:lnTo>
                  <a:lnTo>
                    <a:pt x="44943" y="378667"/>
                  </a:lnTo>
                  <a:lnTo>
                    <a:pt x="17977" y="378667"/>
                  </a:lnTo>
                  <a:lnTo>
                    <a:pt x="17977" y="18031"/>
                  </a:lnTo>
                  <a:lnTo>
                    <a:pt x="44943" y="18031"/>
                  </a:lnTo>
                  <a:lnTo>
                    <a:pt x="44943" y="0"/>
                  </a:lnTo>
                  <a:close/>
                </a:path>
              </a:pathLst>
            </a:custGeom>
            <a:solidFill>
              <a:srgbClr val="A066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" name="object 48" descr=""/>
          <p:cNvGrpSpPr/>
          <p:nvPr/>
        </p:nvGrpSpPr>
        <p:grpSpPr>
          <a:xfrm>
            <a:off x="8175117" y="1613916"/>
            <a:ext cx="3072130" cy="1406525"/>
            <a:chOff x="8175117" y="1613916"/>
            <a:chExt cx="3072130" cy="1406525"/>
          </a:xfrm>
        </p:grpSpPr>
        <p:sp>
          <p:nvSpPr>
            <p:cNvPr id="49" name="object 49" descr=""/>
            <p:cNvSpPr/>
            <p:nvPr/>
          </p:nvSpPr>
          <p:spPr>
            <a:xfrm>
              <a:off x="8175117" y="2855722"/>
              <a:ext cx="799465" cy="148590"/>
            </a:xfrm>
            <a:custGeom>
              <a:avLst/>
              <a:gdLst/>
              <a:ahLst/>
              <a:cxnLst/>
              <a:rect l="l" t="t" r="r" b="b"/>
              <a:pathLst>
                <a:path w="799465" h="148589">
                  <a:moveTo>
                    <a:pt x="769289" y="74167"/>
                  </a:moveTo>
                  <a:lnTo>
                    <a:pt x="701928" y="130301"/>
                  </a:lnTo>
                  <a:lnTo>
                    <a:pt x="697864" y="133730"/>
                  </a:lnTo>
                  <a:lnTo>
                    <a:pt x="697356" y="139700"/>
                  </a:lnTo>
                  <a:lnTo>
                    <a:pt x="700658" y="143763"/>
                  </a:lnTo>
                  <a:lnTo>
                    <a:pt x="704087" y="147827"/>
                  </a:lnTo>
                  <a:lnTo>
                    <a:pt x="710056" y="148336"/>
                  </a:lnTo>
                  <a:lnTo>
                    <a:pt x="714121" y="145033"/>
                  </a:lnTo>
                  <a:lnTo>
                    <a:pt x="790252" y="81533"/>
                  </a:lnTo>
                  <a:lnTo>
                    <a:pt x="778128" y="81533"/>
                  </a:lnTo>
                  <a:lnTo>
                    <a:pt x="769289" y="74167"/>
                  </a:lnTo>
                  <a:close/>
                </a:path>
                <a:path w="799465" h="148589">
                  <a:moveTo>
                    <a:pt x="757859" y="64642"/>
                  </a:moveTo>
                  <a:lnTo>
                    <a:pt x="4317" y="64642"/>
                  </a:lnTo>
                  <a:lnTo>
                    <a:pt x="0" y="68961"/>
                  </a:lnTo>
                  <a:lnTo>
                    <a:pt x="0" y="79375"/>
                  </a:lnTo>
                  <a:lnTo>
                    <a:pt x="4317" y="83692"/>
                  </a:lnTo>
                  <a:lnTo>
                    <a:pt x="757859" y="83692"/>
                  </a:lnTo>
                  <a:lnTo>
                    <a:pt x="769289" y="74167"/>
                  </a:lnTo>
                  <a:lnTo>
                    <a:pt x="757859" y="64642"/>
                  </a:lnTo>
                  <a:close/>
                </a:path>
                <a:path w="799465" h="148589">
                  <a:moveTo>
                    <a:pt x="793750" y="78616"/>
                  </a:moveTo>
                  <a:lnTo>
                    <a:pt x="787664" y="83692"/>
                  </a:lnTo>
                  <a:lnTo>
                    <a:pt x="789431" y="83692"/>
                  </a:lnTo>
                  <a:lnTo>
                    <a:pt x="793750" y="79375"/>
                  </a:lnTo>
                  <a:lnTo>
                    <a:pt x="793750" y="78616"/>
                  </a:lnTo>
                  <a:close/>
                </a:path>
                <a:path w="799465" h="148589">
                  <a:moveTo>
                    <a:pt x="778128" y="66801"/>
                  </a:moveTo>
                  <a:lnTo>
                    <a:pt x="769289" y="74167"/>
                  </a:lnTo>
                  <a:lnTo>
                    <a:pt x="778128" y="81533"/>
                  </a:lnTo>
                  <a:lnTo>
                    <a:pt x="778128" y="66801"/>
                  </a:lnTo>
                  <a:close/>
                </a:path>
                <a:path w="799465" h="148589">
                  <a:moveTo>
                    <a:pt x="790252" y="66801"/>
                  </a:moveTo>
                  <a:lnTo>
                    <a:pt x="778128" y="66801"/>
                  </a:lnTo>
                  <a:lnTo>
                    <a:pt x="778128" y="81533"/>
                  </a:lnTo>
                  <a:lnTo>
                    <a:pt x="790252" y="81533"/>
                  </a:lnTo>
                  <a:lnTo>
                    <a:pt x="793750" y="78616"/>
                  </a:lnTo>
                  <a:lnTo>
                    <a:pt x="793750" y="69719"/>
                  </a:lnTo>
                  <a:lnTo>
                    <a:pt x="790252" y="66801"/>
                  </a:lnTo>
                  <a:close/>
                </a:path>
                <a:path w="799465" h="148589">
                  <a:moveTo>
                    <a:pt x="793750" y="69719"/>
                  </a:moveTo>
                  <a:lnTo>
                    <a:pt x="793750" y="78616"/>
                  </a:lnTo>
                  <a:lnTo>
                    <a:pt x="799083" y="74167"/>
                  </a:lnTo>
                  <a:lnTo>
                    <a:pt x="793750" y="69719"/>
                  </a:lnTo>
                  <a:close/>
                </a:path>
                <a:path w="799465" h="148589">
                  <a:moveTo>
                    <a:pt x="710056" y="0"/>
                  </a:moveTo>
                  <a:lnTo>
                    <a:pt x="704087" y="507"/>
                  </a:lnTo>
                  <a:lnTo>
                    <a:pt x="700658" y="4572"/>
                  </a:lnTo>
                  <a:lnTo>
                    <a:pt x="697356" y="8636"/>
                  </a:lnTo>
                  <a:lnTo>
                    <a:pt x="697864" y="14604"/>
                  </a:lnTo>
                  <a:lnTo>
                    <a:pt x="701928" y="18033"/>
                  </a:lnTo>
                  <a:lnTo>
                    <a:pt x="769289" y="74167"/>
                  </a:lnTo>
                  <a:lnTo>
                    <a:pt x="778128" y="66801"/>
                  </a:lnTo>
                  <a:lnTo>
                    <a:pt x="790252" y="66801"/>
                  </a:lnTo>
                  <a:lnTo>
                    <a:pt x="714121" y="3301"/>
                  </a:lnTo>
                  <a:lnTo>
                    <a:pt x="710056" y="0"/>
                  </a:lnTo>
                  <a:close/>
                </a:path>
                <a:path w="799465" h="148589">
                  <a:moveTo>
                    <a:pt x="789431" y="64642"/>
                  </a:moveTo>
                  <a:lnTo>
                    <a:pt x="787664" y="64642"/>
                  </a:lnTo>
                  <a:lnTo>
                    <a:pt x="793750" y="69719"/>
                  </a:lnTo>
                  <a:lnTo>
                    <a:pt x="793750" y="68961"/>
                  </a:lnTo>
                  <a:lnTo>
                    <a:pt x="789431" y="646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9035796" y="1990344"/>
              <a:ext cx="347980" cy="394970"/>
            </a:xfrm>
            <a:custGeom>
              <a:avLst/>
              <a:gdLst/>
              <a:ahLst/>
              <a:cxnLst/>
              <a:rect l="l" t="t" r="r" b="b"/>
              <a:pathLst>
                <a:path w="347979" h="394969">
                  <a:moveTo>
                    <a:pt x="344550" y="0"/>
                  </a:moveTo>
                  <a:lnTo>
                    <a:pt x="333780" y="49248"/>
                  </a:lnTo>
                  <a:lnTo>
                    <a:pt x="315753" y="95621"/>
                  </a:lnTo>
                  <a:lnTo>
                    <a:pt x="291035" y="138501"/>
                  </a:lnTo>
                  <a:lnTo>
                    <a:pt x="260191" y="177276"/>
                  </a:lnTo>
                  <a:lnTo>
                    <a:pt x="223786" y="211329"/>
                  </a:lnTo>
                  <a:lnTo>
                    <a:pt x="182387" y="240047"/>
                  </a:lnTo>
                  <a:lnTo>
                    <a:pt x="136559" y="262815"/>
                  </a:lnTo>
                  <a:lnTo>
                    <a:pt x="86868" y="279018"/>
                  </a:lnTo>
                  <a:lnTo>
                    <a:pt x="86868" y="250062"/>
                  </a:lnTo>
                  <a:lnTo>
                    <a:pt x="0" y="332993"/>
                  </a:lnTo>
                  <a:lnTo>
                    <a:pt x="86868" y="394842"/>
                  </a:lnTo>
                  <a:lnTo>
                    <a:pt x="86868" y="365886"/>
                  </a:lnTo>
                  <a:lnTo>
                    <a:pt x="131713" y="351651"/>
                  </a:lnTo>
                  <a:lnTo>
                    <a:pt x="173273" y="332190"/>
                  </a:lnTo>
                  <a:lnTo>
                    <a:pt x="211214" y="307977"/>
                  </a:lnTo>
                  <a:lnTo>
                    <a:pt x="245204" y="279484"/>
                  </a:lnTo>
                  <a:lnTo>
                    <a:pt x="274909" y="247186"/>
                  </a:lnTo>
                  <a:lnTo>
                    <a:pt x="299998" y="211557"/>
                  </a:lnTo>
                  <a:lnTo>
                    <a:pt x="320137" y="173068"/>
                  </a:lnTo>
                  <a:lnTo>
                    <a:pt x="334995" y="132195"/>
                  </a:lnTo>
                  <a:lnTo>
                    <a:pt x="344238" y="89410"/>
                  </a:lnTo>
                  <a:lnTo>
                    <a:pt x="347534" y="45187"/>
                  </a:lnTo>
                  <a:lnTo>
                    <a:pt x="344550" y="0"/>
                  </a:lnTo>
                  <a:close/>
                </a:path>
              </a:pathLst>
            </a:custGeom>
            <a:solidFill>
              <a:srgbClr val="77AC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9035796" y="1613916"/>
              <a:ext cx="347980" cy="420370"/>
            </a:xfrm>
            <a:custGeom>
              <a:avLst/>
              <a:gdLst/>
              <a:ahLst/>
              <a:cxnLst/>
              <a:rect l="l" t="t" r="r" b="b"/>
              <a:pathLst>
                <a:path w="347979" h="420369">
                  <a:moveTo>
                    <a:pt x="0" y="0"/>
                  </a:moveTo>
                  <a:lnTo>
                    <a:pt x="0" y="86868"/>
                  </a:lnTo>
                  <a:lnTo>
                    <a:pt x="47148" y="89908"/>
                  </a:lnTo>
                  <a:lnTo>
                    <a:pt x="92369" y="98763"/>
                  </a:lnTo>
                  <a:lnTo>
                    <a:pt x="135249" y="113037"/>
                  </a:lnTo>
                  <a:lnTo>
                    <a:pt x="175372" y="132334"/>
                  </a:lnTo>
                  <a:lnTo>
                    <a:pt x="212327" y="156254"/>
                  </a:lnTo>
                  <a:lnTo>
                    <a:pt x="245697" y="184404"/>
                  </a:lnTo>
                  <a:lnTo>
                    <a:pt x="275069" y="216384"/>
                  </a:lnTo>
                  <a:lnTo>
                    <a:pt x="300030" y="251798"/>
                  </a:lnTo>
                  <a:lnTo>
                    <a:pt x="320165" y="290250"/>
                  </a:lnTo>
                  <a:lnTo>
                    <a:pt x="335059" y="331343"/>
                  </a:lnTo>
                  <a:lnTo>
                    <a:pt x="344299" y="374679"/>
                  </a:lnTo>
                  <a:lnTo>
                    <a:pt x="347472" y="419862"/>
                  </a:lnTo>
                  <a:lnTo>
                    <a:pt x="347472" y="332994"/>
                  </a:lnTo>
                  <a:lnTo>
                    <a:pt x="344299" y="287811"/>
                  </a:lnTo>
                  <a:lnTo>
                    <a:pt x="335059" y="244475"/>
                  </a:lnTo>
                  <a:lnTo>
                    <a:pt x="320165" y="203382"/>
                  </a:lnTo>
                  <a:lnTo>
                    <a:pt x="300030" y="164930"/>
                  </a:lnTo>
                  <a:lnTo>
                    <a:pt x="275069" y="129516"/>
                  </a:lnTo>
                  <a:lnTo>
                    <a:pt x="245697" y="97536"/>
                  </a:lnTo>
                  <a:lnTo>
                    <a:pt x="212327" y="69386"/>
                  </a:lnTo>
                  <a:lnTo>
                    <a:pt x="175372" y="45466"/>
                  </a:lnTo>
                  <a:lnTo>
                    <a:pt x="135249" y="26169"/>
                  </a:lnTo>
                  <a:lnTo>
                    <a:pt x="92369" y="11895"/>
                  </a:lnTo>
                  <a:lnTo>
                    <a:pt x="47148" y="3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8A3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09376" y="2819400"/>
              <a:ext cx="237744" cy="199644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41143" y="2828028"/>
              <a:ext cx="209178" cy="183440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30746" y="2821266"/>
              <a:ext cx="213330" cy="197043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227566" y="2641854"/>
              <a:ext cx="148335" cy="140081"/>
            </a:xfrm>
            <a:prstGeom prst="rect">
              <a:avLst/>
            </a:prstGeom>
          </p:spPr>
        </p:pic>
        <p:sp>
          <p:nvSpPr>
            <p:cNvPr id="56" name="object 56" descr=""/>
            <p:cNvSpPr/>
            <p:nvPr/>
          </p:nvSpPr>
          <p:spPr>
            <a:xfrm>
              <a:off x="9231122" y="2845180"/>
              <a:ext cx="134620" cy="165735"/>
            </a:xfrm>
            <a:custGeom>
              <a:avLst/>
              <a:gdLst/>
              <a:ahLst/>
              <a:cxnLst/>
              <a:rect l="l" t="t" r="r" b="b"/>
              <a:pathLst>
                <a:path w="134620" h="165735">
                  <a:moveTo>
                    <a:pt x="5842" y="129413"/>
                  </a:moveTo>
                  <a:lnTo>
                    <a:pt x="5842" y="41021"/>
                  </a:lnTo>
                </a:path>
                <a:path w="134620" h="165735">
                  <a:moveTo>
                    <a:pt x="127761" y="41148"/>
                  </a:moveTo>
                  <a:lnTo>
                    <a:pt x="127761" y="129413"/>
                  </a:lnTo>
                </a:path>
                <a:path w="134620" h="165735">
                  <a:moveTo>
                    <a:pt x="15239" y="64008"/>
                  </a:moveTo>
                  <a:lnTo>
                    <a:pt x="42163" y="64008"/>
                  </a:lnTo>
                  <a:lnTo>
                    <a:pt x="42163" y="41122"/>
                  </a:lnTo>
                  <a:lnTo>
                    <a:pt x="15239" y="41122"/>
                  </a:lnTo>
                  <a:lnTo>
                    <a:pt x="15239" y="64008"/>
                  </a:lnTo>
                  <a:close/>
                </a:path>
                <a:path w="134620" h="165735">
                  <a:moveTo>
                    <a:pt x="53339" y="64008"/>
                  </a:moveTo>
                  <a:lnTo>
                    <a:pt x="80263" y="64008"/>
                  </a:lnTo>
                  <a:lnTo>
                    <a:pt x="80263" y="41122"/>
                  </a:lnTo>
                  <a:lnTo>
                    <a:pt x="53339" y="41122"/>
                  </a:lnTo>
                  <a:lnTo>
                    <a:pt x="53339" y="64008"/>
                  </a:lnTo>
                  <a:close/>
                </a:path>
                <a:path w="134620" h="165735">
                  <a:moveTo>
                    <a:pt x="91439" y="64008"/>
                  </a:moveTo>
                  <a:lnTo>
                    <a:pt x="118363" y="64008"/>
                  </a:lnTo>
                  <a:lnTo>
                    <a:pt x="118363" y="41122"/>
                  </a:lnTo>
                  <a:lnTo>
                    <a:pt x="91439" y="41122"/>
                  </a:lnTo>
                  <a:lnTo>
                    <a:pt x="91439" y="64008"/>
                  </a:lnTo>
                  <a:close/>
                </a:path>
                <a:path w="134620" h="165735">
                  <a:moveTo>
                    <a:pt x="15239" y="94615"/>
                  </a:moveTo>
                  <a:lnTo>
                    <a:pt x="42163" y="94615"/>
                  </a:lnTo>
                  <a:lnTo>
                    <a:pt x="42163" y="73075"/>
                  </a:lnTo>
                  <a:lnTo>
                    <a:pt x="15239" y="73075"/>
                  </a:lnTo>
                  <a:lnTo>
                    <a:pt x="15239" y="94615"/>
                  </a:lnTo>
                  <a:close/>
                </a:path>
                <a:path w="134620" h="165735">
                  <a:moveTo>
                    <a:pt x="53339" y="94615"/>
                  </a:moveTo>
                  <a:lnTo>
                    <a:pt x="80263" y="94615"/>
                  </a:lnTo>
                  <a:lnTo>
                    <a:pt x="80263" y="73075"/>
                  </a:lnTo>
                  <a:lnTo>
                    <a:pt x="53339" y="73075"/>
                  </a:lnTo>
                  <a:lnTo>
                    <a:pt x="53339" y="94615"/>
                  </a:lnTo>
                  <a:close/>
                </a:path>
                <a:path w="134620" h="165735">
                  <a:moveTo>
                    <a:pt x="91439" y="94615"/>
                  </a:moveTo>
                  <a:lnTo>
                    <a:pt x="118363" y="94615"/>
                  </a:lnTo>
                  <a:lnTo>
                    <a:pt x="118363" y="73075"/>
                  </a:lnTo>
                  <a:lnTo>
                    <a:pt x="91439" y="73075"/>
                  </a:lnTo>
                  <a:lnTo>
                    <a:pt x="91439" y="94615"/>
                  </a:lnTo>
                  <a:close/>
                </a:path>
                <a:path w="134620" h="165735">
                  <a:moveTo>
                    <a:pt x="15239" y="126619"/>
                  </a:moveTo>
                  <a:lnTo>
                    <a:pt x="42163" y="126619"/>
                  </a:lnTo>
                  <a:lnTo>
                    <a:pt x="42163" y="105079"/>
                  </a:lnTo>
                  <a:lnTo>
                    <a:pt x="15239" y="105079"/>
                  </a:lnTo>
                  <a:lnTo>
                    <a:pt x="15239" y="126619"/>
                  </a:lnTo>
                  <a:close/>
                </a:path>
                <a:path w="134620" h="165735">
                  <a:moveTo>
                    <a:pt x="53339" y="126619"/>
                  </a:moveTo>
                  <a:lnTo>
                    <a:pt x="80263" y="126619"/>
                  </a:lnTo>
                  <a:lnTo>
                    <a:pt x="80263" y="105079"/>
                  </a:lnTo>
                  <a:lnTo>
                    <a:pt x="53339" y="105079"/>
                  </a:lnTo>
                  <a:lnTo>
                    <a:pt x="53339" y="126619"/>
                  </a:lnTo>
                  <a:close/>
                </a:path>
                <a:path w="134620" h="165735">
                  <a:moveTo>
                    <a:pt x="91439" y="126619"/>
                  </a:moveTo>
                  <a:lnTo>
                    <a:pt x="118363" y="126619"/>
                  </a:lnTo>
                  <a:lnTo>
                    <a:pt x="118363" y="105079"/>
                  </a:lnTo>
                  <a:lnTo>
                    <a:pt x="91439" y="105079"/>
                  </a:lnTo>
                  <a:lnTo>
                    <a:pt x="91439" y="126619"/>
                  </a:lnTo>
                  <a:close/>
                </a:path>
                <a:path w="134620" h="165735">
                  <a:moveTo>
                    <a:pt x="114046" y="10541"/>
                  </a:moveTo>
                  <a:lnTo>
                    <a:pt x="114046" y="0"/>
                  </a:lnTo>
                  <a:lnTo>
                    <a:pt x="19684" y="0"/>
                  </a:lnTo>
                  <a:lnTo>
                    <a:pt x="19684" y="10541"/>
                  </a:lnTo>
                  <a:lnTo>
                    <a:pt x="0" y="10541"/>
                  </a:lnTo>
                  <a:lnTo>
                    <a:pt x="0" y="32385"/>
                  </a:lnTo>
                  <a:lnTo>
                    <a:pt x="133984" y="32385"/>
                  </a:lnTo>
                  <a:lnTo>
                    <a:pt x="133984" y="10541"/>
                  </a:lnTo>
                  <a:lnTo>
                    <a:pt x="114046" y="10541"/>
                  </a:lnTo>
                  <a:close/>
                </a:path>
                <a:path w="134620" h="165735">
                  <a:moveTo>
                    <a:pt x="102107" y="10795"/>
                  </a:moveTo>
                  <a:lnTo>
                    <a:pt x="129158" y="10795"/>
                  </a:lnTo>
                </a:path>
                <a:path w="134620" h="165735">
                  <a:moveTo>
                    <a:pt x="15239" y="10795"/>
                  </a:moveTo>
                  <a:lnTo>
                    <a:pt x="79882" y="10795"/>
                  </a:lnTo>
                </a:path>
                <a:path w="134620" h="165735">
                  <a:moveTo>
                    <a:pt x="0" y="165227"/>
                  </a:moveTo>
                  <a:lnTo>
                    <a:pt x="134010" y="165227"/>
                  </a:lnTo>
                  <a:lnTo>
                    <a:pt x="134010" y="150877"/>
                  </a:lnTo>
                  <a:lnTo>
                    <a:pt x="0" y="150877"/>
                  </a:lnTo>
                  <a:lnTo>
                    <a:pt x="0" y="165227"/>
                  </a:lnTo>
                  <a:close/>
                </a:path>
                <a:path w="134620" h="165735">
                  <a:moveTo>
                    <a:pt x="0" y="151511"/>
                  </a:moveTo>
                  <a:lnTo>
                    <a:pt x="134010" y="151511"/>
                  </a:lnTo>
                  <a:lnTo>
                    <a:pt x="134010" y="137161"/>
                  </a:lnTo>
                  <a:lnTo>
                    <a:pt x="0" y="137161"/>
                  </a:lnTo>
                  <a:lnTo>
                    <a:pt x="0" y="15151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66122" y="2641854"/>
              <a:ext cx="148335" cy="140081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62006" y="2641854"/>
              <a:ext cx="148336" cy="140081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065510" y="2641854"/>
              <a:ext cx="148336" cy="140081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647682" y="2405380"/>
              <a:ext cx="1208151" cy="106934"/>
            </a:xfrm>
            <a:prstGeom prst="rect">
              <a:avLst/>
            </a:prstGeom>
          </p:spPr>
        </p:pic>
      </p:grpSp>
      <p:sp>
        <p:nvSpPr>
          <p:cNvPr id="61" name="object 61" descr=""/>
          <p:cNvSpPr txBox="1"/>
          <p:nvPr/>
        </p:nvSpPr>
        <p:spPr>
          <a:xfrm>
            <a:off x="7172832" y="3931107"/>
            <a:ext cx="1778000" cy="1419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94A3ED"/>
                </a:solidFill>
                <a:latin typeface="Trebuchet MS"/>
                <a:cs typeface="Trebuchet MS"/>
              </a:rPr>
              <a:t>Consumer</a:t>
            </a:r>
            <a:r>
              <a:rPr dirty="0" sz="1200" spc="140">
                <a:solidFill>
                  <a:srgbClr val="94A3ED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94A3ED"/>
                </a:solidFill>
                <a:latin typeface="Trebuchet MS"/>
                <a:cs typeface="Trebuchet MS"/>
              </a:rPr>
              <a:t>N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200">
              <a:latin typeface="Trebuchet MS"/>
              <a:cs typeface="Trebuchet MS"/>
            </a:endParaRPr>
          </a:p>
          <a:p>
            <a:pPr marL="1207770">
              <a:lnSpc>
                <a:spcPct val="100000"/>
              </a:lnSpc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Orders</a:t>
            </a:r>
            <a:endParaRPr sz="1100">
              <a:latin typeface="Trebuchet MS"/>
              <a:cs typeface="Trebuchet MS"/>
            </a:endParaRPr>
          </a:p>
          <a:p>
            <a:pPr marL="255270" marR="1019810" indent="89535">
              <a:lnSpc>
                <a:spcPts val="1260"/>
              </a:lnSpc>
              <a:spcBef>
                <a:spcPts val="560"/>
              </a:spcBef>
            </a:pPr>
            <a:r>
              <a:rPr dirty="0" sz="115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150" spc="-10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sz="1150">
              <a:latin typeface="Trebuchet MS"/>
              <a:cs typeface="Trebuchet MS"/>
            </a:endParaRPr>
          </a:p>
          <a:p>
            <a:pPr marL="1081405">
              <a:lnSpc>
                <a:spcPct val="100000"/>
              </a:lnSpc>
              <a:spcBef>
                <a:spcPts val="509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eu_orders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62" name="object 62" descr=""/>
          <p:cNvGrpSpPr/>
          <p:nvPr/>
        </p:nvGrpSpPr>
        <p:grpSpPr>
          <a:xfrm>
            <a:off x="8121650" y="4110389"/>
            <a:ext cx="3069590" cy="1591945"/>
            <a:chOff x="8121650" y="4110389"/>
            <a:chExt cx="3069590" cy="1591945"/>
          </a:xfrm>
        </p:grpSpPr>
        <p:sp>
          <p:nvSpPr>
            <p:cNvPr id="63" name="object 63" descr=""/>
            <p:cNvSpPr/>
            <p:nvPr/>
          </p:nvSpPr>
          <p:spPr>
            <a:xfrm>
              <a:off x="8121650" y="5528691"/>
              <a:ext cx="556895" cy="76200"/>
            </a:xfrm>
            <a:custGeom>
              <a:avLst/>
              <a:gdLst/>
              <a:ahLst/>
              <a:cxnLst/>
              <a:rect l="l" t="t" r="r" b="b"/>
              <a:pathLst>
                <a:path w="556895" h="76200">
                  <a:moveTo>
                    <a:pt x="480441" y="47578"/>
                  </a:moveTo>
                  <a:lnTo>
                    <a:pt x="480059" y="76200"/>
                  </a:lnTo>
                  <a:lnTo>
                    <a:pt x="538641" y="47879"/>
                  </a:lnTo>
                  <a:lnTo>
                    <a:pt x="498475" y="47879"/>
                  </a:lnTo>
                  <a:lnTo>
                    <a:pt x="493141" y="47752"/>
                  </a:lnTo>
                  <a:lnTo>
                    <a:pt x="480441" y="47578"/>
                  </a:lnTo>
                  <a:close/>
                </a:path>
                <a:path w="556895" h="76200">
                  <a:moveTo>
                    <a:pt x="480695" y="28528"/>
                  </a:moveTo>
                  <a:lnTo>
                    <a:pt x="480441" y="47578"/>
                  </a:lnTo>
                  <a:lnTo>
                    <a:pt x="493141" y="47752"/>
                  </a:lnTo>
                  <a:lnTo>
                    <a:pt x="498475" y="47879"/>
                  </a:lnTo>
                  <a:lnTo>
                    <a:pt x="502793" y="43688"/>
                  </a:lnTo>
                  <a:lnTo>
                    <a:pt x="502920" y="33147"/>
                  </a:lnTo>
                  <a:lnTo>
                    <a:pt x="498728" y="28829"/>
                  </a:lnTo>
                  <a:lnTo>
                    <a:pt x="493395" y="28702"/>
                  </a:lnTo>
                  <a:lnTo>
                    <a:pt x="480695" y="28528"/>
                  </a:lnTo>
                  <a:close/>
                </a:path>
                <a:path w="556895" h="76200">
                  <a:moveTo>
                    <a:pt x="481075" y="0"/>
                  </a:moveTo>
                  <a:lnTo>
                    <a:pt x="480695" y="28528"/>
                  </a:lnTo>
                  <a:lnTo>
                    <a:pt x="493395" y="28702"/>
                  </a:lnTo>
                  <a:lnTo>
                    <a:pt x="498728" y="28829"/>
                  </a:lnTo>
                  <a:lnTo>
                    <a:pt x="502920" y="33147"/>
                  </a:lnTo>
                  <a:lnTo>
                    <a:pt x="502793" y="43688"/>
                  </a:lnTo>
                  <a:lnTo>
                    <a:pt x="498475" y="47879"/>
                  </a:lnTo>
                  <a:lnTo>
                    <a:pt x="538641" y="47879"/>
                  </a:lnTo>
                  <a:lnTo>
                    <a:pt x="556768" y="39116"/>
                  </a:lnTo>
                  <a:lnTo>
                    <a:pt x="481075" y="0"/>
                  </a:lnTo>
                  <a:close/>
                </a:path>
                <a:path w="556895" h="76200">
                  <a:moveTo>
                    <a:pt x="4572" y="21971"/>
                  </a:moveTo>
                  <a:lnTo>
                    <a:pt x="253" y="26289"/>
                  </a:lnTo>
                  <a:lnTo>
                    <a:pt x="0" y="36703"/>
                  </a:lnTo>
                  <a:lnTo>
                    <a:pt x="4318" y="41021"/>
                  </a:lnTo>
                  <a:lnTo>
                    <a:pt x="9525" y="41148"/>
                  </a:lnTo>
                  <a:lnTo>
                    <a:pt x="480441" y="47578"/>
                  </a:lnTo>
                  <a:lnTo>
                    <a:pt x="480695" y="28528"/>
                  </a:lnTo>
                  <a:lnTo>
                    <a:pt x="9778" y="22098"/>
                  </a:lnTo>
                  <a:lnTo>
                    <a:pt x="4572" y="219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9035796" y="4605528"/>
              <a:ext cx="347980" cy="394970"/>
            </a:xfrm>
            <a:custGeom>
              <a:avLst/>
              <a:gdLst/>
              <a:ahLst/>
              <a:cxnLst/>
              <a:rect l="l" t="t" r="r" b="b"/>
              <a:pathLst>
                <a:path w="347979" h="394970">
                  <a:moveTo>
                    <a:pt x="344550" y="0"/>
                  </a:moveTo>
                  <a:lnTo>
                    <a:pt x="333780" y="49248"/>
                  </a:lnTo>
                  <a:lnTo>
                    <a:pt x="315753" y="95621"/>
                  </a:lnTo>
                  <a:lnTo>
                    <a:pt x="291035" y="138501"/>
                  </a:lnTo>
                  <a:lnTo>
                    <a:pt x="260191" y="177276"/>
                  </a:lnTo>
                  <a:lnTo>
                    <a:pt x="223786" y="211329"/>
                  </a:lnTo>
                  <a:lnTo>
                    <a:pt x="182387" y="240047"/>
                  </a:lnTo>
                  <a:lnTo>
                    <a:pt x="136559" y="262815"/>
                  </a:lnTo>
                  <a:lnTo>
                    <a:pt x="86868" y="279019"/>
                  </a:lnTo>
                  <a:lnTo>
                    <a:pt x="86868" y="250063"/>
                  </a:lnTo>
                  <a:lnTo>
                    <a:pt x="0" y="332994"/>
                  </a:lnTo>
                  <a:lnTo>
                    <a:pt x="86868" y="394843"/>
                  </a:lnTo>
                  <a:lnTo>
                    <a:pt x="86868" y="365887"/>
                  </a:lnTo>
                  <a:lnTo>
                    <a:pt x="131713" y="351651"/>
                  </a:lnTo>
                  <a:lnTo>
                    <a:pt x="173273" y="332190"/>
                  </a:lnTo>
                  <a:lnTo>
                    <a:pt x="211214" y="307977"/>
                  </a:lnTo>
                  <a:lnTo>
                    <a:pt x="245204" y="279484"/>
                  </a:lnTo>
                  <a:lnTo>
                    <a:pt x="274909" y="247186"/>
                  </a:lnTo>
                  <a:lnTo>
                    <a:pt x="299998" y="211557"/>
                  </a:lnTo>
                  <a:lnTo>
                    <a:pt x="320137" y="173068"/>
                  </a:lnTo>
                  <a:lnTo>
                    <a:pt x="334995" y="132195"/>
                  </a:lnTo>
                  <a:lnTo>
                    <a:pt x="344238" y="89410"/>
                  </a:lnTo>
                  <a:lnTo>
                    <a:pt x="347534" y="45187"/>
                  </a:lnTo>
                  <a:lnTo>
                    <a:pt x="344550" y="0"/>
                  </a:lnTo>
                  <a:close/>
                </a:path>
              </a:pathLst>
            </a:custGeom>
            <a:solidFill>
              <a:srgbClr val="77AC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9035796" y="4229100"/>
              <a:ext cx="347980" cy="420370"/>
            </a:xfrm>
            <a:custGeom>
              <a:avLst/>
              <a:gdLst/>
              <a:ahLst/>
              <a:cxnLst/>
              <a:rect l="l" t="t" r="r" b="b"/>
              <a:pathLst>
                <a:path w="347979" h="420370">
                  <a:moveTo>
                    <a:pt x="0" y="0"/>
                  </a:moveTo>
                  <a:lnTo>
                    <a:pt x="0" y="86868"/>
                  </a:lnTo>
                  <a:lnTo>
                    <a:pt x="47148" y="89908"/>
                  </a:lnTo>
                  <a:lnTo>
                    <a:pt x="92369" y="98763"/>
                  </a:lnTo>
                  <a:lnTo>
                    <a:pt x="135249" y="113037"/>
                  </a:lnTo>
                  <a:lnTo>
                    <a:pt x="175372" y="132334"/>
                  </a:lnTo>
                  <a:lnTo>
                    <a:pt x="212327" y="156254"/>
                  </a:lnTo>
                  <a:lnTo>
                    <a:pt x="245697" y="184404"/>
                  </a:lnTo>
                  <a:lnTo>
                    <a:pt x="275069" y="216384"/>
                  </a:lnTo>
                  <a:lnTo>
                    <a:pt x="300030" y="251798"/>
                  </a:lnTo>
                  <a:lnTo>
                    <a:pt x="320165" y="290250"/>
                  </a:lnTo>
                  <a:lnTo>
                    <a:pt x="335059" y="331343"/>
                  </a:lnTo>
                  <a:lnTo>
                    <a:pt x="344299" y="374679"/>
                  </a:lnTo>
                  <a:lnTo>
                    <a:pt x="347472" y="419862"/>
                  </a:lnTo>
                  <a:lnTo>
                    <a:pt x="347472" y="332994"/>
                  </a:lnTo>
                  <a:lnTo>
                    <a:pt x="344299" y="287811"/>
                  </a:lnTo>
                  <a:lnTo>
                    <a:pt x="335059" y="244474"/>
                  </a:lnTo>
                  <a:lnTo>
                    <a:pt x="320165" y="203382"/>
                  </a:lnTo>
                  <a:lnTo>
                    <a:pt x="300030" y="164930"/>
                  </a:lnTo>
                  <a:lnTo>
                    <a:pt x="275069" y="129516"/>
                  </a:lnTo>
                  <a:lnTo>
                    <a:pt x="245697" y="97535"/>
                  </a:lnTo>
                  <a:lnTo>
                    <a:pt x="212327" y="69386"/>
                  </a:lnTo>
                  <a:lnTo>
                    <a:pt x="175372" y="45465"/>
                  </a:lnTo>
                  <a:lnTo>
                    <a:pt x="135249" y="26169"/>
                  </a:lnTo>
                  <a:lnTo>
                    <a:pt x="92369" y="11895"/>
                  </a:lnTo>
                  <a:lnTo>
                    <a:pt x="47148" y="3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8A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8458886" y="4110393"/>
              <a:ext cx="274320" cy="1012190"/>
            </a:xfrm>
            <a:custGeom>
              <a:avLst/>
              <a:gdLst/>
              <a:ahLst/>
              <a:cxnLst/>
              <a:rect l="l" t="t" r="r" b="b"/>
              <a:pathLst>
                <a:path w="274320" h="1012189">
                  <a:moveTo>
                    <a:pt x="274256" y="696836"/>
                  </a:moveTo>
                  <a:lnTo>
                    <a:pt x="270103" y="696836"/>
                  </a:lnTo>
                  <a:lnTo>
                    <a:pt x="262178" y="682053"/>
                  </a:lnTo>
                  <a:lnTo>
                    <a:pt x="258914" y="680364"/>
                  </a:lnTo>
                  <a:lnTo>
                    <a:pt x="258914" y="721055"/>
                  </a:lnTo>
                  <a:lnTo>
                    <a:pt x="258914" y="959853"/>
                  </a:lnTo>
                  <a:lnTo>
                    <a:pt x="250520" y="972159"/>
                  </a:lnTo>
                  <a:lnTo>
                    <a:pt x="226390" y="984148"/>
                  </a:lnTo>
                  <a:lnTo>
                    <a:pt x="188074" y="993241"/>
                  </a:lnTo>
                  <a:lnTo>
                    <a:pt x="137096" y="996848"/>
                  </a:lnTo>
                  <a:lnTo>
                    <a:pt x="86131" y="993216"/>
                  </a:lnTo>
                  <a:lnTo>
                    <a:pt x="47828" y="984097"/>
                  </a:lnTo>
                  <a:lnTo>
                    <a:pt x="23723" y="972096"/>
                  </a:lnTo>
                  <a:lnTo>
                    <a:pt x="15341" y="959853"/>
                  </a:lnTo>
                  <a:lnTo>
                    <a:pt x="15341" y="721067"/>
                  </a:lnTo>
                  <a:lnTo>
                    <a:pt x="43599" y="735736"/>
                  </a:lnTo>
                  <a:lnTo>
                    <a:pt x="87617" y="745744"/>
                  </a:lnTo>
                  <a:lnTo>
                    <a:pt x="137096" y="749134"/>
                  </a:lnTo>
                  <a:lnTo>
                    <a:pt x="186575" y="745744"/>
                  </a:lnTo>
                  <a:lnTo>
                    <a:pt x="230619" y="735736"/>
                  </a:lnTo>
                  <a:lnTo>
                    <a:pt x="258914" y="721055"/>
                  </a:lnTo>
                  <a:lnTo>
                    <a:pt x="258914" y="680364"/>
                  </a:lnTo>
                  <a:lnTo>
                    <a:pt x="256260" y="678992"/>
                  </a:lnTo>
                  <a:lnTo>
                    <a:pt x="256260" y="700709"/>
                  </a:lnTo>
                  <a:lnTo>
                    <a:pt x="250520" y="709142"/>
                  </a:lnTo>
                  <a:lnTo>
                    <a:pt x="226390" y="721131"/>
                  </a:lnTo>
                  <a:lnTo>
                    <a:pt x="188074" y="730224"/>
                  </a:lnTo>
                  <a:lnTo>
                    <a:pt x="137096" y="733818"/>
                  </a:lnTo>
                  <a:lnTo>
                    <a:pt x="86118" y="730199"/>
                  </a:lnTo>
                  <a:lnTo>
                    <a:pt x="47828" y="721067"/>
                  </a:lnTo>
                  <a:lnTo>
                    <a:pt x="23723" y="709079"/>
                  </a:lnTo>
                  <a:lnTo>
                    <a:pt x="17983" y="700709"/>
                  </a:lnTo>
                  <a:lnTo>
                    <a:pt x="23749" y="692264"/>
                  </a:lnTo>
                  <a:lnTo>
                    <a:pt x="47904" y="680275"/>
                  </a:lnTo>
                  <a:lnTo>
                    <a:pt x="86220" y="671195"/>
                  </a:lnTo>
                  <a:lnTo>
                    <a:pt x="137096" y="667588"/>
                  </a:lnTo>
                  <a:lnTo>
                    <a:pt x="187972" y="671195"/>
                  </a:lnTo>
                  <a:lnTo>
                    <a:pt x="226314" y="680275"/>
                  </a:lnTo>
                  <a:lnTo>
                    <a:pt x="250494" y="692264"/>
                  </a:lnTo>
                  <a:lnTo>
                    <a:pt x="256260" y="700709"/>
                  </a:lnTo>
                  <a:lnTo>
                    <a:pt x="256260" y="678992"/>
                  </a:lnTo>
                  <a:lnTo>
                    <a:pt x="234302" y="667588"/>
                  </a:lnTo>
                  <a:lnTo>
                    <a:pt x="230619" y="665670"/>
                  </a:lnTo>
                  <a:lnTo>
                    <a:pt x="186575" y="655662"/>
                  </a:lnTo>
                  <a:lnTo>
                    <a:pt x="137096" y="652272"/>
                  </a:lnTo>
                  <a:lnTo>
                    <a:pt x="87617" y="655662"/>
                  </a:lnTo>
                  <a:lnTo>
                    <a:pt x="43599" y="665670"/>
                  </a:lnTo>
                  <a:lnTo>
                    <a:pt x="12065" y="682053"/>
                  </a:lnTo>
                  <a:lnTo>
                    <a:pt x="4140" y="696836"/>
                  </a:lnTo>
                  <a:lnTo>
                    <a:pt x="0" y="696836"/>
                  </a:lnTo>
                  <a:lnTo>
                    <a:pt x="2070" y="700709"/>
                  </a:lnTo>
                  <a:lnTo>
                    <a:pt x="0" y="704570"/>
                  </a:lnTo>
                  <a:lnTo>
                    <a:pt x="0" y="959853"/>
                  </a:lnTo>
                  <a:lnTo>
                    <a:pt x="12065" y="982370"/>
                  </a:lnTo>
                  <a:lnTo>
                    <a:pt x="43599" y="998753"/>
                  </a:lnTo>
                  <a:lnTo>
                    <a:pt x="87617" y="1008761"/>
                  </a:lnTo>
                  <a:lnTo>
                    <a:pt x="137096" y="1012151"/>
                  </a:lnTo>
                  <a:lnTo>
                    <a:pt x="186588" y="1008761"/>
                  </a:lnTo>
                  <a:lnTo>
                    <a:pt x="230619" y="998753"/>
                  </a:lnTo>
                  <a:lnTo>
                    <a:pt x="234302" y="996848"/>
                  </a:lnTo>
                  <a:lnTo>
                    <a:pt x="262178" y="982370"/>
                  </a:lnTo>
                  <a:lnTo>
                    <a:pt x="274256" y="959853"/>
                  </a:lnTo>
                  <a:lnTo>
                    <a:pt x="274256" y="704570"/>
                  </a:lnTo>
                  <a:lnTo>
                    <a:pt x="272173" y="700709"/>
                  </a:lnTo>
                  <a:lnTo>
                    <a:pt x="274256" y="696836"/>
                  </a:lnTo>
                  <a:close/>
                </a:path>
                <a:path w="274320" h="1012189">
                  <a:moveTo>
                    <a:pt x="274256" y="44564"/>
                  </a:moveTo>
                  <a:lnTo>
                    <a:pt x="270103" y="44564"/>
                  </a:lnTo>
                  <a:lnTo>
                    <a:pt x="262178" y="29781"/>
                  </a:lnTo>
                  <a:lnTo>
                    <a:pt x="258914" y="28092"/>
                  </a:lnTo>
                  <a:lnTo>
                    <a:pt x="258914" y="68783"/>
                  </a:lnTo>
                  <a:lnTo>
                    <a:pt x="258914" y="307581"/>
                  </a:lnTo>
                  <a:lnTo>
                    <a:pt x="250520" y="319887"/>
                  </a:lnTo>
                  <a:lnTo>
                    <a:pt x="226390" y="331876"/>
                  </a:lnTo>
                  <a:lnTo>
                    <a:pt x="188074" y="340969"/>
                  </a:lnTo>
                  <a:lnTo>
                    <a:pt x="137096" y="344576"/>
                  </a:lnTo>
                  <a:lnTo>
                    <a:pt x="86131" y="340944"/>
                  </a:lnTo>
                  <a:lnTo>
                    <a:pt x="47828" y="331825"/>
                  </a:lnTo>
                  <a:lnTo>
                    <a:pt x="23723" y="319824"/>
                  </a:lnTo>
                  <a:lnTo>
                    <a:pt x="15341" y="307581"/>
                  </a:lnTo>
                  <a:lnTo>
                    <a:pt x="15341" y="68795"/>
                  </a:lnTo>
                  <a:lnTo>
                    <a:pt x="43599" y="83464"/>
                  </a:lnTo>
                  <a:lnTo>
                    <a:pt x="87617" y="93472"/>
                  </a:lnTo>
                  <a:lnTo>
                    <a:pt x="137096" y="96862"/>
                  </a:lnTo>
                  <a:lnTo>
                    <a:pt x="186575" y="93472"/>
                  </a:lnTo>
                  <a:lnTo>
                    <a:pt x="230619" y="83464"/>
                  </a:lnTo>
                  <a:lnTo>
                    <a:pt x="258914" y="68783"/>
                  </a:lnTo>
                  <a:lnTo>
                    <a:pt x="258914" y="28092"/>
                  </a:lnTo>
                  <a:lnTo>
                    <a:pt x="256260" y="26720"/>
                  </a:lnTo>
                  <a:lnTo>
                    <a:pt x="256260" y="48437"/>
                  </a:lnTo>
                  <a:lnTo>
                    <a:pt x="250520" y="56870"/>
                  </a:lnTo>
                  <a:lnTo>
                    <a:pt x="226390" y="68859"/>
                  </a:lnTo>
                  <a:lnTo>
                    <a:pt x="188074" y="77952"/>
                  </a:lnTo>
                  <a:lnTo>
                    <a:pt x="137096" y="81546"/>
                  </a:lnTo>
                  <a:lnTo>
                    <a:pt x="86118" y="77927"/>
                  </a:lnTo>
                  <a:lnTo>
                    <a:pt x="47828" y="68795"/>
                  </a:lnTo>
                  <a:lnTo>
                    <a:pt x="23723" y="56807"/>
                  </a:lnTo>
                  <a:lnTo>
                    <a:pt x="17983" y="48437"/>
                  </a:lnTo>
                  <a:lnTo>
                    <a:pt x="23749" y="39992"/>
                  </a:lnTo>
                  <a:lnTo>
                    <a:pt x="47904" y="28003"/>
                  </a:lnTo>
                  <a:lnTo>
                    <a:pt x="86220" y="18923"/>
                  </a:lnTo>
                  <a:lnTo>
                    <a:pt x="137096" y="15316"/>
                  </a:lnTo>
                  <a:lnTo>
                    <a:pt x="187972" y="18923"/>
                  </a:lnTo>
                  <a:lnTo>
                    <a:pt x="226314" y="28003"/>
                  </a:lnTo>
                  <a:lnTo>
                    <a:pt x="250494" y="39992"/>
                  </a:lnTo>
                  <a:lnTo>
                    <a:pt x="256260" y="48437"/>
                  </a:lnTo>
                  <a:lnTo>
                    <a:pt x="256260" y="26720"/>
                  </a:lnTo>
                  <a:lnTo>
                    <a:pt x="234302" y="15316"/>
                  </a:lnTo>
                  <a:lnTo>
                    <a:pt x="230619" y="13398"/>
                  </a:lnTo>
                  <a:lnTo>
                    <a:pt x="186575" y="3390"/>
                  </a:lnTo>
                  <a:lnTo>
                    <a:pt x="137096" y="0"/>
                  </a:lnTo>
                  <a:lnTo>
                    <a:pt x="87617" y="3390"/>
                  </a:lnTo>
                  <a:lnTo>
                    <a:pt x="43599" y="13398"/>
                  </a:lnTo>
                  <a:lnTo>
                    <a:pt x="12065" y="29781"/>
                  </a:lnTo>
                  <a:lnTo>
                    <a:pt x="4140" y="44564"/>
                  </a:lnTo>
                  <a:lnTo>
                    <a:pt x="0" y="44564"/>
                  </a:lnTo>
                  <a:lnTo>
                    <a:pt x="2070" y="48437"/>
                  </a:lnTo>
                  <a:lnTo>
                    <a:pt x="0" y="52298"/>
                  </a:lnTo>
                  <a:lnTo>
                    <a:pt x="0" y="307581"/>
                  </a:lnTo>
                  <a:lnTo>
                    <a:pt x="12065" y="330098"/>
                  </a:lnTo>
                  <a:lnTo>
                    <a:pt x="43599" y="346481"/>
                  </a:lnTo>
                  <a:lnTo>
                    <a:pt x="87617" y="356489"/>
                  </a:lnTo>
                  <a:lnTo>
                    <a:pt x="137096" y="359879"/>
                  </a:lnTo>
                  <a:lnTo>
                    <a:pt x="186588" y="356489"/>
                  </a:lnTo>
                  <a:lnTo>
                    <a:pt x="230619" y="346481"/>
                  </a:lnTo>
                  <a:lnTo>
                    <a:pt x="234302" y="344576"/>
                  </a:lnTo>
                  <a:lnTo>
                    <a:pt x="262178" y="330098"/>
                  </a:lnTo>
                  <a:lnTo>
                    <a:pt x="274256" y="307581"/>
                  </a:lnTo>
                  <a:lnTo>
                    <a:pt x="274256" y="52298"/>
                  </a:lnTo>
                  <a:lnTo>
                    <a:pt x="272173" y="48437"/>
                  </a:lnTo>
                  <a:lnTo>
                    <a:pt x="274256" y="44564"/>
                  </a:lnTo>
                  <a:close/>
                </a:path>
              </a:pathLst>
            </a:custGeom>
            <a:solidFill>
              <a:srgbClr val="77AC4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52988" y="5501640"/>
              <a:ext cx="237744" cy="199644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84755" y="5510268"/>
              <a:ext cx="209178" cy="183440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372848" y="5503506"/>
              <a:ext cx="214826" cy="197043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71177" y="5324094"/>
              <a:ext cx="148336" cy="140081"/>
            </a:xfrm>
            <a:prstGeom prst="rect">
              <a:avLst/>
            </a:prstGeom>
          </p:spPr>
        </p:pic>
        <p:sp>
          <p:nvSpPr>
            <p:cNvPr id="71" name="object 71" descr=""/>
            <p:cNvSpPr/>
            <p:nvPr/>
          </p:nvSpPr>
          <p:spPr>
            <a:xfrm>
              <a:off x="9174733" y="5527421"/>
              <a:ext cx="134620" cy="165735"/>
            </a:xfrm>
            <a:custGeom>
              <a:avLst/>
              <a:gdLst/>
              <a:ahLst/>
              <a:cxnLst/>
              <a:rect l="l" t="t" r="r" b="b"/>
              <a:pathLst>
                <a:path w="134620" h="165735">
                  <a:moveTo>
                    <a:pt x="5842" y="129438"/>
                  </a:moveTo>
                  <a:lnTo>
                    <a:pt x="5842" y="39623"/>
                  </a:lnTo>
                </a:path>
                <a:path w="134620" h="165735">
                  <a:moveTo>
                    <a:pt x="127762" y="41147"/>
                  </a:moveTo>
                  <a:lnTo>
                    <a:pt x="127762" y="129438"/>
                  </a:lnTo>
                </a:path>
                <a:path w="134620" h="165735">
                  <a:moveTo>
                    <a:pt x="15240" y="62560"/>
                  </a:moveTo>
                  <a:lnTo>
                    <a:pt x="42164" y="62560"/>
                  </a:lnTo>
                  <a:lnTo>
                    <a:pt x="42164" y="41020"/>
                  </a:lnTo>
                  <a:lnTo>
                    <a:pt x="15240" y="41020"/>
                  </a:lnTo>
                  <a:lnTo>
                    <a:pt x="15240" y="62560"/>
                  </a:lnTo>
                  <a:close/>
                </a:path>
                <a:path w="134620" h="165735">
                  <a:moveTo>
                    <a:pt x="53340" y="62560"/>
                  </a:moveTo>
                  <a:lnTo>
                    <a:pt x="80264" y="62560"/>
                  </a:lnTo>
                  <a:lnTo>
                    <a:pt x="80264" y="41020"/>
                  </a:lnTo>
                  <a:lnTo>
                    <a:pt x="53340" y="41020"/>
                  </a:lnTo>
                  <a:lnTo>
                    <a:pt x="53340" y="62560"/>
                  </a:lnTo>
                  <a:close/>
                </a:path>
                <a:path w="134620" h="165735">
                  <a:moveTo>
                    <a:pt x="91313" y="62560"/>
                  </a:moveTo>
                  <a:lnTo>
                    <a:pt x="116890" y="62560"/>
                  </a:lnTo>
                  <a:lnTo>
                    <a:pt x="116890" y="41020"/>
                  </a:lnTo>
                  <a:lnTo>
                    <a:pt x="91313" y="41020"/>
                  </a:lnTo>
                  <a:lnTo>
                    <a:pt x="91313" y="62560"/>
                  </a:lnTo>
                  <a:close/>
                </a:path>
                <a:path w="134620" h="165735">
                  <a:moveTo>
                    <a:pt x="15240" y="94513"/>
                  </a:moveTo>
                  <a:lnTo>
                    <a:pt x="42164" y="94513"/>
                  </a:lnTo>
                  <a:lnTo>
                    <a:pt x="42164" y="71627"/>
                  </a:lnTo>
                  <a:lnTo>
                    <a:pt x="15240" y="71627"/>
                  </a:lnTo>
                  <a:lnTo>
                    <a:pt x="15240" y="94513"/>
                  </a:lnTo>
                  <a:close/>
                </a:path>
                <a:path w="134620" h="165735">
                  <a:moveTo>
                    <a:pt x="53340" y="94513"/>
                  </a:moveTo>
                  <a:lnTo>
                    <a:pt x="80264" y="94513"/>
                  </a:lnTo>
                  <a:lnTo>
                    <a:pt x="80264" y="71627"/>
                  </a:lnTo>
                  <a:lnTo>
                    <a:pt x="53340" y="71627"/>
                  </a:lnTo>
                  <a:lnTo>
                    <a:pt x="53340" y="94513"/>
                  </a:lnTo>
                  <a:close/>
                </a:path>
                <a:path w="134620" h="165735">
                  <a:moveTo>
                    <a:pt x="91313" y="94513"/>
                  </a:moveTo>
                  <a:lnTo>
                    <a:pt x="116890" y="94513"/>
                  </a:lnTo>
                  <a:lnTo>
                    <a:pt x="116890" y="71627"/>
                  </a:lnTo>
                  <a:lnTo>
                    <a:pt x="91313" y="71627"/>
                  </a:lnTo>
                  <a:lnTo>
                    <a:pt x="91313" y="94513"/>
                  </a:lnTo>
                  <a:close/>
                </a:path>
                <a:path w="134620" h="165735">
                  <a:moveTo>
                    <a:pt x="15240" y="126568"/>
                  </a:moveTo>
                  <a:lnTo>
                    <a:pt x="42164" y="126568"/>
                  </a:lnTo>
                  <a:lnTo>
                    <a:pt x="42164" y="105028"/>
                  </a:lnTo>
                  <a:lnTo>
                    <a:pt x="15240" y="105028"/>
                  </a:lnTo>
                  <a:lnTo>
                    <a:pt x="15240" y="126568"/>
                  </a:lnTo>
                  <a:close/>
                </a:path>
                <a:path w="134620" h="165735">
                  <a:moveTo>
                    <a:pt x="53340" y="126568"/>
                  </a:moveTo>
                  <a:lnTo>
                    <a:pt x="80264" y="126568"/>
                  </a:lnTo>
                  <a:lnTo>
                    <a:pt x="80264" y="105028"/>
                  </a:lnTo>
                  <a:lnTo>
                    <a:pt x="53340" y="105028"/>
                  </a:lnTo>
                  <a:lnTo>
                    <a:pt x="53340" y="126568"/>
                  </a:lnTo>
                  <a:close/>
                </a:path>
                <a:path w="134620" h="165735">
                  <a:moveTo>
                    <a:pt x="91313" y="126568"/>
                  </a:moveTo>
                  <a:lnTo>
                    <a:pt x="116890" y="126568"/>
                  </a:lnTo>
                  <a:lnTo>
                    <a:pt x="116890" y="105028"/>
                  </a:lnTo>
                  <a:lnTo>
                    <a:pt x="91313" y="105028"/>
                  </a:lnTo>
                  <a:lnTo>
                    <a:pt x="91313" y="126568"/>
                  </a:lnTo>
                  <a:close/>
                </a:path>
                <a:path w="134620" h="165735">
                  <a:moveTo>
                    <a:pt x="114046" y="10540"/>
                  </a:moveTo>
                  <a:lnTo>
                    <a:pt x="114046" y="0"/>
                  </a:lnTo>
                  <a:lnTo>
                    <a:pt x="19685" y="0"/>
                  </a:lnTo>
                  <a:lnTo>
                    <a:pt x="19685" y="10540"/>
                  </a:lnTo>
                  <a:lnTo>
                    <a:pt x="0" y="10540"/>
                  </a:lnTo>
                  <a:lnTo>
                    <a:pt x="0" y="32384"/>
                  </a:lnTo>
                  <a:lnTo>
                    <a:pt x="133985" y="32384"/>
                  </a:lnTo>
                  <a:lnTo>
                    <a:pt x="133985" y="10540"/>
                  </a:lnTo>
                  <a:lnTo>
                    <a:pt x="114046" y="10540"/>
                  </a:lnTo>
                  <a:close/>
                </a:path>
                <a:path w="134620" h="165735">
                  <a:moveTo>
                    <a:pt x="102108" y="10794"/>
                  </a:moveTo>
                  <a:lnTo>
                    <a:pt x="129159" y="10794"/>
                  </a:lnTo>
                </a:path>
                <a:path w="134620" h="165735">
                  <a:moveTo>
                    <a:pt x="15240" y="10794"/>
                  </a:moveTo>
                  <a:lnTo>
                    <a:pt x="79883" y="10794"/>
                  </a:lnTo>
                </a:path>
                <a:path w="134620" h="165735">
                  <a:moveTo>
                    <a:pt x="0" y="165176"/>
                  </a:moveTo>
                  <a:lnTo>
                    <a:pt x="134010" y="165176"/>
                  </a:lnTo>
                  <a:lnTo>
                    <a:pt x="134010" y="150826"/>
                  </a:lnTo>
                  <a:lnTo>
                    <a:pt x="0" y="150826"/>
                  </a:lnTo>
                  <a:lnTo>
                    <a:pt x="0" y="165176"/>
                  </a:lnTo>
                  <a:close/>
                </a:path>
                <a:path w="134620" h="165735">
                  <a:moveTo>
                    <a:pt x="0" y="149936"/>
                  </a:moveTo>
                  <a:lnTo>
                    <a:pt x="134010" y="149936"/>
                  </a:lnTo>
                  <a:lnTo>
                    <a:pt x="134010" y="135586"/>
                  </a:lnTo>
                  <a:lnTo>
                    <a:pt x="0" y="135586"/>
                  </a:lnTo>
                  <a:lnTo>
                    <a:pt x="0" y="14993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09733" y="5324094"/>
              <a:ext cx="148336" cy="140081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05617" y="5324094"/>
              <a:ext cx="148335" cy="140081"/>
            </a:xfrm>
            <a:prstGeom prst="rect">
              <a:avLst/>
            </a:prstGeom>
          </p:spPr>
        </p:pic>
        <p:pic>
          <p:nvPicPr>
            <p:cNvPr id="74" name="object 7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009122" y="5324094"/>
              <a:ext cx="148335" cy="140081"/>
            </a:xfrm>
            <a:prstGeom prst="rect">
              <a:avLst/>
            </a:prstGeom>
          </p:spPr>
        </p:pic>
        <p:pic>
          <p:nvPicPr>
            <p:cNvPr id="75" name="object 75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591166" y="5087366"/>
              <a:ext cx="1208024" cy="106806"/>
            </a:xfrm>
            <a:prstGeom prst="rect">
              <a:avLst/>
            </a:prstGeom>
          </p:spPr>
        </p:pic>
      </p:grpSp>
      <p:sp>
        <p:nvSpPr>
          <p:cNvPr id="76" name="object 76" descr=""/>
          <p:cNvSpPr txBox="1"/>
          <p:nvPr/>
        </p:nvSpPr>
        <p:spPr>
          <a:xfrm>
            <a:off x="7426706" y="5811418"/>
            <a:ext cx="5086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9177908" y="3589782"/>
            <a:ext cx="191135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40">
                <a:solidFill>
                  <a:srgbClr val="FFFFFF"/>
                </a:solidFill>
                <a:latin typeface="Trebuchet MS"/>
                <a:cs typeface="Trebuchet MS"/>
              </a:rPr>
              <a:t>….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756615" y="5615127"/>
            <a:ext cx="5359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6891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premises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2044700" y="5615127"/>
            <a:ext cx="4953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000" spc="35">
                <a:solidFill>
                  <a:srgbClr val="FFFFFF"/>
                </a:solidFill>
                <a:latin typeface="Trebuchet MS"/>
                <a:cs typeface="Trebuchet MS"/>
              </a:rPr>
              <a:t>RDS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2685033" y="5615127"/>
            <a:ext cx="4953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069" marR="5080" indent="-40005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Amazon Aurora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81" name="object 81" descr=""/>
          <p:cNvGrpSpPr/>
          <p:nvPr/>
        </p:nvGrpSpPr>
        <p:grpSpPr>
          <a:xfrm>
            <a:off x="900658" y="4809871"/>
            <a:ext cx="2123440" cy="770890"/>
            <a:chOff x="900658" y="4809871"/>
            <a:chExt cx="2123440" cy="770890"/>
          </a:xfrm>
        </p:grpSpPr>
        <p:pic>
          <p:nvPicPr>
            <p:cNvPr id="82" name="object 82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56084" y="5330493"/>
              <a:ext cx="222676" cy="217047"/>
            </a:xfrm>
            <a:prstGeom prst="rect">
              <a:avLst/>
            </a:prstGeom>
          </p:spPr>
        </p:pic>
        <p:pic>
          <p:nvPicPr>
            <p:cNvPr id="83" name="object 83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179952" y="5323995"/>
              <a:ext cx="228346" cy="231645"/>
            </a:xfrm>
            <a:prstGeom prst="rect">
              <a:avLst/>
            </a:prstGeom>
          </p:spPr>
        </p:pic>
        <p:pic>
          <p:nvPicPr>
            <p:cNvPr id="84" name="object 84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09561" y="5110734"/>
              <a:ext cx="148361" cy="164084"/>
            </a:xfrm>
            <a:prstGeom prst="rect">
              <a:avLst/>
            </a:prstGeom>
          </p:spPr>
        </p:pic>
        <p:sp>
          <p:nvSpPr>
            <p:cNvPr id="85" name="object 85" descr=""/>
            <p:cNvSpPr/>
            <p:nvPr/>
          </p:nvSpPr>
          <p:spPr>
            <a:xfrm>
              <a:off x="910183" y="5351018"/>
              <a:ext cx="141605" cy="194945"/>
            </a:xfrm>
            <a:custGeom>
              <a:avLst/>
              <a:gdLst/>
              <a:ahLst/>
              <a:cxnLst/>
              <a:rect l="l" t="t" r="r" b="b"/>
              <a:pathLst>
                <a:path w="141605" h="194945">
                  <a:moveTo>
                    <a:pt x="5740" y="153288"/>
                  </a:moveTo>
                  <a:lnTo>
                    <a:pt x="5740" y="47243"/>
                  </a:lnTo>
                </a:path>
                <a:path w="141605" h="194945">
                  <a:moveTo>
                    <a:pt x="136042" y="48767"/>
                  </a:moveTo>
                  <a:lnTo>
                    <a:pt x="136042" y="153288"/>
                  </a:lnTo>
                </a:path>
                <a:path w="141605" h="194945">
                  <a:moveTo>
                    <a:pt x="16789" y="75691"/>
                  </a:moveTo>
                  <a:lnTo>
                    <a:pt x="45059" y="75691"/>
                  </a:lnTo>
                  <a:lnTo>
                    <a:pt x="45059" y="48767"/>
                  </a:lnTo>
                  <a:lnTo>
                    <a:pt x="16789" y="48767"/>
                  </a:lnTo>
                  <a:lnTo>
                    <a:pt x="16789" y="75691"/>
                  </a:lnTo>
                  <a:close/>
                </a:path>
                <a:path w="141605" h="194945">
                  <a:moveTo>
                    <a:pt x="56413" y="75691"/>
                  </a:moveTo>
                  <a:lnTo>
                    <a:pt x="84683" y="75691"/>
                  </a:lnTo>
                  <a:lnTo>
                    <a:pt x="84683" y="48767"/>
                  </a:lnTo>
                  <a:lnTo>
                    <a:pt x="56413" y="48767"/>
                  </a:lnTo>
                  <a:lnTo>
                    <a:pt x="56413" y="75691"/>
                  </a:lnTo>
                  <a:close/>
                </a:path>
                <a:path w="141605" h="194945">
                  <a:moveTo>
                    <a:pt x="96037" y="75691"/>
                  </a:moveTo>
                  <a:lnTo>
                    <a:pt x="124307" y="75691"/>
                  </a:lnTo>
                  <a:lnTo>
                    <a:pt x="124307" y="48767"/>
                  </a:lnTo>
                  <a:lnTo>
                    <a:pt x="96037" y="48767"/>
                  </a:lnTo>
                  <a:lnTo>
                    <a:pt x="96037" y="75691"/>
                  </a:lnTo>
                  <a:close/>
                </a:path>
                <a:path w="141605" h="194945">
                  <a:moveTo>
                    <a:pt x="16789" y="112267"/>
                  </a:moveTo>
                  <a:lnTo>
                    <a:pt x="45059" y="112267"/>
                  </a:lnTo>
                  <a:lnTo>
                    <a:pt x="45059" y="85343"/>
                  </a:lnTo>
                  <a:lnTo>
                    <a:pt x="16789" y="85343"/>
                  </a:lnTo>
                  <a:lnTo>
                    <a:pt x="16789" y="112267"/>
                  </a:lnTo>
                  <a:close/>
                </a:path>
                <a:path w="141605" h="194945">
                  <a:moveTo>
                    <a:pt x="56413" y="112267"/>
                  </a:moveTo>
                  <a:lnTo>
                    <a:pt x="84683" y="112267"/>
                  </a:lnTo>
                  <a:lnTo>
                    <a:pt x="84683" y="85343"/>
                  </a:lnTo>
                  <a:lnTo>
                    <a:pt x="56413" y="85343"/>
                  </a:lnTo>
                  <a:lnTo>
                    <a:pt x="56413" y="112267"/>
                  </a:lnTo>
                  <a:close/>
                </a:path>
                <a:path w="141605" h="194945">
                  <a:moveTo>
                    <a:pt x="96037" y="112267"/>
                  </a:moveTo>
                  <a:lnTo>
                    <a:pt x="124307" y="112267"/>
                  </a:lnTo>
                  <a:lnTo>
                    <a:pt x="124307" y="85343"/>
                  </a:lnTo>
                  <a:lnTo>
                    <a:pt x="96037" y="85343"/>
                  </a:lnTo>
                  <a:lnTo>
                    <a:pt x="96037" y="112267"/>
                  </a:lnTo>
                  <a:close/>
                </a:path>
                <a:path w="141605" h="194945">
                  <a:moveTo>
                    <a:pt x="16789" y="150367"/>
                  </a:moveTo>
                  <a:lnTo>
                    <a:pt x="45059" y="150367"/>
                  </a:lnTo>
                  <a:lnTo>
                    <a:pt x="45059" y="123443"/>
                  </a:lnTo>
                  <a:lnTo>
                    <a:pt x="16789" y="123443"/>
                  </a:lnTo>
                  <a:lnTo>
                    <a:pt x="16789" y="150367"/>
                  </a:lnTo>
                  <a:close/>
                </a:path>
                <a:path w="141605" h="194945">
                  <a:moveTo>
                    <a:pt x="56413" y="150367"/>
                  </a:moveTo>
                  <a:lnTo>
                    <a:pt x="84683" y="150367"/>
                  </a:lnTo>
                  <a:lnTo>
                    <a:pt x="84683" y="123443"/>
                  </a:lnTo>
                  <a:lnTo>
                    <a:pt x="56413" y="123443"/>
                  </a:lnTo>
                  <a:lnTo>
                    <a:pt x="56413" y="150367"/>
                  </a:lnTo>
                  <a:close/>
                </a:path>
                <a:path w="141605" h="194945">
                  <a:moveTo>
                    <a:pt x="96037" y="150367"/>
                  </a:moveTo>
                  <a:lnTo>
                    <a:pt x="124307" y="150367"/>
                  </a:lnTo>
                  <a:lnTo>
                    <a:pt x="124307" y="123443"/>
                  </a:lnTo>
                  <a:lnTo>
                    <a:pt x="96037" y="123443"/>
                  </a:lnTo>
                  <a:lnTo>
                    <a:pt x="96037" y="150367"/>
                  </a:lnTo>
                  <a:close/>
                </a:path>
                <a:path w="141605" h="194945">
                  <a:moveTo>
                    <a:pt x="120395" y="12699"/>
                  </a:moveTo>
                  <a:lnTo>
                    <a:pt x="120395" y="0"/>
                  </a:lnTo>
                  <a:lnTo>
                    <a:pt x="20802" y="0"/>
                  </a:lnTo>
                  <a:lnTo>
                    <a:pt x="20802" y="12699"/>
                  </a:lnTo>
                  <a:lnTo>
                    <a:pt x="0" y="12699"/>
                  </a:lnTo>
                  <a:lnTo>
                    <a:pt x="0" y="39242"/>
                  </a:lnTo>
                  <a:lnTo>
                    <a:pt x="141376" y="39242"/>
                  </a:lnTo>
                  <a:lnTo>
                    <a:pt x="141376" y="12699"/>
                  </a:lnTo>
                  <a:lnTo>
                    <a:pt x="120395" y="12699"/>
                  </a:lnTo>
                  <a:close/>
                </a:path>
                <a:path w="141605" h="194945">
                  <a:moveTo>
                    <a:pt x="108203" y="13461"/>
                  </a:moveTo>
                  <a:lnTo>
                    <a:pt x="136626" y="13461"/>
                  </a:lnTo>
                </a:path>
                <a:path w="141605" h="194945">
                  <a:moveTo>
                    <a:pt x="16738" y="13461"/>
                  </a:moveTo>
                  <a:lnTo>
                    <a:pt x="84353" y="13461"/>
                  </a:lnTo>
                </a:path>
                <a:path w="141605" h="194945">
                  <a:moveTo>
                    <a:pt x="0" y="194944"/>
                  </a:moveTo>
                  <a:lnTo>
                    <a:pt x="141363" y="194944"/>
                  </a:lnTo>
                  <a:lnTo>
                    <a:pt x="141363" y="178205"/>
                  </a:lnTo>
                  <a:lnTo>
                    <a:pt x="0" y="178205"/>
                  </a:lnTo>
                  <a:lnTo>
                    <a:pt x="0" y="194944"/>
                  </a:lnTo>
                  <a:close/>
                </a:path>
                <a:path w="141605" h="194945">
                  <a:moveTo>
                    <a:pt x="0" y="178180"/>
                  </a:moveTo>
                  <a:lnTo>
                    <a:pt x="141363" y="178180"/>
                  </a:lnTo>
                  <a:lnTo>
                    <a:pt x="141363" y="161441"/>
                  </a:lnTo>
                  <a:lnTo>
                    <a:pt x="0" y="161441"/>
                  </a:lnTo>
                  <a:lnTo>
                    <a:pt x="0" y="1781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6" name="object 86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87754" y="5110734"/>
              <a:ext cx="148335" cy="164084"/>
            </a:xfrm>
            <a:prstGeom prst="rect">
              <a:avLst/>
            </a:prstGeom>
          </p:spPr>
        </p:pic>
        <p:pic>
          <p:nvPicPr>
            <p:cNvPr id="87" name="object 87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858770" y="5110734"/>
              <a:ext cx="148336" cy="164084"/>
            </a:xfrm>
            <a:prstGeom prst="rect">
              <a:avLst/>
            </a:prstGeom>
          </p:spPr>
        </p:pic>
        <p:pic>
          <p:nvPicPr>
            <p:cNvPr id="88" name="object 88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218689" y="5110734"/>
              <a:ext cx="148336" cy="164084"/>
            </a:xfrm>
            <a:prstGeom prst="rect">
              <a:avLst/>
            </a:prstGeom>
          </p:spPr>
        </p:pic>
        <p:pic>
          <p:nvPicPr>
            <p:cNvPr id="89" name="object 89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68400" y="4809871"/>
              <a:ext cx="1645920" cy="145161"/>
            </a:xfrm>
            <a:prstGeom prst="rect">
              <a:avLst/>
            </a:prstGeom>
          </p:spPr>
        </p:pic>
        <p:sp>
          <p:nvSpPr>
            <p:cNvPr id="90" name="object 90" descr=""/>
            <p:cNvSpPr/>
            <p:nvPr/>
          </p:nvSpPr>
          <p:spPr>
            <a:xfrm>
              <a:off x="2791680" y="5292561"/>
              <a:ext cx="226060" cy="281940"/>
            </a:xfrm>
            <a:custGeom>
              <a:avLst/>
              <a:gdLst/>
              <a:ahLst/>
              <a:cxnLst/>
              <a:rect l="l" t="t" r="r" b="b"/>
              <a:pathLst>
                <a:path w="226060" h="281939">
                  <a:moveTo>
                    <a:pt x="112741" y="0"/>
                  </a:moveTo>
                  <a:lnTo>
                    <a:pt x="67632" y="3258"/>
                  </a:lnTo>
                  <a:lnTo>
                    <a:pt x="31932" y="12133"/>
                  </a:lnTo>
                  <a:lnTo>
                    <a:pt x="8451" y="25269"/>
                  </a:lnTo>
                  <a:lnTo>
                    <a:pt x="0" y="41315"/>
                  </a:lnTo>
                  <a:lnTo>
                    <a:pt x="0" y="240474"/>
                  </a:lnTo>
                  <a:lnTo>
                    <a:pt x="35191" y="271370"/>
                  </a:lnTo>
                  <a:lnTo>
                    <a:pt x="75118" y="279639"/>
                  </a:lnTo>
                  <a:lnTo>
                    <a:pt x="104486" y="281791"/>
                  </a:lnTo>
                  <a:lnTo>
                    <a:pt x="108614" y="281791"/>
                  </a:lnTo>
                  <a:lnTo>
                    <a:pt x="112741" y="281791"/>
                  </a:lnTo>
                  <a:lnTo>
                    <a:pt x="116868" y="281791"/>
                  </a:lnTo>
                  <a:lnTo>
                    <a:pt x="120777" y="281791"/>
                  </a:lnTo>
                  <a:lnTo>
                    <a:pt x="124907" y="281573"/>
                  </a:lnTo>
                  <a:lnTo>
                    <a:pt x="164007" y="277638"/>
                  </a:lnTo>
                  <a:lnTo>
                    <a:pt x="209572" y="262663"/>
                  </a:lnTo>
                  <a:lnTo>
                    <a:pt x="225482" y="240474"/>
                  </a:lnTo>
                  <a:lnTo>
                    <a:pt x="225482" y="41315"/>
                  </a:lnTo>
                  <a:lnTo>
                    <a:pt x="217030" y="25269"/>
                  </a:lnTo>
                  <a:lnTo>
                    <a:pt x="193549" y="12133"/>
                  </a:lnTo>
                  <a:lnTo>
                    <a:pt x="157849" y="3258"/>
                  </a:lnTo>
                  <a:lnTo>
                    <a:pt x="112741" y="0"/>
                  </a:lnTo>
                  <a:close/>
                </a:path>
              </a:pathLst>
            </a:custGeom>
            <a:ln w="128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1" name="object 91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785247" y="5286128"/>
              <a:ext cx="238347" cy="88077"/>
            </a:xfrm>
            <a:prstGeom prst="rect">
              <a:avLst/>
            </a:prstGeom>
          </p:spPr>
        </p:pic>
        <p:sp>
          <p:nvSpPr>
            <p:cNvPr id="92" name="object 92" descr=""/>
            <p:cNvSpPr/>
            <p:nvPr/>
          </p:nvSpPr>
          <p:spPr>
            <a:xfrm>
              <a:off x="2791680" y="5292561"/>
              <a:ext cx="226060" cy="281940"/>
            </a:xfrm>
            <a:custGeom>
              <a:avLst/>
              <a:gdLst/>
              <a:ahLst/>
              <a:cxnLst/>
              <a:rect l="l" t="t" r="r" b="b"/>
              <a:pathLst>
                <a:path w="226060" h="281939">
                  <a:moveTo>
                    <a:pt x="225482" y="109965"/>
                  </a:moveTo>
                  <a:lnTo>
                    <a:pt x="217061" y="123706"/>
                  </a:lnTo>
                  <a:lnTo>
                    <a:pt x="193631" y="134968"/>
                  </a:lnTo>
                  <a:lnTo>
                    <a:pt x="157941" y="142582"/>
                  </a:lnTo>
                  <a:lnTo>
                    <a:pt x="112741" y="145380"/>
                  </a:lnTo>
                  <a:lnTo>
                    <a:pt x="67541" y="142613"/>
                  </a:lnTo>
                  <a:lnTo>
                    <a:pt x="31851" y="135050"/>
                  </a:lnTo>
                  <a:lnTo>
                    <a:pt x="8420" y="123799"/>
                  </a:lnTo>
                  <a:lnTo>
                    <a:pt x="0" y="109965"/>
                  </a:lnTo>
                </a:path>
                <a:path w="226060" h="281939">
                  <a:moveTo>
                    <a:pt x="225482" y="179483"/>
                  </a:moveTo>
                  <a:lnTo>
                    <a:pt x="217061" y="193224"/>
                  </a:lnTo>
                  <a:lnTo>
                    <a:pt x="193631" y="204485"/>
                  </a:lnTo>
                  <a:lnTo>
                    <a:pt x="157941" y="212098"/>
                  </a:lnTo>
                  <a:lnTo>
                    <a:pt x="112741" y="214896"/>
                  </a:lnTo>
                  <a:lnTo>
                    <a:pt x="67541" y="212129"/>
                  </a:lnTo>
                  <a:lnTo>
                    <a:pt x="31851" y="204567"/>
                  </a:lnTo>
                  <a:lnTo>
                    <a:pt x="8420" y="193316"/>
                  </a:lnTo>
                  <a:lnTo>
                    <a:pt x="0" y="179483"/>
                  </a:lnTo>
                </a:path>
                <a:path w="226060" h="281939">
                  <a:moveTo>
                    <a:pt x="112741" y="0"/>
                  </a:moveTo>
                  <a:lnTo>
                    <a:pt x="67632" y="3258"/>
                  </a:lnTo>
                  <a:lnTo>
                    <a:pt x="31932" y="12133"/>
                  </a:lnTo>
                  <a:lnTo>
                    <a:pt x="8451" y="25269"/>
                  </a:lnTo>
                  <a:lnTo>
                    <a:pt x="0" y="41315"/>
                  </a:lnTo>
                  <a:lnTo>
                    <a:pt x="0" y="240474"/>
                  </a:lnTo>
                  <a:lnTo>
                    <a:pt x="35191" y="271370"/>
                  </a:lnTo>
                  <a:lnTo>
                    <a:pt x="75118" y="279639"/>
                  </a:lnTo>
                  <a:lnTo>
                    <a:pt x="104486" y="281791"/>
                  </a:lnTo>
                  <a:lnTo>
                    <a:pt x="108614" y="281791"/>
                  </a:lnTo>
                  <a:lnTo>
                    <a:pt x="112741" y="281791"/>
                  </a:lnTo>
                  <a:lnTo>
                    <a:pt x="116868" y="281791"/>
                  </a:lnTo>
                  <a:lnTo>
                    <a:pt x="120777" y="281791"/>
                  </a:lnTo>
                  <a:lnTo>
                    <a:pt x="124907" y="281573"/>
                  </a:lnTo>
                  <a:lnTo>
                    <a:pt x="164007" y="277638"/>
                  </a:lnTo>
                  <a:lnTo>
                    <a:pt x="209572" y="262663"/>
                  </a:lnTo>
                  <a:lnTo>
                    <a:pt x="225482" y="240474"/>
                  </a:lnTo>
                  <a:lnTo>
                    <a:pt x="225482" y="41315"/>
                  </a:lnTo>
                  <a:lnTo>
                    <a:pt x="217030" y="25269"/>
                  </a:lnTo>
                  <a:lnTo>
                    <a:pt x="193549" y="12133"/>
                  </a:lnTo>
                  <a:lnTo>
                    <a:pt x="157849" y="3258"/>
                  </a:lnTo>
                  <a:lnTo>
                    <a:pt x="112741" y="0"/>
                  </a:lnTo>
                  <a:close/>
                </a:path>
              </a:pathLst>
            </a:custGeom>
            <a:ln w="1283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 descr=""/>
          <p:cNvSpPr txBox="1"/>
          <p:nvPr/>
        </p:nvSpPr>
        <p:spPr>
          <a:xfrm>
            <a:off x="1479930" y="5623356"/>
            <a:ext cx="4953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3990" marR="5080" indent="-161925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000" spc="45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8" name="object 9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94" name="object 94" descr=""/>
          <p:cNvSpPr txBox="1"/>
          <p:nvPr/>
        </p:nvSpPr>
        <p:spPr>
          <a:xfrm>
            <a:off x="9122664" y="3073399"/>
            <a:ext cx="370840" cy="34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95"/>
              </a:spcBef>
            </a:pP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premises 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9776459" y="3073399"/>
            <a:ext cx="15411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2395" marR="5080" indent="-113030">
              <a:lnSpc>
                <a:spcPct val="100000"/>
              </a:lnSpc>
              <a:spcBef>
                <a:spcPts val="95"/>
              </a:spcBef>
              <a:tabLst>
                <a:tab pos="500380" algn="l"/>
                <a:tab pos="1198880" algn="l"/>
                <a:tab pos="1227455" algn="l"/>
              </a:tabLst>
            </a:pP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	Amazon</a:t>
            </a:r>
            <a:r>
              <a:rPr dirty="0" sz="7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RDS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			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Aurora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9066021" y="5755944"/>
            <a:ext cx="370840" cy="34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95"/>
              </a:spcBef>
            </a:pP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premises 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9719818" y="5755944"/>
            <a:ext cx="15411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2395" marR="5080" indent="-113030">
              <a:lnSpc>
                <a:spcPct val="100000"/>
              </a:lnSpc>
              <a:spcBef>
                <a:spcPts val="95"/>
              </a:spcBef>
              <a:tabLst>
                <a:tab pos="500380" algn="l"/>
                <a:tab pos="1198880" algn="l"/>
                <a:tab pos="1227455" algn="l"/>
              </a:tabLst>
            </a:pP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	Amazon</a:t>
            </a:r>
            <a:r>
              <a:rPr dirty="0" sz="7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RDS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			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Aurora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2794000" cy="118364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pc="-10"/>
              <a:t>Centralized governance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866376" y="2656332"/>
            <a:ext cx="1396365" cy="1546860"/>
            <a:chOff x="9866376" y="2656332"/>
            <a:chExt cx="1396365" cy="1546860"/>
          </a:xfrm>
        </p:grpSpPr>
        <p:sp>
          <p:nvSpPr>
            <p:cNvPr id="4" name="object 4" descr=""/>
            <p:cNvSpPr/>
            <p:nvPr/>
          </p:nvSpPr>
          <p:spPr>
            <a:xfrm>
              <a:off x="10565130" y="2939034"/>
              <a:ext cx="444500" cy="398780"/>
            </a:xfrm>
            <a:custGeom>
              <a:avLst/>
              <a:gdLst/>
              <a:ahLst/>
              <a:cxnLst/>
              <a:rect l="l" t="t" r="r" b="b"/>
              <a:pathLst>
                <a:path w="444500" h="398779">
                  <a:moveTo>
                    <a:pt x="0" y="295655"/>
                  </a:moveTo>
                  <a:lnTo>
                    <a:pt x="0" y="0"/>
                  </a:lnTo>
                </a:path>
                <a:path w="444500" h="398779">
                  <a:moveTo>
                    <a:pt x="183006" y="398399"/>
                  </a:moveTo>
                  <a:lnTo>
                    <a:pt x="444119" y="247650"/>
                  </a:lnTo>
                </a:path>
              </a:pathLst>
            </a:custGeom>
            <a:ln w="31750">
              <a:solidFill>
                <a:srgbClr val="4358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722229" y="3521202"/>
              <a:ext cx="313690" cy="180975"/>
            </a:xfrm>
            <a:custGeom>
              <a:avLst/>
              <a:gdLst/>
              <a:ahLst/>
              <a:cxnLst/>
              <a:rect l="l" t="t" r="r" b="b"/>
              <a:pathLst>
                <a:path w="313690" h="180975">
                  <a:moveTo>
                    <a:pt x="0" y="0"/>
                  </a:moveTo>
                  <a:lnTo>
                    <a:pt x="313436" y="180975"/>
                  </a:lnTo>
                </a:path>
              </a:pathLst>
            </a:custGeom>
            <a:ln w="31750">
              <a:solidFill>
                <a:srgbClr val="2C8F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565130" y="3592830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w="0" h="315595">
                  <a:moveTo>
                    <a:pt x="0" y="0"/>
                  </a:moveTo>
                  <a:lnTo>
                    <a:pt x="0" y="315468"/>
                  </a:lnTo>
                </a:path>
              </a:pathLst>
            </a:custGeom>
            <a:ln w="31750">
              <a:solidFill>
                <a:srgbClr val="955D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086467" y="3146425"/>
              <a:ext cx="324485" cy="533400"/>
            </a:xfrm>
            <a:custGeom>
              <a:avLst/>
              <a:gdLst/>
              <a:ahLst/>
              <a:cxnLst/>
              <a:rect l="l" t="t" r="r" b="b"/>
              <a:pathLst>
                <a:path w="324484" h="533400">
                  <a:moveTo>
                    <a:pt x="324103" y="382142"/>
                  </a:moveTo>
                  <a:lnTo>
                    <a:pt x="62991" y="532892"/>
                  </a:lnTo>
                </a:path>
                <a:path w="324484" h="533400">
                  <a:moveTo>
                    <a:pt x="313435" y="180848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925B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231374" y="3096006"/>
              <a:ext cx="668020" cy="655320"/>
            </a:xfrm>
            <a:custGeom>
              <a:avLst/>
              <a:gdLst/>
              <a:ahLst/>
              <a:cxnLst/>
              <a:rect l="l" t="t" r="r" b="b"/>
              <a:pathLst>
                <a:path w="668020" h="655320">
                  <a:moveTo>
                    <a:pt x="333755" y="0"/>
                  </a:moveTo>
                  <a:lnTo>
                    <a:pt x="284447" y="3552"/>
                  </a:lnTo>
                  <a:lnTo>
                    <a:pt x="237381" y="13871"/>
                  </a:lnTo>
                  <a:lnTo>
                    <a:pt x="193075" y="30451"/>
                  </a:lnTo>
                  <a:lnTo>
                    <a:pt x="152045" y="52784"/>
                  </a:lnTo>
                  <a:lnTo>
                    <a:pt x="114808" y="80364"/>
                  </a:lnTo>
                  <a:lnTo>
                    <a:pt x="81882" y="112685"/>
                  </a:lnTo>
                  <a:lnTo>
                    <a:pt x="53783" y="149239"/>
                  </a:lnTo>
                  <a:lnTo>
                    <a:pt x="31028" y="189521"/>
                  </a:lnTo>
                  <a:lnTo>
                    <a:pt x="14135" y="233022"/>
                  </a:lnTo>
                  <a:lnTo>
                    <a:pt x="3619" y="279237"/>
                  </a:lnTo>
                  <a:lnTo>
                    <a:pt x="0" y="327660"/>
                  </a:lnTo>
                  <a:lnTo>
                    <a:pt x="3619" y="376082"/>
                  </a:lnTo>
                  <a:lnTo>
                    <a:pt x="14135" y="422297"/>
                  </a:lnTo>
                  <a:lnTo>
                    <a:pt x="31028" y="465798"/>
                  </a:lnTo>
                  <a:lnTo>
                    <a:pt x="53783" y="506080"/>
                  </a:lnTo>
                  <a:lnTo>
                    <a:pt x="81882" y="542634"/>
                  </a:lnTo>
                  <a:lnTo>
                    <a:pt x="114808" y="574955"/>
                  </a:lnTo>
                  <a:lnTo>
                    <a:pt x="152045" y="602535"/>
                  </a:lnTo>
                  <a:lnTo>
                    <a:pt x="193075" y="624868"/>
                  </a:lnTo>
                  <a:lnTo>
                    <a:pt x="237381" y="641448"/>
                  </a:lnTo>
                  <a:lnTo>
                    <a:pt x="284447" y="651767"/>
                  </a:lnTo>
                  <a:lnTo>
                    <a:pt x="333755" y="655320"/>
                  </a:lnTo>
                  <a:lnTo>
                    <a:pt x="383064" y="651767"/>
                  </a:lnTo>
                  <a:lnTo>
                    <a:pt x="430130" y="641448"/>
                  </a:lnTo>
                  <a:lnTo>
                    <a:pt x="474436" y="624868"/>
                  </a:lnTo>
                  <a:lnTo>
                    <a:pt x="515466" y="602535"/>
                  </a:lnTo>
                  <a:lnTo>
                    <a:pt x="552703" y="574955"/>
                  </a:lnTo>
                  <a:lnTo>
                    <a:pt x="585629" y="542634"/>
                  </a:lnTo>
                  <a:lnTo>
                    <a:pt x="613728" y="506080"/>
                  </a:lnTo>
                  <a:lnTo>
                    <a:pt x="636483" y="465798"/>
                  </a:lnTo>
                  <a:lnTo>
                    <a:pt x="653376" y="422297"/>
                  </a:lnTo>
                  <a:lnTo>
                    <a:pt x="663892" y="376082"/>
                  </a:lnTo>
                  <a:lnTo>
                    <a:pt x="667511" y="327660"/>
                  </a:lnTo>
                  <a:lnTo>
                    <a:pt x="663892" y="279237"/>
                  </a:lnTo>
                  <a:lnTo>
                    <a:pt x="653376" y="233022"/>
                  </a:lnTo>
                  <a:lnTo>
                    <a:pt x="636483" y="189521"/>
                  </a:lnTo>
                  <a:lnTo>
                    <a:pt x="613728" y="149239"/>
                  </a:lnTo>
                  <a:lnTo>
                    <a:pt x="585629" y="112685"/>
                  </a:lnTo>
                  <a:lnTo>
                    <a:pt x="552703" y="80364"/>
                  </a:lnTo>
                  <a:lnTo>
                    <a:pt x="515466" y="52784"/>
                  </a:lnTo>
                  <a:lnTo>
                    <a:pt x="474436" y="30451"/>
                  </a:lnTo>
                  <a:lnTo>
                    <a:pt x="430130" y="13871"/>
                  </a:lnTo>
                  <a:lnTo>
                    <a:pt x="383064" y="3552"/>
                  </a:lnTo>
                  <a:lnTo>
                    <a:pt x="333755" y="0"/>
                  </a:lnTo>
                  <a:close/>
                </a:path>
              </a:pathLst>
            </a:custGeom>
            <a:solidFill>
              <a:srgbClr val="21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231374" y="3096006"/>
              <a:ext cx="668020" cy="655320"/>
            </a:xfrm>
            <a:custGeom>
              <a:avLst/>
              <a:gdLst/>
              <a:ahLst/>
              <a:cxnLst/>
              <a:rect l="l" t="t" r="r" b="b"/>
              <a:pathLst>
                <a:path w="668020" h="655320">
                  <a:moveTo>
                    <a:pt x="0" y="327660"/>
                  </a:moveTo>
                  <a:lnTo>
                    <a:pt x="3619" y="279237"/>
                  </a:lnTo>
                  <a:lnTo>
                    <a:pt x="14135" y="233022"/>
                  </a:lnTo>
                  <a:lnTo>
                    <a:pt x="31028" y="189521"/>
                  </a:lnTo>
                  <a:lnTo>
                    <a:pt x="53783" y="149239"/>
                  </a:lnTo>
                  <a:lnTo>
                    <a:pt x="81882" y="112685"/>
                  </a:lnTo>
                  <a:lnTo>
                    <a:pt x="114808" y="80364"/>
                  </a:lnTo>
                  <a:lnTo>
                    <a:pt x="152045" y="52784"/>
                  </a:lnTo>
                  <a:lnTo>
                    <a:pt x="193075" y="30451"/>
                  </a:lnTo>
                  <a:lnTo>
                    <a:pt x="237381" y="13871"/>
                  </a:lnTo>
                  <a:lnTo>
                    <a:pt x="284447" y="3552"/>
                  </a:lnTo>
                  <a:lnTo>
                    <a:pt x="333755" y="0"/>
                  </a:lnTo>
                  <a:lnTo>
                    <a:pt x="383064" y="3552"/>
                  </a:lnTo>
                  <a:lnTo>
                    <a:pt x="430130" y="13871"/>
                  </a:lnTo>
                  <a:lnTo>
                    <a:pt x="474436" y="30451"/>
                  </a:lnTo>
                  <a:lnTo>
                    <a:pt x="515466" y="52784"/>
                  </a:lnTo>
                  <a:lnTo>
                    <a:pt x="552703" y="80364"/>
                  </a:lnTo>
                  <a:lnTo>
                    <a:pt x="585629" y="112685"/>
                  </a:lnTo>
                  <a:lnTo>
                    <a:pt x="613728" y="149239"/>
                  </a:lnTo>
                  <a:lnTo>
                    <a:pt x="636483" y="189521"/>
                  </a:lnTo>
                  <a:lnTo>
                    <a:pt x="653376" y="233022"/>
                  </a:lnTo>
                  <a:lnTo>
                    <a:pt x="663892" y="279237"/>
                  </a:lnTo>
                  <a:lnTo>
                    <a:pt x="667511" y="327660"/>
                  </a:lnTo>
                  <a:lnTo>
                    <a:pt x="663892" y="376082"/>
                  </a:lnTo>
                  <a:lnTo>
                    <a:pt x="653376" y="422297"/>
                  </a:lnTo>
                  <a:lnTo>
                    <a:pt x="636483" y="465798"/>
                  </a:lnTo>
                  <a:lnTo>
                    <a:pt x="613728" y="506080"/>
                  </a:lnTo>
                  <a:lnTo>
                    <a:pt x="585629" y="542634"/>
                  </a:lnTo>
                  <a:lnTo>
                    <a:pt x="552703" y="574955"/>
                  </a:lnTo>
                  <a:lnTo>
                    <a:pt x="515466" y="602535"/>
                  </a:lnTo>
                  <a:lnTo>
                    <a:pt x="474436" y="624868"/>
                  </a:lnTo>
                  <a:lnTo>
                    <a:pt x="430130" y="641448"/>
                  </a:lnTo>
                  <a:lnTo>
                    <a:pt x="383064" y="651767"/>
                  </a:lnTo>
                  <a:lnTo>
                    <a:pt x="333755" y="655320"/>
                  </a:lnTo>
                  <a:lnTo>
                    <a:pt x="284447" y="651767"/>
                  </a:lnTo>
                  <a:lnTo>
                    <a:pt x="237381" y="641448"/>
                  </a:lnTo>
                  <a:lnTo>
                    <a:pt x="193075" y="624868"/>
                  </a:lnTo>
                  <a:lnTo>
                    <a:pt x="152045" y="602535"/>
                  </a:lnTo>
                  <a:lnTo>
                    <a:pt x="114808" y="574955"/>
                  </a:lnTo>
                  <a:lnTo>
                    <a:pt x="81882" y="542634"/>
                  </a:lnTo>
                  <a:lnTo>
                    <a:pt x="53783" y="506080"/>
                  </a:lnTo>
                  <a:lnTo>
                    <a:pt x="31028" y="465798"/>
                  </a:lnTo>
                  <a:lnTo>
                    <a:pt x="14135" y="422297"/>
                  </a:lnTo>
                  <a:lnTo>
                    <a:pt x="3619" y="376082"/>
                  </a:lnTo>
                  <a:lnTo>
                    <a:pt x="0" y="327660"/>
                  </a:lnTo>
                  <a:close/>
                </a:path>
              </a:pathLst>
            </a:custGeom>
            <a:ln w="285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2824" y="2656332"/>
              <a:ext cx="323087" cy="315467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40796" y="2961132"/>
              <a:ext cx="321563" cy="315467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6376" y="3569208"/>
              <a:ext cx="321564" cy="315467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16996" y="3022092"/>
              <a:ext cx="169418" cy="193548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40796" y="3569208"/>
              <a:ext cx="321563" cy="31546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06328" y="3631438"/>
              <a:ext cx="190500" cy="190881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31908" y="3633216"/>
              <a:ext cx="192024" cy="187451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66376" y="2961132"/>
              <a:ext cx="321564" cy="315467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30384" y="3022092"/>
              <a:ext cx="193516" cy="193548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62260" y="2720340"/>
              <a:ext cx="204216" cy="187451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144506" y="2805811"/>
              <a:ext cx="222503" cy="167512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52582" y="2799715"/>
              <a:ext cx="222503" cy="167512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47554" y="3874135"/>
              <a:ext cx="220979" cy="167258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761726" y="3879596"/>
              <a:ext cx="222503" cy="166624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75266" y="3298825"/>
              <a:ext cx="132079" cy="255015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370947" y="3614420"/>
              <a:ext cx="175132" cy="97790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97007" y="3568954"/>
              <a:ext cx="200151" cy="13906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407396" y="3886200"/>
              <a:ext cx="321563" cy="316992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497312" y="3934968"/>
              <a:ext cx="134112" cy="192024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304145" y="3138551"/>
              <a:ext cx="525906" cy="477900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9555480" y="2592323"/>
            <a:ext cx="2014855" cy="1673860"/>
          </a:xfrm>
          <a:prstGeom prst="rect">
            <a:avLst/>
          </a:prstGeom>
          <a:ln w="12700">
            <a:solidFill>
              <a:srgbClr val="EB965C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520"/>
              </a:spcBef>
            </a:pPr>
            <a:r>
              <a:rPr dirty="0" sz="1200" spc="-10">
                <a:solidFill>
                  <a:srgbClr val="EB965C"/>
                </a:solidFill>
                <a:latin typeface="Trebuchet MS"/>
                <a:cs typeface="Trebuchet MS"/>
              </a:rPr>
              <a:t>Consumer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200">
              <a:latin typeface="Trebuchet MS"/>
              <a:cs typeface="Trebuchet MS"/>
            </a:endParaRPr>
          </a:p>
          <a:p>
            <a:pPr algn="ctr" marL="901700" marR="885825">
              <a:lnSpc>
                <a:spcPts val="430"/>
              </a:lnSpc>
            </a:pPr>
            <a:r>
              <a:rPr dirty="0" sz="400" spc="-10">
                <a:solidFill>
                  <a:srgbClr val="F5ACAC"/>
                </a:solidFill>
                <a:latin typeface="Trebuchet MS"/>
                <a:cs typeface="Trebuchet MS"/>
              </a:rPr>
              <a:t>Governed</a:t>
            </a:r>
            <a:r>
              <a:rPr dirty="0" sz="400" spc="500">
                <a:solidFill>
                  <a:srgbClr val="F5ACAC"/>
                </a:solidFill>
                <a:latin typeface="Trebuchet MS"/>
                <a:cs typeface="Trebuchet MS"/>
              </a:rPr>
              <a:t> </a:t>
            </a:r>
            <a:r>
              <a:rPr dirty="0" sz="400" spc="-10">
                <a:solidFill>
                  <a:srgbClr val="F5ACAC"/>
                </a:solidFill>
                <a:latin typeface="Trebuchet MS"/>
                <a:cs typeface="Trebuchet MS"/>
              </a:rPr>
              <a:t>storage</a:t>
            </a: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400">
              <a:latin typeface="Trebuchet MS"/>
              <a:cs typeface="Trebuchet MS"/>
            </a:endParaRPr>
          </a:p>
          <a:p>
            <a:pPr algn="ctr" marL="922019" marR="899794">
              <a:lnSpc>
                <a:spcPts val="430"/>
              </a:lnSpc>
            </a:pPr>
            <a:r>
              <a:rPr dirty="0" sz="400" spc="-10">
                <a:solidFill>
                  <a:srgbClr val="F5ACAC"/>
                </a:solidFill>
                <a:latin typeface="Trebuchet MS"/>
                <a:cs typeface="Trebuchet MS"/>
              </a:rPr>
              <a:t>Amazon</a:t>
            </a:r>
            <a:r>
              <a:rPr dirty="0" sz="400" spc="500">
                <a:solidFill>
                  <a:srgbClr val="F5ACAC"/>
                </a:solidFill>
                <a:latin typeface="Trebuchet MS"/>
                <a:cs typeface="Trebuchet MS"/>
              </a:rPr>
              <a:t> </a:t>
            </a:r>
            <a:r>
              <a:rPr dirty="0" sz="400" spc="-25">
                <a:solidFill>
                  <a:srgbClr val="F5ACAC"/>
                </a:solidFill>
                <a:latin typeface="Trebuchet MS"/>
                <a:cs typeface="Trebuchet MS"/>
              </a:rPr>
              <a:t>S3</a:t>
            </a:r>
            <a:endParaRPr sz="400">
              <a:latin typeface="Trebuchet MS"/>
              <a:cs typeface="Trebuchet MS"/>
            </a:endParaRPr>
          </a:p>
        </p:txBody>
      </p:sp>
      <p:pic>
        <p:nvPicPr>
          <p:cNvPr id="31" name="object 31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121390" y="3295015"/>
            <a:ext cx="132079" cy="255143"/>
          </a:xfrm>
          <a:prstGeom prst="rect">
            <a:avLst/>
          </a:prstGeom>
        </p:spPr>
      </p:pic>
      <p:grpSp>
        <p:nvGrpSpPr>
          <p:cNvPr id="32" name="object 32" descr=""/>
          <p:cNvGrpSpPr/>
          <p:nvPr/>
        </p:nvGrpSpPr>
        <p:grpSpPr>
          <a:xfrm>
            <a:off x="9860280" y="4725923"/>
            <a:ext cx="1394460" cy="1545590"/>
            <a:chOff x="9860280" y="4725923"/>
            <a:chExt cx="1394460" cy="1545590"/>
          </a:xfrm>
        </p:grpSpPr>
        <p:sp>
          <p:nvSpPr>
            <p:cNvPr id="33" name="object 33" descr=""/>
            <p:cNvSpPr/>
            <p:nvPr/>
          </p:nvSpPr>
          <p:spPr>
            <a:xfrm>
              <a:off x="10558272" y="5007101"/>
              <a:ext cx="444500" cy="399415"/>
            </a:xfrm>
            <a:custGeom>
              <a:avLst/>
              <a:gdLst/>
              <a:ahLst/>
              <a:cxnLst/>
              <a:rect l="l" t="t" r="r" b="b"/>
              <a:pathLst>
                <a:path w="444500" h="399414">
                  <a:moveTo>
                    <a:pt x="0" y="295656"/>
                  </a:moveTo>
                  <a:lnTo>
                    <a:pt x="0" y="0"/>
                  </a:lnTo>
                </a:path>
                <a:path w="444500" h="399414">
                  <a:moveTo>
                    <a:pt x="183133" y="399288"/>
                  </a:moveTo>
                  <a:lnTo>
                    <a:pt x="444246" y="248539"/>
                  </a:lnTo>
                </a:path>
              </a:pathLst>
            </a:custGeom>
            <a:ln w="31750">
              <a:solidFill>
                <a:srgbClr val="4358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0715625" y="5590146"/>
              <a:ext cx="313690" cy="180975"/>
            </a:xfrm>
            <a:custGeom>
              <a:avLst/>
              <a:gdLst/>
              <a:ahLst/>
              <a:cxnLst/>
              <a:rect l="l" t="t" r="r" b="b"/>
              <a:pathLst>
                <a:path w="313690" h="180975">
                  <a:moveTo>
                    <a:pt x="0" y="0"/>
                  </a:moveTo>
                  <a:lnTo>
                    <a:pt x="313308" y="180898"/>
                  </a:lnTo>
                </a:path>
              </a:pathLst>
            </a:custGeom>
            <a:ln w="31750">
              <a:solidFill>
                <a:srgbClr val="2C8F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0558272" y="5662421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w="0" h="315595">
                  <a:moveTo>
                    <a:pt x="0" y="0"/>
                  </a:moveTo>
                  <a:lnTo>
                    <a:pt x="0" y="315467"/>
                  </a:lnTo>
                </a:path>
              </a:pathLst>
            </a:custGeom>
            <a:ln w="31750">
              <a:solidFill>
                <a:srgbClr val="955D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0079863" y="5215254"/>
              <a:ext cx="324485" cy="533400"/>
            </a:xfrm>
            <a:custGeom>
              <a:avLst/>
              <a:gdLst/>
              <a:ahLst/>
              <a:cxnLst/>
              <a:rect l="l" t="t" r="r" b="b"/>
              <a:pathLst>
                <a:path w="324484" h="533400">
                  <a:moveTo>
                    <a:pt x="323976" y="382231"/>
                  </a:moveTo>
                  <a:lnTo>
                    <a:pt x="62864" y="532993"/>
                  </a:lnTo>
                </a:path>
                <a:path w="324484" h="533400">
                  <a:moveTo>
                    <a:pt x="313308" y="180975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925B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0225278" y="5164073"/>
              <a:ext cx="668020" cy="655320"/>
            </a:xfrm>
            <a:custGeom>
              <a:avLst/>
              <a:gdLst/>
              <a:ahLst/>
              <a:cxnLst/>
              <a:rect l="l" t="t" r="r" b="b"/>
              <a:pathLst>
                <a:path w="668020" h="655320">
                  <a:moveTo>
                    <a:pt x="333755" y="0"/>
                  </a:moveTo>
                  <a:lnTo>
                    <a:pt x="284447" y="3552"/>
                  </a:lnTo>
                  <a:lnTo>
                    <a:pt x="237381" y="13871"/>
                  </a:lnTo>
                  <a:lnTo>
                    <a:pt x="193075" y="30451"/>
                  </a:lnTo>
                  <a:lnTo>
                    <a:pt x="152045" y="52784"/>
                  </a:lnTo>
                  <a:lnTo>
                    <a:pt x="114808" y="80364"/>
                  </a:lnTo>
                  <a:lnTo>
                    <a:pt x="81882" y="112685"/>
                  </a:lnTo>
                  <a:lnTo>
                    <a:pt x="53783" y="149239"/>
                  </a:lnTo>
                  <a:lnTo>
                    <a:pt x="31028" y="189521"/>
                  </a:lnTo>
                  <a:lnTo>
                    <a:pt x="14135" y="233022"/>
                  </a:lnTo>
                  <a:lnTo>
                    <a:pt x="3619" y="279237"/>
                  </a:lnTo>
                  <a:lnTo>
                    <a:pt x="0" y="327659"/>
                  </a:lnTo>
                  <a:lnTo>
                    <a:pt x="3619" y="376079"/>
                  </a:lnTo>
                  <a:lnTo>
                    <a:pt x="14135" y="422292"/>
                  </a:lnTo>
                  <a:lnTo>
                    <a:pt x="31028" y="465793"/>
                  </a:lnTo>
                  <a:lnTo>
                    <a:pt x="53783" y="506074"/>
                  </a:lnTo>
                  <a:lnTo>
                    <a:pt x="81882" y="542629"/>
                  </a:lnTo>
                  <a:lnTo>
                    <a:pt x="114808" y="574950"/>
                  </a:lnTo>
                  <a:lnTo>
                    <a:pt x="152045" y="602532"/>
                  </a:lnTo>
                  <a:lnTo>
                    <a:pt x="193075" y="624866"/>
                  </a:lnTo>
                  <a:lnTo>
                    <a:pt x="237381" y="641447"/>
                  </a:lnTo>
                  <a:lnTo>
                    <a:pt x="284447" y="651767"/>
                  </a:lnTo>
                  <a:lnTo>
                    <a:pt x="333755" y="655319"/>
                  </a:lnTo>
                  <a:lnTo>
                    <a:pt x="383064" y="651767"/>
                  </a:lnTo>
                  <a:lnTo>
                    <a:pt x="430130" y="641447"/>
                  </a:lnTo>
                  <a:lnTo>
                    <a:pt x="474436" y="624866"/>
                  </a:lnTo>
                  <a:lnTo>
                    <a:pt x="515466" y="602532"/>
                  </a:lnTo>
                  <a:lnTo>
                    <a:pt x="552703" y="574950"/>
                  </a:lnTo>
                  <a:lnTo>
                    <a:pt x="585629" y="542629"/>
                  </a:lnTo>
                  <a:lnTo>
                    <a:pt x="613728" y="506074"/>
                  </a:lnTo>
                  <a:lnTo>
                    <a:pt x="636483" y="465793"/>
                  </a:lnTo>
                  <a:lnTo>
                    <a:pt x="653376" y="422292"/>
                  </a:lnTo>
                  <a:lnTo>
                    <a:pt x="663892" y="376079"/>
                  </a:lnTo>
                  <a:lnTo>
                    <a:pt x="667512" y="327659"/>
                  </a:lnTo>
                  <a:lnTo>
                    <a:pt x="663892" y="279237"/>
                  </a:lnTo>
                  <a:lnTo>
                    <a:pt x="653376" y="233022"/>
                  </a:lnTo>
                  <a:lnTo>
                    <a:pt x="636483" y="189521"/>
                  </a:lnTo>
                  <a:lnTo>
                    <a:pt x="613728" y="149239"/>
                  </a:lnTo>
                  <a:lnTo>
                    <a:pt x="585629" y="112685"/>
                  </a:lnTo>
                  <a:lnTo>
                    <a:pt x="552703" y="80364"/>
                  </a:lnTo>
                  <a:lnTo>
                    <a:pt x="515466" y="52784"/>
                  </a:lnTo>
                  <a:lnTo>
                    <a:pt x="474436" y="30451"/>
                  </a:lnTo>
                  <a:lnTo>
                    <a:pt x="430130" y="13871"/>
                  </a:lnTo>
                  <a:lnTo>
                    <a:pt x="383064" y="3552"/>
                  </a:lnTo>
                  <a:lnTo>
                    <a:pt x="333755" y="0"/>
                  </a:lnTo>
                  <a:close/>
                </a:path>
              </a:pathLst>
            </a:custGeom>
            <a:solidFill>
              <a:srgbClr val="21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0225278" y="5164073"/>
              <a:ext cx="668020" cy="655320"/>
            </a:xfrm>
            <a:custGeom>
              <a:avLst/>
              <a:gdLst/>
              <a:ahLst/>
              <a:cxnLst/>
              <a:rect l="l" t="t" r="r" b="b"/>
              <a:pathLst>
                <a:path w="668020" h="655320">
                  <a:moveTo>
                    <a:pt x="0" y="327659"/>
                  </a:moveTo>
                  <a:lnTo>
                    <a:pt x="3619" y="279237"/>
                  </a:lnTo>
                  <a:lnTo>
                    <a:pt x="14135" y="233022"/>
                  </a:lnTo>
                  <a:lnTo>
                    <a:pt x="31028" y="189521"/>
                  </a:lnTo>
                  <a:lnTo>
                    <a:pt x="53783" y="149239"/>
                  </a:lnTo>
                  <a:lnTo>
                    <a:pt x="81882" y="112685"/>
                  </a:lnTo>
                  <a:lnTo>
                    <a:pt x="114808" y="80364"/>
                  </a:lnTo>
                  <a:lnTo>
                    <a:pt x="152045" y="52784"/>
                  </a:lnTo>
                  <a:lnTo>
                    <a:pt x="193075" y="30451"/>
                  </a:lnTo>
                  <a:lnTo>
                    <a:pt x="237381" y="13871"/>
                  </a:lnTo>
                  <a:lnTo>
                    <a:pt x="284447" y="3552"/>
                  </a:lnTo>
                  <a:lnTo>
                    <a:pt x="333755" y="0"/>
                  </a:lnTo>
                  <a:lnTo>
                    <a:pt x="383064" y="3552"/>
                  </a:lnTo>
                  <a:lnTo>
                    <a:pt x="430130" y="13871"/>
                  </a:lnTo>
                  <a:lnTo>
                    <a:pt x="474436" y="30451"/>
                  </a:lnTo>
                  <a:lnTo>
                    <a:pt x="515466" y="52784"/>
                  </a:lnTo>
                  <a:lnTo>
                    <a:pt x="552703" y="80364"/>
                  </a:lnTo>
                  <a:lnTo>
                    <a:pt x="585629" y="112685"/>
                  </a:lnTo>
                  <a:lnTo>
                    <a:pt x="613728" y="149239"/>
                  </a:lnTo>
                  <a:lnTo>
                    <a:pt x="636483" y="189521"/>
                  </a:lnTo>
                  <a:lnTo>
                    <a:pt x="653376" y="233022"/>
                  </a:lnTo>
                  <a:lnTo>
                    <a:pt x="663892" y="279237"/>
                  </a:lnTo>
                  <a:lnTo>
                    <a:pt x="667512" y="327659"/>
                  </a:lnTo>
                  <a:lnTo>
                    <a:pt x="663892" y="376079"/>
                  </a:lnTo>
                  <a:lnTo>
                    <a:pt x="653376" y="422292"/>
                  </a:lnTo>
                  <a:lnTo>
                    <a:pt x="636483" y="465793"/>
                  </a:lnTo>
                  <a:lnTo>
                    <a:pt x="613728" y="506074"/>
                  </a:lnTo>
                  <a:lnTo>
                    <a:pt x="585629" y="542629"/>
                  </a:lnTo>
                  <a:lnTo>
                    <a:pt x="552703" y="574950"/>
                  </a:lnTo>
                  <a:lnTo>
                    <a:pt x="515466" y="602532"/>
                  </a:lnTo>
                  <a:lnTo>
                    <a:pt x="474436" y="624866"/>
                  </a:lnTo>
                  <a:lnTo>
                    <a:pt x="430130" y="641447"/>
                  </a:lnTo>
                  <a:lnTo>
                    <a:pt x="383064" y="651767"/>
                  </a:lnTo>
                  <a:lnTo>
                    <a:pt x="333755" y="655319"/>
                  </a:lnTo>
                  <a:lnTo>
                    <a:pt x="284447" y="651767"/>
                  </a:lnTo>
                  <a:lnTo>
                    <a:pt x="237381" y="641447"/>
                  </a:lnTo>
                  <a:lnTo>
                    <a:pt x="193075" y="624866"/>
                  </a:lnTo>
                  <a:lnTo>
                    <a:pt x="152045" y="602532"/>
                  </a:lnTo>
                  <a:lnTo>
                    <a:pt x="114808" y="574950"/>
                  </a:lnTo>
                  <a:lnTo>
                    <a:pt x="81882" y="542629"/>
                  </a:lnTo>
                  <a:lnTo>
                    <a:pt x="53783" y="506074"/>
                  </a:lnTo>
                  <a:lnTo>
                    <a:pt x="31028" y="465793"/>
                  </a:lnTo>
                  <a:lnTo>
                    <a:pt x="14135" y="422292"/>
                  </a:lnTo>
                  <a:lnTo>
                    <a:pt x="3619" y="376079"/>
                  </a:lnTo>
                  <a:lnTo>
                    <a:pt x="0" y="327659"/>
                  </a:lnTo>
                  <a:close/>
                </a:path>
              </a:pathLst>
            </a:custGeom>
            <a:ln w="2857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396728" y="4725923"/>
              <a:ext cx="321564" cy="315468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3176" y="5029199"/>
              <a:ext cx="321564" cy="315468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860280" y="5637275"/>
              <a:ext cx="321564" cy="315468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009376" y="5090159"/>
              <a:ext cx="169418" cy="193547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933176" y="5637275"/>
              <a:ext cx="321564" cy="315468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000232" y="5701093"/>
              <a:ext cx="188975" cy="189331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925812" y="5702807"/>
              <a:ext cx="192024" cy="185928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860280" y="5029199"/>
              <a:ext cx="321564" cy="315468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924288" y="5090159"/>
              <a:ext cx="193516" cy="193547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456164" y="4789931"/>
              <a:ext cx="204215" cy="185928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136886" y="4875402"/>
              <a:ext cx="222504" cy="167513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744962" y="4869306"/>
              <a:ext cx="222504" cy="167512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139934" y="5943561"/>
              <a:ext cx="222504" cy="167563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754106" y="5948133"/>
              <a:ext cx="222503" cy="167563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868535" y="5367654"/>
              <a:ext cx="132080" cy="255054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364216" y="5683351"/>
              <a:ext cx="175132" cy="97751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0590403" y="5637796"/>
              <a:ext cx="200025" cy="139128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399776" y="5955791"/>
              <a:ext cx="321564" cy="315468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491216" y="6003035"/>
              <a:ext cx="132587" cy="193547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297287" y="5207380"/>
              <a:ext cx="526034" cy="478663"/>
            </a:xfrm>
            <a:prstGeom prst="rect">
              <a:avLst/>
            </a:prstGeom>
          </p:spPr>
        </p:pic>
      </p:grpSp>
      <p:sp>
        <p:nvSpPr>
          <p:cNvPr id="59" name="object 59" descr=""/>
          <p:cNvSpPr txBox="1"/>
          <p:nvPr/>
        </p:nvSpPr>
        <p:spPr>
          <a:xfrm>
            <a:off x="9547859" y="4660391"/>
            <a:ext cx="2016760" cy="1675130"/>
          </a:xfrm>
          <a:prstGeom prst="rect">
            <a:avLst/>
          </a:prstGeom>
          <a:ln w="12700">
            <a:solidFill>
              <a:srgbClr val="EB965C"/>
            </a:solidFill>
          </a:ln>
        </p:spPr>
        <p:txBody>
          <a:bodyPr wrap="square" lIns="0" tIns="6731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530"/>
              </a:spcBef>
            </a:pPr>
            <a:r>
              <a:rPr dirty="0" sz="1200" spc="-10">
                <a:solidFill>
                  <a:srgbClr val="EB965C"/>
                </a:solidFill>
                <a:latin typeface="Trebuchet MS"/>
                <a:cs typeface="Trebuchet MS"/>
              </a:rPr>
              <a:t>Consumer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200">
              <a:latin typeface="Trebuchet MS"/>
              <a:cs typeface="Trebuchet MS"/>
            </a:endParaRPr>
          </a:p>
          <a:p>
            <a:pPr algn="ctr" marL="902969" marR="886460">
              <a:lnSpc>
                <a:spcPts val="430"/>
              </a:lnSpc>
            </a:pPr>
            <a:r>
              <a:rPr dirty="0" sz="400" spc="-10">
                <a:solidFill>
                  <a:srgbClr val="F5ACAC"/>
                </a:solidFill>
                <a:latin typeface="Trebuchet MS"/>
                <a:cs typeface="Trebuchet MS"/>
              </a:rPr>
              <a:t>Governed</a:t>
            </a:r>
            <a:r>
              <a:rPr dirty="0" sz="400" spc="500">
                <a:solidFill>
                  <a:srgbClr val="F5ACAC"/>
                </a:solidFill>
                <a:latin typeface="Trebuchet MS"/>
                <a:cs typeface="Trebuchet MS"/>
              </a:rPr>
              <a:t> </a:t>
            </a:r>
            <a:r>
              <a:rPr dirty="0" sz="400" spc="-10">
                <a:solidFill>
                  <a:srgbClr val="F5ACAC"/>
                </a:solidFill>
                <a:latin typeface="Trebuchet MS"/>
                <a:cs typeface="Trebuchet MS"/>
              </a:rPr>
              <a:t>storage</a:t>
            </a: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400">
              <a:latin typeface="Trebuchet MS"/>
              <a:cs typeface="Trebuchet MS"/>
            </a:endParaRPr>
          </a:p>
          <a:p>
            <a:pPr algn="ctr" marL="922655" marR="899794">
              <a:lnSpc>
                <a:spcPts val="430"/>
              </a:lnSpc>
            </a:pPr>
            <a:r>
              <a:rPr dirty="0" sz="400" spc="-10">
                <a:solidFill>
                  <a:srgbClr val="F5ACAC"/>
                </a:solidFill>
                <a:latin typeface="Trebuchet MS"/>
                <a:cs typeface="Trebuchet MS"/>
              </a:rPr>
              <a:t>Amazon</a:t>
            </a:r>
            <a:r>
              <a:rPr dirty="0" sz="400" spc="500">
                <a:solidFill>
                  <a:srgbClr val="F5ACAC"/>
                </a:solidFill>
                <a:latin typeface="Trebuchet MS"/>
                <a:cs typeface="Trebuchet MS"/>
              </a:rPr>
              <a:t> </a:t>
            </a:r>
            <a:r>
              <a:rPr dirty="0" sz="400" spc="-25">
                <a:solidFill>
                  <a:srgbClr val="F5ACAC"/>
                </a:solidFill>
                <a:latin typeface="Trebuchet MS"/>
                <a:cs typeface="Trebuchet MS"/>
              </a:rPr>
              <a:t>S3</a:t>
            </a:r>
            <a:endParaRPr sz="400">
              <a:latin typeface="Trebuchet MS"/>
              <a:cs typeface="Trebuchet MS"/>
            </a:endParaRPr>
          </a:p>
        </p:txBody>
      </p:sp>
      <p:pic>
        <p:nvPicPr>
          <p:cNvPr id="60" name="object 60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1114658" y="5363971"/>
            <a:ext cx="132080" cy="255028"/>
          </a:xfrm>
          <a:prstGeom prst="rect">
            <a:avLst/>
          </a:prstGeom>
        </p:spPr>
      </p:pic>
      <p:grpSp>
        <p:nvGrpSpPr>
          <p:cNvPr id="61" name="object 61" descr=""/>
          <p:cNvGrpSpPr/>
          <p:nvPr/>
        </p:nvGrpSpPr>
        <p:grpSpPr>
          <a:xfrm>
            <a:off x="9866376" y="588263"/>
            <a:ext cx="1396365" cy="1545590"/>
            <a:chOff x="9866376" y="588263"/>
            <a:chExt cx="1396365" cy="1545590"/>
          </a:xfrm>
        </p:grpSpPr>
        <p:sp>
          <p:nvSpPr>
            <p:cNvPr id="62" name="object 62" descr=""/>
            <p:cNvSpPr/>
            <p:nvPr/>
          </p:nvSpPr>
          <p:spPr>
            <a:xfrm>
              <a:off x="10565130" y="869441"/>
              <a:ext cx="444500" cy="399415"/>
            </a:xfrm>
            <a:custGeom>
              <a:avLst/>
              <a:gdLst/>
              <a:ahLst/>
              <a:cxnLst/>
              <a:rect l="l" t="t" r="r" b="b"/>
              <a:pathLst>
                <a:path w="444500" h="399415">
                  <a:moveTo>
                    <a:pt x="0" y="295656"/>
                  </a:moveTo>
                  <a:lnTo>
                    <a:pt x="0" y="0"/>
                  </a:lnTo>
                </a:path>
                <a:path w="444500" h="399415">
                  <a:moveTo>
                    <a:pt x="183006" y="399161"/>
                  </a:moveTo>
                  <a:lnTo>
                    <a:pt x="444119" y="248412"/>
                  </a:lnTo>
                </a:path>
              </a:pathLst>
            </a:custGeom>
            <a:ln w="31750">
              <a:solidFill>
                <a:srgbClr val="4358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0722229" y="1452372"/>
              <a:ext cx="313690" cy="180975"/>
            </a:xfrm>
            <a:custGeom>
              <a:avLst/>
              <a:gdLst/>
              <a:ahLst/>
              <a:cxnLst/>
              <a:rect l="l" t="t" r="r" b="b"/>
              <a:pathLst>
                <a:path w="313690" h="180975">
                  <a:moveTo>
                    <a:pt x="0" y="0"/>
                  </a:moveTo>
                  <a:lnTo>
                    <a:pt x="313436" y="180848"/>
                  </a:lnTo>
                </a:path>
              </a:pathLst>
            </a:custGeom>
            <a:ln w="31750">
              <a:solidFill>
                <a:srgbClr val="2C8F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0565130" y="1523238"/>
              <a:ext cx="0" cy="317500"/>
            </a:xfrm>
            <a:custGeom>
              <a:avLst/>
              <a:gdLst/>
              <a:ahLst/>
              <a:cxnLst/>
              <a:rect l="l" t="t" r="r" b="b"/>
              <a:pathLst>
                <a:path w="0" h="317500">
                  <a:moveTo>
                    <a:pt x="0" y="0"/>
                  </a:moveTo>
                  <a:lnTo>
                    <a:pt x="0" y="316991"/>
                  </a:lnTo>
                </a:path>
              </a:pathLst>
            </a:custGeom>
            <a:ln w="31750">
              <a:solidFill>
                <a:srgbClr val="955D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0086467" y="1077594"/>
              <a:ext cx="324485" cy="533400"/>
            </a:xfrm>
            <a:custGeom>
              <a:avLst/>
              <a:gdLst/>
              <a:ahLst/>
              <a:cxnLst/>
              <a:rect l="l" t="t" r="r" b="b"/>
              <a:pathLst>
                <a:path w="324484" h="533400">
                  <a:moveTo>
                    <a:pt x="324103" y="382142"/>
                  </a:moveTo>
                  <a:lnTo>
                    <a:pt x="62991" y="532891"/>
                  </a:lnTo>
                </a:path>
                <a:path w="324484" h="533400">
                  <a:moveTo>
                    <a:pt x="313435" y="180847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925B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0231374" y="1026413"/>
              <a:ext cx="668020" cy="655320"/>
            </a:xfrm>
            <a:custGeom>
              <a:avLst/>
              <a:gdLst/>
              <a:ahLst/>
              <a:cxnLst/>
              <a:rect l="l" t="t" r="r" b="b"/>
              <a:pathLst>
                <a:path w="668020" h="655319">
                  <a:moveTo>
                    <a:pt x="333755" y="0"/>
                  </a:moveTo>
                  <a:lnTo>
                    <a:pt x="284447" y="3552"/>
                  </a:lnTo>
                  <a:lnTo>
                    <a:pt x="237381" y="13871"/>
                  </a:lnTo>
                  <a:lnTo>
                    <a:pt x="193075" y="30451"/>
                  </a:lnTo>
                  <a:lnTo>
                    <a:pt x="152045" y="52784"/>
                  </a:lnTo>
                  <a:lnTo>
                    <a:pt x="114808" y="80364"/>
                  </a:lnTo>
                  <a:lnTo>
                    <a:pt x="81882" y="112685"/>
                  </a:lnTo>
                  <a:lnTo>
                    <a:pt x="53783" y="149239"/>
                  </a:lnTo>
                  <a:lnTo>
                    <a:pt x="31028" y="189521"/>
                  </a:lnTo>
                  <a:lnTo>
                    <a:pt x="14135" y="233022"/>
                  </a:lnTo>
                  <a:lnTo>
                    <a:pt x="3619" y="279237"/>
                  </a:lnTo>
                  <a:lnTo>
                    <a:pt x="0" y="327660"/>
                  </a:lnTo>
                  <a:lnTo>
                    <a:pt x="3619" y="376082"/>
                  </a:lnTo>
                  <a:lnTo>
                    <a:pt x="14135" y="422297"/>
                  </a:lnTo>
                  <a:lnTo>
                    <a:pt x="31028" y="465798"/>
                  </a:lnTo>
                  <a:lnTo>
                    <a:pt x="53783" y="506080"/>
                  </a:lnTo>
                  <a:lnTo>
                    <a:pt x="81882" y="542634"/>
                  </a:lnTo>
                  <a:lnTo>
                    <a:pt x="114808" y="574955"/>
                  </a:lnTo>
                  <a:lnTo>
                    <a:pt x="152045" y="602535"/>
                  </a:lnTo>
                  <a:lnTo>
                    <a:pt x="193075" y="624868"/>
                  </a:lnTo>
                  <a:lnTo>
                    <a:pt x="237381" y="641448"/>
                  </a:lnTo>
                  <a:lnTo>
                    <a:pt x="284447" y="651767"/>
                  </a:lnTo>
                  <a:lnTo>
                    <a:pt x="333755" y="655320"/>
                  </a:lnTo>
                  <a:lnTo>
                    <a:pt x="383064" y="651767"/>
                  </a:lnTo>
                  <a:lnTo>
                    <a:pt x="430130" y="641448"/>
                  </a:lnTo>
                  <a:lnTo>
                    <a:pt x="474436" y="624868"/>
                  </a:lnTo>
                  <a:lnTo>
                    <a:pt x="515466" y="602535"/>
                  </a:lnTo>
                  <a:lnTo>
                    <a:pt x="552703" y="574955"/>
                  </a:lnTo>
                  <a:lnTo>
                    <a:pt x="585629" y="542634"/>
                  </a:lnTo>
                  <a:lnTo>
                    <a:pt x="613728" y="506080"/>
                  </a:lnTo>
                  <a:lnTo>
                    <a:pt x="636483" y="465798"/>
                  </a:lnTo>
                  <a:lnTo>
                    <a:pt x="653376" y="422297"/>
                  </a:lnTo>
                  <a:lnTo>
                    <a:pt x="663892" y="376082"/>
                  </a:lnTo>
                  <a:lnTo>
                    <a:pt x="667511" y="327660"/>
                  </a:lnTo>
                  <a:lnTo>
                    <a:pt x="663892" y="279237"/>
                  </a:lnTo>
                  <a:lnTo>
                    <a:pt x="653376" y="233022"/>
                  </a:lnTo>
                  <a:lnTo>
                    <a:pt x="636483" y="189521"/>
                  </a:lnTo>
                  <a:lnTo>
                    <a:pt x="613728" y="149239"/>
                  </a:lnTo>
                  <a:lnTo>
                    <a:pt x="585629" y="112685"/>
                  </a:lnTo>
                  <a:lnTo>
                    <a:pt x="552703" y="80364"/>
                  </a:lnTo>
                  <a:lnTo>
                    <a:pt x="515466" y="52784"/>
                  </a:lnTo>
                  <a:lnTo>
                    <a:pt x="474436" y="30451"/>
                  </a:lnTo>
                  <a:lnTo>
                    <a:pt x="430130" y="13871"/>
                  </a:lnTo>
                  <a:lnTo>
                    <a:pt x="383064" y="3552"/>
                  </a:lnTo>
                  <a:lnTo>
                    <a:pt x="333755" y="0"/>
                  </a:lnTo>
                  <a:close/>
                </a:path>
              </a:pathLst>
            </a:custGeom>
            <a:solidFill>
              <a:srgbClr val="21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0231374" y="1026413"/>
              <a:ext cx="668020" cy="655320"/>
            </a:xfrm>
            <a:custGeom>
              <a:avLst/>
              <a:gdLst/>
              <a:ahLst/>
              <a:cxnLst/>
              <a:rect l="l" t="t" r="r" b="b"/>
              <a:pathLst>
                <a:path w="668020" h="655319">
                  <a:moveTo>
                    <a:pt x="0" y="327660"/>
                  </a:moveTo>
                  <a:lnTo>
                    <a:pt x="3619" y="279237"/>
                  </a:lnTo>
                  <a:lnTo>
                    <a:pt x="14135" y="233022"/>
                  </a:lnTo>
                  <a:lnTo>
                    <a:pt x="31028" y="189521"/>
                  </a:lnTo>
                  <a:lnTo>
                    <a:pt x="53783" y="149239"/>
                  </a:lnTo>
                  <a:lnTo>
                    <a:pt x="81882" y="112685"/>
                  </a:lnTo>
                  <a:lnTo>
                    <a:pt x="114808" y="80364"/>
                  </a:lnTo>
                  <a:lnTo>
                    <a:pt x="152045" y="52784"/>
                  </a:lnTo>
                  <a:lnTo>
                    <a:pt x="193075" y="30451"/>
                  </a:lnTo>
                  <a:lnTo>
                    <a:pt x="237381" y="13871"/>
                  </a:lnTo>
                  <a:lnTo>
                    <a:pt x="284447" y="3552"/>
                  </a:lnTo>
                  <a:lnTo>
                    <a:pt x="333755" y="0"/>
                  </a:lnTo>
                  <a:lnTo>
                    <a:pt x="383064" y="3552"/>
                  </a:lnTo>
                  <a:lnTo>
                    <a:pt x="430130" y="13871"/>
                  </a:lnTo>
                  <a:lnTo>
                    <a:pt x="474436" y="30451"/>
                  </a:lnTo>
                  <a:lnTo>
                    <a:pt x="515466" y="52784"/>
                  </a:lnTo>
                  <a:lnTo>
                    <a:pt x="552703" y="80364"/>
                  </a:lnTo>
                  <a:lnTo>
                    <a:pt x="585629" y="112685"/>
                  </a:lnTo>
                  <a:lnTo>
                    <a:pt x="613728" y="149239"/>
                  </a:lnTo>
                  <a:lnTo>
                    <a:pt x="636483" y="189521"/>
                  </a:lnTo>
                  <a:lnTo>
                    <a:pt x="653376" y="233022"/>
                  </a:lnTo>
                  <a:lnTo>
                    <a:pt x="663892" y="279237"/>
                  </a:lnTo>
                  <a:lnTo>
                    <a:pt x="667511" y="327660"/>
                  </a:lnTo>
                  <a:lnTo>
                    <a:pt x="663892" y="376082"/>
                  </a:lnTo>
                  <a:lnTo>
                    <a:pt x="653376" y="422297"/>
                  </a:lnTo>
                  <a:lnTo>
                    <a:pt x="636483" y="465798"/>
                  </a:lnTo>
                  <a:lnTo>
                    <a:pt x="613728" y="506080"/>
                  </a:lnTo>
                  <a:lnTo>
                    <a:pt x="585629" y="542634"/>
                  </a:lnTo>
                  <a:lnTo>
                    <a:pt x="552703" y="574955"/>
                  </a:lnTo>
                  <a:lnTo>
                    <a:pt x="515466" y="602535"/>
                  </a:lnTo>
                  <a:lnTo>
                    <a:pt x="474436" y="624868"/>
                  </a:lnTo>
                  <a:lnTo>
                    <a:pt x="430130" y="641448"/>
                  </a:lnTo>
                  <a:lnTo>
                    <a:pt x="383064" y="651767"/>
                  </a:lnTo>
                  <a:lnTo>
                    <a:pt x="333755" y="655320"/>
                  </a:lnTo>
                  <a:lnTo>
                    <a:pt x="284447" y="651767"/>
                  </a:lnTo>
                  <a:lnTo>
                    <a:pt x="237381" y="641448"/>
                  </a:lnTo>
                  <a:lnTo>
                    <a:pt x="193075" y="624868"/>
                  </a:lnTo>
                  <a:lnTo>
                    <a:pt x="152045" y="602535"/>
                  </a:lnTo>
                  <a:lnTo>
                    <a:pt x="114808" y="574955"/>
                  </a:lnTo>
                  <a:lnTo>
                    <a:pt x="81882" y="542634"/>
                  </a:lnTo>
                  <a:lnTo>
                    <a:pt x="53783" y="506080"/>
                  </a:lnTo>
                  <a:lnTo>
                    <a:pt x="31028" y="465798"/>
                  </a:lnTo>
                  <a:lnTo>
                    <a:pt x="14135" y="422297"/>
                  </a:lnTo>
                  <a:lnTo>
                    <a:pt x="3619" y="376082"/>
                  </a:lnTo>
                  <a:lnTo>
                    <a:pt x="0" y="327660"/>
                  </a:lnTo>
                  <a:close/>
                </a:path>
              </a:pathLst>
            </a:custGeom>
            <a:ln w="285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0402824" y="588263"/>
              <a:ext cx="323087" cy="315468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940796" y="891539"/>
              <a:ext cx="321563" cy="315468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866376" y="1499616"/>
              <a:ext cx="321564" cy="315468"/>
            </a:xfrm>
            <a:prstGeom prst="rect">
              <a:avLst/>
            </a:prstGeom>
          </p:spPr>
        </p:pic>
        <p:pic>
          <p:nvPicPr>
            <p:cNvPr id="71" name="object 71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1016996" y="952500"/>
              <a:ext cx="169418" cy="193548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0940796" y="1499616"/>
              <a:ext cx="321563" cy="315468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1006328" y="1563497"/>
              <a:ext cx="190500" cy="189229"/>
            </a:xfrm>
            <a:prstGeom prst="rect">
              <a:avLst/>
            </a:prstGeom>
          </p:spPr>
        </p:pic>
        <p:pic>
          <p:nvPicPr>
            <p:cNvPr id="74" name="object 74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9931908" y="1565147"/>
              <a:ext cx="192024" cy="185927"/>
            </a:xfrm>
            <a:prstGeom prst="rect">
              <a:avLst/>
            </a:prstGeom>
          </p:spPr>
        </p:pic>
        <p:pic>
          <p:nvPicPr>
            <p:cNvPr id="75" name="object 75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866376" y="891539"/>
              <a:ext cx="321564" cy="315468"/>
            </a:xfrm>
            <a:prstGeom prst="rect">
              <a:avLst/>
            </a:prstGeom>
          </p:spPr>
        </p:pic>
        <p:pic>
          <p:nvPicPr>
            <p:cNvPr id="76" name="object 76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9930384" y="952500"/>
              <a:ext cx="193516" cy="193548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0462260" y="652271"/>
              <a:ext cx="204216" cy="185927"/>
            </a:xfrm>
            <a:prstGeom prst="rect">
              <a:avLst/>
            </a:prstGeom>
          </p:spPr>
        </p:pic>
        <p:pic>
          <p:nvPicPr>
            <p:cNvPr id="78" name="object 78" descr="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0144506" y="737743"/>
              <a:ext cx="222503" cy="167512"/>
            </a:xfrm>
            <a:prstGeom prst="rect">
              <a:avLst/>
            </a:prstGeom>
          </p:spPr>
        </p:pic>
        <p:pic>
          <p:nvPicPr>
            <p:cNvPr id="79" name="object 79" descr="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0752582" y="731519"/>
              <a:ext cx="222503" cy="166624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0147554" y="1806066"/>
              <a:ext cx="220979" cy="167259"/>
            </a:xfrm>
            <a:prstGeom prst="rect">
              <a:avLst/>
            </a:prstGeom>
          </p:spPr>
        </p:pic>
        <p:pic>
          <p:nvPicPr>
            <p:cNvPr id="81" name="object 81" descr="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0761726" y="1810511"/>
              <a:ext cx="222503" cy="167512"/>
            </a:xfrm>
            <a:prstGeom prst="rect">
              <a:avLst/>
            </a:prstGeom>
          </p:spPr>
        </p:pic>
        <p:pic>
          <p:nvPicPr>
            <p:cNvPr id="82" name="object 82" descr="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9875266" y="1229868"/>
              <a:ext cx="132079" cy="255016"/>
            </a:xfrm>
            <a:prstGeom prst="rect">
              <a:avLst/>
            </a:prstGeom>
          </p:spPr>
        </p:pic>
        <p:pic>
          <p:nvPicPr>
            <p:cNvPr id="83" name="object 83" descr="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0370947" y="1545589"/>
              <a:ext cx="175132" cy="97789"/>
            </a:xfrm>
            <a:prstGeom prst="rect">
              <a:avLst/>
            </a:prstGeom>
          </p:spPr>
        </p:pic>
        <p:pic>
          <p:nvPicPr>
            <p:cNvPr id="84" name="object 84" descr="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0597007" y="1499997"/>
              <a:ext cx="200151" cy="139191"/>
            </a:xfrm>
            <a:prstGeom prst="rect">
              <a:avLst/>
            </a:prstGeom>
          </p:spPr>
        </p:pic>
        <p:pic>
          <p:nvPicPr>
            <p:cNvPr id="85" name="object 85" descr="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0407396" y="1818131"/>
              <a:ext cx="321563" cy="315467"/>
            </a:xfrm>
            <a:prstGeom prst="rect">
              <a:avLst/>
            </a:prstGeom>
          </p:spPr>
        </p:pic>
        <p:pic>
          <p:nvPicPr>
            <p:cNvPr id="86" name="object 86" descr="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0497312" y="1865375"/>
              <a:ext cx="134112" cy="193548"/>
            </a:xfrm>
            <a:prstGeom prst="rect">
              <a:avLst/>
            </a:prstGeom>
          </p:spPr>
        </p:pic>
        <p:pic>
          <p:nvPicPr>
            <p:cNvPr id="87" name="object 87" descr="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0304145" y="1069594"/>
              <a:ext cx="525906" cy="478789"/>
            </a:xfrm>
            <a:prstGeom prst="rect">
              <a:avLst/>
            </a:prstGeom>
          </p:spPr>
        </p:pic>
      </p:grpSp>
      <p:sp>
        <p:nvSpPr>
          <p:cNvPr id="88" name="object 88" descr=""/>
          <p:cNvSpPr txBox="1"/>
          <p:nvPr/>
        </p:nvSpPr>
        <p:spPr>
          <a:xfrm>
            <a:off x="9555480" y="522731"/>
            <a:ext cx="2014855" cy="1675130"/>
          </a:xfrm>
          <a:prstGeom prst="rect">
            <a:avLst/>
          </a:prstGeom>
          <a:ln w="12700">
            <a:solidFill>
              <a:srgbClr val="EB965C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520"/>
              </a:spcBef>
            </a:pPr>
            <a:r>
              <a:rPr dirty="0" sz="1200" spc="-10">
                <a:solidFill>
                  <a:srgbClr val="EB965C"/>
                </a:solidFill>
                <a:latin typeface="Trebuchet MS"/>
                <a:cs typeface="Trebuchet MS"/>
              </a:rPr>
              <a:t>Consumer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200">
              <a:latin typeface="Trebuchet MS"/>
              <a:cs typeface="Trebuchet MS"/>
            </a:endParaRPr>
          </a:p>
          <a:p>
            <a:pPr algn="ctr" marL="901700" marR="885825">
              <a:lnSpc>
                <a:spcPts val="430"/>
              </a:lnSpc>
              <a:spcBef>
                <a:spcPts val="5"/>
              </a:spcBef>
            </a:pPr>
            <a:r>
              <a:rPr dirty="0" sz="400" spc="-10">
                <a:solidFill>
                  <a:srgbClr val="F5ACAC"/>
                </a:solidFill>
                <a:latin typeface="Trebuchet MS"/>
                <a:cs typeface="Trebuchet MS"/>
              </a:rPr>
              <a:t>Governed</a:t>
            </a:r>
            <a:r>
              <a:rPr dirty="0" sz="400" spc="500">
                <a:solidFill>
                  <a:srgbClr val="F5ACAC"/>
                </a:solidFill>
                <a:latin typeface="Trebuchet MS"/>
                <a:cs typeface="Trebuchet MS"/>
              </a:rPr>
              <a:t> </a:t>
            </a:r>
            <a:r>
              <a:rPr dirty="0" sz="400" spc="-10">
                <a:solidFill>
                  <a:srgbClr val="F5ACAC"/>
                </a:solidFill>
                <a:latin typeface="Trebuchet MS"/>
                <a:cs typeface="Trebuchet MS"/>
              </a:rPr>
              <a:t>storage</a:t>
            </a: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400">
              <a:latin typeface="Trebuchet MS"/>
              <a:cs typeface="Trebuchet MS"/>
            </a:endParaRPr>
          </a:p>
          <a:p>
            <a:pPr algn="ctr" marL="922019" marR="899794">
              <a:lnSpc>
                <a:spcPts val="430"/>
              </a:lnSpc>
            </a:pPr>
            <a:r>
              <a:rPr dirty="0" sz="400" spc="-10">
                <a:solidFill>
                  <a:srgbClr val="F5ACAC"/>
                </a:solidFill>
                <a:latin typeface="Trebuchet MS"/>
                <a:cs typeface="Trebuchet MS"/>
              </a:rPr>
              <a:t>Amazon</a:t>
            </a:r>
            <a:r>
              <a:rPr dirty="0" sz="400" spc="500">
                <a:solidFill>
                  <a:srgbClr val="F5ACAC"/>
                </a:solidFill>
                <a:latin typeface="Trebuchet MS"/>
                <a:cs typeface="Trebuchet MS"/>
              </a:rPr>
              <a:t> </a:t>
            </a:r>
            <a:r>
              <a:rPr dirty="0" sz="400" spc="-25">
                <a:solidFill>
                  <a:srgbClr val="F5ACAC"/>
                </a:solidFill>
                <a:latin typeface="Trebuchet MS"/>
                <a:cs typeface="Trebuchet MS"/>
              </a:rPr>
              <a:t>S3</a:t>
            </a:r>
            <a:endParaRPr sz="400">
              <a:latin typeface="Trebuchet MS"/>
              <a:cs typeface="Trebuchet MS"/>
            </a:endParaRPr>
          </a:p>
        </p:txBody>
      </p:sp>
      <p:pic>
        <p:nvPicPr>
          <p:cNvPr id="89" name="object 89" descr="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11121390" y="1226185"/>
            <a:ext cx="132079" cy="255015"/>
          </a:xfrm>
          <a:prstGeom prst="rect">
            <a:avLst/>
          </a:prstGeom>
        </p:spPr>
      </p:pic>
      <p:grpSp>
        <p:nvGrpSpPr>
          <p:cNvPr id="90" name="object 90" descr=""/>
          <p:cNvGrpSpPr/>
          <p:nvPr/>
        </p:nvGrpSpPr>
        <p:grpSpPr>
          <a:xfrm>
            <a:off x="5045964" y="2656332"/>
            <a:ext cx="1394460" cy="1546860"/>
            <a:chOff x="5045964" y="2656332"/>
            <a:chExt cx="1394460" cy="1546860"/>
          </a:xfrm>
        </p:grpSpPr>
        <p:sp>
          <p:nvSpPr>
            <p:cNvPr id="91" name="object 91" descr=""/>
            <p:cNvSpPr/>
            <p:nvPr/>
          </p:nvSpPr>
          <p:spPr>
            <a:xfrm>
              <a:off x="5743956" y="2939034"/>
              <a:ext cx="444500" cy="398780"/>
            </a:xfrm>
            <a:custGeom>
              <a:avLst/>
              <a:gdLst/>
              <a:ahLst/>
              <a:cxnLst/>
              <a:rect l="l" t="t" r="r" b="b"/>
              <a:pathLst>
                <a:path w="444500" h="398779">
                  <a:moveTo>
                    <a:pt x="0" y="295655"/>
                  </a:moveTo>
                  <a:lnTo>
                    <a:pt x="0" y="0"/>
                  </a:lnTo>
                </a:path>
                <a:path w="444500" h="398779">
                  <a:moveTo>
                    <a:pt x="183134" y="398399"/>
                  </a:moveTo>
                  <a:lnTo>
                    <a:pt x="444246" y="247650"/>
                  </a:lnTo>
                </a:path>
              </a:pathLst>
            </a:custGeom>
            <a:ln w="31750">
              <a:solidFill>
                <a:srgbClr val="4358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5901182" y="3521202"/>
              <a:ext cx="313690" cy="180975"/>
            </a:xfrm>
            <a:custGeom>
              <a:avLst/>
              <a:gdLst/>
              <a:ahLst/>
              <a:cxnLst/>
              <a:rect l="l" t="t" r="r" b="b"/>
              <a:pathLst>
                <a:path w="313689" h="180975">
                  <a:moveTo>
                    <a:pt x="0" y="0"/>
                  </a:moveTo>
                  <a:lnTo>
                    <a:pt x="313308" y="180975"/>
                  </a:lnTo>
                </a:path>
              </a:pathLst>
            </a:custGeom>
            <a:ln w="31750">
              <a:solidFill>
                <a:srgbClr val="2C8F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5743956" y="3592830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w="0" h="315595">
                  <a:moveTo>
                    <a:pt x="0" y="0"/>
                  </a:moveTo>
                  <a:lnTo>
                    <a:pt x="0" y="315468"/>
                  </a:lnTo>
                </a:path>
              </a:pathLst>
            </a:custGeom>
            <a:ln w="31750">
              <a:solidFill>
                <a:srgbClr val="955D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5328285" y="3528568"/>
              <a:ext cx="261620" cy="151130"/>
            </a:xfrm>
            <a:custGeom>
              <a:avLst/>
              <a:gdLst/>
              <a:ahLst/>
              <a:cxnLst/>
              <a:rect l="l" t="t" r="r" b="b"/>
              <a:pathLst>
                <a:path w="261620" h="151129">
                  <a:moveTo>
                    <a:pt x="261112" y="0"/>
                  </a:moveTo>
                  <a:lnTo>
                    <a:pt x="0" y="150749"/>
                  </a:lnTo>
                </a:path>
              </a:pathLst>
            </a:custGeom>
            <a:ln w="31749">
              <a:solidFill>
                <a:srgbClr val="925B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5265420" y="3146425"/>
              <a:ext cx="313690" cy="180975"/>
            </a:xfrm>
            <a:custGeom>
              <a:avLst/>
              <a:gdLst/>
              <a:ahLst/>
              <a:cxnLst/>
              <a:rect l="l" t="t" r="r" b="b"/>
              <a:pathLst>
                <a:path w="313689" h="180975">
                  <a:moveTo>
                    <a:pt x="313308" y="180848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925B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5410962" y="3096006"/>
              <a:ext cx="666115" cy="655320"/>
            </a:xfrm>
            <a:custGeom>
              <a:avLst/>
              <a:gdLst/>
              <a:ahLst/>
              <a:cxnLst/>
              <a:rect l="l" t="t" r="r" b="b"/>
              <a:pathLst>
                <a:path w="666114" h="655320">
                  <a:moveTo>
                    <a:pt x="332993" y="0"/>
                  </a:moveTo>
                  <a:lnTo>
                    <a:pt x="283789" y="3552"/>
                  </a:lnTo>
                  <a:lnTo>
                    <a:pt x="236825" y="13871"/>
                  </a:lnTo>
                  <a:lnTo>
                    <a:pt x="192617" y="30451"/>
                  </a:lnTo>
                  <a:lnTo>
                    <a:pt x="151680" y="52784"/>
                  </a:lnTo>
                  <a:lnTo>
                    <a:pt x="114530" y="80364"/>
                  </a:lnTo>
                  <a:lnTo>
                    <a:pt x="81681" y="112685"/>
                  </a:lnTo>
                  <a:lnTo>
                    <a:pt x="53650" y="149239"/>
                  </a:lnTo>
                  <a:lnTo>
                    <a:pt x="30951" y="189521"/>
                  </a:lnTo>
                  <a:lnTo>
                    <a:pt x="14099" y="233022"/>
                  </a:lnTo>
                  <a:lnTo>
                    <a:pt x="3610" y="279237"/>
                  </a:lnTo>
                  <a:lnTo>
                    <a:pt x="0" y="327660"/>
                  </a:lnTo>
                  <a:lnTo>
                    <a:pt x="3610" y="376082"/>
                  </a:lnTo>
                  <a:lnTo>
                    <a:pt x="14099" y="422297"/>
                  </a:lnTo>
                  <a:lnTo>
                    <a:pt x="30951" y="465798"/>
                  </a:lnTo>
                  <a:lnTo>
                    <a:pt x="53650" y="506080"/>
                  </a:lnTo>
                  <a:lnTo>
                    <a:pt x="81681" y="542634"/>
                  </a:lnTo>
                  <a:lnTo>
                    <a:pt x="114530" y="574955"/>
                  </a:lnTo>
                  <a:lnTo>
                    <a:pt x="151680" y="602535"/>
                  </a:lnTo>
                  <a:lnTo>
                    <a:pt x="192617" y="624868"/>
                  </a:lnTo>
                  <a:lnTo>
                    <a:pt x="236825" y="641448"/>
                  </a:lnTo>
                  <a:lnTo>
                    <a:pt x="283789" y="651767"/>
                  </a:lnTo>
                  <a:lnTo>
                    <a:pt x="332993" y="655320"/>
                  </a:lnTo>
                  <a:lnTo>
                    <a:pt x="382198" y="651767"/>
                  </a:lnTo>
                  <a:lnTo>
                    <a:pt x="429162" y="641448"/>
                  </a:lnTo>
                  <a:lnTo>
                    <a:pt x="473370" y="624868"/>
                  </a:lnTo>
                  <a:lnTo>
                    <a:pt x="514307" y="602535"/>
                  </a:lnTo>
                  <a:lnTo>
                    <a:pt x="551457" y="574955"/>
                  </a:lnTo>
                  <a:lnTo>
                    <a:pt x="584306" y="542634"/>
                  </a:lnTo>
                  <a:lnTo>
                    <a:pt x="612337" y="506080"/>
                  </a:lnTo>
                  <a:lnTo>
                    <a:pt x="635036" y="465798"/>
                  </a:lnTo>
                  <a:lnTo>
                    <a:pt x="651888" y="422297"/>
                  </a:lnTo>
                  <a:lnTo>
                    <a:pt x="662377" y="376082"/>
                  </a:lnTo>
                  <a:lnTo>
                    <a:pt x="665988" y="327660"/>
                  </a:lnTo>
                  <a:lnTo>
                    <a:pt x="662377" y="279237"/>
                  </a:lnTo>
                  <a:lnTo>
                    <a:pt x="651888" y="233022"/>
                  </a:lnTo>
                  <a:lnTo>
                    <a:pt x="635036" y="189521"/>
                  </a:lnTo>
                  <a:lnTo>
                    <a:pt x="612337" y="149239"/>
                  </a:lnTo>
                  <a:lnTo>
                    <a:pt x="584306" y="112685"/>
                  </a:lnTo>
                  <a:lnTo>
                    <a:pt x="551457" y="80364"/>
                  </a:lnTo>
                  <a:lnTo>
                    <a:pt x="514307" y="52784"/>
                  </a:lnTo>
                  <a:lnTo>
                    <a:pt x="473370" y="30451"/>
                  </a:lnTo>
                  <a:lnTo>
                    <a:pt x="429162" y="13871"/>
                  </a:lnTo>
                  <a:lnTo>
                    <a:pt x="382198" y="3552"/>
                  </a:lnTo>
                  <a:lnTo>
                    <a:pt x="332993" y="0"/>
                  </a:lnTo>
                  <a:close/>
                </a:path>
              </a:pathLst>
            </a:custGeom>
            <a:solidFill>
              <a:srgbClr val="21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5410962" y="3096006"/>
              <a:ext cx="666115" cy="655320"/>
            </a:xfrm>
            <a:custGeom>
              <a:avLst/>
              <a:gdLst/>
              <a:ahLst/>
              <a:cxnLst/>
              <a:rect l="l" t="t" r="r" b="b"/>
              <a:pathLst>
                <a:path w="666114" h="655320">
                  <a:moveTo>
                    <a:pt x="0" y="327660"/>
                  </a:moveTo>
                  <a:lnTo>
                    <a:pt x="3610" y="279237"/>
                  </a:lnTo>
                  <a:lnTo>
                    <a:pt x="14099" y="233022"/>
                  </a:lnTo>
                  <a:lnTo>
                    <a:pt x="30951" y="189521"/>
                  </a:lnTo>
                  <a:lnTo>
                    <a:pt x="53650" y="149239"/>
                  </a:lnTo>
                  <a:lnTo>
                    <a:pt x="81681" y="112685"/>
                  </a:lnTo>
                  <a:lnTo>
                    <a:pt x="114530" y="80364"/>
                  </a:lnTo>
                  <a:lnTo>
                    <a:pt x="151680" y="52784"/>
                  </a:lnTo>
                  <a:lnTo>
                    <a:pt x="192617" y="30451"/>
                  </a:lnTo>
                  <a:lnTo>
                    <a:pt x="236825" y="13871"/>
                  </a:lnTo>
                  <a:lnTo>
                    <a:pt x="283789" y="3552"/>
                  </a:lnTo>
                  <a:lnTo>
                    <a:pt x="332993" y="0"/>
                  </a:lnTo>
                  <a:lnTo>
                    <a:pt x="382198" y="3552"/>
                  </a:lnTo>
                  <a:lnTo>
                    <a:pt x="429162" y="13871"/>
                  </a:lnTo>
                  <a:lnTo>
                    <a:pt x="473370" y="30451"/>
                  </a:lnTo>
                  <a:lnTo>
                    <a:pt x="514307" y="52784"/>
                  </a:lnTo>
                  <a:lnTo>
                    <a:pt x="551457" y="80364"/>
                  </a:lnTo>
                  <a:lnTo>
                    <a:pt x="584306" y="112685"/>
                  </a:lnTo>
                  <a:lnTo>
                    <a:pt x="612337" y="149239"/>
                  </a:lnTo>
                  <a:lnTo>
                    <a:pt x="635036" y="189521"/>
                  </a:lnTo>
                  <a:lnTo>
                    <a:pt x="651888" y="233022"/>
                  </a:lnTo>
                  <a:lnTo>
                    <a:pt x="662377" y="279237"/>
                  </a:lnTo>
                  <a:lnTo>
                    <a:pt x="665988" y="327660"/>
                  </a:lnTo>
                  <a:lnTo>
                    <a:pt x="662377" y="376082"/>
                  </a:lnTo>
                  <a:lnTo>
                    <a:pt x="651888" y="422297"/>
                  </a:lnTo>
                  <a:lnTo>
                    <a:pt x="635036" y="465798"/>
                  </a:lnTo>
                  <a:lnTo>
                    <a:pt x="612337" y="506080"/>
                  </a:lnTo>
                  <a:lnTo>
                    <a:pt x="584306" y="542634"/>
                  </a:lnTo>
                  <a:lnTo>
                    <a:pt x="551457" y="574955"/>
                  </a:lnTo>
                  <a:lnTo>
                    <a:pt x="514307" y="602535"/>
                  </a:lnTo>
                  <a:lnTo>
                    <a:pt x="473370" y="624868"/>
                  </a:lnTo>
                  <a:lnTo>
                    <a:pt x="429162" y="641448"/>
                  </a:lnTo>
                  <a:lnTo>
                    <a:pt x="382198" y="651767"/>
                  </a:lnTo>
                  <a:lnTo>
                    <a:pt x="332993" y="655320"/>
                  </a:lnTo>
                  <a:lnTo>
                    <a:pt x="283789" y="651767"/>
                  </a:lnTo>
                  <a:lnTo>
                    <a:pt x="236825" y="641448"/>
                  </a:lnTo>
                  <a:lnTo>
                    <a:pt x="192617" y="624868"/>
                  </a:lnTo>
                  <a:lnTo>
                    <a:pt x="151680" y="602535"/>
                  </a:lnTo>
                  <a:lnTo>
                    <a:pt x="114530" y="574955"/>
                  </a:lnTo>
                  <a:lnTo>
                    <a:pt x="81681" y="542634"/>
                  </a:lnTo>
                  <a:lnTo>
                    <a:pt x="53650" y="506080"/>
                  </a:lnTo>
                  <a:lnTo>
                    <a:pt x="30951" y="465798"/>
                  </a:lnTo>
                  <a:lnTo>
                    <a:pt x="14099" y="422297"/>
                  </a:lnTo>
                  <a:lnTo>
                    <a:pt x="3610" y="376082"/>
                  </a:lnTo>
                  <a:lnTo>
                    <a:pt x="0" y="327660"/>
                  </a:lnTo>
                  <a:close/>
                </a:path>
              </a:pathLst>
            </a:custGeom>
            <a:ln w="285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8" name="object 98" descr="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5582412" y="2656332"/>
              <a:ext cx="321563" cy="315467"/>
            </a:xfrm>
            <a:prstGeom prst="rect">
              <a:avLst/>
            </a:prstGeom>
          </p:spPr>
        </p:pic>
        <p:pic>
          <p:nvPicPr>
            <p:cNvPr id="99" name="object 99" descr="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6118860" y="2961132"/>
              <a:ext cx="321563" cy="315467"/>
            </a:xfrm>
            <a:prstGeom prst="rect">
              <a:avLst/>
            </a:prstGeom>
          </p:spPr>
        </p:pic>
        <p:pic>
          <p:nvPicPr>
            <p:cNvPr id="100" name="object 100" descr="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045964" y="3569208"/>
              <a:ext cx="321563" cy="315467"/>
            </a:xfrm>
            <a:prstGeom prst="rect">
              <a:avLst/>
            </a:prstGeom>
          </p:spPr>
        </p:pic>
        <p:pic>
          <p:nvPicPr>
            <p:cNvPr id="101" name="object 101" descr="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6195060" y="3022092"/>
              <a:ext cx="169417" cy="193548"/>
            </a:xfrm>
            <a:prstGeom prst="rect">
              <a:avLst/>
            </a:prstGeom>
          </p:spPr>
        </p:pic>
        <p:pic>
          <p:nvPicPr>
            <p:cNvPr id="102" name="object 102" descr="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6118860" y="3569208"/>
              <a:ext cx="321563" cy="315467"/>
            </a:xfrm>
            <a:prstGeom prst="rect">
              <a:avLst/>
            </a:prstGeom>
          </p:spPr>
        </p:pic>
        <p:pic>
          <p:nvPicPr>
            <p:cNvPr id="103" name="object 103" descr="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6184392" y="3631438"/>
              <a:ext cx="190500" cy="190881"/>
            </a:xfrm>
            <a:prstGeom prst="rect">
              <a:avLst/>
            </a:prstGeom>
          </p:spPr>
        </p:pic>
        <p:pic>
          <p:nvPicPr>
            <p:cNvPr id="104" name="object 104" descr="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5111496" y="3633216"/>
              <a:ext cx="192024" cy="187451"/>
            </a:xfrm>
            <a:prstGeom prst="rect">
              <a:avLst/>
            </a:prstGeom>
          </p:spPr>
        </p:pic>
        <p:pic>
          <p:nvPicPr>
            <p:cNvPr id="105" name="object 105" descr="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5045964" y="2961132"/>
              <a:ext cx="321563" cy="315467"/>
            </a:xfrm>
            <a:prstGeom prst="rect">
              <a:avLst/>
            </a:prstGeom>
          </p:spPr>
        </p:pic>
        <p:pic>
          <p:nvPicPr>
            <p:cNvPr id="106" name="object 10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09972" y="3022092"/>
              <a:ext cx="193516" cy="193548"/>
            </a:xfrm>
            <a:prstGeom prst="rect">
              <a:avLst/>
            </a:prstGeom>
          </p:spPr>
        </p:pic>
        <p:pic>
          <p:nvPicPr>
            <p:cNvPr id="107" name="object 10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41848" y="2720340"/>
              <a:ext cx="204215" cy="187451"/>
            </a:xfrm>
            <a:prstGeom prst="rect">
              <a:avLst/>
            </a:prstGeom>
          </p:spPr>
        </p:pic>
        <p:pic>
          <p:nvPicPr>
            <p:cNvPr id="108" name="object 108" descr="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5322570" y="2805811"/>
              <a:ext cx="222503" cy="167512"/>
            </a:xfrm>
            <a:prstGeom prst="rect">
              <a:avLst/>
            </a:prstGeom>
          </p:spPr>
        </p:pic>
        <p:pic>
          <p:nvPicPr>
            <p:cNvPr id="109" name="object 109" descr="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5930646" y="2799715"/>
              <a:ext cx="222503" cy="167512"/>
            </a:xfrm>
            <a:prstGeom prst="rect">
              <a:avLst/>
            </a:prstGeom>
          </p:spPr>
        </p:pic>
        <p:pic>
          <p:nvPicPr>
            <p:cNvPr id="110" name="object 110" descr="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5325618" y="3874008"/>
              <a:ext cx="222504" cy="167512"/>
            </a:xfrm>
            <a:prstGeom prst="rect">
              <a:avLst/>
            </a:prstGeom>
          </p:spPr>
        </p:pic>
        <p:pic>
          <p:nvPicPr>
            <p:cNvPr id="111" name="object 111" descr="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5939790" y="3879596"/>
              <a:ext cx="222504" cy="166624"/>
            </a:xfrm>
            <a:prstGeom prst="rect">
              <a:avLst/>
            </a:prstGeom>
          </p:spPr>
        </p:pic>
        <p:pic>
          <p:nvPicPr>
            <p:cNvPr id="112" name="object 112" descr="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5054219" y="3298825"/>
              <a:ext cx="132079" cy="255015"/>
            </a:xfrm>
            <a:prstGeom prst="rect">
              <a:avLst/>
            </a:prstGeom>
          </p:spPr>
        </p:pic>
        <p:pic>
          <p:nvPicPr>
            <p:cNvPr id="113" name="object 113" descr="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5549900" y="3614420"/>
              <a:ext cx="175005" cy="97790"/>
            </a:xfrm>
            <a:prstGeom prst="rect">
              <a:avLst/>
            </a:prstGeom>
          </p:spPr>
        </p:pic>
        <p:pic>
          <p:nvPicPr>
            <p:cNvPr id="114" name="object 114" descr="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5775960" y="3568954"/>
              <a:ext cx="200151" cy="139065"/>
            </a:xfrm>
            <a:prstGeom prst="rect">
              <a:avLst/>
            </a:prstGeom>
          </p:spPr>
        </p:pic>
        <p:pic>
          <p:nvPicPr>
            <p:cNvPr id="115" name="object 115" descr="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5585460" y="3886200"/>
              <a:ext cx="321563" cy="316992"/>
            </a:xfrm>
            <a:prstGeom prst="rect">
              <a:avLst/>
            </a:prstGeom>
          </p:spPr>
        </p:pic>
        <p:pic>
          <p:nvPicPr>
            <p:cNvPr id="116" name="object 116" descr="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5676900" y="3934968"/>
              <a:ext cx="132587" cy="192024"/>
            </a:xfrm>
            <a:prstGeom prst="rect">
              <a:avLst/>
            </a:prstGeom>
          </p:spPr>
        </p:pic>
        <p:pic>
          <p:nvPicPr>
            <p:cNvPr id="117" name="object 117" descr="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5483098" y="3138551"/>
              <a:ext cx="525906" cy="477900"/>
            </a:xfrm>
            <a:prstGeom prst="rect">
              <a:avLst/>
            </a:prstGeom>
          </p:spPr>
        </p:pic>
      </p:grpSp>
      <p:sp>
        <p:nvSpPr>
          <p:cNvPr id="118" name="object 118" descr=""/>
          <p:cNvSpPr txBox="1"/>
          <p:nvPr/>
        </p:nvSpPr>
        <p:spPr>
          <a:xfrm>
            <a:off x="4733544" y="2592323"/>
            <a:ext cx="2016760" cy="1673860"/>
          </a:xfrm>
          <a:prstGeom prst="rect">
            <a:avLst/>
          </a:prstGeom>
          <a:ln w="12700">
            <a:solidFill>
              <a:srgbClr val="EB965C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520"/>
              </a:spcBef>
            </a:pPr>
            <a:r>
              <a:rPr dirty="0" sz="1200" spc="-10">
                <a:solidFill>
                  <a:srgbClr val="EB965C"/>
                </a:solidFill>
                <a:latin typeface="Trebuchet MS"/>
                <a:cs typeface="Trebuchet MS"/>
              </a:rPr>
              <a:t>Producer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200">
              <a:latin typeface="Trebuchet MS"/>
              <a:cs typeface="Trebuchet MS"/>
            </a:endParaRPr>
          </a:p>
          <a:p>
            <a:pPr algn="ctr" marL="901700" marR="887730">
              <a:lnSpc>
                <a:spcPts val="430"/>
              </a:lnSpc>
            </a:pPr>
            <a:r>
              <a:rPr dirty="0" sz="400" spc="-10">
                <a:solidFill>
                  <a:srgbClr val="F5ACAC"/>
                </a:solidFill>
                <a:latin typeface="Trebuchet MS"/>
                <a:cs typeface="Trebuchet MS"/>
              </a:rPr>
              <a:t>Governed</a:t>
            </a:r>
            <a:r>
              <a:rPr dirty="0" sz="400" spc="500">
                <a:solidFill>
                  <a:srgbClr val="F5ACAC"/>
                </a:solidFill>
                <a:latin typeface="Trebuchet MS"/>
                <a:cs typeface="Trebuchet MS"/>
              </a:rPr>
              <a:t> </a:t>
            </a:r>
            <a:r>
              <a:rPr dirty="0" sz="400" spc="-10">
                <a:solidFill>
                  <a:srgbClr val="F5ACAC"/>
                </a:solidFill>
                <a:latin typeface="Trebuchet MS"/>
                <a:cs typeface="Trebuchet MS"/>
              </a:rPr>
              <a:t>storage</a:t>
            </a: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400">
              <a:latin typeface="Trebuchet MS"/>
              <a:cs typeface="Trebuchet MS"/>
            </a:endParaRPr>
          </a:p>
          <a:p>
            <a:pPr algn="ctr" marL="922019" marR="900430">
              <a:lnSpc>
                <a:spcPts val="430"/>
              </a:lnSpc>
            </a:pPr>
            <a:r>
              <a:rPr dirty="0" sz="400" spc="-10">
                <a:solidFill>
                  <a:srgbClr val="F5ACAC"/>
                </a:solidFill>
                <a:latin typeface="Trebuchet MS"/>
                <a:cs typeface="Trebuchet MS"/>
              </a:rPr>
              <a:t>Amazon</a:t>
            </a:r>
            <a:r>
              <a:rPr dirty="0" sz="400" spc="500">
                <a:solidFill>
                  <a:srgbClr val="F5ACAC"/>
                </a:solidFill>
                <a:latin typeface="Trebuchet MS"/>
                <a:cs typeface="Trebuchet MS"/>
              </a:rPr>
              <a:t> </a:t>
            </a:r>
            <a:r>
              <a:rPr dirty="0" sz="400" spc="-25">
                <a:solidFill>
                  <a:srgbClr val="F5ACAC"/>
                </a:solidFill>
                <a:latin typeface="Trebuchet MS"/>
                <a:cs typeface="Trebuchet MS"/>
              </a:rPr>
              <a:t>S3</a:t>
            </a:r>
            <a:endParaRPr sz="400">
              <a:latin typeface="Trebuchet MS"/>
              <a:cs typeface="Trebuchet MS"/>
            </a:endParaRPr>
          </a:p>
        </p:txBody>
      </p:sp>
      <p:pic>
        <p:nvPicPr>
          <p:cNvPr id="119" name="object 119" descr="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6300342" y="3295015"/>
            <a:ext cx="132080" cy="255143"/>
          </a:xfrm>
          <a:prstGeom prst="rect">
            <a:avLst/>
          </a:prstGeom>
        </p:spPr>
      </p:pic>
      <p:grpSp>
        <p:nvGrpSpPr>
          <p:cNvPr id="120" name="object 120" descr=""/>
          <p:cNvGrpSpPr/>
          <p:nvPr/>
        </p:nvGrpSpPr>
        <p:grpSpPr>
          <a:xfrm>
            <a:off x="5038344" y="4725923"/>
            <a:ext cx="1396365" cy="1545590"/>
            <a:chOff x="5038344" y="4725923"/>
            <a:chExt cx="1396365" cy="1545590"/>
          </a:xfrm>
        </p:grpSpPr>
        <p:sp>
          <p:nvSpPr>
            <p:cNvPr id="121" name="object 121" descr=""/>
            <p:cNvSpPr/>
            <p:nvPr/>
          </p:nvSpPr>
          <p:spPr>
            <a:xfrm>
              <a:off x="5737860" y="5007101"/>
              <a:ext cx="443865" cy="399415"/>
            </a:xfrm>
            <a:custGeom>
              <a:avLst/>
              <a:gdLst/>
              <a:ahLst/>
              <a:cxnLst/>
              <a:rect l="l" t="t" r="r" b="b"/>
              <a:pathLst>
                <a:path w="443864" h="399414">
                  <a:moveTo>
                    <a:pt x="0" y="295656"/>
                  </a:moveTo>
                  <a:lnTo>
                    <a:pt x="0" y="0"/>
                  </a:lnTo>
                </a:path>
                <a:path w="443864" h="399414">
                  <a:moveTo>
                    <a:pt x="182499" y="399288"/>
                  </a:moveTo>
                  <a:lnTo>
                    <a:pt x="443611" y="248539"/>
                  </a:lnTo>
                </a:path>
              </a:pathLst>
            </a:custGeom>
            <a:ln w="31750">
              <a:solidFill>
                <a:srgbClr val="4358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5894451" y="5590146"/>
              <a:ext cx="313690" cy="180975"/>
            </a:xfrm>
            <a:custGeom>
              <a:avLst/>
              <a:gdLst/>
              <a:ahLst/>
              <a:cxnLst/>
              <a:rect l="l" t="t" r="r" b="b"/>
              <a:pathLst>
                <a:path w="313689" h="180975">
                  <a:moveTo>
                    <a:pt x="0" y="0"/>
                  </a:moveTo>
                  <a:lnTo>
                    <a:pt x="313309" y="180898"/>
                  </a:lnTo>
                </a:path>
              </a:pathLst>
            </a:custGeom>
            <a:ln w="31750">
              <a:solidFill>
                <a:srgbClr val="2C8F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5737860" y="5662421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w="0" h="315595">
                  <a:moveTo>
                    <a:pt x="0" y="0"/>
                  </a:moveTo>
                  <a:lnTo>
                    <a:pt x="0" y="315467"/>
                  </a:lnTo>
                </a:path>
              </a:pathLst>
            </a:custGeom>
            <a:ln w="31750">
              <a:solidFill>
                <a:srgbClr val="955D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5258689" y="5215254"/>
              <a:ext cx="324485" cy="533400"/>
            </a:xfrm>
            <a:custGeom>
              <a:avLst/>
              <a:gdLst/>
              <a:ahLst/>
              <a:cxnLst/>
              <a:rect l="l" t="t" r="r" b="b"/>
              <a:pathLst>
                <a:path w="324485" h="533400">
                  <a:moveTo>
                    <a:pt x="323976" y="382231"/>
                  </a:moveTo>
                  <a:lnTo>
                    <a:pt x="62864" y="532993"/>
                  </a:lnTo>
                </a:path>
                <a:path w="324485" h="533400">
                  <a:moveTo>
                    <a:pt x="313309" y="180975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925B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5403342" y="5164073"/>
              <a:ext cx="668020" cy="655320"/>
            </a:xfrm>
            <a:custGeom>
              <a:avLst/>
              <a:gdLst/>
              <a:ahLst/>
              <a:cxnLst/>
              <a:rect l="l" t="t" r="r" b="b"/>
              <a:pathLst>
                <a:path w="668020" h="655320">
                  <a:moveTo>
                    <a:pt x="333756" y="0"/>
                  </a:moveTo>
                  <a:lnTo>
                    <a:pt x="284447" y="3552"/>
                  </a:lnTo>
                  <a:lnTo>
                    <a:pt x="237381" y="13871"/>
                  </a:lnTo>
                  <a:lnTo>
                    <a:pt x="193075" y="30451"/>
                  </a:lnTo>
                  <a:lnTo>
                    <a:pt x="152045" y="52784"/>
                  </a:lnTo>
                  <a:lnTo>
                    <a:pt x="114808" y="80364"/>
                  </a:lnTo>
                  <a:lnTo>
                    <a:pt x="81882" y="112685"/>
                  </a:lnTo>
                  <a:lnTo>
                    <a:pt x="53783" y="149239"/>
                  </a:lnTo>
                  <a:lnTo>
                    <a:pt x="31028" y="189521"/>
                  </a:lnTo>
                  <a:lnTo>
                    <a:pt x="14135" y="233022"/>
                  </a:lnTo>
                  <a:lnTo>
                    <a:pt x="3619" y="279237"/>
                  </a:lnTo>
                  <a:lnTo>
                    <a:pt x="0" y="327659"/>
                  </a:lnTo>
                  <a:lnTo>
                    <a:pt x="3619" y="376079"/>
                  </a:lnTo>
                  <a:lnTo>
                    <a:pt x="14135" y="422292"/>
                  </a:lnTo>
                  <a:lnTo>
                    <a:pt x="31028" y="465793"/>
                  </a:lnTo>
                  <a:lnTo>
                    <a:pt x="53783" y="506074"/>
                  </a:lnTo>
                  <a:lnTo>
                    <a:pt x="81882" y="542629"/>
                  </a:lnTo>
                  <a:lnTo>
                    <a:pt x="114808" y="574950"/>
                  </a:lnTo>
                  <a:lnTo>
                    <a:pt x="152045" y="602532"/>
                  </a:lnTo>
                  <a:lnTo>
                    <a:pt x="193075" y="624866"/>
                  </a:lnTo>
                  <a:lnTo>
                    <a:pt x="237381" y="641447"/>
                  </a:lnTo>
                  <a:lnTo>
                    <a:pt x="284447" y="651767"/>
                  </a:lnTo>
                  <a:lnTo>
                    <a:pt x="333756" y="655319"/>
                  </a:lnTo>
                  <a:lnTo>
                    <a:pt x="383064" y="651767"/>
                  </a:lnTo>
                  <a:lnTo>
                    <a:pt x="430130" y="641447"/>
                  </a:lnTo>
                  <a:lnTo>
                    <a:pt x="474436" y="624866"/>
                  </a:lnTo>
                  <a:lnTo>
                    <a:pt x="515466" y="602532"/>
                  </a:lnTo>
                  <a:lnTo>
                    <a:pt x="552703" y="574950"/>
                  </a:lnTo>
                  <a:lnTo>
                    <a:pt x="585629" y="542629"/>
                  </a:lnTo>
                  <a:lnTo>
                    <a:pt x="613728" y="506074"/>
                  </a:lnTo>
                  <a:lnTo>
                    <a:pt x="636483" y="465793"/>
                  </a:lnTo>
                  <a:lnTo>
                    <a:pt x="653376" y="422292"/>
                  </a:lnTo>
                  <a:lnTo>
                    <a:pt x="663892" y="376079"/>
                  </a:lnTo>
                  <a:lnTo>
                    <a:pt x="667512" y="327659"/>
                  </a:lnTo>
                  <a:lnTo>
                    <a:pt x="663892" y="279237"/>
                  </a:lnTo>
                  <a:lnTo>
                    <a:pt x="653376" y="233022"/>
                  </a:lnTo>
                  <a:lnTo>
                    <a:pt x="636483" y="189521"/>
                  </a:lnTo>
                  <a:lnTo>
                    <a:pt x="613728" y="149239"/>
                  </a:lnTo>
                  <a:lnTo>
                    <a:pt x="585629" y="112685"/>
                  </a:lnTo>
                  <a:lnTo>
                    <a:pt x="552703" y="80364"/>
                  </a:lnTo>
                  <a:lnTo>
                    <a:pt x="515466" y="52784"/>
                  </a:lnTo>
                  <a:lnTo>
                    <a:pt x="474436" y="30451"/>
                  </a:lnTo>
                  <a:lnTo>
                    <a:pt x="430130" y="13871"/>
                  </a:lnTo>
                  <a:lnTo>
                    <a:pt x="383064" y="3552"/>
                  </a:lnTo>
                  <a:lnTo>
                    <a:pt x="333756" y="0"/>
                  </a:lnTo>
                  <a:close/>
                </a:path>
              </a:pathLst>
            </a:custGeom>
            <a:solidFill>
              <a:srgbClr val="21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5403342" y="5164073"/>
              <a:ext cx="668020" cy="655320"/>
            </a:xfrm>
            <a:custGeom>
              <a:avLst/>
              <a:gdLst/>
              <a:ahLst/>
              <a:cxnLst/>
              <a:rect l="l" t="t" r="r" b="b"/>
              <a:pathLst>
                <a:path w="668020" h="655320">
                  <a:moveTo>
                    <a:pt x="0" y="327659"/>
                  </a:moveTo>
                  <a:lnTo>
                    <a:pt x="3619" y="279237"/>
                  </a:lnTo>
                  <a:lnTo>
                    <a:pt x="14135" y="233022"/>
                  </a:lnTo>
                  <a:lnTo>
                    <a:pt x="31028" y="189521"/>
                  </a:lnTo>
                  <a:lnTo>
                    <a:pt x="53783" y="149239"/>
                  </a:lnTo>
                  <a:lnTo>
                    <a:pt x="81882" y="112685"/>
                  </a:lnTo>
                  <a:lnTo>
                    <a:pt x="114808" y="80364"/>
                  </a:lnTo>
                  <a:lnTo>
                    <a:pt x="152045" y="52784"/>
                  </a:lnTo>
                  <a:lnTo>
                    <a:pt x="193075" y="30451"/>
                  </a:lnTo>
                  <a:lnTo>
                    <a:pt x="237381" y="13871"/>
                  </a:lnTo>
                  <a:lnTo>
                    <a:pt x="284447" y="3552"/>
                  </a:lnTo>
                  <a:lnTo>
                    <a:pt x="333756" y="0"/>
                  </a:lnTo>
                  <a:lnTo>
                    <a:pt x="383064" y="3552"/>
                  </a:lnTo>
                  <a:lnTo>
                    <a:pt x="430130" y="13871"/>
                  </a:lnTo>
                  <a:lnTo>
                    <a:pt x="474436" y="30451"/>
                  </a:lnTo>
                  <a:lnTo>
                    <a:pt x="515466" y="52784"/>
                  </a:lnTo>
                  <a:lnTo>
                    <a:pt x="552703" y="80364"/>
                  </a:lnTo>
                  <a:lnTo>
                    <a:pt x="585629" y="112685"/>
                  </a:lnTo>
                  <a:lnTo>
                    <a:pt x="613728" y="149239"/>
                  </a:lnTo>
                  <a:lnTo>
                    <a:pt x="636483" y="189521"/>
                  </a:lnTo>
                  <a:lnTo>
                    <a:pt x="653376" y="233022"/>
                  </a:lnTo>
                  <a:lnTo>
                    <a:pt x="663892" y="279237"/>
                  </a:lnTo>
                  <a:lnTo>
                    <a:pt x="667512" y="327659"/>
                  </a:lnTo>
                  <a:lnTo>
                    <a:pt x="663892" y="376079"/>
                  </a:lnTo>
                  <a:lnTo>
                    <a:pt x="653376" y="422292"/>
                  </a:lnTo>
                  <a:lnTo>
                    <a:pt x="636483" y="465793"/>
                  </a:lnTo>
                  <a:lnTo>
                    <a:pt x="613728" y="506074"/>
                  </a:lnTo>
                  <a:lnTo>
                    <a:pt x="585629" y="542629"/>
                  </a:lnTo>
                  <a:lnTo>
                    <a:pt x="552703" y="574950"/>
                  </a:lnTo>
                  <a:lnTo>
                    <a:pt x="515466" y="602532"/>
                  </a:lnTo>
                  <a:lnTo>
                    <a:pt x="474436" y="624866"/>
                  </a:lnTo>
                  <a:lnTo>
                    <a:pt x="430130" y="641447"/>
                  </a:lnTo>
                  <a:lnTo>
                    <a:pt x="383064" y="651767"/>
                  </a:lnTo>
                  <a:lnTo>
                    <a:pt x="333756" y="655319"/>
                  </a:lnTo>
                  <a:lnTo>
                    <a:pt x="284447" y="651767"/>
                  </a:lnTo>
                  <a:lnTo>
                    <a:pt x="237381" y="641447"/>
                  </a:lnTo>
                  <a:lnTo>
                    <a:pt x="193075" y="624866"/>
                  </a:lnTo>
                  <a:lnTo>
                    <a:pt x="152045" y="602532"/>
                  </a:lnTo>
                  <a:lnTo>
                    <a:pt x="114808" y="574950"/>
                  </a:lnTo>
                  <a:lnTo>
                    <a:pt x="81882" y="542629"/>
                  </a:lnTo>
                  <a:lnTo>
                    <a:pt x="53783" y="506074"/>
                  </a:lnTo>
                  <a:lnTo>
                    <a:pt x="31028" y="465793"/>
                  </a:lnTo>
                  <a:lnTo>
                    <a:pt x="14135" y="422292"/>
                  </a:lnTo>
                  <a:lnTo>
                    <a:pt x="3619" y="376079"/>
                  </a:lnTo>
                  <a:lnTo>
                    <a:pt x="0" y="327659"/>
                  </a:lnTo>
                  <a:close/>
                </a:path>
              </a:pathLst>
            </a:custGeom>
            <a:ln w="285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7" name="object 127" descr="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5576316" y="4725923"/>
              <a:ext cx="321563" cy="315468"/>
            </a:xfrm>
            <a:prstGeom prst="rect">
              <a:avLst/>
            </a:prstGeom>
          </p:spPr>
        </p:pic>
        <p:pic>
          <p:nvPicPr>
            <p:cNvPr id="128" name="object 128" descr="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6112763" y="5029199"/>
              <a:ext cx="321563" cy="315468"/>
            </a:xfrm>
            <a:prstGeom prst="rect">
              <a:avLst/>
            </a:prstGeom>
          </p:spPr>
        </p:pic>
        <p:pic>
          <p:nvPicPr>
            <p:cNvPr id="129" name="object 129" descr="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5038344" y="5637275"/>
              <a:ext cx="321563" cy="315468"/>
            </a:xfrm>
            <a:prstGeom prst="rect">
              <a:avLst/>
            </a:prstGeom>
          </p:spPr>
        </p:pic>
        <p:pic>
          <p:nvPicPr>
            <p:cNvPr id="130" name="object 130" descr="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6188963" y="5090159"/>
              <a:ext cx="169418" cy="193547"/>
            </a:xfrm>
            <a:prstGeom prst="rect">
              <a:avLst/>
            </a:prstGeom>
          </p:spPr>
        </p:pic>
        <p:pic>
          <p:nvPicPr>
            <p:cNvPr id="131" name="object 131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112763" y="5637275"/>
              <a:ext cx="321563" cy="315468"/>
            </a:xfrm>
            <a:prstGeom prst="rect">
              <a:avLst/>
            </a:prstGeom>
          </p:spPr>
        </p:pic>
        <p:pic>
          <p:nvPicPr>
            <p:cNvPr id="132" name="object 132" descr="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6178296" y="5701093"/>
              <a:ext cx="190500" cy="189331"/>
            </a:xfrm>
            <a:prstGeom prst="rect">
              <a:avLst/>
            </a:prstGeom>
          </p:spPr>
        </p:pic>
        <p:pic>
          <p:nvPicPr>
            <p:cNvPr id="133" name="object 133" descr="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5105400" y="5702807"/>
              <a:ext cx="190500" cy="185928"/>
            </a:xfrm>
            <a:prstGeom prst="rect">
              <a:avLst/>
            </a:prstGeom>
          </p:spPr>
        </p:pic>
        <p:pic>
          <p:nvPicPr>
            <p:cNvPr id="134" name="object 134" descr="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5038344" y="5029199"/>
              <a:ext cx="321563" cy="315468"/>
            </a:xfrm>
            <a:prstGeom prst="rect">
              <a:avLst/>
            </a:prstGeom>
          </p:spPr>
        </p:pic>
        <p:pic>
          <p:nvPicPr>
            <p:cNvPr id="135" name="object 135" descr="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5102352" y="5090159"/>
              <a:ext cx="193516" cy="193547"/>
            </a:xfrm>
            <a:prstGeom prst="rect">
              <a:avLst/>
            </a:prstGeom>
          </p:spPr>
        </p:pic>
        <p:pic>
          <p:nvPicPr>
            <p:cNvPr id="136" name="object 136" descr="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5634227" y="4789931"/>
              <a:ext cx="204216" cy="185928"/>
            </a:xfrm>
            <a:prstGeom prst="rect">
              <a:avLst/>
            </a:prstGeom>
          </p:spPr>
        </p:pic>
        <p:pic>
          <p:nvPicPr>
            <p:cNvPr id="137" name="object 13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16474" y="4875402"/>
              <a:ext cx="222503" cy="167513"/>
            </a:xfrm>
            <a:prstGeom prst="rect">
              <a:avLst/>
            </a:prstGeom>
          </p:spPr>
        </p:pic>
        <p:pic>
          <p:nvPicPr>
            <p:cNvPr id="138" name="object 138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924550" y="4869306"/>
              <a:ext cx="222503" cy="167512"/>
            </a:xfrm>
            <a:prstGeom prst="rect">
              <a:avLst/>
            </a:prstGeom>
          </p:spPr>
        </p:pic>
        <p:pic>
          <p:nvPicPr>
            <p:cNvPr id="139" name="object 139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319522" y="5943561"/>
              <a:ext cx="222503" cy="167563"/>
            </a:xfrm>
            <a:prstGeom prst="rect">
              <a:avLst/>
            </a:prstGeom>
          </p:spPr>
        </p:pic>
        <p:pic>
          <p:nvPicPr>
            <p:cNvPr id="140" name="object 140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933694" y="5948133"/>
              <a:ext cx="222503" cy="167563"/>
            </a:xfrm>
            <a:prstGeom prst="rect">
              <a:avLst/>
            </a:prstGeom>
          </p:spPr>
        </p:pic>
        <p:pic>
          <p:nvPicPr>
            <p:cNvPr id="141" name="object 141" descr="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5047488" y="5367654"/>
              <a:ext cx="132079" cy="255054"/>
            </a:xfrm>
            <a:prstGeom prst="rect">
              <a:avLst/>
            </a:prstGeom>
          </p:spPr>
        </p:pic>
        <p:pic>
          <p:nvPicPr>
            <p:cNvPr id="142" name="object 142" descr="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5543169" y="5683351"/>
              <a:ext cx="175005" cy="97751"/>
            </a:xfrm>
            <a:prstGeom prst="rect">
              <a:avLst/>
            </a:prstGeom>
          </p:spPr>
        </p:pic>
        <p:pic>
          <p:nvPicPr>
            <p:cNvPr id="143" name="object 143" descr="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5769229" y="5637796"/>
              <a:ext cx="200151" cy="139128"/>
            </a:xfrm>
            <a:prstGeom prst="rect">
              <a:avLst/>
            </a:prstGeom>
          </p:spPr>
        </p:pic>
        <p:pic>
          <p:nvPicPr>
            <p:cNvPr id="144" name="object 144" descr="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5579363" y="5955791"/>
              <a:ext cx="321563" cy="315468"/>
            </a:xfrm>
            <a:prstGeom prst="rect">
              <a:avLst/>
            </a:prstGeom>
          </p:spPr>
        </p:pic>
        <p:pic>
          <p:nvPicPr>
            <p:cNvPr id="145" name="object 145" descr="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5669280" y="6003035"/>
              <a:ext cx="134112" cy="193547"/>
            </a:xfrm>
            <a:prstGeom prst="rect">
              <a:avLst/>
            </a:prstGeom>
          </p:spPr>
        </p:pic>
        <p:pic>
          <p:nvPicPr>
            <p:cNvPr id="146" name="object 146" descr="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5476367" y="5207380"/>
              <a:ext cx="525907" cy="478663"/>
            </a:xfrm>
            <a:prstGeom prst="rect">
              <a:avLst/>
            </a:prstGeom>
          </p:spPr>
        </p:pic>
      </p:grpSp>
      <p:sp>
        <p:nvSpPr>
          <p:cNvPr id="147" name="object 147" descr=""/>
          <p:cNvSpPr txBox="1"/>
          <p:nvPr/>
        </p:nvSpPr>
        <p:spPr>
          <a:xfrm>
            <a:off x="4727447" y="4660391"/>
            <a:ext cx="2014855" cy="1675130"/>
          </a:xfrm>
          <a:prstGeom prst="rect">
            <a:avLst/>
          </a:prstGeom>
          <a:ln w="12700">
            <a:solidFill>
              <a:srgbClr val="EB965C"/>
            </a:solidFill>
          </a:ln>
        </p:spPr>
        <p:txBody>
          <a:bodyPr wrap="square" lIns="0" tIns="67310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530"/>
              </a:spcBef>
            </a:pPr>
            <a:r>
              <a:rPr dirty="0" sz="1200" spc="-10">
                <a:solidFill>
                  <a:srgbClr val="EB965C"/>
                </a:solidFill>
                <a:latin typeface="Trebuchet MS"/>
                <a:cs typeface="Trebuchet MS"/>
              </a:rPr>
              <a:t>Producer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200">
              <a:latin typeface="Trebuchet MS"/>
              <a:cs typeface="Trebuchet MS"/>
            </a:endParaRPr>
          </a:p>
          <a:p>
            <a:pPr algn="ctr" marL="901065" marR="886460">
              <a:lnSpc>
                <a:spcPts val="430"/>
              </a:lnSpc>
            </a:pPr>
            <a:r>
              <a:rPr dirty="0" sz="400" spc="-10">
                <a:solidFill>
                  <a:srgbClr val="F5ACAC"/>
                </a:solidFill>
                <a:latin typeface="Trebuchet MS"/>
                <a:cs typeface="Trebuchet MS"/>
              </a:rPr>
              <a:t>Governed</a:t>
            </a:r>
            <a:r>
              <a:rPr dirty="0" sz="400" spc="500">
                <a:solidFill>
                  <a:srgbClr val="F5ACAC"/>
                </a:solidFill>
                <a:latin typeface="Trebuchet MS"/>
                <a:cs typeface="Trebuchet MS"/>
              </a:rPr>
              <a:t> </a:t>
            </a:r>
            <a:r>
              <a:rPr dirty="0" sz="400" spc="-10">
                <a:solidFill>
                  <a:srgbClr val="F5ACAC"/>
                </a:solidFill>
                <a:latin typeface="Trebuchet MS"/>
                <a:cs typeface="Trebuchet MS"/>
              </a:rPr>
              <a:t>storage</a:t>
            </a: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400">
              <a:latin typeface="Trebuchet MS"/>
              <a:cs typeface="Trebuchet MS"/>
            </a:endParaRPr>
          </a:p>
          <a:p>
            <a:pPr algn="ctr" marL="922019" marR="899794">
              <a:lnSpc>
                <a:spcPts val="430"/>
              </a:lnSpc>
            </a:pPr>
            <a:r>
              <a:rPr dirty="0" sz="400" spc="-10">
                <a:solidFill>
                  <a:srgbClr val="F5ACAC"/>
                </a:solidFill>
                <a:latin typeface="Trebuchet MS"/>
                <a:cs typeface="Trebuchet MS"/>
              </a:rPr>
              <a:t>Amazon</a:t>
            </a:r>
            <a:r>
              <a:rPr dirty="0" sz="400" spc="500">
                <a:solidFill>
                  <a:srgbClr val="F5ACAC"/>
                </a:solidFill>
                <a:latin typeface="Trebuchet MS"/>
                <a:cs typeface="Trebuchet MS"/>
              </a:rPr>
              <a:t> </a:t>
            </a:r>
            <a:r>
              <a:rPr dirty="0" sz="400" spc="-25">
                <a:solidFill>
                  <a:srgbClr val="F5ACAC"/>
                </a:solidFill>
                <a:latin typeface="Trebuchet MS"/>
                <a:cs typeface="Trebuchet MS"/>
              </a:rPr>
              <a:t>S3</a:t>
            </a:r>
            <a:endParaRPr sz="400">
              <a:latin typeface="Trebuchet MS"/>
              <a:cs typeface="Trebuchet MS"/>
            </a:endParaRPr>
          </a:p>
        </p:txBody>
      </p:sp>
      <p:pic>
        <p:nvPicPr>
          <p:cNvPr id="148" name="object 148" descr=""/>
          <p:cNvPicPr/>
          <p:nvPr/>
        </p:nvPicPr>
        <p:blipFill>
          <a:blip r:embed="rId97" cstate="print"/>
          <a:stretch>
            <a:fillRect/>
          </a:stretch>
        </p:blipFill>
        <p:spPr>
          <a:xfrm>
            <a:off x="6293611" y="5363971"/>
            <a:ext cx="132079" cy="255028"/>
          </a:xfrm>
          <a:prstGeom prst="rect">
            <a:avLst/>
          </a:prstGeom>
        </p:spPr>
      </p:pic>
      <p:grpSp>
        <p:nvGrpSpPr>
          <p:cNvPr id="149" name="object 149" descr=""/>
          <p:cNvGrpSpPr/>
          <p:nvPr/>
        </p:nvGrpSpPr>
        <p:grpSpPr>
          <a:xfrm>
            <a:off x="5045964" y="588263"/>
            <a:ext cx="1394460" cy="1545590"/>
            <a:chOff x="5045964" y="588263"/>
            <a:chExt cx="1394460" cy="1545590"/>
          </a:xfrm>
        </p:grpSpPr>
        <p:sp>
          <p:nvSpPr>
            <p:cNvPr id="150" name="object 150" descr=""/>
            <p:cNvSpPr/>
            <p:nvPr/>
          </p:nvSpPr>
          <p:spPr>
            <a:xfrm>
              <a:off x="5743956" y="869441"/>
              <a:ext cx="444500" cy="399415"/>
            </a:xfrm>
            <a:custGeom>
              <a:avLst/>
              <a:gdLst/>
              <a:ahLst/>
              <a:cxnLst/>
              <a:rect l="l" t="t" r="r" b="b"/>
              <a:pathLst>
                <a:path w="444500" h="399415">
                  <a:moveTo>
                    <a:pt x="0" y="295656"/>
                  </a:moveTo>
                  <a:lnTo>
                    <a:pt x="0" y="0"/>
                  </a:lnTo>
                </a:path>
                <a:path w="444500" h="399415">
                  <a:moveTo>
                    <a:pt x="183134" y="399161"/>
                  </a:moveTo>
                  <a:lnTo>
                    <a:pt x="444246" y="248412"/>
                  </a:lnTo>
                </a:path>
              </a:pathLst>
            </a:custGeom>
            <a:ln w="31750">
              <a:solidFill>
                <a:srgbClr val="4358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5901182" y="1452372"/>
              <a:ext cx="313690" cy="180975"/>
            </a:xfrm>
            <a:custGeom>
              <a:avLst/>
              <a:gdLst/>
              <a:ahLst/>
              <a:cxnLst/>
              <a:rect l="l" t="t" r="r" b="b"/>
              <a:pathLst>
                <a:path w="313689" h="180975">
                  <a:moveTo>
                    <a:pt x="0" y="0"/>
                  </a:moveTo>
                  <a:lnTo>
                    <a:pt x="313308" y="180848"/>
                  </a:lnTo>
                </a:path>
              </a:pathLst>
            </a:custGeom>
            <a:ln w="31750">
              <a:solidFill>
                <a:srgbClr val="2C8F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 descr=""/>
            <p:cNvSpPr/>
            <p:nvPr/>
          </p:nvSpPr>
          <p:spPr>
            <a:xfrm>
              <a:off x="5743956" y="1523238"/>
              <a:ext cx="0" cy="317500"/>
            </a:xfrm>
            <a:custGeom>
              <a:avLst/>
              <a:gdLst/>
              <a:ahLst/>
              <a:cxnLst/>
              <a:rect l="l" t="t" r="r" b="b"/>
              <a:pathLst>
                <a:path w="0" h="317500">
                  <a:moveTo>
                    <a:pt x="0" y="0"/>
                  </a:moveTo>
                  <a:lnTo>
                    <a:pt x="0" y="316991"/>
                  </a:lnTo>
                </a:path>
              </a:pathLst>
            </a:custGeom>
            <a:ln w="31750">
              <a:solidFill>
                <a:srgbClr val="955D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 descr=""/>
            <p:cNvSpPr/>
            <p:nvPr/>
          </p:nvSpPr>
          <p:spPr>
            <a:xfrm>
              <a:off x="5265420" y="1077594"/>
              <a:ext cx="324485" cy="533400"/>
            </a:xfrm>
            <a:custGeom>
              <a:avLst/>
              <a:gdLst/>
              <a:ahLst/>
              <a:cxnLst/>
              <a:rect l="l" t="t" r="r" b="b"/>
              <a:pathLst>
                <a:path w="324485" h="533400">
                  <a:moveTo>
                    <a:pt x="323976" y="382142"/>
                  </a:moveTo>
                  <a:lnTo>
                    <a:pt x="62864" y="532891"/>
                  </a:lnTo>
                </a:path>
                <a:path w="324485" h="533400">
                  <a:moveTo>
                    <a:pt x="313308" y="180847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925B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 descr=""/>
            <p:cNvSpPr/>
            <p:nvPr/>
          </p:nvSpPr>
          <p:spPr>
            <a:xfrm>
              <a:off x="5410962" y="1026413"/>
              <a:ext cx="666115" cy="655320"/>
            </a:xfrm>
            <a:custGeom>
              <a:avLst/>
              <a:gdLst/>
              <a:ahLst/>
              <a:cxnLst/>
              <a:rect l="l" t="t" r="r" b="b"/>
              <a:pathLst>
                <a:path w="666114" h="655319">
                  <a:moveTo>
                    <a:pt x="332993" y="0"/>
                  </a:moveTo>
                  <a:lnTo>
                    <a:pt x="283789" y="3552"/>
                  </a:lnTo>
                  <a:lnTo>
                    <a:pt x="236825" y="13871"/>
                  </a:lnTo>
                  <a:lnTo>
                    <a:pt x="192617" y="30451"/>
                  </a:lnTo>
                  <a:lnTo>
                    <a:pt x="151680" y="52784"/>
                  </a:lnTo>
                  <a:lnTo>
                    <a:pt x="114530" y="80364"/>
                  </a:lnTo>
                  <a:lnTo>
                    <a:pt x="81681" y="112685"/>
                  </a:lnTo>
                  <a:lnTo>
                    <a:pt x="53650" y="149239"/>
                  </a:lnTo>
                  <a:lnTo>
                    <a:pt x="30951" y="189521"/>
                  </a:lnTo>
                  <a:lnTo>
                    <a:pt x="14099" y="233022"/>
                  </a:lnTo>
                  <a:lnTo>
                    <a:pt x="3610" y="279237"/>
                  </a:lnTo>
                  <a:lnTo>
                    <a:pt x="0" y="327660"/>
                  </a:lnTo>
                  <a:lnTo>
                    <a:pt x="3610" y="376082"/>
                  </a:lnTo>
                  <a:lnTo>
                    <a:pt x="14099" y="422297"/>
                  </a:lnTo>
                  <a:lnTo>
                    <a:pt x="30951" y="465798"/>
                  </a:lnTo>
                  <a:lnTo>
                    <a:pt x="53650" y="506080"/>
                  </a:lnTo>
                  <a:lnTo>
                    <a:pt x="81681" y="542634"/>
                  </a:lnTo>
                  <a:lnTo>
                    <a:pt x="114530" y="574955"/>
                  </a:lnTo>
                  <a:lnTo>
                    <a:pt x="151680" y="602535"/>
                  </a:lnTo>
                  <a:lnTo>
                    <a:pt x="192617" y="624868"/>
                  </a:lnTo>
                  <a:lnTo>
                    <a:pt x="236825" y="641448"/>
                  </a:lnTo>
                  <a:lnTo>
                    <a:pt x="283789" y="651767"/>
                  </a:lnTo>
                  <a:lnTo>
                    <a:pt x="332993" y="655320"/>
                  </a:lnTo>
                  <a:lnTo>
                    <a:pt x="382198" y="651767"/>
                  </a:lnTo>
                  <a:lnTo>
                    <a:pt x="429162" y="641448"/>
                  </a:lnTo>
                  <a:lnTo>
                    <a:pt x="473370" y="624868"/>
                  </a:lnTo>
                  <a:lnTo>
                    <a:pt x="514307" y="602535"/>
                  </a:lnTo>
                  <a:lnTo>
                    <a:pt x="551457" y="574955"/>
                  </a:lnTo>
                  <a:lnTo>
                    <a:pt x="584306" y="542634"/>
                  </a:lnTo>
                  <a:lnTo>
                    <a:pt x="612337" y="506080"/>
                  </a:lnTo>
                  <a:lnTo>
                    <a:pt x="635036" y="465798"/>
                  </a:lnTo>
                  <a:lnTo>
                    <a:pt x="651888" y="422297"/>
                  </a:lnTo>
                  <a:lnTo>
                    <a:pt x="662377" y="376082"/>
                  </a:lnTo>
                  <a:lnTo>
                    <a:pt x="665988" y="327660"/>
                  </a:lnTo>
                  <a:lnTo>
                    <a:pt x="662377" y="279237"/>
                  </a:lnTo>
                  <a:lnTo>
                    <a:pt x="651888" y="233022"/>
                  </a:lnTo>
                  <a:lnTo>
                    <a:pt x="635036" y="189521"/>
                  </a:lnTo>
                  <a:lnTo>
                    <a:pt x="612337" y="149239"/>
                  </a:lnTo>
                  <a:lnTo>
                    <a:pt x="584306" y="112685"/>
                  </a:lnTo>
                  <a:lnTo>
                    <a:pt x="551457" y="80364"/>
                  </a:lnTo>
                  <a:lnTo>
                    <a:pt x="514307" y="52784"/>
                  </a:lnTo>
                  <a:lnTo>
                    <a:pt x="473370" y="30451"/>
                  </a:lnTo>
                  <a:lnTo>
                    <a:pt x="429162" y="13871"/>
                  </a:lnTo>
                  <a:lnTo>
                    <a:pt x="382198" y="3552"/>
                  </a:lnTo>
                  <a:lnTo>
                    <a:pt x="332993" y="0"/>
                  </a:lnTo>
                  <a:close/>
                </a:path>
              </a:pathLst>
            </a:custGeom>
            <a:solidFill>
              <a:srgbClr val="21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 descr=""/>
            <p:cNvSpPr/>
            <p:nvPr/>
          </p:nvSpPr>
          <p:spPr>
            <a:xfrm>
              <a:off x="5410962" y="1026413"/>
              <a:ext cx="666115" cy="655320"/>
            </a:xfrm>
            <a:custGeom>
              <a:avLst/>
              <a:gdLst/>
              <a:ahLst/>
              <a:cxnLst/>
              <a:rect l="l" t="t" r="r" b="b"/>
              <a:pathLst>
                <a:path w="666114" h="655319">
                  <a:moveTo>
                    <a:pt x="0" y="327660"/>
                  </a:moveTo>
                  <a:lnTo>
                    <a:pt x="3610" y="279237"/>
                  </a:lnTo>
                  <a:lnTo>
                    <a:pt x="14099" y="233022"/>
                  </a:lnTo>
                  <a:lnTo>
                    <a:pt x="30951" y="189521"/>
                  </a:lnTo>
                  <a:lnTo>
                    <a:pt x="53650" y="149239"/>
                  </a:lnTo>
                  <a:lnTo>
                    <a:pt x="81681" y="112685"/>
                  </a:lnTo>
                  <a:lnTo>
                    <a:pt x="114530" y="80364"/>
                  </a:lnTo>
                  <a:lnTo>
                    <a:pt x="151680" y="52784"/>
                  </a:lnTo>
                  <a:lnTo>
                    <a:pt x="192617" y="30451"/>
                  </a:lnTo>
                  <a:lnTo>
                    <a:pt x="236825" y="13871"/>
                  </a:lnTo>
                  <a:lnTo>
                    <a:pt x="283789" y="3552"/>
                  </a:lnTo>
                  <a:lnTo>
                    <a:pt x="332993" y="0"/>
                  </a:lnTo>
                  <a:lnTo>
                    <a:pt x="382198" y="3552"/>
                  </a:lnTo>
                  <a:lnTo>
                    <a:pt x="429162" y="13871"/>
                  </a:lnTo>
                  <a:lnTo>
                    <a:pt x="473370" y="30451"/>
                  </a:lnTo>
                  <a:lnTo>
                    <a:pt x="514307" y="52784"/>
                  </a:lnTo>
                  <a:lnTo>
                    <a:pt x="551457" y="80364"/>
                  </a:lnTo>
                  <a:lnTo>
                    <a:pt x="584306" y="112685"/>
                  </a:lnTo>
                  <a:lnTo>
                    <a:pt x="612337" y="149239"/>
                  </a:lnTo>
                  <a:lnTo>
                    <a:pt x="635036" y="189521"/>
                  </a:lnTo>
                  <a:lnTo>
                    <a:pt x="651888" y="233022"/>
                  </a:lnTo>
                  <a:lnTo>
                    <a:pt x="662377" y="279237"/>
                  </a:lnTo>
                  <a:lnTo>
                    <a:pt x="665988" y="327660"/>
                  </a:lnTo>
                  <a:lnTo>
                    <a:pt x="662377" y="376082"/>
                  </a:lnTo>
                  <a:lnTo>
                    <a:pt x="651888" y="422297"/>
                  </a:lnTo>
                  <a:lnTo>
                    <a:pt x="635036" y="465798"/>
                  </a:lnTo>
                  <a:lnTo>
                    <a:pt x="612337" y="506080"/>
                  </a:lnTo>
                  <a:lnTo>
                    <a:pt x="584306" y="542634"/>
                  </a:lnTo>
                  <a:lnTo>
                    <a:pt x="551457" y="574955"/>
                  </a:lnTo>
                  <a:lnTo>
                    <a:pt x="514307" y="602535"/>
                  </a:lnTo>
                  <a:lnTo>
                    <a:pt x="473370" y="624868"/>
                  </a:lnTo>
                  <a:lnTo>
                    <a:pt x="429162" y="641448"/>
                  </a:lnTo>
                  <a:lnTo>
                    <a:pt x="382198" y="651767"/>
                  </a:lnTo>
                  <a:lnTo>
                    <a:pt x="332993" y="655320"/>
                  </a:lnTo>
                  <a:lnTo>
                    <a:pt x="283789" y="651767"/>
                  </a:lnTo>
                  <a:lnTo>
                    <a:pt x="236825" y="641448"/>
                  </a:lnTo>
                  <a:lnTo>
                    <a:pt x="192617" y="624868"/>
                  </a:lnTo>
                  <a:lnTo>
                    <a:pt x="151680" y="602535"/>
                  </a:lnTo>
                  <a:lnTo>
                    <a:pt x="114530" y="574955"/>
                  </a:lnTo>
                  <a:lnTo>
                    <a:pt x="81681" y="542634"/>
                  </a:lnTo>
                  <a:lnTo>
                    <a:pt x="53650" y="506080"/>
                  </a:lnTo>
                  <a:lnTo>
                    <a:pt x="30951" y="465798"/>
                  </a:lnTo>
                  <a:lnTo>
                    <a:pt x="14099" y="422297"/>
                  </a:lnTo>
                  <a:lnTo>
                    <a:pt x="3610" y="376082"/>
                  </a:lnTo>
                  <a:lnTo>
                    <a:pt x="0" y="327660"/>
                  </a:lnTo>
                  <a:close/>
                </a:path>
              </a:pathLst>
            </a:custGeom>
            <a:ln w="285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6" name="object 156" descr="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5582412" y="588263"/>
              <a:ext cx="321563" cy="315468"/>
            </a:xfrm>
            <a:prstGeom prst="rect">
              <a:avLst/>
            </a:prstGeom>
          </p:spPr>
        </p:pic>
        <p:pic>
          <p:nvPicPr>
            <p:cNvPr id="157" name="object 157" descr="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6118860" y="891539"/>
              <a:ext cx="321563" cy="315468"/>
            </a:xfrm>
            <a:prstGeom prst="rect">
              <a:avLst/>
            </a:prstGeom>
          </p:spPr>
        </p:pic>
        <p:pic>
          <p:nvPicPr>
            <p:cNvPr id="158" name="object 158" descr="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5045964" y="1499616"/>
              <a:ext cx="321563" cy="315468"/>
            </a:xfrm>
            <a:prstGeom prst="rect">
              <a:avLst/>
            </a:prstGeom>
          </p:spPr>
        </p:pic>
        <p:pic>
          <p:nvPicPr>
            <p:cNvPr id="159" name="object 159" descr="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6195060" y="952500"/>
              <a:ext cx="169417" cy="193548"/>
            </a:xfrm>
            <a:prstGeom prst="rect">
              <a:avLst/>
            </a:prstGeom>
          </p:spPr>
        </p:pic>
        <p:pic>
          <p:nvPicPr>
            <p:cNvPr id="160" name="object 160" descr="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6118860" y="1499616"/>
              <a:ext cx="321563" cy="315468"/>
            </a:xfrm>
            <a:prstGeom prst="rect">
              <a:avLst/>
            </a:prstGeom>
          </p:spPr>
        </p:pic>
        <p:pic>
          <p:nvPicPr>
            <p:cNvPr id="161" name="object 161" descr="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6184392" y="1563497"/>
              <a:ext cx="190500" cy="189229"/>
            </a:xfrm>
            <a:prstGeom prst="rect">
              <a:avLst/>
            </a:prstGeom>
          </p:spPr>
        </p:pic>
        <p:pic>
          <p:nvPicPr>
            <p:cNvPr id="162" name="object 162" descr="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5111496" y="1565147"/>
              <a:ext cx="192024" cy="185927"/>
            </a:xfrm>
            <a:prstGeom prst="rect">
              <a:avLst/>
            </a:prstGeom>
          </p:spPr>
        </p:pic>
        <p:pic>
          <p:nvPicPr>
            <p:cNvPr id="163" name="object 163" descr="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5045964" y="891539"/>
              <a:ext cx="321563" cy="315468"/>
            </a:xfrm>
            <a:prstGeom prst="rect">
              <a:avLst/>
            </a:prstGeom>
          </p:spPr>
        </p:pic>
        <p:pic>
          <p:nvPicPr>
            <p:cNvPr id="164" name="object 164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109972" y="952500"/>
              <a:ext cx="193516" cy="193548"/>
            </a:xfrm>
            <a:prstGeom prst="rect">
              <a:avLst/>
            </a:prstGeom>
          </p:spPr>
        </p:pic>
        <p:pic>
          <p:nvPicPr>
            <p:cNvPr id="165" name="object 165" descr="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5322570" y="737743"/>
              <a:ext cx="222503" cy="167512"/>
            </a:xfrm>
            <a:prstGeom prst="rect">
              <a:avLst/>
            </a:prstGeom>
          </p:spPr>
        </p:pic>
        <p:pic>
          <p:nvPicPr>
            <p:cNvPr id="166" name="object 166" descr="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5641848" y="652271"/>
              <a:ext cx="204215" cy="185927"/>
            </a:xfrm>
            <a:prstGeom prst="rect">
              <a:avLst/>
            </a:prstGeom>
          </p:spPr>
        </p:pic>
        <p:pic>
          <p:nvPicPr>
            <p:cNvPr id="167" name="object 167" descr="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5930646" y="731519"/>
              <a:ext cx="222503" cy="166624"/>
            </a:xfrm>
            <a:prstGeom prst="rect">
              <a:avLst/>
            </a:prstGeom>
          </p:spPr>
        </p:pic>
        <p:pic>
          <p:nvPicPr>
            <p:cNvPr id="168" name="object 168" descr="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5325618" y="1805939"/>
              <a:ext cx="222504" cy="167512"/>
            </a:xfrm>
            <a:prstGeom prst="rect">
              <a:avLst/>
            </a:prstGeom>
          </p:spPr>
        </p:pic>
        <p:pic>
          <p:nvPicPr>
            <p:cNvPr id="169" name="object 169" descr="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5939790" y="1810511"/>
              <a:ext cx="222504" cy="167512"/>
            </a:xfrm>
            <a:prstGeom prst="rect">
              <a:avLst/>
            </a:prstGeom>
          </p:spPr>
        </p:pic>
        <p:pic>
          <p:nvPicPr>
            <p:cNvPr id="170" name="object 170" descr="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5054219" y="1229868"/>
              <a:ext cx="132079" cy="255016"/>
            </a:xfrm>
            <a:prstGeom prst="rect">
              <a:avLst/>
            </a:prstGeom>
          </p:spPr>
        </p:pic>
        <p:pic>
          <p:nvPicPr>
            <p:cNvPr id="171" name="object 171" descr="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5549900" y="1545589"/>
              <a:ext cx="175005" cy="97789"/>
            </a:xfrm>
            <a:prstGeom prst="rect">
              <a:avLst/>
            </a:prstGeom>
          </p:spPr>
        </p:pic>
        <p:pic>
          <p:nvPicPr>
            <p:cNvPr id="172" name="object 172" descr="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5775960" y="1499997"/>
              <a:ext cx="200151" cy="139191"/>
            </a:xfrm>
            <a:prstGeom prst="rect">
              <a:avLst/>
            </a:prstGeom>
          </p:spPr>
        </p:pic>
        <p:pic>
          <p:nvPicPr>
            <p:cNvPr id="173" name="object 173" descr="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5585460" y="1818131"/>
              <a:ext cx="321563" cy="315467"/>
            </a:xfrm>
            <a:prstGeom prst="rect">
              <a:avLst/>
            </a:prstGeom>
          </p:spPr>
        </p:pic>
        <p:pic>
          <p:nvPicPr>
            <p:cNvPr id="174" name="object 174" descr="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5676900" y="1865375"/>
              <a:ext cx="132587" cy="193548"/>
            </a:xfrm>
            <a:prstGeom prst="rect">
              <a:avLst/>
            </a:prstGeom>
          </p:spPr>
        </p:pic>
        <p:pic>
          <p:nvPicPr>
            <p:cNvPr id="175" name="object 175" descr="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5483098" y="1069594"/>
              <a:ext cx="525906" cy="478789"/>
            </a:xfrm>
            <a:prstGeom prst="rect">
              <a:avLst/>
            </a:prstGeom>
          </p:spPr>
        </p:pic>
      </p:grpSp>
      <p:sp>
        <p:nvSpPr>
          <p:cNvPr id="176" name="object 176" descr=""/>
          <p:cNvSpPr txBox="1"/>
          <p:nvPr/>
        </p:nvSpPr>
        <p:spPr>
          <a:xfrm>
            <a:off x="4733544" y="522731"/>
            <a:ext cx="2016760" cy="1675130"/>
          </a:xfrm>
          <a:prstGeom prst="rect">
            <a:avLst/>
          </a:prstGeom>
          <a:ln w="12700">
            <a:solidFill>
              <a:srgbClr val="EB965C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520"/>
              </a:spcBef>
            </a:pPr>
            <a:r>
              <a:rPr dirty="0" sz="1200" spc="-10">
                <a:solidFill>
                  <a:srgbClr val="EB965C"/>
                </a:solidFill>
                <a:latin typeface="Trebuchet MS"/>
                <a:cs typeface="Trebuchet MS"/>
              </a:rPr>
              <a:t>Producer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200">
              <a:latin typeface="Trebuchet MS"/>
              <a:cs typeface="Trebuchet MS"/>
            </a:endParaRPr>
          </a:p>
          <a:p>
            <a:pPr algn="ctr" marL="901700" marR="887730">
              <a:lnSpc>
                <a:spcPts val="430"/>
              </a:lnSpc>
              <a:spcBef>
                <a:spcPts val="5"/>
              </a:spcBef>
            </a:pPr>
            <a:r>
              <a:rPr dirty="0" sz="400" spc="-10">
                <a:solidFill>
                  <a:srgbClr val="F5ACAC"/>
                </a:solidFill>
                <a:latin typeface="Trebuchet MS"/>
                <a:cs typeface="Trebuchet MS"/>
              </a:rPr>
              <a:t>Governed</a:t>
            </a:r>
            <a:r>
              <a:rPr dirty="0" sz="400" spc="500">
                <a:solidFill>
                  <a:srgbClr val="F5ACAC"/>
                </a:solidFill>
                <a:latin typeface="Trebuchet MS"/>
                <a:cs typeface="Trebuchet MS"/>
              </a:rPr>
              <a:t> </a:t>
            </a:r>
            <a:r>
              <a:rPr dirty="0" sz="400" spc="-10">
                <a:solidFill>
                  <a:srgbClr val="F5ACAC"/>
                </a:solidFill>
                <a:latin typeface="Trebuchet MS"/>
                <a:cs typeface="Trebuchet MS"/>
              </a:rPr>
              <a:t>storage</a:t>
            </a: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400">
              <a:latin typeface="Trebuchet MS"/>
              <a:cs typeface="Trebuchet MS"/>
            </a:endParaRPr>
          </a:p>
          <a:p>
            <a:pPr algn="ctr" marL="922019" marR="900430">
              <a:lnSpc>
                <a:spcPts val="430"/>
              </a:lnSpc>
            </a:pPr>
            <a:r>
              <a:rPr dirty="0" sz="400" spc="-10">
                <a:solidFill>
                  <a:srgbClr val="F5ACAC"/>
                </a:solidFill>
                <a:latin typeface="Trebuchet MS"/>
                <a:cs typeface="Trebuchet MS"/>
              </a:rPr>
              <a:t>Amazon</a:t>
            </a:r>
            <a:r>
              <a:rPr dirty="0" sz="400" spc="500">
                <a:solidFill>
                  <a:srgbClr val="F5ACAC"/>
                </a:solidFill>
                <a:latin typeface="Trebuchet MS"/>
                <a:cs typeface="Trebuchet MS"/>
              </a:rPr>
              <a:t> </a:t>
            </a:r>
            <a:r>
              <a:rPr dirty="0" sz="400" spc="-25">
                <a:solidFill>
                  <a:srgbClr val="F5ACAC"/>
                </a:solidFill>
                <a:latin typeface="Trebuchet MS"/>
                <a:cs typeface="Trebuchet MS"/>
              </a:rPr>
              <a:t>S3</a:t>
            </a:r>
            <a:endParaRPr sz="400">
              <a:latin typeface="Trebuchet MS"/>
              <a:cs typeface="Trebuchet MS"/>
            </a:endParaRPr>
          </a:p>
        </p:txBody>
      </p:sp>
      <p:pic>
        <p:nvPicPr>
          <p:cNvPr id="177" name="object 177" descr=""/>
          <p:cNvPicPr/>
          <p:nvPr/>
        </p:nvPicPr>
        <p:blipFill>
          <a:blip r:embed="rId116" cstate="print"/>
          <a:stretch>
            <a:fillRect/>
          </a:stretch>
        </p:blipFill>
        <p:spPr>
          <a:xfrm>
            <a:off x="6300342" y="1226185"/>
            <a:ext cx="132080" cy="255015"/>
          </a:xfrm>
          <a:prstGeom prst="rect">
            <a:avLst/>
          </a:prstGeom>
        </p:spPr>
      </p:pic>
      <p:sp>
        <p:nvSpPr>
          <p:cNvPr id="178" name="object 178" descr=""/>
          <p:cNvSpPr/>
          <p:nvPr/>
        </p:nvSpPr>
        <p:spPr>
          <a:xfrm>
            <a:off x="6750557" y="1286002"/>
            <a:ext cx="588645" cy="148590"/>
          </a:xfrm>
          <a:custGeom>
            <a:avLst/>
            <a:gdLst/>
            <a:ahLst/>
            <a:cxnLst/>
            <a:rect l="l" t="t" r="r" b="b"/>
            <a:pathLst>
              <a:path w="588645" h="148590">
                <a:moveTo>
                  <a:pt x="558342" y="74168"/>
                </a:moveTo>
                <a:lnTo>
                  <a:pt x="490982" y="130301"/>
                </a:lnTo>
                <a:lnTo>
                  <a:pt x="486918" y="133731"/>
                </a:lnTo>
                <a:lnTo>
                  <a:pt x="486410" y="139700"/>
                </a:lnTo>
                <a:lnTo>
                  <a:pt x="489712" y="143763"/>
                </a:lnTo>
                <a:lnTo>
                  <a:pt x="493141" y="147827"/>
                </a:lnTo>
                <a:lnTo>
                  <a:pt x="499110" y="148336"/>
                </a:lnTo>
                <a:lnTo>
                  <a:pt x="503174" y="145034"/>
                </a:lnTo>
                <a:lnTo>
                  <a:pt x="576717" y="83693"/>
                </a:lnTo>
                <a:lnTo>
                  <a:pt x="573277" y="83693"/>
                </a:lnTo>
                <a:lnTo>
                  <a:pt x="573277" y="81534"/>
                </a:lnTo>
                <a:lnTo>
                  <a:pt x="567182" y="81534"/>
                </a:lnTo>
                <a:lnTo>
                  <a:pt x="558342" y="74168"/>
                </a:lnTo>
                <a:close/>
              </a:path>
              <a:path w="588645" h="148590">
                <a:moveTo>
                  <a:pt x="546912" y="64643"/>
                </a:moveTo>
                <a:lnTo>
                  <a:pt x="0" y="64643"/>
                </a:lnTo>
                <a:lnTo>
                  <a:pt x="0" y="83693"/>
                </a:lnTo>
                <a:lnTo>
                  <a:pt x="546912" y="83693"/>
                </a:lnTo>
                <a:lnTo>
                  <a:pt x="558342" y="74168"/>
                </a:lnTo>
                <a:lnTo>
                  <a:pt x="546912" y="64643"/>
                </a:lnTo>
                <a:close/>
              </a:path>
              <a:path w="588645" h="148590">
                <a:moveTo>
                  <a:pt x="576717" y="64643"/>
                </a:moveTo>
                <a:lnTo>
                  <a:pt x="573277" y="64643"/>
                </a:lnTo>
                <a:lnTo>
                  <a:pt x="573277" y="83693"/>
                </a:lnTo>
                <a:lnTo>
                  <a:pt x="576717" y="83693"/>
                </a:lnTo>
                <a:lnTo>
                  <a:pt x="588137" y="74168"/>
                </a:lnTo>
                <a:lnTo>
                  <a:pt x="576717" y="64643"/>
                </a:lnTo>
                <a:close/>
              </a:path>
              <a:path w="588645" h="148590">
                <a:moveTo>
                  <a:pt x="567182" y="66801"/>
                </a:moveTo>
                <a:lnTo>
                  <a:pt x="558342" y="74168"/>
                </a:lnTo>
                <a:lnTo>
                  <a:pt x="567182" y="81534"/>
                </a:lnTo>
                <a:lnTo>
                  <a:pt x="567182" y="66801"/>
                </a:lnTo>
                <a:close/>
              </a:path>
              <a:path w="588645" h="148590">
                <a:moveTo>
                  <a:pt x="573277" y="66801"/>
                </a:moveTo>
                <a:lnTo>
                  <a:pt x="567182" y="66801"/>
                </a:lnTo>
                <a:lnTo>
                  <a:pt x="567182" y="81534"/>
                </a:lnTo>
                <a:lnTo>
                  <a:pt x="573277" y="81534"/>
                </a:lnTo>
                <a:lnTo>
                  <a:pt x="573277" y="66801"/>
                </a:lnTo>
                <a:close/>
              </a:path>
              <a:path w="588645" h="148590">
                <a:moveTo>
                  <a:pt x="499110" y="0"/>
                </a:moveTo>
                <a:lnTo>
                  <a:pt x="493141" y="508"/>
                </a:lnTo>
                <a:lnTo>
                  <a:pt x="489712" y="4572"/>
                </a:lnTo>
                <a:lnTo>
                  <a:pt x="486410" y="8636"/>
                </a:lnTo>
                <a:lnTo>
                  <a:pt x="486918" y="14605"/>
                </a:lnTo>
                <a:lnTo>
                  <a:pt x="490982" y="18034"/>
                </a:lnTo>
                <a:lnTo>
                  <a:pt x="558342" y="74168"/>
                </a:lnTo>
                <a:lnTo>
                  <a:pt x="567182" y="66801"/>
                </a:lnTo>
                <a:lnTo>
                  <a:pt x="573277" y="66801"/>
                </a:lnTo>
                <a:lnTo>
                  <a:pt x="573277" y="64643"/>
                </a:lnTo>
                <a:lnTo>
                  <a:pt x="576717" y="64643"/>
                </a:lnTo>
                <a:lnTo>
                  <a:pt x="503174" y="3301"/>
                </a:lnTo>
                <a:lnTo>
                  <a:pt x="499110" y="0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 descr=""/>
          <p:cNvSpPr/>
          <p:nvPr/>
        </p:nvSpPr>
        <p:spPr>
          <a:xfrm>
            <a:off x="6750557" y="3379978"/>
            <a:ext cx="588645" cy="148590"/>
          </a:xfrm>
          <a:custGeom>
            <a:avLst/>
            <a:gdLst/>
            <a:ahLst/>
            <a:cxnLst/>
            <a:rect l="l" t="t" r="r" b="b"/>
            <a:pathLst>
              <a:path w="588645" h="148589">
                <a:moveTo>
                  <a:pt x="558342" y="74168"/>
                </a:moveTo>
                <a:lnTo>
                  <a:pt x="490982" y="130301"/>
                </a:lnTo>
                <a:lnTo>
                  <a:pt x="486918" y="133731"/>
                </a:lnTo>
                <a:lnTo>
                  <a:pt x="486410" y="139700"/>
                </a:lnTo>
                <a:lnTo>
                  <a:pt x="489712" y="143763"/>
                </a:lnTo>
                <a:lnTo>
                  <a:pt x="493141" y="147827"/>
                </a:lnTo>
                <a:lnTo>
                  <a:pt x="499110" y="148336"/>
                </a:lnTo>
                <a:lnTo>
                  <a:pt x="503174" y="145034"/>
                </a:lnTo>
                <a:lnTo>
                  <a:pt x="576717" y="83693"/>
                </a:lnTo>
                <a:lnTo>
                  <a:pt x="573277" y="83693"/>
                </a:lnTo>
                <a:lnTo>
                  <a:pt x="573277" y="81534"/>
                </a:lnTo>
                <a:lnTo>
                  <a:pt x="567182" y="81534"/>
                </a:lnTo>
                <a:lnTo>
                  <a:pt x="558342" y="74168"/>
                </a:lnTo>
                <a:close/>
              </a:path>
              <a:path w="588645" h="148589">
                <a:moveTo>
                  <a:pt x="546912" y="64643"/>
                </a:moveTo>
                <a:lnTo>
                  <a:pt x="0" y="64643"/>
                </a:lnTo>
                <a:lnTo>
                  <a:pt x="0" y="83693"/>
                </a:lnTo>
                <a:lnTo>
                  <a:pt x="546912" y="83693"/>
                </a:lnTo>
                <a:lnTo>
                  <a:pt x="558342" y="74168"/>
                </a:lnTo>
                <a:lnTo>
                  <a:pt x="546912" y="64643"/>
                </a:lnTo>
                <a:close/>
              </a:path>
              <a:path w="588645" h="148589">
                <a:moveTo>
                  <a:pt x="576717" y="64643"/>
                </a:moveTo>
                <a:lnTo>
                  <a:pt x="573277" y="64643"/>
                </a:lnTo>
                <a:lnTo>
                  <a:pt x="573277" y="83693"/>
                </a:lnTo>
                <a:lnTo>
                  <a:pt x="576717" y="83693"/>
                </a:lnTo>
                <a:lnTo>
                  <a:pt x="588137" y="74168"/>
                </a:lnTo>
                <a:lnTo>
                  <a:pt x="576717" y="64643"/>
                </a:lnTo>
                <a:close/>
              </a:path>
              <a:path w="588645" h="148589">
                <a:moveTo>
                  <a:pt x="567182" y="66801"/>
                </a:moveTo>
                <a:lnTo>
                  <a:pt x="558342" y="74168"/>
                </a:lnTo>
                <a:lnTo>
                  <a:pt x="567182" y="81534"/>
                </a:lnTo>
                <a:lnTo>
                  <a:pt x="567182" y="66801"/>
                </a:lnTo>
                <a:close/>
              </a:path>
              <a:path w="588645" h="148589">
                <a:moveTo>
                  <a:pt x="573277" y="66801"/>
                </a:moveTo>
                <a:lnTo>
                  <a:pt x="567182" y="66801"/>
                </a:lnTo>
                <a:lnTo>
                  <a:pt x="567182" y="81534"/>
                </a:lnTo>
                <a:lnTo>
                  <a:pt x="573277" y="81534"/>
                </a:lnTo>
                <a:lnTo>
                  <a:pt x="573277" y="66801"/>
                </a:lnTo>
                <a:close/>
              </a:path>
              <a:path w="588645" h="148589">
                <a:moveTo>
                  <a:pt x="499110" y="0"/>
                </a:moveTo>
                <a:lnTo>
                  <a:pt x="493141" y="508"/>
                </a:lnTo>
                <a:lnTo>
                  <a:pt x="489712" y="4572"/>
                </a:lnTo>
                <a:lnTo>
                  <a:pt x="486410" y="8636"/>
                </a:lnTo>
                <a:lnTo>
                  <a:pt x="486918" y="14605"/>
                </a:lnTo>
                <a:lnTo>
                  <a:pt x="490982" y="18034"/>
                </a:lnTo>
                <a:lnTo>
                  <a:pt x="558342" y="74168"/>
                </a:lnTo>
                <a:lnTo>
                  <a:pt x="567182" y="66801"/>
                </a:lnTo>
                <a:lnTo>
                  <a:pt x="573277" y="66801"/>
                </a:lnTo>
                <a:lnTo>
                  <a:pt x="573277" y="64643"/>
                </a:lnTo>
                <a:lnTo>
                  <a:pt x="576717" y="64643"/>
                </a:lnTo>
                <a:lnTo>
                  <a:pt x="503174" y="3301"/>
                </a:lnTo>
                <a:lnTo>
                  <a:pt x="499110" y="0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 descr=""/>
          <p:cNvSpPr/>
          <p:nvPr/>
        </p:nvSpPr>
        <p:spPr>
          <a:xfrm>
            <a:off x="6761226" y="5449570"/>
            <a:ext cx="588645" cy="148590"/>
          </a:xfrm>
          <a:custGeom>
            <a:avLst/>
            <a:gdLst/>
            <a:ahLst/>
            <a:cxnLst/>
            <a:rect l="l" t="t" r="r" b="b"/>
            <a:pathLst>
              <a:path w="588645" h="148589">
                <a:moveTo>
                  <a:pt x="558342" y="74167"/>
                </a:moveTo>
                <a:lnTo>
                  <a:pt x="490981" y="130301"/>
                </a:lnTo>
                <a:lnTo>
                  <a:pt x="486918" y="133730"/>
                </a:lnTo>
                <a:lnTo>
                  <a:pt x="486409" y="139725"/>
                </a:lnTo>
                <a:lnTo>
                  <a:pt x="489712" y="143763"/>
                </a:lnTo>
                <a:lnTo>
                  <a:pt x="493141" y="147802"/>
                </a:lnTo>
                <a:lnTo>
                  <a:pt x="499109" y="148348"/>
                </a:lnTo>
                <a:lnTo>
                  <a:pt x="576709" y="83692"/>
                </a:lnTo>
                <a:lnTo>
                  <a:pt x="573277" y="83692"/>
                </a:lnTo>
                <a:lnTo>
                  <a:pt x="573277" y="81533"/>
                </a:lnTo>
                <a:lnTo>
                  <a:pt x="567181" y="81533"/>
                </a:lnTo>
                <a:lnTo>
                  <a:pt x="558342" y="74167"/>
                </a:lnTo>
                <a:close/>
              </a:path>
              <a:path w="588645" h="148589">
                <a:moveTo>
                  <a:pt x="546912" y="64642"/>
                </a:moveTo>
                <a:lnTo>
                  <a:pt x="0" y="64642"/>
                </a:lnTo>
                <a:lnTo>
                  <a:pt x="0" y="83692"/>
                </a:lnTo>
                <a:lnTo>
                  <a:pt x="546912" y="83692"/>
                </a:lnTo>
                <a:lnTo>
                  <a:pt x="558342" y="74167"/>
                </a:lnTo>
                <a:lnTo>
                  <a:pt x="546912" y="64642"/>
                </a:lnTo>
                <a:close/>
              </a:path>
              <a:path w="588645" h="148589">
                <a:moveTo>
                  <a:pt x="576717" y="64642"/>
                </a:moveTo>
                <a:lnTo>
                  <a:pt x="573277" y="64642"/>
                </a:lnTo>
                <a:lnTo>
                  <a:pt x="573277" y="83692"/>
                </a:lnTo>
                <a:lnTo>
                  <a:pt x="576709" y="83692"/>
                </a:lnTo>
                <a:lnTo>
                  <a:pt x="588137" y="74167"/>
                </a:lnTo>
                <a:lnTo>
                  <a:pt x="576717" y="64642"/>
                </a:lnTo>
                <a:close/>
              </a:path>
              <a:path w="588645" h="148589">
                <a:moveTo>
                  <a:pt x="567181" y="66801"/>
                </a:moveTo>
                <a:lnTo>
                  <a:pt x="558342" y="74167"/>
                </a:lnTo>
                <a:lnTo>
                  <a:pt x="567181" y="81533"/>
                </a:lnTo>
                <a:lnTo>
                  <a:pt x="567181" y="66801"/>
                </a:lnTo>
                <a:close/>
              </a:path>
              <a:path w="588645" h="148589">
                <a:moveTo>
                  <a:pt x="573277" y="66801"/>
                </a:moveTo>
                <a:lnTo>
                  <a:pt x="567181" y="66801"/>
                </a:lnTo>
                <a:lnTo>
                  <a:pt x="567181" y="81533"/>
                </a:lnTo>
                <a:lnTo>
                  <a:pt x="573277" y="81533"/>
                </a:lnTo>
                <a:lnTo>
                  <a:pt x="573277" y="66801"/>
                </a:lnTo>
                <a:close/>
              </a:path>
              <a:path w="588645" h="148589">
                <a:moveTo>
                  <a:pt x="499109" y="0"/>
                </a:moveTo>
                <a:lnTo>
                  <a:pt x="493141" y="507"/>
                </a:lnTo>
                <a:lnTo>
                  <a:pt x="489712" y="4571"/>
                </a:lnTo>
                <a:lnTo>
                  <a:pt x="486409" y="8635"/>
                </a:lnTo>
                <a:lnTo>
                  <a:pt x="486918" y="14604"/>
                </a:lnTo>
                <a:lnTo>
                  <a:pt x="490981" y="18033"/>
                </a:lnTo>
                <a:lnTo>
                  <a:pt x="558342" y="74167"/>
                </a:lnTo>
                <a:lnTo>
                  <a:pt x="567181" y="66801"/>
                </a:lnTo>
                <a:lnTo>
                  <a:pt x="573277" y="66801"/>
                </a:lnTo>
                <a:lnTo>
                  <a:pt x="573277" y="64642"/>
                </a:lnTo>
                <a:lnTo>
                  <a:pt x="576717" y="64642"/>
                </a:lnTo>
                <a:lnTo>
                  <a:pt x="503174" y="3301"/>
                </a:lnTo>
                <a:lnTo>
                  <a:pt x="499109" y="0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 descr=""/>
          <p:cNvSpPr/>
          <p:nvPr/>
        </p:nvSpPr>
        <p:spPr>
          <a:xfrm>
            <a:off x="8967978" y="1302766"/>
            <a:ext cx="588645" cy="148590"/>
          </a:xfrm>
          <a:custGeom>
            <a:avLst/>
            <a:gdLst/>
            <a:ahLst/>
            <a:cxnLst/>
            <a:rect l="l" t="t" r="r" b="b"/>
            <a:pathLst>
              <a:path w="588645" h="148590">
                <a:moveTo>
                  <a:pt x="558342" y="74168"/>
                </a:moveTo>
                <a:lnTo>
                  <a:pt x="490981" y="130301"/>
                </a:lnTo>
                <a:lnTo>
                  <a:pt x="486918" y="133731"/>
                </a:lnTo>
                <a:lnTo>
                  <a:pt x="486410" y="139700"/>
                </a:lnTo>
                <a:lnTo>
                  <a:pt x="489712" y="143763"/>
                </a:lnTo>
                <a:lnTo>
                  <a:pt x="493141" y="147828"/>
                </a:lnTo>
                <a:lnTo>
                  <a:pt x="499110" y="148336"/>
                </a:lnTo>
                <a:lnTo>
                  <a:pt x="503174" y="145034"/>
                </a:lnTo>
                <a:lnTo>
                  <a:pt x="576717" y="83693"/>
                </a:lnTo>
                <a:lnTo>
                  <a:pt x="573277" y="83693"/>
                </a:lnTo>
                <a:lnTo>
                  <a:pt x="573277" y="81534"/>
                </a:lnTo>
                <a:lnTo>
                  <a:pt x="567181" y="81534"/>
                </a:lnTo>
                <a:lnTo>
                  <a:pt x="558342" y="74168"/>
                </a:lnTo>
                <a:close/>
              </a:path>
              <a:path w="588645" h="148590">
                <a:moveTo>
                  <a:pt x="546912" y="64643"/>
                </a:moveTo>
                <a:lnTo>
                  <a:pt x="0" y="64643"/>
                </a:lnTo>
                <a:lnTo>
                  <a:pt x="0" y="83693"/>
                </a:lnTo>
                <a:lnTo>
                  <a:pt x="546912" y="83693"/>
                </a:lnTo>
                <a:lnTo>
                  <a:pt x="558342" y="74168"/>
                </a:lnTo>
                <a:lnTo>
                  <a:pt x="546912" y="64643"/>
                </a:lnTo>
                <a:close/>
              </a:path>
              <a:path w="588645" h="148590">
                <a:moveTo>
                  <a:pt x="576717" y="64643"/>
                </a:moveTo>
                <a:lnTo>
                  <a:pt x="573277" y="64643"/>
                </a:lnTo>
                <a:lnTo>
                  <a:pt x="573277" y="83693"/>
                </a:lnTo>
                <a:lnTo>
                  <a:pt x="576717" y="83693"/>
                </a:lnTo>
                <a:lnTo>
                  <a:pt x="588137" y="74168"/>
                </a:lnTo>
                <a:lnTo>
                  <a:pt x="576717" y="64643"/>
                </a:lnTo>
                <a:close/>
              </a:path>
              <a:path w="588645" h="148590">
                <a:moveTo>
                  <a:pt x="567181" y="66801"/>
                </a:moveTo>
                <a:lnTo>
                  <a:pt x="558342" y="74168"/>
                </a:lnTo>
                <a:lnTo>
                  <a:pt x="567181" y="81534"/>
                </a:lnTo>
                <a:lnTo>
                  <a:pt x="567181" y="66801"/>
                </a:lnTo>
                <a:close/>
              </a:path>
              <a:path w="588645" h="148590">
                <a:moveTo>
                  <a:pt x="573277" y="66801"/>
                </a:moveTo>
                <a:lnTo>
                  <a:pt x="567181" y="66801"/>
                </a:lnTo>
                <a:lnTo>
                  <a:pt x="567181" y="81534"/>
                </a:lnTo>
                <a:lnTo>
                  <a:pt x="573277" y="81534"/>
                </a:lnTo>
                <a:lnTo>
                  <a:pt x="573277" y="66801"/>
                </a:lnTo>
                <a:close/>
              </a:path>
              <a:path w="588645" h="148590">
                <a:moveTo>
                  <a:pt x="499110" y="0"/>
                </a:moveTo>
                <a:lnTo>
                  <a:pt x="493141" y="508"/>
                </a:lnTo>
                <a:lnTo>
                  <a:pt x="489712" y="4572"/>
                </a:lnTo>
                <a:lnTo>
                  <a:pt x="486410" y="8636"/>
                </a:lnTo>
                <a:lnTo>
                  <a:pt x="486918" y="14605"/>
                </a:lnTo>
                <a:lnTo>
                  <a:pt x="490981" y="18034"/>
                </a:lnTo>
                <a:lnTo>
                  <a:pt x="558342" y="74168"/>
                </a:lnTo>
                <a:lnTo>
                  <a:pt x="567181" y="66801"/>
                </a:lnTo>
                <a:lnTo>
                  <a:pt x="573277" y="66801"/>
                </a:lnTo>
                <a:lnTo>
                  <a:pt x="573277" y="64643"/>
                </a:lnTo>
                <a:lnTo>
                  <a:pt x="576717" y="64643"/>
                </a:lnTo>
                <a:lnTo>
                  <a:pt x="503174" y="3301"/>
                </a:lnTo>
                <a:lnTo>
                  <a:pt x="499110" y="0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 descr=""/>
          <p:cNvSpPr/>
          <p:nvPr/>
        </p:nvSpPr>
        <p:spPr>
          <a:xfrm>
            <a:off x="8967978" y="3396741"/>
            <a:ext cx="588645" cy="148590"/>
          </a:xfrm>
          <a:custGeom>
            <a:avLst/>
            <a:gdLst/>
            <a:ahLst/>
            <a:cxnLst/>
            <a:rect l="l" t="t" r="r" b="b"/>
            <a:pathLst>
              <a:path w="588645" h="148589">
                <a:moveTo>
                  <a:pt x="558342" y="74168"/>
                </a:moveTo>
                <a:lnTo>
                  <a:pt x="490981" y="130302"/>
                </a:lnTo>
                <a:lnTo>
                  <a:pt x="486918" y="133731"/>
                </a:lnTo>
                <a:lnTo>
                  <a:pt x="486410" y="139700"/>
                </a:lnTo>
                <a:lnTo>
                  <a:pt x="489712" y="143763"/>
                </a:lnTo>
                <a:lnTo>
                  <a:pt x="493141" y="147828"/>
                </a:lnTo>
                <a:lnTo>
                  <a:pt x="499110" y="148336"/>
                </a:lnTo>
                <a:lnTo>
                  <a:pt x="503174" y="145034"/>
                </a:lnTo>
                <a:lnTo>
                  <a:pt x="576717" y="83693"/>
                </a:lnTo>
                <a:lnTo>
                  <a:pt x="573277" y="83693"/>
                </a:lnTo>
                <a:lnTo>
                  <a:pt x="573277" y="81534"/>
                </a:lnTo>
                <a:lnTo>
                  <a:pt x="567181" y="81534"/>
                </a:lnTo>
                <a:lnTo>
                  <a:pt x="558342" y="74168"/>
                </a:lnTo>
                <a:close/>
              </a:path>
              <a:path w="588645" h="148589">
                <a:moveTo>
                  <a:pt x="546912" y="64643"/>
                </a:moveTo>
                <a:lnTo>
                  <a:pt x="0" y="64643"/>
                </a:lnTo>
                <a:lnTo>
                  <a:pt x="0" y="83693"/>
                </a:lnTo>
                <a:lnTo>
                  <a:pt x="546912" y="83693"/>
                </a:lnTo>
                <a:lnTo>
                  <a:pt x="558342" y="74168"/>
                </a:lnTo>
                <a:lnTo>
                  <a:pt x="546912" y="64643"/>
                </a:lnTo>
                <a:close/>
              </a:path>
              <a:path w="588645" h="148589">
                <a:moveTo>
                  <a:pt x="576717" y="64643"/>
                </a:moveTo>
                <a:lnTo>
                  <a:pt x="573277" y="64643"/>
                </a:lnTo>
                <a:lnTo>
                  <a:pt x="573277" y="83693"/>
                </a:lnTo>
                <a:lnTo>
                  <a:pt x="576717" y="83693"/>
                </a:lnTo>
                <a:lnTo>
                  <a:pt x="588137" y="74168"/>
                </a:lnTo>
                <a:lnTo>
                  <a:pt x="576717" y="64643"/>
                </a:lnTo>
                <a:close/>
              </a:path>
              <a:path w="588645" h="148589">
                <a:moveTo>
                  <a:pt x="567181" y="66802"/>
                </a:moveTo>
                <a:lnTo>
                  <a:pt x="558342" y="74168"/>
                </a:lnTo>
                <a:lnTo>
                  <a:pt x="567181" y="81534"/>
                </a:lnTo>
                <a:lnTo>
                  <a:pt x="567181" y="66802"/>
                </a:lnTo>
                <a:close/>
              </a:path>
              <a:path w="588645" h="148589">
                <a:moveTo>
                  <a:pt x="573277" y="66802"/>
                </a:moveTo>
                <a:lnTo>
                  <a:pt x="567181" y="66802"/>
                </a:lnTo>
                <a:lnTo>
                  <a:pt x="567181" y="81534"/>
                </a:lnTo>
                <a:lnTo>
                  <a:pt x="573277" y="81534"/>
                </a:lnTo>
                <a:lnTo>
                  <a:pt x="573277" y="66802"/>
                </a:lnTo>
                <a:close/>
              </a:path>
              <a:path w="588645" h="148589">
                <a:moveTo>
                  <a:pt x="499110" y="0"/>
                </a:moveTo>
                <a:lnTo>
                  <a:pt x="493141" y="508"/>
                </a:lnTo>
                <a:lnTo>
                  <a:pt x="489712" y="4572"/>
                </a:lnTo>
                <a:lnTo>
                  <a:pt x="486410" y="8636"/>
                </a:lnTo>
                <a:lnTo>
                  <a:pt x="486918" y="14605"/>
                </a:lnTo>
                <a:lnTo>
                  <a:pt x="490981" y="18034"/>
                </a:lnTo>
                <a:lnTo>
                  <a:pt x="558342" y="74168"/>
                </a:lnTo>
                <a:lnTo>
                  <a:pt x="567181" y="66802"/>
                </a:lnTo>
                <a:lnTo>
                  <a:pt x="573277" y="66802"/>
                </a:lnTo>
                <a:lnTo>
                  <a:pt x="573277" y="64643"/>
                </a:lnTo>
                <a:lnTo>
                  <a:pt x="576717" y="64643"/>
                </a:lnTo>
                <a:lnTo>
                  <a:pt x="503174" y="3302"/>
                </a:lnTo>
                <a:lnTo>
                  <a:pt x="499110" y="0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 descr=""/>
          <p:cNvSpPr/>
          <p:nvPr/>
        </p:nvSpPr>
        <p:spPr>
          <a:xfrm>
            <a:off x="8980169" y="5464809"/>
            <a:ext cx="588645" cy="148590"/>
          </a:xfrm>
          <a:custGeom>
            <a:avLst/>
            <a:gdLst/>
            <a:ahLst/>
            <a:cxnLst/>
            <a:rect l="l" t="t" r="r" b="b"/>
            <a:pathLst>
              <a:path w="588645" h="148589">
                <a:moveTo>
                  <a:pt x="558346" y="74170"/>
                </a:moveTo>
                <a:lnTo>
                  <a:pt x="486918" y="133718"/>
                </a:lnTo>
                <a:lnTo>
                  <a:pt x="486409" y="139725"/>
                </a:lnTo>
                <a:lnTo>
                  <a:pt x="489711" y="143763"/>
                </a:lnTo>
                <a:lnTo>
                  <a:pt x="493140" y="147802"/>
                </a:lnTo>
                <a:lnTo>
                  <a:pt x="499109" y="148348"/>
                </a:lnTo>
                <a:lnTo>
                  <a:pt x="576709" y="83692"/>
                </a:lnTo>
                <a:lnTo>
                  <a:pt x="573277" y="83692"/>
                </a:lnTo>
                <a:lnTo>
                  <a:pt x="573277" y="81533"/>
                </a:lnTo>
                <a:lnTo>
                  <a:pt x="567181" y="81533"/>
                </a:lnTo>
                <a:lnTo>
                  <a:pt x="558346" y="74170"/>
                </a:lnTo>
                <a:close/>
              </a:path>
              <a:path w="588645" h="148589">
                <a:moveTo>
                  <a:pt x="546912" y="64642"/>
                </a:moveTo>
                <a:lnTo>
                  <a:pt x="0" y="64642"/>
                </a:lnTo>
                <a:lnTo>
                  <a:pt x="0" y="83692"/>
                </a:lnTo>
                <a:lnTo>
                  <a:pt x="546929" y="83692"/>
                </a:lnTo>
                <a:lnTo>
                  <a:pt x="558346" y="74170"/>
                </a:lnTo>
                <a:lnTo>
                  <a:pt x="546912" y="64642"/>
                </a:lnTo>
                <a:close/>
              </a:path>
              <a:path w="588645" h="148589">
                <a:moveTo>
                  <a:pt x="576717" y="64642"/>
                </a:moveTo>
                <a:lnTo>
                  <a:pt x="573277" y="64642"/>
                </a:lnTo>
                <a:lnTo>
                  <a:pt x="573277" y="83692"/>
                </a:lnTo>
                <a:lnTo>
                  <a:pt x="576709" y="83692"/>
                </a:lnTo>
                <a:lnTo>
                  <a:pt x="588136" y="74167"/>
                </a:lnTo>
                <a:lnTo>
                  <a:pt x="576717" y="64642"/>
                </a:lnTo>
                <a:close/>
              </a:path>
              <a:path w="588645" h="148589">
                <a:moveTo>
                  <a:pt x="567181" y="66801"/>
                </a:moveTo>
                <a:lnTo>
                  <a:pt x="558346" y="74170"/>
                </a:lnTo>
                <a:lnTo>
                  <a:pt x="567181" y="81533"/>
                </a:lnTo>
                <a:lnTo>
                  <a:pt x="567181" y="66801"/>
                </a:lnTo>
                <a:close/>
              </a:path>
              <a:path w="588645" h="148589">
                <a:moveTo>
                  <a:pt x="573277" y="66801"/>
                </a:moveTo>
                <a:lnTo>
                  <a:pt x="567181" y="66801"/>
                </a:lnTo>
                <a:lnTo>
                  <a:pt x="567181" y="81533"/>
                </a:lnTo>
                <a:lnTo>
                  <a:pt x="573277" y="81533"/>
                </a:lnTo>
                <a:lnTo>
                  <a:pt x="573277" y="66801"/>
                </a:lnTo>
                <a:close/>
              </a:path>
              <a:path w="588645" h="148589">
                <a:moveTo>
                  <a:pt x="499109" y="0"/>
                </a:moveTo>
                <a:lnTo>
                  <a:pt x="493140" y="507"/>
                </a:lnTo>
                <a:lnTo>
                  <a:pt x="489711" y="4571"/>
                </a:lnTo>
                <a:lnTo>
                  <a:pt x="486409" y="8635"/>
                </a:lnTo>
                <a:lnTo>
                  <a:pt x="486918" y="14604"/>
                </a:lnTo>
                <a:lnTo>
                  <a:pt x="490981" y="18033"/>
                </a:lnTo>
                <a:lnTo>
                  <a:pt x="558349" y="74167"/>
                </a:lnTo>
                <a:lnTo>
                  <a:pt x="567181" y="66801"/>
                </a:lnTo>
                <a:lnTo>
                  <a:pt x="573277" y="66801"/>
                </a:lnTo>
                <a:lnTo>
                  <a:pt x="573277" y="64642"/>
                </a:lnTo>
                <a:lnTo>
                  <a:pt x="576717" y="64642"/>
                </a:lnTo>
                <a:lnTo>
                  <a:pt x="503174" y="3301"/>
                </a:lnTo>
                <a:lnTo>
                  <a:pt x="499109" y="0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 descr=""/>
          <p:cNvSpPr/>
          <p:nvPr/>
        </p:nvSpPr>
        <p:spPr>
          <a:xfrm>
            <a:off x="7898300" y="1882734"/>
            <a:ext cx="435609" cy="480695"/>
          </a:xfrm>
          <a:custGeom>
            <a:avLst/>
            <a:gdLst/>
            <a:ahLst/>
            <a:cxnLst/>
            <a:rect l="l" t="t" r="r" b="b"/>
            <a:pathLst>
              <a:path w="435609" h="480694">
                <a:moveTo>
                  <a:pt x="435178" y="0"/>
                </a:moveTo>
                <a:lnTo>
                  <a:pt x="76156" y="0"/>
                </a:lnTo>
                <a:lnTo>
                  <a:pt x="76156" y="480146"/>
                </a:lnTo>
                <a:lnTo>
                  <a:pt x="435178" y="480146"/>
                </a:lnTo>
                <a:lnTo>
                  <a:pt x="435178" y="458321"/>
                </a:lnTo>
                <a:lnTo>
                  <a:pt x="97915" y="458321"/>
                </a:lnTo>
                <a:lnTo>
                  <a:pt x="97915" y="21824"/>
                </a:lnTo>
                <a:lnTo>
                  <a:pt x="435178" y="21825"/>
                </a:lnTo>
                <a:lnTo>
                  <a:pt x="435178" y="0"/>
                </a:lnTo>
                <a:close/>
              </a:path>
              <a:path w="435609" h="480694">
                <a:moveTo>
                  <a:pt x="435178" y="21825"/>
                </a:moveTo>
                <a:lnTo>
                  <a:pt x="413419" y="21825"/>
                </a:lnTo>
                <a:lnTo>
                  <a:pt x="413419" y="458321"/>
                </a:lnTo>
                <a:lnTo>
                  <a:pt x="435178" y="458321"/>
                </a:lnTo>
                <a:lnTo>
                  <a:pt x="435178" y="21825"/>
                </a:lnTo>
                <a:close/>
              </a:path>
              <a:path w="435609" h="480694">
                <a:moveTo>
                  <a:pt x="391660" y="414671"/>
                </a:moveTo>
                <a:lnTo>
                  <a:pt x="130553" y="414671"/>
                </a:lnTo>
                <a:lnTo>
                  <a:pt x="130553" y="436496"/>
                </a:lnTo>
                <a:lnTo>
                  <a:pt x="391660" y="436496"/>
                </a:lnTo>
                <a:lnTo>
                  <a:pt x="391660" y="414671"/>
                </a:lnTo>
                <a:close/>
              </a:path>
              <a:path w="435609" h="480694">
                <a:moveTo>
                  <a:pt x="391660" y="371023"/>
                </a:moveTo>
                <a:lnTo>
                  <a:pt x="130553" y="371023"/>
                </a:lnTo>
                <a:lnTo>
                  <a:pt x="130553" y="392848"/>
                </a:lnTo>
                <a:lnTo>
                  <a:pt x="391660" y="392848"/>
                </a:lnTo>
                <a:lnTo>
                  <a:pt x="391660" y="371023"/>
                </a:lnTo>
                <a:close/>
              </a:path>
              <a:path w="435609" h="480694">
                <a:moveTo>
                  <a:pt x="261107" y="120037"/>
                </a:moveTo>
                <a:lnTo>
                  <a:pt x="233344" y="120881"/>
                </a:lnTo>
                <a:lnTo>
                  <a:pt x="197142" y="125015"/>
                </a:lnTo>
                <a:lnTo>
                  <a:pt x="165723" y="134845"/>
                </a:lnTo>
                <a:lnTo>
                  <a:pt x="152312" y="152774"/>
                </a:lnTo>
                <a:lnTo>
                  <a:pt x="152312" y="156693"/>
                </a:lnTo>
                <a:lnTo>
                  <a:pt x="153735" y="160131"/>
                </a:lnTo>
                <a:lnTo>
                  <a:pt x="156210" y="163159"/>
                </a:lnTo>
                <a:lnTo>
                  <a:pt x="228468" y="308122"/>
                </a:lnTo>
                <a:lnTo>
                  <a:pt x="228468" y="360110"/>
                </a:lnTo>
                <a:lnTo>
                  <a:pt x="293745" y="360111"/>
                </a:lnTo>
                <a:lnTo>
                  <a:pt x="293745" y="338286"/>
                </a:lnTo>
                <a:lnTo>
                  <a:pt x="250227" y="338286"/>
                </a:lnTo>
                <a:lnTo>
                  <a:pt x="250227" y="302975"/>
                </a:lnTo>
                <a:lnTo>
                  <a:pt x="188278" y="178691"/>
                </a:lnTo>
                <a:lnTo>
                  <a:pt x="358261" y="178691"/>
                </a:lnTo>
                <a:lnTo>
                  <a:pt x="365740" y="163686"/>
                </a:lnTo>
                <a:lnTo>
                  <a:pt x="261107" y="163686"/>
                </a:lnTo>
                <a:lnTo>
                  <a:pt x="207830" y="160034"/>
                </a:lnTo>
                <a:lnTo>
                  <a:pt x="178250" y="152774"/>
                </a:lnTo>
                <a:lnTo>
                  <a:pt x="189951" y="149047"/>
                </a:lnTo>
                <a:lnTo>
                  <a:pt x="207830" y="145521"/>
                </a:lnTo>
                <a:lnTo>
                  <a:pt x="231633" y="142893"/>
                </a:lnTo>
                <a:lnTo>
                  <a:pt x="261107" y="141862"/>
                </a:lnTo>
                <a:lnTo>
                  <a:pt x="361739" y="141862"/>
                </a:lnTo>
                <a:lnTo>
                  <a:pt x="356491" y="134845"/>
                </a:lnTo>
                <a:lnTo>
                  <a:pt x="325074" y="125015"/>
                </a:lnTo>
                <a:lnTo>
                  <a:pt x="288873" y="120881"/>
                </a:lnTo>
                <a:lnTo>
                  <a:pt x="261107" y="120037"/>
                </a:lnTo>
                <a:close/>
              </a:path>
              <a:path w="435609" h="480694">
                <a:moveTo>
                  <a:pt x="358261" y="178691"/>
                </a:moveTo>
                <a:lnTo>
                  <a:pt x="333945" y="178691"/>
                </a:lnTo>
                <a:lnTo>
                  <a:pt x="271986" y="302975"/>
                </a:lnTo>
                <a:lnTo>
                  <a:pt x="271986" y="338286"/>
                </a:lnTo>
                <a:lnTo>
                  <a:pt x="293745" y="338286"/>
                </a:lnTo>
                <a:lnTo>
                  <a:pt x="293745" y="308122"/>
                </a:lnTo>
                <a:lnTo>
                  <a:pt x="358261" y="178691"/>
                </a:lnTo>
                <a:close/>
              </a:path>
              <a:path w="435609" h="480694">
                <a:moveTo>
                  <a:pt x="333945" y="178691"/>
                </a:moveTo>
                <a:lnTo>
                  <a:pt x="188278" y="178691"/>
                </a:lnTo>
                <a:lnTo>
                  <a:pt x="208527" y="182319"/>
                </a:lnTo>
                <a:lnTo>
                  <a:pt x="228986" y="184379"/>
                </a:lnTo>
                <a:lnTo>
                  <a:pt x="247298" y="185300"/>
                </a:lnTo>
                <a:lnTo>
                  <a:pt x="261107" y="185511"/>
                </a:lnTo>
                <a:lnTo>
                  <a:pt x="274921" y="185300"/>
                </a:lnTo>
                <a:lnTo>
                  <a:pt x="293238" y="184379"/>
                </a:lnTo>
                <a:lnTo>
                  <a:pt x="313699" y="182319"/>
                </a:lnTo>
                <a:lnTo>
                  <a:pt x="333945" y="178691"/>
                </a:lnTo>
                <a:close/>
              </a:path>
              <a:path w="435609" h="480694">
                <a:moveTo>
                  <a:pt x="361739" y="141862"/>
                </a:moveTo>
                <a:lnTo>
                  <a:pt x="261107" y="141862"/>
                </a:lnTo>
                <a:lnTo>
                  <a:pt x="290588" y="142893"/>
                </a:lnTo>
                <a:lnTo>
                  <a:pt x="314398" y="145521"/>
                </a:lnTo>
                <a:lnTo>
                  <a:pt x="332279" y="149047"/>
                </a:lnTo>
                <a:lnTo>
                  <a:pt x="343972" y="152774"/>
                </a:lnTo>
                <a:lnTo>
                  <a:pt x="332279" y="156509"/>
                </a:lnTo>
                <a:lnTo>
                  <a:pt x="314398" y="160034"/>
                </a:lnTo>
                <a:lnTo>
                  <a:pt x="290588" y="162658"/>
                </a:lnTo>
                <a:lnTo>
                  <a:pt x="261107" y="163686"/>
                </a:lnTo>
                <a:lnTo>
                  <a:pt x="365740" y="163686"/>
                </a:lnTo>
                <a:lnTo>
                  <a:pt x="366003" y="163159"/>
                </a:lnTo>
                <a:lnTo>
                  <a:pt x="368469" y="160131"/>
                </a:lnTo>
                <a:lnTo>
                  <a:pt x="369901" y="156693"/>
                </a:lnTo>
                <a:lnTo>
                  <a:pt x="369901" y="152774"/>
                </a:lnTo>
                <a:lnTo>
                  <a:pt x="361739" y="141862"/>
                </a:lnTo>
                <a:close/>
              </a:path>
              <a:path w="435609" h="480694">
                <a:moveTo>
                  <a:pt x="391660" y="87299"/>
                </a:moveTo>
                <a:lnTo>
                  <a:pt x="130553" y="87299"/>
                </a:lnTo>
                <a:lnTo>
                  <a:pt x="130553" y="109124"/>
                </a:lnTo>
                <a:lnTo>
                  <a:pt x="391660" y="109124"/>
                </a:lnTo>
                <a:lnTo>
                  <a:pt x="391660" y="87299"/>
                </a:lnTo>
                <a:close/>
              </a:path>
              <a:path w="435609" h="480694">
                <a:moveTo>
                  <a:pt x="391660" y="43650"/>
                </a:moveTo>
                <a:lnTo>
                  <a:pt x="130553" y="43649"/>
                </a:lnTo>
                <a:lnTo>
                  <a:pt x="130553" y="65474"/>
                </a:lnTo>
                <a:lnTo>
                  <a:pt x="391660" y="65474"/>
                </a:lnTo>
                <a:lnTo>
                  <a:pt x="391660" y="43650"/>
                </a:lnTo>
                <a:close/>
              </a:path>
              <a:path w="435609" h="480694">
                <a:moveTo>
                  <a:pt x="54397" y="0"/>
                </a:moveTo>
                <a:lnTo>
                  <a:pt x="0" y="0"/>
                </a:lnTo>
                <a:lnTo>
                  <a:pt x="0" y="480145"/>
                </a:lnTo>
                <a:lnTo>
                  <a:pt x="54397" y="480145"/>
                </a:lnTo>
                <a:lnTo>
                  <a:pt x="54397" y="458321"/>
                </a:lnTo>
                <a:lnTo>
                  <a:pt x="21758" y="458321"/>
                </a:lnTo>
                <a:lnTo>
                  <a:pt x="21758" y="21824"/>
                </a:lnTo>
                <a:lnTo>
                  <a:pt x="54397" y="21824"/>
                </a:lnTo>
                <a:lnTo>
                  <a:pt x="54397" y="0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 descr=""/>
          <p:cNvSpPr txBox="1"/>
          <p:nvPr/>
        </p:nvSpPr>
        <p:spPr>
          <a:xfrm>
            <a:off x="7338059" y="533400"/>
            <a:ext cx="1629410" cy="5801995"/>
          </a:xfrm>
          <a:prstGeom prst="rect">
            <a:avLst/>
          </a:prstGeom>
          <a:ln w="12700">
            <a:solidFill>
              <a:srgbClr val="EB965C"/>
            </a:solidFill>
          </a:ln>
        </p:spPr>
        <p:txBody>
          <a:bodyPr wrap="square" lIns="0" tIns="64769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509"/>
              </a:spcBef>
            </a:pPr>
            <a:r>
              <a:rPr dirty="0" sz="1200" spc="-10">
                <a:solidFill>
                  <a:srgbClr val="EB965C"/>
                </a:solidFill>
                <a:latin typeface="Trebuchet MS"/>
                <a:cs typeface="Trebuchet MS"/>
              </a:rPr>
              <a:t>Governance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200">
              <a:latin typeface="Trebuchet MS"/>
              <a:cs typeface="Trebuchet MS"/>
            </a:endParaRPr>
          </a:p>
          <a:p>
            <a:pPr algn="ctr" marL="544830" marR="565785">
              <a:lnSpc>
                <a:spcPts val="1300"/>
              </a:lnSpc>
              <a:spcBef>
                <a:spcPts val="5"/>
              </a:spcBef>
            </a:pP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1200">
              <a:latin typeface="Trebuchet MS"/>
              <a:cs typeface="Trebuchet MS"/>
            </a:endParaRPr>
          </a:p>
          <a:p>
            <a:pPr algn="ctr" marL="226695" marR="254635" indent="1270">
              <a:lnSpc>
                <a:spcPts val="1300"/>
              </a:lnSpc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Centralized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audit,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policy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access management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6" name="object 186" descr=""/>
          <p:cNvSpPr/>
          <p:nvPr/>
        </p:nvSpPr>
        <p:spPr>
          <a:xfrm>
            <a:off x="7887100" y="3876017"/>
            <a:ext cx="526415" cy="528320"/>
          </a:xfrm>
          <a:custGeom>
            <a:avLst/>
            <a:gdLst/>
            <a:ahLst/>
            <a:cxnLst/>
            <a:rect l="l" t="t" r="r" b="b"/>
            <a:pathLst>
              <a:path w="526415" h="528320">
                <a:moveTo>
                  <a:pt x="409933" y="231100"/>
                </a:moveTo>
                <a:lnTo>
                  <a:pt x="356930" y="252029"/>
                </a:lnTo>
                <a:lnTo>
                  <a:pt x="334917" y="302533"/>
                </a:lnTo>
                <a:lnTo>
                  <a:pt x="334748" y="335674"/>
                </a:lnTo>
                <a:lnTo>
                  <a:pt x="301818" y="335674"/>
                </a:lnTo>
                <a:lnTo>
                  <a:pt x="298835" y="336934"/>
                </a:lnTo>
                <a:lnTo>
                  <a:pt x="296582" y="339174"/>
                </a:lnTo>
                <a:lnTo>
                  <a:pt x="294348" y="341434"/>
                </a:lnTo>
                <a:lnTo>
                  <a:pt x="293072" y="344475"/>
                </a:lnTo>
                <a:lnTo>
                  <a:pt x="293108" y="522493"/>
                </a:lnTo>
                <a:lnTo>
                  <a:pt x="298367" y="527774"/>
                </a:lnTo>
                <a:lnTo>
                  <a:pt x="520991" y="527858"/>
                </a:lnTo>
                <a:lnTo>
                  <a:pt x="526355" y="522493"/>
                </a:lnTo>
                <a:lnTo>
                  <a:pt x="526360" y="503857"/>
                </a:lnTo>
                <a:lnTo>
                  <a:pt x="316941" y="503773"/>
                </a:lnTo>
                <a:lnTo>
                  <a:pt x="317001" y="359655"/>
                </a:lnTo>
                <a:lnTo>
                  <a:pt x="526420" y="359655"/>
                </a:lnTo>
                <a:lnTo>
                  <a:pt x="526388" y="344475"/>
                </a:lnTo>
                <a:lnTo>
                  <a:pt x="525169" y="341505"/>
                </a:lnTo>
                <a:lnTo>
                  <a:pt x="520682" y="337004"/>
                </a:lnTo>
                <a:lnTo>
                  <a:pt x="517641" y="335744"/>
                </a:lnTo>
                <a:lnTo>
                  <a:pt x="484201" y="335734"/>
                </a:lnTo>
                <a:lnTo>
                  <a:pt x="358676" y="335684"/>
                </a:lnTo>
                <a:lnTo>
                  <a:pt x="334748" y="335674"/>
                </a:lnTo>
                <a:lnTo>
                  <a:pt x="358676" y="335654"/>
                </a:lnTo>
                <a:lnTo>
                  <a:pt x="358792" y="313143"/>
                </a:lnTo>
                <a:lnTo>
                  <a:pt x="358867" y="302533"/>
                </a:lnTo>
                <a:lnTo>
                  <a:pt x="362890" y="284140"/>
                </a:lnTo>
                <a:lnTo>
                  <a:pt x="373807" y="269030"/>
                </a:lnTo>
                <a:lnTo>
                  <a:pt x="389953" y="258839"/>
                </a:lnTo>
                <a:lnTo>
                  <a:pt x="409684" y="255101"/>
                </a:lnTo>
                <a:lnTo>
                  <a:pt x="464405" y="255101"/>
                </a:lnTo>
                <a:lnTo>
                  <a:pt x="462507" y="252366"/>
                </a:lnTo>
                <a:lnTo>
                  <a:pt x="438878" y="236858"/>
                </a:lnTo>
                <a:lnTo>
                  <a:pt x="409933" y="231100"/>
                </a:lnTo>
                <a:close/>
              </a:path>
              <a:path w="526415" h="528320">
                <a:moveTo>
                  <a:pt x="526420" y="359655"/>
                </a:moveTo>
                <a:lnTo>
                  <a:pt x="317001" y="359655"/>
                </a:lnTo>
                <a:lnTo>
                  <a:pt x="502496" y="359745"/>
                </a:lnTo>
                <a:lnTo>
                  <a:pt x="502427" y="503857"/>
                </a:lnTo>
                <a:lnTo>
                  <a:pt x="526360" y="503857"/>
                </a:lnTo>
                <a:lnTo>
                  <a:pt x="526420" y="359655"/>
                </a:lnTo>
                <a:close/>
              </a:path>
              <a:path w="526415" h="528320">
                <a:moveTo>
                  <a:pt x="332524" y="0"/>
                </a:moveTo>
                <a:lnTo>
                  <a:pt x="5348" y="0"/>
                </a:lnTo>
                <a:lnTo>
                  <a:pt x="0" y="5380"/>
                </a:lnTo>
                <a:lnTo>
                  <a:pt x="0" y="407027"/>
                </a:lnTo>
                <a:lnTo>
                  <a:pt x="5348" y="412397"/>
                </a:lnTo>
                <a:lnTo>
                  <a:pt x="273590" y="412398"/>
                </a:lnTo>
                <a:lnTo>
                  <a:pt x="273590" y="388397"/>
                </a:lnTo>
                <a:lnTo>
                  <a:pt x="23928" y="388396"/>
                </a:lnTo>
                <a:lnTo>
                  <a:pt x="23928" y="24001"/>
                </a:lnTo>
                <a:lnTo>
                  <a:pt x="337868" y="24001"/>
                </a:lnTo>
                <a:lnTo>
                  <a:pt x="337868" y="5380"/>
                </a:lnTo>
                <a:lnTo>
                  <a:pt x="332524" y="0"/>
                </a:lnTo>
                <a:close/>
              </a:path>
              <a:path w="526415" h="528320">
                <a:moveTo>
                  <a:pt x="51769" y="296082"/>
                </a:moveTo>
                <a:lnTo>
                  <a:pt x="34947" y="313143"/>
                </a:lnTo>
                <a:lnTo>
                  <a:pt x="70677" y="348605"/>
                </a:lnTo>
                <a:lnTo>
                  <a:pt x="73698" y="349855"/>
                </a:lnTo>
                <a:lnTo>
                  <a:pt x="77407" y="349845"/>
                </a:lnTo>
                <a:lnTo>
                  <a:pt x="81125" y="349565"/>
                </a:lnTo>
                <a:lnTo>
                  <a:pt x="84296" y="347865"/>
                </a:lnTo>
                <a:lnTo>
                  <a:pt x="105584" y="319683"/>
                </a:lnTo>
                <a:lnTo>
                  <a:pt x="75552" y="319683"/>
                </a:lnTo>
                <a:lnTo>
                  <a:pt x="51769" y="296082"/>
                </a:lnTo>
                <a:close/>
              </a:path>
              <a:path w="526415" h="528320">
                <a:moveTo>
                  <a:pt x="464405" y="255101"/>
                </a:moveTo>
                <a:lnTo>
                  <a:pt x="409863" y="255101"/>
                </a:lnTo>
                <a:lnTo>
                  <a:pt x="429511" y="258938"/>
                </a:lnTo>
                <a:lnTo>
                  <a:pt x="445550" y="269278"/>
                </a:lnTo>
                <a:lnTo>
                  <a:pt x="456346" y="284562"/>
                </a:lnTo>
                <a:lnTo>
                  <a:pt x="460262" y="303233"/>
                </a:lnTo>
                <a:lnTo>
                  <a:pt x="460272" y="335714"/>
                </a:lnTo>
                <a:lnTo>
                  <a:pt x="484201" y="335714"/>
                </a:lnTo>
                <a:lnTo>
                  <a:pt x="484183" y="303233"/>
                </a:lnTo>
                <a:lnTo>
                  <a:pt x="478414" y="275283"/>
                </a:lnTo>
                <a:lnTo>
                  <a:pt x="464405" y="255101"/>
                </a:lnTo>
                <a:close/>
              </a:path>
              <a:path w="526415" h="528320">
                <a:moveTo>
                  <a:pt x="294508" y="304423"/>
                </a:moveTo>
                <a:lnTo>
                  <a:pt x="158474" y="304423"/>
                </a:lnTo>
                <a:lnTo>
                  <a:pt x="158474" y="328424"/>
                </a:lnTo>
                <a:lnTo>
                  <a:pt x="294508" y="328424"/>
                </a:lnTo>
                <a:lnTo>
                  <a:pt x="294508" y="304423"/>
                </a:lnTo>
                <a:close/>
              </a:path>
              <a:path w="526415" h="528320">
                <a:moveTo>
                  <a:pt x="117537" y="264121"/>
                </a:moveTo>
                <a:lnTo>
                  <a:pt x="75552" y="319683"/>
                </a:lnTo>
                <a:lnTo>
                  <a:pt x="105584" y="319683"/>
                </a:lnTo>
                <a:lnTo>
                  <a:pt x="136610" y="278612"/>
                </a:lnTo>
                <a:lnTo>
                  <a:pt x="117537" y="264121"/>
                </a:lnTo>
                <a:close/>
              </a:path>
              <a:path w="526415" h="528320">
                <a:moveTo>
                  <a:pt x="337868" y="24001"/>
                </a:moveTo>
                <a:lnTo>
                  <a:pt x="313939" y="24001"/>
                </a:lnTo>
                <a:lnTo>
                  <a:pt x="313940" y="263941"/>
                </a:lnTo>
                <a:lnTo>
                  <a:pt x="337868" y="263941"/>
                </a:lnTo>
                <a:lnTo>
                  <a:pt x="337868" y="24001"/>
                </a:lnTo>
                <a:close/>
              </a:path>
              <a:path w="526415" h="528320">
                <a:moveTo>
                  <a:pt x="51769" y="184118"/>
                </a:moveTo>
                <a:lnTo>
                  <a:pt x="34947" y="201178"/>
                </a:lnTo>
                <a:lnTo>
                  <a:pt x="70677" y="236640"/>
                </a:lnTo>
                <a:lnTo>
                  <a:pt x="73698" y="237890"/>
                </a:lnTo>
                <a:lnTo>
                  <a:pt x="77406" y="237880"/>
                </a:lnTo>
                <a:lnTo>
                  <a:pt x="81125" y="237600"/>
                </a:lnTo>
                <a:lnTo>
                  <a:pt x="84296" y="235900"/>
                </a:lnTo>
                <a:lnTo>
                  <a:pt x="105584" y="207719"/>
                </a:lnTo>
                <a:lnTo>
                  <a:pt x="75552" y="207719"/>
                </a:lnTo>
                <a:lnTo>
                  <a:pt x="51769" y="184118"/>
                </a:lnTo>
                <a:close/>
              </a:path>
              <a:path w="526415" h="528320">
                <a:moveTo>
                  <a:pt x="294508" y="199448"/>
                </a:moveTo>
                <a:lnTo>
                  <a:pt x="158474" y="199448"/>
                </a:lnTo>
                <a:lnTo>
                  <a:pt x="158474" y="223449"/>
                </a:lnTo>
                <a:lnTo>
                  <a:pt x="294508" y="223449"/>
                </a:lnTo>
                <a:lnTo>
                  <a:pt x="294508" y="199448"/>
                </a:lnTo>
                <a:close/>
              </a:path>
              <a:path w="526415" h="528320">
                <a:moveTo>
                  <a:pt x="117536" y="152156"/>
                </a:moveTo>
                <a:lnTo>
                  <a:pt x="75552" y="207719"/>
                </a:lnTo>
                <a:lnTo>
                  <a:pt x="105584" y="207719"/>
                </a:lnTo>
                <a:lnTo>
                  <a:pt x="136609" y="166647"/>
                </a:lnTo>
                <a:lnTo>
                  <a:pt x="117536" y="152156"/>
                </a:lnTo>
                <a:close/>
              </a:path>
              <a:path w="526415" h="528320">
                <a:moveTo>
                  <a:pt x="51769" y="72153"/>
                </a:moveTo>
                <a:lnTo>
                  <a:pt x="34947" y="89213"/>
                </a:lnTo>
                <a:lnTo>
                  <a:pt x="70676" y="124675"/>
                </a:lnTo>
                <a:lnTo>
                  <a:pt x="73697" y="125925"/>
                </a:lnTo>
                <a:lnTo>
                  <a:pt x="77406" y="125915"/>
                </a:lnTo>
                <a:lnTo>
                  <a:pt x="81125" y="125635"/>
                </a:lnTo>
                <a:lnTo>
                  <a:pt x="84296" y="123935"/>
                </a:lnTo>
                <a:lnTo>
                  <a:pt x="105584" y="95754"/>
                </a:lnTo>
                <a:lnTo>
                  <a:pt x="75552" y="95754"/>
                </a:lnTo>
                <a:lnTo>
                  <a:pt x="51769" y="72153"/>
                </a:lnTo>
                <a:close/>
              </a:path>
              <a:path w="526415" h="528320">
                <a:moveTo>
                  <a:pt x="294508" y="83983"/>
                </a:moveTo>
                <a:lnTo>
                  <a:pt x="158474" y="83983"/>
                </a:lnTo>
                <a:lnTo>
                  <a:pt x="158474" y="107984"/>
                </a:lnTo>
                <a:lnTo>
                  <a:pt x="294508" y="107984"/>
                </a:lnTo>
                <a:lnTo>
                  <a:pt x="294508" y="83983"/>
                </a:lnTo>
                <a:close/>
              </a:path>
              <a:path w="526415" h="528320">
                <a:moveTo>
                  <a:pt x="117536" y="40191"/>
                </a:moveTo>
                <a:lnTo>
                  <a:pt x="75552" y="95754"/>
                </a:lnTo>
                <a:lnTo>
                  <a:pt x="105584" y="95754"/>
                </a:lnTo>
                <a:lnTo>
                  <a:pt x="136609" y="54682"/>
                </a:lnTo>
                <a:lnTo>
                  <a:pt x="117536" y="40191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 descr=""/>
          <p:cNvSpPr txBox="1"/>
          <p:nvPr/>
        </p:nvSpPr>
        <p:spPr>
          <a:xfrm>
            <a:off x="990091" y="1748104"/>
            <a:ext cx="2351405" cy="636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Producer</a:t>
            </a:r>
            <a:r>
              <a:rPr dirty="0" sz="20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shares</a:t>
            </a:r>
            <a:r>
              <a:rPr dirty="0" sz="20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5" b="1">
                <a:solidFill>
                  <a:srgbClr val="FFFFFF"/>
                </a:solidFill>
                <a:latin typeface="Trebuchet MS"/>
                <a:cs typeface="Trebuchet MS"/>
              </a:rPr>
              <a:t>via</a:t>
            </a:r>
            <a:endParaRPr sz="2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central</a:t>
            </a:r>
            <a:r>
              <a:rPr dirty="0" sz="20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88" name="object 188" descr=""/>
          <p:cNvSpPr/>
          <p:nvPr/>
        </p:nvSpPr>
        <p:spPr>
          <a:xfrm>
            <a:off x="404622" y="2733294"/>
            <a:ext cx="3533775" cy="15875"/>
          </a:xfrm>
          <a:custGeom>
            <a:avLst/>
            <a:gdLst/>
            <a:ahLst/>
            <a:cxnLst/>
            <a:rect l="l" t="t" r="r" b="b"/>
            <a:pathLst>
              <a:path w="3533775" h="15875">
                <a:moveTo>
                  <a:pt x="3533393" y="15620"/>
                </a:moveTo>
                <a:lnTo>
                  <a:pt x="0" y="0"/>
                </a:lnTo>
              </a:path>
            </a:pathLst>
          </a:custGeom>
          <a:ln w="19050">
            <a:solidFill>
              <a:srgbClr val="EB96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 descr=""/>
          <p:cNvSpPr txBox="1"/>
          <p:nvPr/>
        </p:nvSpPr>
        <p:spPr>
          <a:xfrm>
            <a:off x="741680" y="2995676"/>
            <a:ext cx="284734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53440" marR="5080" indent="-841375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Centralized</a:t>
            </a:r>
            <a:r>
              <a:rPr dirty="0" sz="20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governance 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audit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90" name="object 190" descr=""/>
          <p:cNvSpPr/>
          <p:nvPr/>
        </p:nvSpPr>
        <p:spPr>
          <a:xfrm>
            <a:off x="404622" y="3905250"/>
            <a:ext cx="3533775" cy="15875"/>
          </a:xfrm>
          <a:custGeom>
            <a:avLst/>
            <a:gdLst/>
            <a:ahLst/>
            <a:cxnLst/>
            <a:rect l="l" t="t" r="r" b="b"/>
            <a:pathLst>
              <a:path w="3533775" h="15875">
                <a:moveTo>
                  <a:pt x="3533393" y="15620"/>
                </a:moveTo>
                <a:lnTo>
                  <a:pt x="0" y="0"/>
                </a:lnTo>
              </a:path>
            </a:pathLst>
          </a:custGeom>
          <a:ln w="19050">
            <a:solidFill>
              <a:srgbClr val="EB96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 descr=""/>
          <p:cNvSpPr txBox="1"/>
          <p:nvPr/>
        </p:nvSpPr>
        <p:spPr>
          <a:xfrm>
            <a:off x="971803" y="5352389"/>
            <a:ext cx="239585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43585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Unified</a:t>
            </a:r>
            <a:r>
              <a:rPr dirty="0" sz="2000" spc="5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policy</a:t>
            </a:r>
            <a:r>
              <a:rPr dirty="0" sz="2000" spc="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92" name="object 192" descr=""/>
          <p:cNvSpPr/>
          <p:nvPr/>
        </p:nvSpPr>
        <p:spPr>
          <a:xfrm>
            <a:off x="404622" y="4979670"/>
            <a:ext cx="3533775" cy="15875"/>
          </a:xfrm>
          <a:custGeom>
            <a:avLst/>
            <a:gdLst/>
            <a:ahLst/>
            <a:cxnLst/>
            <a:rect l="l" t="t" r="r" b="b"/>
            <a:pathLst>
              <a:path w="3533775" h="15875">
                <a:moveTo>
                  <a:pt x="3533393" y="15620"/>
                </a:moveTo>
                <a:lnTo>
                  <a:pt x="0" y="0"/>
                </a:lnTo>
              </a:path>
            </a:pathLst>
          </a:custGeom>
          <a:ln w="19050">
            <a:solidFill>
              <a:srgbClr val="EB96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 descr=""/>
          <p:cNvSpPr txBox="1"/>
          <p:nvPr/>
        </p:nvSpPr>
        <p:spPr>
          <a:xfrm>
            <a:off x="684987" y="4272737"/>
            <a:ext cx="29705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 b="1">
                <a:solidFill>
                  <a:srgbClr val="FFFFFF"/>
                </a:solidFill>
                <a:latin typeface="Trebuchet MS"/>
                <a:cs typeface="Trebuchet MS"/>
              </a:rPr>
              <a:t>Federated</a:t>
            </a:r>
            <a:r>
              <a:rPr dirty="0" sz="2000" spc="-1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5" b="1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20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control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94" name="object 19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003290" y="3906265"/>
            <a:ext cx="5438775" cy="2206625"/>
            <a:chOff x="6003290" y="3906265"/>
            <a:chExt cx="5438775" cy="22066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2304" y="4909134"/>
              <a:ext cx="2165374" cy="111523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6015990" y="3918965"/>
              <a:ext cx="2173605" cy="2164080"/>
            </a:xfrm>
            <a:custGeom>
              <a:avLst/>
              <a:gdLst/>
              <a:ahLst/>
              <a:cxnLst/>
              <a:rect l="l" t="t" r="r" b="b"/>
              <a:pathLst>
                <a:path w="2173604" h="2164079">
                  <a:moveTo>
                    <a:pt x="10668" y="956055"/>
                  </a:moveTo>
                  <a:lnTo>
                    <a:pt x="87100" y="975659"/>
                  </a:lnTo>
                  <a:lnTo>
                    <a:pt x="126349" y="985726"/>
                  </a:lnTo>
                  <a:lnTo>
                    <a:pt x="140809" y="989435"/>
                  </a:lnTo>
                  <a:lnTo>
                    <a:pt x="190302" y="1000813"/>
                  </a:lnTo>
                  <a:lnTo>
                    <a:pt x="238214" y="1009853"/>
                  </a:lnTo>
                  <a:lnTo>
                    <a:pt x="286523" y="1017085"/>
                  </a:lnTo>
                  <a:lnTo>
                    <a:pt x="335140" y="1022510"/>
                  </a:lnTo>
                  <a:lnTo>
                    <a:pt x="383977" y="1026126"/>
                  </a:lnTo>
                  <a:lnTo>
                    <a:pt x="432947" y="1027934"/>
                  </a:lnTo>
                  <a:lnTo>
                    <a:pt x="481960" y="1027934"/>
                  </a:lnTo>
                  <a:lnTo>
                    <a:pt x="530930" y="1026126"/>
                  </a:lnTo>
                  <a:lnTo>
                    <a:pt x="579767" y="1022510"/>
                  </a:lnTo>
                  <a:lnTo>
                    <a:pt x="628384" y="1017085"/>
                  </a:lnTo>
                  <a:lnTo>
                    <a:pt x="676693" y="1009853"/>
                  </a:lnTo>
                  <a:lnTo>
                    <a:pt x="724605" y="1000813"/>
                  </a:lnTo>
                  <a:lnTo>
                    <a:pt x="772033" y="989964"/>
                  </a:lnTo>
                  <a:lnTo>
                    <a:pt x="819460" y="978413"/>
                  </a:lnTo>
                  <a:lnTo>
                    <a:pt x="867372" y="968786"/>
                  </a:lnTo>
                  <a:lnTo>
                    <a:pt x="915681" y="961085"/>
                  </a:lnTo>
                  <a:lnTo>
                    <a:pt x="964298" y="955309"/>
                  </a:lnTo>
                  <a:lnTo>
                    <a:pt x="1013135" y="951459"/>
                  </a:lnTo>
                  <a:lnTo>
                    <a:pt x="1062105" y="949533"/>
                  </a:lnTo>
                  <a:lnTo>
                    <a:pt x="1111118" y="949533"/>
                  </a:lnTo>
                  <a:lnTo>
                    <a:pt x="1160088" y="951459"/>
                  </a:lnTo>
                  <a:lnTo>
                    <a:pt x="1208925" y="955309"/>
                  </a:lnTo>
                  <a:lnTo>
                    <a:pt x="1257542" y="961085"/>
                  </a:lnTo>
                  <a:lnTo>
                    <a:pt x="1305851" y="968786"/>
                  </a:lnTo>
                  <a:lnTo>
                    <a:pt x="1353763" y="978413"/>
                  </a:lnTo>
                  <a:lnTo>
                    <a:pt x="1401190" y="989964"/>
                  </a:lnTo>
                  <a:lnTo>
                    <a:pt x="1449417" y="1000813"/>
                  </a:lnTo>
                  <a:lnTo>
                    <a:pt x="1497873" y="1009853"/>
                  </a:lnTo>
                  <a:lnTo>
                    <a:pt x="1546504" y="1017085"/>
                  </a:lnTo>
                  <a:lnTo>
                    <a:pt x="1595254" y="1022510"/>
                  </a:lnTo>
                  <a:lnTo>
                    <a:pt x="1644069" y="1026126"/>
                  </a:lnTo>
                  <a:lnTo>
                    <a:pt x="1692894" y="1027934"/>
                  </a:lnTo>
                  <a:lnTo>
                    <a:pt x="1741675" y="1027934"/>
                  </a:lnTo>
                  <a:lnTo>
                    <a:pt x="1790355" y="1026126"/>
                  </a:lnTo>
                  <a:lnTo>
                    <a:pt x="1838882" y="1022510"/>
                  </a:lnTo>
                  <a:lnTo>
                    <a:pt x="1887199" y="1017085"/>
                  </a:lnTo>
                  <a:lnTo>
                    <a:pt x="1935253" y="1009853"/>
                  </a:lnTo>
                  <a:lnTo>
                    <a:pt x="1982987" y="1000813"/>
                  </a:lnTo>
                  <a:lnTo>
                    <a:pt x="2030349" y="989964"/>
                  </a:lnTo>
                  <a:lnTo>
                    <a:pt x="2106781" y="970361"/>
                  </a:lnTo>
                  <a:lnTo>
                    <a:pt x="2146030" y="960294"/>
                  </a:lnTo>
                  <a:lnTo>
                    <a:pt x="2160490" y="956585"/>
                  </a:lnTo>
                  <a:lnTo>
                    <a:pt x="2162556" y="956055"/>
                  </a:lnTo>
                </a:path>
                <a:path w="2173604" h="2164079">
                  <a:moveTo>
                    <a:pt x="0" y="1082039"/>
                  </a:moveTo>
                  <a:lnTo>
                    <a:pt x="1058" y="1033846"/>
                  </a:lnTo>
                  <a:lnTo>
                    <a:pt x="4205" y="986191"/>
                  </a:lnTo>
                  <a:lnTo>
                    <a:pt x="9396" y="939120"/>
                  </a:lnTo>
                  <a:lnTo>
                    <a:pt x="16587" y="892677"/>
                  </a:lnTo>
                  <a:lnTo>
                    <a:pt x="25734" y="846905"/>
                  </a:lnTo>
                  <a:lnTo>
                    <a:pt x="36792" y="801848"/>
                  </a:lnTo>
                  <a:lnTo>
                    <a:pt x="49717" y="757550"/>
                  </a:lnTo>
                  <a:lnTo>
                    <a:pt x="64465" y="714056"/>
                  </a:lnTo>
                  <a:lnTo>
                    <a:pt x="80992" y="671410"/>
                  </a:lnTo>
                  <a:lnTo>
                    <a:pt x="99254" y="629655"/>
                  </a:lnTo>
                  <a:lnTo>
                    <a:pt x="119207" y="588835"/>
                  </a:lnTo>
                  <a:lnTo>
                    <a:pt x="140806" y="548994"/>
                  </a:lnTo>
                  <a:lnTo>
                    <a:pt x="164007" y="510177"/>
                  </a:lnTo>
                  <a:lnTo>
                    <a:pt x="188766" y="472428"/>
                  </a:lnTo>
                  <a:lnTo>
                    <a:pt x="215039" y="435790"/>
                  </a:lnTo>
                  <a:lnTo>
                    <a:pt x="242781" y="400307"/>
                  </a:lnTo>
                  <a:lnTo>
                    <a:pt x="271949" y="366024"/>
                  </a:lnTo>
                  <a:lnTo>
                    <a:pt x="302499" y="332984"/>
                  </a:lnTo>
                  <a:lnTo>
                    <a:pt x="334385" y="301231"/>
                  </a:lnTo>
                  <a:lnTo>
                    <a:pt x="367564" y="270810"/>
                  </a:lnTo>
                  <a:lnTo>
                    <a:pt x="401992" y="241765"/>
                  </a:lnTo>
                  <a:lnTo>
                    <a:pt x="437625" y="214139"/>
                  </a:lnTo>
                  <a:lnTo>
                    <a:pt x="474417" y="187976"/>
                  </a:lnTo>
                  <a:lnTo>
                    <a:pt x="512326" y="163321"/>
                  </a:lnTo>
                  <a:lnTo>
                    <a:pt x="551307" y="140217"/>
                  </a:lnTo>
                  <a:lnTo>
                    <a:pt x="591316" y="118708"/>
                  </a:lnTo>
                  <a:lnTo>
                    <a:pt x="632309" y="98839"/>
                  </a:lnTo>
                  <a:lnTo>
                    <a:pt x="674240" y="80654"/>
                  </a:lnTo>
                  <a:lnTo>
                    <a:pt x="717067" y="64196"/>
                  </a:lnTo>
                  <a:lnTo>
                    <a:pt x="760746" y="49509"/>
                  </a:lnTo>
                  <a:lnTo>
                    <a:pt x="805231" y="36638"/>
                  </a:lnTo>
                  <a:lnTo>
                    <a:pt x="850478" y="25626"/>
                  </a:lnTo>
                  <a:lnTo>
                    <a:pt x="896445" y="16518"/>
                  </a:lnTo>
                  <a:lnTo>
                    <a:pt x="943085" y="9357"/>
                  </a:lnTo>
                  <a:lnTo>
                    <a:pt x="990356" y="4188"/>
                  </a:lnTo>
                  <a:lnTo>
                    <a:pt x="1038213" y="1054"/>
                  </a:lnTo>
                  <a:lnTo>
                    <a:pt x="1086612" y="0"/>
                  </a:lnTo>
                  <a:lnTo>
                    <a:pt x="1135010" y="1054"/>
                  </a:lnTo>
                  <a:lnTo>
                    <a:pt x="1182867" y="4188"/>
                  </a:lnTo>
                  <a:lnTo>
                    <a:pt x="1230138" y="9357"/>
                  </a:lnTo>
                  <a:lnTo>
                    <a:pt x="1276778" y="16518"/>
                  </a:lnTo>
                  <a:lnTo>
                    <a:pt x="1322745" y="25626"/>
                  </a:lnTo>
                  <a:lnTo>
                    <a:pt x="1367992" y="36638"/>
                  </a:lnTo>
                  <a:lnTo>
                    <a:pt x="1412477" y="49509"/>
                  </a:lnTo>
                  <a:lnTo>
                    <a:pt x="1456156" y="64196"/>
                  </a:lnTo>
                  <a:lnTo>
                    <a:pt x="1498983" y="80654"/>
                  </a:lnTo>
                  <a:lnTo>
                    <a:pt x="1540914" y="98839"/>
                  </a:lnTo>
                  <a:lnTo>
                    <a:pt x="1581907" y="118708"/>
                  </a:lnTo>
                  <a:lnTo>
                    <a:pt x="1621916" y="140217"/>
                  </a:lnTo>
                  <a:lnTo>
                    <a:pt x="1660897" y="163321"/>
                  </a:lnTo>
                  <a:lnTo>
                    <a:pt x="1698806" y="187976"/>
                  </a:lnTo>
                  <a:lnTo>
                    <a:pt x="1735598" y="214139"/>
                  </a:lnTo>
                  <a:lnTo>
                    <a:pt x="1771231" y="241765"/>
                  </a:lnTo>
                  <a:lnTo>
                    <a:pt x="1805659" y="270810"/>
                  </a:lnTo>
                  <a:lnTo>
                    <a:pt x="1838838" y="301231"/>
                  </a:lnTo>
                  <a:lnTo>
                    <a:pt x="1870724" y="332984"/>
                  </a:lnTo>
                  <a:lnTo>
                    <a:pt x="1901274" y="366024"/>
                  </a:lnTo>
                  <a:lnTo>
                    <a:pt x="1930442" y="400307"/>
                  </a:lnTo>
                  <a:lnTo>
                    <a:pt x="1958184" y="435790"/>
                  </a:lnTo>
                  <a:lnTo>
                    <a:pt x="1984457" y="472428"/>
                  </a:lnTo>
                  <a:lnTo>
                    <a:pt x="2009216" y="510177"/>
                  </a:lnTo>
                  <a:lnTo>
                    <a:pt x="2032417" y="548994"/>
                  </a:lnTo>
                  <a:lnTo>
                    <a:pt x="2054016" y="588835"/>
                  </a:lnTo>
                  <a:lnTo>
                    <a:pt x="2073969" y="629655"/>
                  </a:lnTo>
                  <a:lnTo>
                    <a:pt x="2092231" y="671410"/>
                  </a:lnTo>
                  <a:lnTo>
                    <a:pt x="2108758" y="714056"/>
                  </a:lnTo>
                  <a:lnTo>
                    <a:pt x="2123506" y="757550"/>
                  </a:lnTo>
                  <a:lnTo>
                    <a:pt x="2136431" y="801848"/>
                  </a:lnTo>
                  <a:lnTo>
                    <a:pt x="2147489" y="846905"/>
                  </a:lnTo>
                  <a:lnTo>
                    <a:pt x="2156636" y="892677"/>
                  </a:lnTo>
                  <a:lnTo>
                    <a:pt x="2163827" y="939120"/>
                  </a:lnTo>
                  <a:lnTo>
                    <a:pt x="2169018" y="986191"/>
                  </a:lnTo>
                  <a:lnTo>
                    <a:pt x="2172165" y="1033846"/>
                  </a:lnTo>
                  <a:lnTo>
                    <a:pt x="2173224" y="1082039"/>
                  </a:lnTo>
                  <a:lnTo>
                    <a:pt x="2172165" y="1130238"/>
                  </a:lnTo>
                  <a:lnTo>
                    <a:pt x="2169018" y="1177897"/>
                  </a:lnTo>
                  <a:lnTo>
                    <a:pt x="2163827" y="1224972"/>
                  </a:lnTo>
                  <a:lnTo>
                    <a:pt x="2156636" y="1271419"/>
                  </a:lnTo>
                  <a:lnTo>
                    <a:pt x="2147489" y="1317194"/>
                  </a:lnTo>
                  <a:lnTo>
                    <a:pt x="2136431" y="1362253"/>
                  </a:lnTo>
                  <a:lnTo>
                    <a:pt x="2123506" y="1406552"/>
                  </a:lnTo>
                  <a:lnTo>
                    <a:pt x="2108758" y="1450048"/>
                  </a:lnTo>
                  <a:lnTo>
                    <a:pt x="2092231" y="1492696"/>
                  </a:lnTo>
                  <a:lnTo>
                    <a:pt x="2073969" y="1534452"/>
                  </a:lnTo>
                  <a:lnTo>
                    <a:pt x="2054016" y="1575272"/>
                  </a:lnTo>
                  <a:lnTo>
                    <a:pt x="2032417" y="1615113"/>
                  </a:lnTo>
                  <a:lnTo>
                    <a:pt x="2009216" y="1653930"/>
                  </a:lnTo>
                  <a:lnTo>
                    <a:pt x="1984457" y="1691679"/>
                  </a:lnTo>
                  <a:lnTo>
                    <a:pt x="1958184" y="1728317"/>
                  </a:lnTo>
                  <a:lnTo>
                    <a:pt x="1930442" y="1763799"/>
                  </a:lnTo>
                  <a:lnTo>
                    <a:pt x="1901274" y="1798081"/>
                  </a:lnTo>
                  <a:lnTo>
                    <a:pt x="1870724" y="1831120"/>
                  </a:lnTo>
                  <a:lnTo>
                    <a:pt x="1838838" y="1862871"/>
                  </a:lnTo>
                  <a:lnTo>
                    <a:pt x="1805659" y="1893290"/>
                  </a:lnTo>
                  <a:lnTo>
                    <a:pt x="1771231" y="1922335"/>
                  </a:lnTo>
                  <a:lnTo>
                    <a:pt x="1735598" y="1949959"/>
                  </a:lnTo>
                  <a:lnTo>
                    <a:pt x="1698806" y="1976120"/>
                  </a:lnTo>
                  <a:lnTo>
                    <a:pt x="1660897" y="2000774"/>
                  </a:lnTo>
                  <a:lnTo>
                    <a:pt x="1621916" y="2023876"/>
                  </a:lnTo>
                  <a:lnTo>
                    <a:pt x="1581907" y="2045383"/>
                  </a:lnTo>
                  <a:lnTo>
                    <a:pt x="1540914" y="2065250"/>
                  </a:lnTo>
                  <a:lnTo>
                    <a:pt x="1498983" y="2083434"/>
                  </a:lnTo>
                  <a:lnTo>
                    <a:pt x="1456156" y="2099890"/>
                  </a:lnTo>
                  <a:lnTo>
                    <a:pt x="1412477" y="2114575"/>
                  </a:lnTo>
                  <a:lnTo>
                    <a:pt x="1367992" y="2127445"/>
                  </a:lnTo>
                  <a:lnTo>
                    <a:pt x="1322745" y="2138456"/>
                  </a:lnTo>
                  <a:lnTo>
                    <a:pt x="1276778" y="2147563"/>
                  </a:lnTo>
                  <a:lnTo>
                    <a:pt x="1230138" y="2154723"/>
                  </a:lnTo>
                  <a:lnTo>
                    <a:pt x="1182867" y="2159892"/>
                  </a:lnTo>
                  <a:lnTo>
                    <a:pt x="1135010" y="2163025"/>
                  </a:lnTo>
                  <a:lnTo>
                    <a:pt x="1086612" y="2164079"/>
                  </a:lnTo>
                  <a:lnTo>
                    <a:pt x="1038213" y="2163025"/>
                  </a:lnTo>
                  <a:lnTo>
                    <a:pt x="990356" y="2159892"/>
                  </a:lnTo>
                  <a:lnTo>
                    <a:pt x="943085" y="2154723"/>
                  </a:lnTo>
                  <a:lnTo>
                    <a:pt x="896445" y="2147563"/>
                  </a:lnTo>
                  <a:lnTo>
                    <a:pt x="850478" y="2138456"/>
                  </a:lnTo>
                  <a:lnTo>
                    <a:pt x="805231" y="2127445"/>
                  </a:lnTo>
                  <a:lnTo>
                    <a:pt x="760746" y="2114575"/>
                  </a:lnTo>
                  <a:lnTo>
                    <a:pt x="717067" y="2099890"/>
                  </a:lnTo>
                  <a:lnTo>
                    <a:pt x="674240" y="2083434"/>
                  </a:lnTo>
                  <a:lnTo>
                    <a:pt x="632309" y="2065250"/>
                  </a:lnTo>
                  <a:lnTo>
                    <a:pt x="591316" y="2045383"/>
                  </a:lnTo>
                  <a:lnTo>
                    <a:pt x="551307" y="2023876"/>
                  </a:lnTo>
                  <a:lnTo>
                    <a:pt x="512326" y="2000774"/>
                  </a:lnTo>
                  <a:lnTo>
                    <a:pt x="474417" y="1976120"/>
                  </a:lnTo>
                  <a:lnTo>
                    <a:pt x="437625" y="1949959"/>
                  </a:lnTo>
                  <a:lnTo>
                    <a:pt x="401992" y="1922335"/>
                  </a:lnTo>
                  <a:lnTo>
                    <a:pt x="367564" y="1893290"/>
                  </a:lnTo>
                  <a:lnTo>
                    <a:pt x="334385" y="1862871"/>
                  </a:lnTo>
                  <a:lnTo>
                    <a:pt x="302499" y="1831120"/>
                  </a:lnTo>
                  <a:lnTo>
                    <a:pt x="271949" y="1798081"/>
                  </a:lnTo>
                  <a:lnTo>
                    <a:pt x="242781" y="1763799"/>
                  </a:lnTo>
                  <a:lnTo>
                    <a:pt x="215039" y="1728317"/>
                  </a:lnTo>
                  <a:lnTo>
                    <a:pt x="188766" y="1691679"/>
                  </a:lnTo>
                  <a:lnTo>
                    <a:pt x="164007" y="1653930"/>
                  </a:lnTo>
                  <a:lnTo>
                    <a:pt x="140806" y="1615113"/>
                  </a:lnTo>
                  <a:lnTo>
                    <a:pt x="119207" y="1575272"/>
                  </a:lnTo>
                  <a:lnTo>
                    <a:pt x="99254" y="1534452"/>
                  </a:lnTo>
                  <a:lnTo>
                    <a:pt x="80992" y="1492696"/>
                  </a:lnTo>
                  <a:lnTo>
                    <a:pt x="64465" y="1450048"/>
                  </a:lnTo>
                  <a:lnTo>
                    <a:pt x="49717" y="1406552"/>
                  </a:lnTo>
                  <a:lnTo>
                    <a:pt x="36792" y="1362253"/>
                  </a:lnTo>
                  <a:lnTo>
                    <a:pt x="25734" y="1317194"/>
                  </a:lnTo>
                  <a:lnTo>
                    <a:pt x="16587" y="1271419"/>
                  </a:lnTo>
                  <a:lnTo>
                    <a:pt x="9396" y="1224972"/>
                  </a:lnTo>
                  <a:lnTo>
                    <a:pt x="4205" y="1177897"/>
                  </a:lnTo>
                  <a:lnTo>
                    <a:pt x="1058" y="1130238"/>
                  </a:lnTo>
                  <a:lnTo>
                    <a:pt x="0" y="1082039"/>
                  </a:lnTo>
                  <a:close/>
                </a:path>
                <a:path w="2173604" h="2164079">
                  <a:moveTo>
                    <a:pt x="10668" y="802512"/>
                  </a:moveTo>
                  <a:lnTo>
                    <a:pt x="87100" y="822410"/>
                  </a:lnTo>
                  <a:lnTo>
                    <a:pt x="126349" y="832627"/>
                  </a:lnTo>
                  <a:lnTo>
                    <a:pt x="140809" y="836392"/>
                  </a:lnTo>
                  <a:lnTo>
                    <a:pt x="190302" y="847913"/>
                  </a:lnTo>
                  <a:lnTo>
                    <a:pt x="238214" y="857066"/>
                  </a:lnTo>
                  <a:lnTo>
                    <a:pt x="286523" y="864389"/>
                  </a:lnTo>
                  <a:lnTo>
                    <a:pt x="335140" y="869880"/>
                  </a:lnTo>
                  <a:lnTo>
                    <a:pt x="383977" y="873542"/>
                  </a:lnTo>
                  <a:lnTo>
                    <a:pt x="432947" y="875372"/>
                  </a:lnTo>
                  <a:lnTo>
                    <a:pt x="481960" y="875372"/>
                  </a:lnTo>
                  <a:lnTo>
                    <a:pt x="530930" y="873542"/>
                  </a:lnTo>
                  <a:lnTo>
                    <a:pt x="579767" y="869880"/>
                  </a:lnTo>
                  <a:lnTo>
                    <a:pt x="628384" y="864389"/>
                  </a:lnTo>
                  <a:lnTo>
                    <a:pt x="676693" y="857066"/>
                  </a:lnTo>
                  <a:lnTo>
                    <a:pt x="724605" y="847913"/>
                  </a:lnTo>
                  <a:lnTo>
                    <a:pt x="772033" y="836929"/>
                  </a:lnTo>
                  <a:lnTo>
                    <a:pt x="819460" y="825188"/>
                  </a:lnTo>
                  <a:lnTo>
                    <a:pt x="867372" y="815404"/>
                  </a:lnTo>
                  <a:lnTo>
                    <a:pt x="915681" y="807577"/>
                  </a:lnTo>
                  <a:lnTo>
                    <a:pt x="964298" y="801706"/>
                  </a:lnTo>
                  <a:lnTo>
                    <a:pt x="1013135" y="797792"/>
                  </a:lnTo>
                  <a:lnTo>
                    <a:pt x="1062105" y="795836"/>
                  </a:lnTo>
                  <a:lnTo>
                    <a:pt x="1111118" y="795836"/>
                  </a:lnTo>
                  <a:lnTo>
                    <a:pt x="1160088" y="797792"/>
                  </a:lnTo>
                  <a:lnTo>
                    <a:pt x="1208925" y="801706"/>
                  </a:lnTo>
                  <a:lnTo>
                    <a:pt x="1257542" y="807577"/>
                  </a:lnTo>
                  <a:lnTo>
                    <a:pt x="1305851" y="815404"/>
                  </a:lnTo>
                  <a:lnTo>
                    <a:pt x="1353763" y="825188"/>
                  </a:lnTo>
                  <a:lnTo>
                    <a:pt x="1401190" y="836929"/>
                  </a:lnTo>
                  <a:lnTo>
                    <a:pt x="1449417" y="847913"/>
                  </a:lnTo>
                  <a:lnTo>
                    <a:pt x="1497873" y="857066"/>
                  </a:lnTo>
                  <a:lnTo>
                    <a:pt x="1546504" y="864389"/>
                  </a:lnTo>
                  <a:lnTo>
                    <a:pt x="1595254" y="869880"/>
                  </a:lnTo>
                  <a:lnTo>
                    <a:pt x="1644069" y="873542"/>
                  </a:lnTo>
                  <a:lnTo>
                    <a:pt x="1692894" y="875372"/>
                  </a:lnTo>
                  <a:lnTo>
                    <a:pt x="1741675" y="875372"/>
                  </a:lnTo>
                  <a:lnTo>
                    <a:pt x="1790355" y="873542"/>
                  </a:lnTo>
                  <a:lnTo>
                    <a:pt x="1838882" y="869880"/>
                  </a:lnTo>
                  <a:lnTo>
                    <a:pt x="1887199" y="864389"/>
                  </a:lnTo>
                  <a:lnTo>
                    <a:pt x="1935253" y="857066"/>
                  </a:lnTo>
                  <a:lnTo>
                    <a:pt x="1982987" y="847913"/>
                  </a:lnTo>
                  <a:lnTo>
                    <a:pt x="2030349" y="836929"/>
                  </a:lnTo>
                  <a:lnTo>
                    <a:pt x="2106781" y="817032"/>
                  </a:lnTo>
                  <a:lnTo>
                    <a:pt x="2146030" y="806815"/>
                  </a:lnTo>
                  <a:lnTo>
                    <a:pt x="2160490" y="803050"/>
                  </a:lnTo>
                  <a:lnTo>
                    <a:pt x="2162556" y="802512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49280" y="4925898"/>
              <a:ext cx="2168422" cy="111523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252966" y="3935729"/>
              <a:ext cx="2176780" cy="2164080"/>
            </a:xfrm>
            <a:custGeom>
              <a:avLst/>
              <a:gdLst/>
              <a:ahLst/>
              <a:cxnLst/>
              <a:rect l="l" t="t" r="r" b="b"/>
              <a:pathLst>
                <a:path w="2176779" h="2164079">
                  <a:moveTo>
                    <a:pt x="10667" y="954913"/>
                  </a:moveTo>
                  <a:lnTo>
                    <a:pt x="87247" y="974810"/>
                  </a:lnTo>
                  <a:lnTo>
                    <a:pt x="126571" y="985027"/>
                  </a:lnTo>
                  <a:lnTo>
                    <a:pt x="141059" y="988792"/>
                  </a:lnTo>
                  <a:lnTo>
                    <a:pt x="190615" y="1000313"/>
                  </a:lnTo>
                  <a:lnTo>
                    <a:pt x="238586" y="1009466"/>
                  </a:lnTo>
                  <a:lnTo>
                    <a:pt x="286955" y="1016789"/>
                  </a:lnTo>
                  <a:lnTo>
                    <a:pt x="335632" y="1022280"/>
                  </a:lnTo>
                  <a:lnTo>
                    <a:pt x="384532" y="1025942"/>
                  </a:lnTo>
                  <a:lnTo>
                    <a:pt x="433565" y="1027772"/>
                  </a:lnTo>
                  <a:lnTo>
                    <a:pt x="482644" y="1027772"/>
                  </a:lnTo>
                  <a:lnTo>
                    <a:pt x="531682" y="1025942"/>
                  </a:lnTo>
                  <a:lnTo>
                    <a:pt x="580591" y="1022280"/>
                  </a:lnTo>
                  <a:lnTo>
                    <a:pt x="629282" y="1016789"/>
                  </a:lnTo>
                  <a:lnTo>
                    <a:pt x="677668" y="1009466"/>
                  </a:lnTo>
                  <a:lnTo>
                    <a:pt x="725662" y="1000313"/>
                  </a:lnTo>
                  <a:lnTo>
                    <a:pt x="773176" y="989330"/>
                  </a:lnTo>
                  <a:lnTo>
                    <a:pt x="820662" y="977588"/>
                  </a:lnTo>
                  <a:lnTo>
                    <a:pt x="868633" y="967804"/>
                  </a:lnTo>
                  <a:lnTo>
                    <a:pt x="917000" y="959977"/>
                  </a:lnTo>
                  <a:lnTo>
                    <a:pt x="965676" y="954106"/>
                  </a:lnTo>
                  <a:lnTo>
                    <a:pt x="1014571" y="950192"/>
                  </a:lnTo>
                  <a:lnTo>
                    <a:pt x="1063599" y="948236"/>
                  </a:lnTo>
                  <a:lnTo>
                    <a:pt x="1112672" y="948236"/>
                  </a:lnTo>
                  <a:lnTo>
                    <a:pt x="1161700" y="950192"/>
                  </a:lnTo>
                  <a:lnTo>
                    <a:pt x="1210595" y="954106"/>
                  </a:lnTo>
                  <a:lnTo>
                    <a:pt x="1259271" y="959977"/>
                  </a:lnTo>
                  <a:lnTo>
                    <a:pt x="1307638" y="967804"/>
                  </a:lnTo>
                  <a:lnTo>
                    <a:pt x="1355609" y="977588"/>
                  </a:lnTo>
                  <a:lnTo>
                    <a:pt x="1403095" y="989330"/>
                  </a:lnTo>
                  <a:lnTo>
                    <a:pt x="1451408" y="1000313"/>
                  </a:lnTo>
                  <a:lnTo>
                    <a:pt x="1499946" y="1009466"/>
                  </a:lnTo>
                  <a:lnTo>
                    <a:pt x="1548654" y="1016789"/>
                  </a:lnTo>
                  <a:lnTo>
                    <a:pt x="1597478" y="1022280"/>
                  </a:lnTo>
                  <a:lnTo>
                    <a:pt x="1646365" y="1025942"/>
                  </a:lnTo>
                  <a:lnTo>
                    <a:pt x="1695258" y="1027772"/>
                  </a:lnTo>
                  <a:lnTo>
                    <a:pt x="1744104" y="1027772"/>
                  </a:lnTo>
                  <a:lnTo>
                    <a:pt x="1792849" y="1025942"/>
                  </a:lnTo>
                  <a:lnTo>
                    <a:pt x="1841438" y="1022280"/>
                  </a:lnTo>
                  <a:lnTo>
                    <a:pt x="1889816" y="1016789"/>
                  </a:lnTo>
                  <a:lnTo>
                    <a:pt x="1937929" y="1009466"/>
                  </a:lnTo>
                  <a:lnTo>
                    <a:pt x="1985723" y="1000313"/>
                  </a:lnTo>
                  <a:lnTo>
                    <a:pt x="2033142" y="989330"/>
                  </a:lnTo>
                  <a:lnTo>
                    <a:pt x="2109722" y="969432"/>
                  </a:lnTo>
                  <a:lnTo>
                    <a:pt x="2149046" y="959215"/>
                  </a:lnTo>
                  <a:lnTo>
                    <a:pt x="2163534" y="955450"/>
                  </a:lnTo>
                  <a:lnTo>
                    <a:pt x="2165604" y="954913"/>
                  </a:lnTo>
                </a:path>
                <a:path w="2176779" h="2164079">
                  <a:moveTo>
                    <a:pt x="0" y="1082040"/>
                  </a:moveTo>
                  <a:lnTo>
                    <a:pt x="1060" y="1033846"/>
                  </a:lnTo>
                  <a:lnTo>
                    <a:pt x="4211" y="986191"/>
                  </a:lnTo>
                  <a:lnTo>
                    <a:pt x="9409" y="939120"/>
                  </a:lnTo>
                  <a:lnTo>
                    <a:pt x="16609" y="892677"/>
                  </a:lnTo>
                  <a:lnTo>
                    <a:pt x="25768" y="846905"/>
                  </a:lnTo>
                  <a:lnTo>
                    <a:pt x="36840" y="801848"/>
                  </a:lnTo>
                  <a:lnTo>
                    <a:pt x="49783" y="757550"/>
                  </a:lnTo>
                  <a:lnTo>
                    <a:pt x="64550" y="714056"/>
                  </a:lnTo>
                  <a:lnTo>
                    <a:pt x="81100" y="671410"/>
                  </a:lnTo>
                  <a:lnTo>
                    <a:pt x="99386" y="629655"/>
                  </a:lnTo>
                  <a:lnTo>
                    <a:pt x="119365" y="588835"/>
                  </a:lnTo>
                  <a:lnTo>
                    <a:pt x="140993" y="548994"/>
                  </a:lnTo>
                  <a:lnTo>
                    <a:pt x="164226" y="510177"/>
                  </a:lnTo>
                  <a:lnTo>
                    <a:pt x="189018" y="472428"/>
                  </a:lnTo>
                  <a:lnTo>
                    <a:pt x="215327" y="435790"/>
                  </a:lnTo>
                  <a:lnTo>
                    <a:pt x="243107" y="400307"/>
                  </a:lnTo>
                  <a:lnTo>
                    <a:pt x="272315" y="366024"/>
                  </a:lnTo>
                  <a:lnTo>
                    <a:pt x="302906" y="332984"/>
                  </a:lnTo>
                  <a:lnTo>
                    <a:pt x="334836" y="301231"/>
                  </a:lnTo>
                  <a:lnTo>
                    <a:pt x="368061" y="270810"/>
                  </a:lnTo>
                  <a:lnTo>
                    <a:pt x="402536" y="241765"/>
                  </a:lnTo>
                  <a:lnTo>
                    <a:pt x="438218" y="214139"/>
                  </a:lnTo>
                  <a:lnTo>
                    <a:pt x="475062" y="187976"/>
                  </a:lnTo>
                  <a:lnTo>
                    <a:pt x="513024" y="163321"/>
                  </a:lnTo>
                  <a:lnTo>
                    <a:pt x="552059" y="140217"/>
                  </a:lnTo>
                  <a:lnTo>
                    <a:pt x="592125" y="118708"/>
                  </a:lnTo>
                  <a:lnTo>
                    <a:pt x="633175" y="98839"/>
                  </a:lnTo>
                  <a:lnTo>
                    <a:pt x="675166" y="80654"/>
                  </a:lnTo>
                  <a:lnTo>
                    <a:pt x="718054" y="64196"/>
                  </a:lnTo>
                  <a:lnTo>
                    <a:pt x="761795" y="49509"/>
                  </a:lnTo>
                  <a:lnTo>
                    <a:pt x="806344" y="36638"/>
                  </a:lnTo>
                  <a:lnTo>
                    <a:pt x="851657" y="25626"/>
                  </a:lnTo>
                  <a:lnTo>
                    <a:pt x="897690" y="16518"/>
                  </a:lnTo>
                  <a:lnTo>
                    <a:pt x="944398" y="9357"/>
                  </a:lnTo>
                  <a:lnTo>
                    <a:pt x="991738" y="4188"/>
                  </a:lnTo>
                  <a:lnTo>
                    <a:pt x="1039665" y="1054"/>
                  </a:lnTo>
                  <a:lnTo>
                    <a:pt x="1088135" y="0"/>
                  </a:lnTo>
                  <a:lnTo>
                    <a:pt x="1136606" y="1054"/>
                  </a:lnTo>
                  <a:lnTo>
                    <a:pt x="1184533" y="4188"/>
                  </a:lnTo>
                  <a:lnTo>
                    <a:pt x="1231873" y="9357"/>
                  </a:lnTo>
                  <a:lnTo>
                    <a:pt x="1278581" y="16518"/>
                  </a:lnTo>
                  <a:lnTo>
                    <a:pt x="1324614" y="25626"/>
                  </a:lnTo>
                  <a:lnTo>
                    <a:pt x="1369927" y="36638"/>
                  </a:lnTo>
                  <a:lnTo>
                    <a:pt x="1414476" y="49509"/>
                  </a:lnTo>
                  <a:lnTo>
                    <a:pt x="1458217" y="64196"/>
                  </a:lnTo>
                  <a:lnTo>
                    <a:pt x="1501105" y="80654"/>
                  </a:lnTo>
                  <a:lnTo>
                    <a:pt x="1543096" y="98839"/>
                  </a:lnTo>
                  <a:lnTo>
                    <a:pt x="1584146" y="118708"/>
                  </a:lnTo>
                  <a:lnTo>
                    <a:pt x="1624212" y="140217"/>
                  </a:lnTo>
                  <a:lnTo>
                    <a:pt x="1663247" y="163321"/>
                  </a:lnTo>
                  <a:lnTo>
                    <a:pt x="1701209" y="187976"/>
                  </a:lnTo>
                  <a:lnTo>
                    <a:pt x="1738053" y="214139"/>
                  </a:lnTo>
                  <a:lnTo>
                    <a:pt x="1773735" y="241765"/>
                  </a:lnTo>
                  <a:lnTo>
                    <a:pt x="1808210" y="270810"/>
                  </a:lnTo>
                  <a:lnTo>
                    <a:pt x="1841435" y="301231"/>
                  </a:lnTo>
                  <a:lnTo>
                    <a:pt x="1873365" y="332984"/>
                  </a:lnTo>
                  <a:lnTo>
                    <a:pt x="1903956" y="366024"/>
                  </a:lnTo>
                  <a:lnTo>
                    <a:pt x="1933164" y="400307"/>
                  </a:lnTo>
                  <a:lnTo>
                    <a:pt x="1960944" y="435790"/>
                  </a:lnTo>
                  <a:lnTo>
                    <a:pt x="1987253" y="472428"/>
                  </a:lnTo>
                  <a:lnTo>
                    <a:pt x="2012045" y="510177"/>
                  </a:lnTo>
                  <a:lnTo>
                    <a:pt x="2035278" y="548994"/>
                  </a:lnTo>
                  <a:lnTo>
                    <a:pt x="2056906" y="588835"/>
                  </a:lnTo>
                  <a:lnTo>
                    <a:pt x="2076885" y="629655"/>
                  </a:lnTo>
                  <a:lnTo>
                    <a:pt x="2095171" y="671410"/>
                  </a:lnTo>
                  <a:lnTo>
                    <a:pt x="2111721" y="714056"/>
                  </a:lnTo>
                  <a:lnTo>
                    <a:pt x="2126488" y="757550"/>
                  </a:lnTo>
                  <a:lnTo>
                    <a:pt x="2139431" y="801848"/>
                  </a:lnTo>
                  <a:lnTo>
                    <a:pt x="2150503" y="846905"/>
                  </a:lnTo>
                  <a:lnTo>
                    <a:pt x="2159662" y="892677"/>
                  </a:lnTo>
                  <a:lnTo>
                    <a:pt x="2166862" y="939120"/>
                  </a:lnTo>
                  <a:lnTo>
                    <a:pt x="2172060" y="986191"/>
                  </a:lnTo>
                  <a:lnTo>
                    <a:pt x="2175211" y="1033846"/>
                  </a:lnTo>
                  <a:lnTo>
                    <a:pt x="2176272" y="1082040"/>
                  </a:lnTo>
                  <a:lnTo>
                    <a:pt x="2175211" y="1130238"/>
                  </a:lnTo>
                  <a:lnTo>
                    <a:pt x="2172060" y="1177897"/>
                  </a:lnTo>
                  <a:lnTo>
                    <a:pt x="2166862" y="1224972"/>
                  </a:lnTo>
                  <a:lnTo>
                    <a:pt x="2159662" y="1271419"/>
                  </a:lnTo>
                  <a:lnTo>
                    <a:pt x="2150503" y="1317194"/>
                  </a:lnTo>
                  <a:lnTo>
                    <a:pt x="2139431" y="1362253"/>
                  </a:lnTo>
                  <a:lnTo>
                    <a:pt x="2126488" y="1406552"/>
                  </a:lnTo>
                  <a:lnTo>
                    <a:pt x="2111721" y="1450048"/>
                  </a:lnTo>
                  <a:lnTo>
                    <a:pt x="2095171" y="1492696"/>
                  </a:lnTo>
                  <a:lnTo>
                    <a:pt x="2076885" y="1534452"/>
                  </a:lnTo>
                  <a:lnTo>
                    <a:pt x="2056906" y="1575272"/>
                  </a:lnTo>
                  <a:lnTo>
                    <a:pt x="2035278" y="1615113"/>
                  </a:lnTo>
                  <a:lnTo>
                    <a:pt x="2012045" y="1653930"/>
                  </a:lnTo>
                  <a:lnTo>
                    <a:pt x="1987253" y="1691679"/>
                  </a:lnTo>
                  <a:lnTo>
                    <a:pt x="1960944" y="1728317"/>
                  </a:lnTo>
                  <a:lnTo>
                    <a:pt x="1933164" y="1763799"/>
                  </a:lnTo>
                  <a:lnTo>
                    <a:pt x="1903956" y="1798081"/>
                  </a:lnTo>
                  <a:lnTo>
                    <a:pt x="1873365" y="1831120"/>
                  </a:lnTo>
                  <a:lnTo>
                    <a:pt x="1841435" y="1862871"/>
                  </a:lnTo>
                  <a:lnTo>
                    <a:pt x="1808210" y="1893290"/>
                  </a:lnTo>
                  <a:lnTo>
                    <a:pt x="1773735" y="1922335"/>
                  </a:lnTo>
                  <a:lnTo>
                    <a:pt x="1738053" y="1949959"/>
                  </a:lnTo>
                  <a:lnTo>
                    <a:pt x="1701209" y="1976120"/>
                  </a:lnTo>
                  <a:lnTo>
                    <a:pt x="1663247" y="2000774"/>
                  </a:lnTo>
                  <a:lnTo>
                    <a:pt x="1624212" y="2023876"/>
                  </a:lnTo>
                  <a:lnTo>
                    <a:pt x="1584146" y="2045383"/>
                  </a:lnTo>
                  <a:lnTo>
                    <a:pt x="1543096" y="2065250"/>
                  </a:lnTo>
                  <a:lnTo>
                    <a:pt x="1501105" y="2083434"/>
                  </a:lnTo>
                  <a:lnTo>
                    <a:pt x="1458217" y="2099890"/>
                  </a:lnTo>
                  <a:lnTo>
                    <a:pt x="1414476" y="2114575"/>
                  </a:lnTo>
                  <a:lnTo>
                    <a:pt x="1369927" y="2127445"/>
                  </a:lnTo>
                  <a:lnTo>
                    <a:pt x="1324614" y="2138456"/>
                  </a:lnTo>
                  <a:lnTo>
                    <a:pt x="1278581" y="2147563"/>
                  </a:lnTo>
                  <a:lnTo>
                    <a:pt x="1231873" y="2154723"/>
                  </a:lnTo>
                  <a:lnTo>
                    <a:pt x="1184533" y="2159892"/>
                  </a:lnTo>
                  <a:lnTo>
                    <a:pt x="1136606" y="2163025"/>
                  </a:lnTo>
                  <a:lnTo>
                    <a:pt x="1088135" y="2164080"/>
                  </a:lnTo>
                  <a:lnTo>
                    <a:pt x="1039665" y="2163025"/>
                  </a:lnTo>
                  <a:lnTo>
                    <a:pt x="991738" y="2159892"/>
                  </a:lnTo>
                  <a:lnTo>
                    <a:pt x="944398" y="2154723"/>
                  </a:lnTo>
                  <a:lnTo>
                    <a:pt x="897690" y="2147563"/>
                  </a:lnTo>
                  <a:lnTo>
                    <a:pt x="851657" y="2138456"/>
                  </a:lnTo>
                  <a:lnTo>
                    <a:pt x="806344" y="2127445"/>
                  </a:lnTo>
                  <a:lnTo>
                    <a:pt x="761795" y="2114575"/>
                  </a:lnTo>
                  <a:lnTo>
                    <a:pt x="718054" y="2099890"/>
                  </a:lnTo>
                  <a:lnTo>
                    <a:pt x="675166" y="2083434"/>
                  </a:lnTo>
                  <a:lnTo>
                    <a:pt x="633175" y="2065250"/>
                  </a:lnTo>
                  <a:lnTo>
                    <a:pt x="592125" y="2045383"/>
                  </a:lnTo>
                  <a:lnTo>
                    <a:pt x="552059" y="2023876"/>
                  </a:lnTo>
                  <a:lnTo>
                    <a:pt x="513024" y="2000774"/>
                  </a:lnTo>
                  <a:lnTo>
                    <a:pt x="475062" y="1976120"/>
                  </a:lnTo>
                  <a:lnTo>
                    <a:pt x="438218" y="1949959"/>
                  </a:lnTo>
                  <a:lnTo>
                    <a:pt x="402536" y="1922335"/>
                  </a:lnTo>
                  <a:lnTo>
                    <a:pt x="368061" y="1893290"/>
                  </a:lnTo>
                  <a:lnTo>
                    <a:pt x="334836" y="1862871"/>
                  </a:lnTo>
                  <a:lnTo>
                    <a:pt x="302906" y="1831120"/>
                  </a:lnTo>
                  <a:lnTo>
                    <a:pt x="272315" y="1798081"/>
                  </a:lnTo>
                  <a:lnTo>
                    <a:pt x="243107" y="1763799"/>
                  </a:lnTo>
                  <a:lnTo>
                    <a:pt x="215327" y="1728317"/>
                  </a:lnTo>
                  <a:lnTo>
                    <a:pt x="189018" y="1691679"/>
                  </a:lnTo>
                  <a:lnTo>
                    <a:pt x="164226" y="1653930"/>
                  </a:lnTo>
                  <a:lnTo>
                    <a:pt x="140993" y="1615113"/>
                  </a:lnTo>
                  <a:lnTo>
                    <a:pt x="119365" y="1575272"/>
                  </a:lnTo>
                  <a:lnTo>
                    <a:pt x="99386" y="1534452"/>
                  </a:lnTo>
                  <a:lnTo>
                    <a:pt x="81100" y="1492696"/>
                  </a:lnTo>
                  <a:lnTo>
                    <a:pt x="64550" y="1450048"/>
                  </a:lnTo>
                  <a:lnTo>
                    <a:pt x="49783" y="1406552"/>
                  </a:lnTo>
                  <a:lnTo>
                    <a:pt x="36840" y="1362253"/>
                  </a:lnTo>
                  <a:lnTo>
                    <a:pt x="25768" y="1317194"/>
                  </a:lnTo>
                  <a:lnTo>
                    <a:pt x="16609" y="1271419"/>
                  </a:lnTo>
                  <a:lnTo>
                    <a:pt x="9409" y="1224972"/>
                  </a:lnTo>
                  <a:lnTo>
                    <a:pt x="4211" y="1177897"/>
                  </a:lnTo>
                  <a:lnTo>
                    <a:pt x="1060" y="1130238"/>
                  </a:lnTo>
                  <a:lnTo>
                    <a:pt x="0" y="1082040"/>
                  </a:lnTo>
                  <a:close/>
                </a:path>
                <a:path w="2176779" h="2164079">
                  <a:moveTo>
                    <a:pt x="10667" y="802132"/>
                  </a:moveTo>
                  <a:lnTo>
                    <a:pt x="87247" y="821735"/>
                  </a:lnTo>
                  <a:lnTo>
                    <a:pt x="126571" y="831802"/>
                  </a:lnTo>
                  <a:lnTo>
                    <a:pt x="141059" y="835511"/>
                  </a:lnTo>
                  <a:lnTo>
                    <a:pt x="190615" y="846889"/>
                  </a:lnTo>
                  <a:lnTo>
                    <a:pt x="238586" y="855929"/>
                  </a:lnTo>
                  <a:lnTo>
                    <a:pt x="286955" y="863161"/>
                  </a:lnTo>
                  <a:lnTo>
                    <a:pt x="335632" y="868586"/>
                  </a:lnTo>
                  <a:lnTo>
                    <a:pt x="384532" y="872202"/>
                  </a:lnTo>
                  <a:lnTo>
                    <a:pt x="433565" y="874010"/>
                  </a:lnTo>
                  <a:lnTo>
                    <a:pt x="482644" y="874010"/>
                  </a:lnTo>
                  <a:lnTo>
                    <a:pt x="531682" y="872202"/>
                  </a:lnTo>
                  <a:lnTo>
                    <a:pt x="580591" y="868586"/>
                  </a:lnTo>
                  <a:lnTo>
                    <a:pt x="629282" y="863161"/>
                  </a:lnTo>
                  <a:lnTo>
                    <a:pt x="677668" y="855929"/>
                  </a:lnTo>
                  <a:lnTo>
                    <a:pt x="725662" y="846889"/>
                  </a:lnTo>
                  <a:lnTo>
                    <a:pt x="773176" y="836041"/>
                  </a:lnTo>
                  <a:lnTo>
                    <a:pt x="820662" y="824489"/>
                  </a:lnTo>
                  <a:lnTo>
                    <a:pt x="868633" y="814862"/>
                  </a:lnTo>
                  <a:lnTo>
                    <a:pt x="917000" y="807161"/>
                  </a:lnTo>
                  <a:lnTo>
                    <a:pt x="965676" y="801385"/>
                  </a:lnTo>
                  <a:lnTo>
                    <a:pt x="1014571" y="797535"/>
                  </a:lnTo>
                  <a:lnTo>
                    <a:pt x="1063599" y="795609"/>
                  </a:lnTo>
                  <a:lnTo>
                    <a:pt x="1112672" y="795609"/>
                  </a:lnTo>
                  <a:lnTo>
                    <a:pt x="1161700" y="797535"/>
                  </a:lnTo>
                  <a:lnTo>
                    <a:pt x="1210595" y="801385"/>
                  </a:lnTo>
                  <a:lnTo>
                    <a:pt x="1259271" y="807161"/>
                  </a:lnTo>
                  <a:lnTo>
                    <a:pt x="1307638" y="814862"/>
                  </a:lnTo>
                  <a:lnTo>
                    <a:pt x="1355609" y="824489"/>
                  </a:lnTo>
                  <a:lnTo>
                    <a:pt x="1403095" y="836041"/>
                  </a:lnTo>
                  <a:lnTo>
                    <a:pt x="1451408" y="846889"/>
                  </a:lnTo>
                  <a:lnTo>
                    <a:pt x="1499946" y="855929"/>
                  </a:lnTo>
                  <a:lnTo>
                    <a:pt x="1548654" y="863161"/>
                  </a:lnTo>
                  <a:lnTo>
                    <a:pt x="1597478" y="868586"/>
                  </a:lnTo>
                  <a:lnTo>
                    <a:pt x="1646365" y="872202"/>
                  </a:lnTo>
                  <a:lnTo>
                    <a:pt x="1695258" y="874010"/>
                  </a:lnTo>
                  <a:lnTo>
                    <a:pt x="1744104" y="874010"/>
                  </a:lnTo>
                  <a:lnTo>
                    <a:pt x="1792849" y="872202"/>
                  </a:lnTo>
                  <a:lnTo>
                    <a:pt x="1841438" y="868586"/>
                  </a:lnTo>
                  <a:lnTo>
                    <a:pt x="1889816" y="863161"/>
                  </a:lnTo>
                  <a:lnTo>
                    <a:pt x="1937929" y="855929"/>
                  </a:lnTo>
                  <a:lnTo>
                    <a:pt x="1985723" y="846889"/>
                  </a:lnTo>
                  <a:lnTo>
                    <a:pt x="2033142" y="836041"/>
                  </a:lnTo>
                  <a:lnTo>
                    <a:pt x="2109722" y="816437"/>
                  </a:lnTo>
                  <a:lnTo>
                    <a:pt x="2149046" y="806370"/>
                  </a:lnTo>
                  <a:lnTo>
                    <a:pt x="2163534" y="802661"/>
                  </a:lnTo>
                  <a:lnTo>
                    <a:pt x="2165604" y="802132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80"/>
              <a:t>Data</a:t>
            </a:r>
            <a:r>
              <a:rPr dirty="0" spc="-125"/>
              <a:t> </a:t>
            </a:r>
            <a:r>
              <a:rPr dirty="0"/>
              <a:t>mesh</a:t>
            </a:r>
            <a:r>
              <a:rPr dirty="0" spc="-145"/>
              <a:t> </a:t>
            </a:r>
            <a:r>
              <a:rPr dirty="0"/>
              <a:t>with</a:t>
            </a:r>
            <a:r>
              <a:rPr dirty="0" spc="-145"/>
              <a:t> </a:t>
            </a:r>
            <a:r>
              <a:rPr dirty="0" spc="-25"/>
              <a:t>Athena:</a:t>
            </a:r>
            <a:r>
              <a:rPr dirty="0" spc="-110"/>
              <a:t> </a:t>
            </a:r>
            <a:r>
              <a:rPr dirty="0" spc="-30"/>
              <a:t>centralized</a:t>
            </a:r>
            <a:r>
              <a:rPr dirty="0" spc="-114"/>
              <a:t> </a:t>
            </a:r>
            <a:r>
              <a:rPr dirty="0" spc="-10"/>
              <a:t>governance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9756393" y="5021960"/>
            <a:ext cx="1164590" cy="529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8415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100" spc="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5" b="1">
                <a:solidFill>
                  <a:srgbClr val="FFFFFF"/>
                </a:solidFill>
                <a:latin typeface="Trebuchet MS"/>
                <a:cs typeface="Trebuchet MS"/>
              </a:rPr>
              <a:t>S3 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data lake</a:t>
            </a:r>
            <a:r>
              <a:rPr dirty="0" sz="1100" spc="-10" b="1">
                <a:solidFill>
                  <a:srgbClr val="FFFFFF"/>
                </a:solidFill>
                <a:latin typeface="Trebuchet MS"/>
                <a:cs typeface="Trebuchet MS"/>
              </a:rPr>
              <a:t> storage</a:t>
            </a:r>
            <a:endParaRPr sz="1100">
              <a:latin typeface="Trebuchet MS"/>
              <a:cs typeface="Trebuchet MS"/>
            </a:endParaRPr>
          </a:p>
          <a:p>
            <a:pPr marL="375285">
              <a:lnSpc>
                <a:spcPct val="100000"/>
              </a:lnSpc>
              <a:spcBef>
                <a:spcPts val="5"/>
              </a:spcBef>
            </a:pP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LOB</a:t>
            </a:r>
            <a:r>
              <a:rPr dirty="0" sz="1100" spc="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38131" y="1613916"/>
            <a:ext cx="260603" cy="272796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9057893" y="2100833"/>
            <a:ext cx="2688590" cy="287020"/>
          </a:xfrm>
          <a:custGeom>
            <a:avLst/>
            <a:gdLst/>
            <a:ahLst/>
            <a:cxnLst/>
            <a:rect l="l" t="t" r="r" b="b"/>
            <a:pathLst>
              <a:path w="2688590" h="287019">
                <a:moveTo>
                  <a:pt x="2688335" y="0"/>
                </a:moveTo>
                <a:lnTo>
                  <a:pt x="2688335" y="111525"/>
                </a:lnTo>
                <a:lnTo>
                  <a:pt x="2688335" y="202596"/>
                </a:lnTo>
                <a:lnTo>
                  <a:pt x="2688335" y="263997"/>
                </a:lnTo>
                <a:lnTo>
                  <a:pt x="2688335" y="286512"/>
                </a:lnTo>
                <a:lnTo>
                  <a:pt x="0" y="286512"/>
                </a:lnTo>
                <a:lnTo>
                  <a:pt x="0" y="263997"/>
                </a:lnTo>
                <a:lnTo>
                  <a:pt x="0" y="202596"/>
                </a:lnTo>
                <a:lnTo>
                  <a:pt x="0" y="111525"/>
                </a:lnTo>
                <a:lnTo>
                  <a:pt x="0" y="0"/>
                </a:lnTo>
              </a:path>
            </a:pathLst>
          </a:custGeom>
          <a:ln w="19050">
            <a:solidFill>
              <a:srgbClr val="AA8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9067418" y="1897126"/>
            <a:ext cx="2669540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38760" marR="199390" indent="2540">
              <a:lnSpc>
                <a:spcPct val="100000"/>
              </a:lnSpc>
              <a:spcBef>
                <a:spcPts val="105"/>
              </a:spcBef>
              <a:tabLst>
                <a:tab pos="1014094" algn="l"/>
                <a:tab pos="1046480" algn="l"/>
                <a:tab pos="1764030" algn="l"/>
                <a:tab pos="1854200" algn="l"/>
              </a:tabLst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100" spc="-10">
                <a:solidFill>
                  <a:srgbClr val="77AC41"/>
                </a:solidFill>
                <a:latin typeface="Trebuchet MS"/>
                <a:cs typeface="Trebuchet MS"/>
              </a:rPr>
              <a:t>Amazon</a:t>
            </a:r>
            <a:r>
              <a:rPr dirty="0" sz="1100">
                <a:solidFill>
                  <a:srgbClr val="77AC41"/>
                </a:solidFill>
                <a:latin typeface="Trebuchet MS"/>
                <a:cs typeface="Trebuchet MS"/>
              </a:rPr>
              <a:t>		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Amazon Redshift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		</a:t>
            </a:r>
            <a:r>
              <a:rPr dirty="0" sz="1100" spc="-10">
                <a:solidFill>
                  <a:srgbClr val="77AC41"/>
                </a:solidFill>
                <a:latin typeface="Trebuchet MS"/>
                <a:cs typeface="Trebuchet MS"/>
              </a:rPr>
              <a:t>Athena</a:t>
            </a:r>
            <a:r>
              <a:rPr dirty="0" sz="1100">
                <a:solidFill>
                  <a:srgbClr val="77AC41"/>
                </a:solidFill>
                <a:latin typeface="Trebuchet MS"/>
                <a:cs typeface="Trebuchet MS"/>
              </a:rPr>
              <a:t>	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SageMaker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5744336" y="2091308"/>
            <a:ext cx="4672965" cy="723900"/>
            <a:chOff x="5744336" y="2091308"/>
            <a:chExt cx="4672965" cy="723900"/>
          </a:xfrm>
        </p:grpSpPr>
        <p:sp>
          <p:nvSpPr>
            <p:cNvPr id="13" name="object 13" descr=""/>
            <p:cNvSpPr/>
            <p:nvPr/>
          </p:nvSpPr>
          <p:spPr>
            <a:xfrm>
              <a:off x="10268458" y="2449829"/>
              <a:ext cx="148590" cy="365125"/>
            </a:xfrm>
            <a:custGeom>
              <a:avLst/>
              <a:gdLst/>
              <a:ahLst/>
              <a:cxnLst/>
              <a:rect l="l" t="t" r="r" b="b"/>
              <a:pathLst>
                <a:path w="148590" h="365125">
                  <a:moveTo>
                    <a:pt x="64643" y="323646"/>
                  </a:moveTo>
                  <a:lnTo>
                    <a:pt x="64643" y="353451"/>
                  </a:lnTo>
                  <a:lnTo>
                    <a:pt x="74168" y="364871"/>
                  </a:lnTo>
                  <a:lnTo>
                    <a:pt x="83693" y="353451"/>
                  </a:lnTo>
                  <a:lnTo>
                    <a:pt x="83693" y="343916"/>
                  </a:lnTo>
                  <a:lnTo>
                    <a:pt x="66801" y="343916"/>
                  </a:lnTo>
                  <a:lnTo>
                    <a:pt x="74168" y="335076"/>
                  </a:lnTo>
                  <a:lnTo>
                    <a:pt x="64643" y="323646"/>
                  </a:lnTo>
                  <a:close/>
                </a:path>
                <a:path w="148590" h="365125">
                  <a:moveTo>
                    <a:pt x="64643" y="353451"/>
                  </a:moveTo>
                  <a:lnTo>
                    <a:pt x="64643" y="355346"/>
                  </a:lnTo>
                  <a:lnTo>
                    <a:pt x="68961" y="359537"/>
                  </a:lnTo>
                  <a:lnTo>
                    <a:pt x="69719" y="359537"/>
                  </a:lnTo>
                  <a:lnTo>
                    <a:pt x="64643" y="353451"/>
                  </a:lnTo>
                  <a:close/>
                </a:path>
                <a:path w="148590" h="365125">
                  <a:moveTo>
                    <a:pt x="83693" y="353451"/>
                  </a:moveTo>
                  <a:lnTo>
                    <a:pt x="78616" y="359537"/>
                  </a:lnTo>
                  <a:lnTo>
                    <a:pt x="79375" y="359537"/>
                  </a:lnTo>
                  <a:lnTo>
                    <a:pt x="83693" y="355346"/>
                  </a:lnTo>
                  <a:lnTo>
                    <a:pt x="83693" y="353451"/>
                  </a:lnTo>
                  <a:close/>
                </a:path>
                <a:path w="148590" h="365125">
                  <a:moveTo>
                    <a:pt x="8636" y="263144"/>
                  </a:moveTo>
                  <a:lnTo>
                    <a:pt x="4572" y="266573"/>
                  </a:lnTo>
                  <a:lnTo>
                    <a:pt x="508" y="269875"/>
                  </a:lnTo>
                  <a:lnTo>
                    <a:pt x="0" y="275844"/>
                  </a:lnTo>
                  <a:lnTo>
                    <a:pt x="3301" y="279908"/>
                  </a:lnTo>
                  <a:lnTo>
                    <a:pt x="64643" y="353451"/>
                  </a:lnTo>
                  <a:lnTo>
                    <a:pt x="64643" y="323646"/>
                  </a:lnTo>
                  <a:lnTo>
                    <a:pt x="18034" y="267716"/>
                  </a:lnTo>
                  <a:lnTo>
                    <a:pt x="14605" y="263652"/>
                  </a:lnTo>
                  <a:lnTo>
                    <a:pt x="8636" y="263144"/>
                  </a:lnTo>
                  <a:close/>
                </a:path>
                <a:path w="148590" h="365125">
                  <a:moveTo>
                    <a:pt x="139700" y="263144"/>
                  </a:moveTo>
                  <a:lnTo>
                    <a:pt x="133731" y="263652"/>
                  </a:lnTo>
                  <a:lnTo>
                    <a:pt x="130301" y="267716"/>
                  </a:lnTo>
                  <a:lnTo>
                    <a:pt x="83693" y="323646"/>
                  </a:lnTo>
                  <a:lnTo>
                    <a:pt x="83693" y="353451"/>
                  </a:lnTo>
                  <a:lnTo>
                    <a:pt x="145034" y="279908"/>
                  </a:lnTo>
                  <a:lnTo>
                    <a:pt x="148336" y="275844"/>
                  </a:lnTo>
                  <a:lnTo>
                    <a:pt x="147827" y="269875"/>
                  </a:lnTo>
                  <a:lnTo>
                    <a:pt x="143764" y="266573"/>
                  </a:lnTo>
                  <a:lnTo>
                    <a:pt x="139700" y="263144"/>
                  </a:lnTo>
                  <a:close/>
                </a:path>
                <a:path w="148590" h="365125">
                  <a:moveTo>
                    <a:pt x="74168" y="335076"/>
                  </a:moveTo>
                  <a:lnTo>
                    <a:pt x="66801" y="343916"/>
                  </a:lnTo>
                  <a:lnTo>
                    <a:pt x="81534" y="343916"/>
                  </a:lnTo>
                  <a:lnTo>
                    <a:pt x="74168" y="335076"/>
                  </a:lnTo>
                  <a:close/>
                </a:path>
                <a:path w="148590" h="365125">
                  <a:moveTo>
                    <a:pt x="83693" y="323646"/>
                  </a:moveTo>
                  <a:lnTo>
                    <a:pt x="74168" y="335076"/>
                  </a:lnTo>
                  <a:lnTo>
                    <a:pt x="81534" y="343916"/>
                  </a:lnTo>
                  <a:lnTo>
                    <a:pt x="83693" y="343916"/>
                  </a:lnTo>
                  <a:lnTo>
                    <a:pt x="83693" y="323646"/>
                  </a:lnTo>
                  <a:close/>
                </a:path>
                <a:path w="148590" h="365125">
                  <a:moveTo>
                    <a:pt x="74168" y="29794"/>
                  </a:moveTo>
                  <a:lnTo>
                    <a:pt x="64643" y="41224"/>
                  </a:lnTo>
                  <a:lnTo>
                    <a:pt x="64643" y="323646"/>
                  </a:lnTo>
                  <a:lnTo>
                    <a:pt x="74168" y="335076"/>
                  </a:lnTo>
                  <a:lnTo>
                    <a:pt x="83693" y="323646"/>
                  </a:lnTo>
                  <a:lnTo>
                    <a:pt x="83693" y="41224"/>
                  </a:lnTo>
                  <a:lnTo>
                    <a:pt x="74168" y="29794"/>
                  </a:lnTo>
                  <a:close/>
                </a:path>
                <a:path w="148590" h="365125">
                  <a:moveTo>
                    <a:pt x="64643" y="11419"/>
                  </a:moveTo>
                  <a:lnTo>
                    <a:pt x="3301" y="84962"/>
                  </a:lnTo>
                  <a:lnTo>
                    <a:pt x="0" y="89027"/>
                  </a:lnTo>
                  <a:lnTo>
                    <a:pt x="508" y="94996"/>
                  </a:lnTo>
                  <a:lnTo>
                    <a:pt x="4572" y="98425"/>
                  </a:lnTo>
                  <a:lnTo>
                    <a:pt x="8636" y="101727"/>
                  </a:lnTo>
                  <a:lnTo>
                    <a:pt x="14605" y="101219"/>
                  </a:lnTo>
                  <a:lnTo>
                    <a:pt x="18034" y="97155"/>
                  </a:lnTo>
                  <a:lnTo>
                    <a:pt x="64643" y="41224"/>
                  </a:lnTo>
                  <a:lnTo>
                    <a:pt x="64643" y="11419"/>
                  </a:lnTo>
                  <a:close/>
                </a:path>
                <a:path w="148590" h="365125">
                  <a:moveTo>
                    <a:pt x="83693" y="11419"/>
                  </a:moveTo>
                  <a:lnTo>
                    <a:pt x="83693" y="41224"/>
                  </a:lnTo>
                  <a:lnTo>
                    <a:pt x="130301" y="97155"/>
                  </a:lnTo>
                  <a:lnTo>
                    <a:pt x="133731" y="101219"/>
                  </a:lnTo>
                  <a:lnTo>
                    <a:pt x="139700" y="101727"/>
                  </a:lnTo>
                  <a:lnTo>
                    <a:pt x="143764" y="98425"/>
                  </a:lnTo>
                  <a:lnTo>
                    <a:pt x="147827" y="94996"/>
                  </a:lnTo>
                  <a:lnTo>
                    <a:pt x="148336" y="89027"/>
                  </a:lnTo>
                  <a:lnTo>
                    <a:pt x="145034" y="84962"/>
                  </a:lnTo>
                  <a:lnTo>
                    <a:pt x="83693" y="11419"/>
                  </a:lnTo>
                  <a:close/>
                </a:path>
                <a:path w="148590" h="365125">
                  <a:moveTo>
                    <a:pt x="74168" y="0"/>
                  </a:moveTo>
                  <a:lnTo>
                    <a:pt x="64643" y="11419"/>
                  </a:lnTo>
                  <a:lnTo>
                    <a:pt x="64643" y="41224"/>
                  </a:lnTo>
                  <a:lnTo>
                    <a:pt x="74168" y="29794"/>
                  </a:lnTo>
                  <a:lnTo>
                    <a:pt x="66801" y="20955"/>
                  </a:lnTo>
                  <a:lnTo>
                    <a:pt x="83693" y="20955"/>
                  </a:lnTo>
                  <a:lnTo>
                    <a:pt x="83693" y="11419"/>
                  </a:lnTo>
                  <a:lnTo>
                    <a:pt x="74168" y="0"/>
                  </a:lnTo>
                  <a:close/>
                </a:path>
                <a:path w="148590" h="365125">
                  <a:moveTo>
                    <a:pt x="83693" y="20955"/>
                  </a:moveTo>
                  <a:lnTo>
                    <a:pt x="81534" y="20955"/>
                  </a:lnTo>
                  <a:lnTo>
                    <a:pt x="74168" y="29794"/>
                  </a:lnTo>
                  <a:lnTo>
                    <a:pt x="83693" y="41224"/>
                  </a:lnTo>
                  <a:lnTo>
                    <a:pt x="83693" y="20955"/>
                  </a:lnTo>
                  <a:close/>
                </a:path>
                <a:path w="148590" h="365125">
                  <a:moveTo>
                    <a:pt x="81534" y="20955"/>
                  </a:moveTo>
                  <a:lnTo>
                    <a:pt x="66801" y="20955"/>
                  </a:lnTo>
                  <a:lnTo>
                    <a:pt x="74168" y="29794"/>
                  </a:lnTo>
                  <a:lnTo>
                    <a:pt x="81534" y="20955"/>
                  </a:lnTo>
                  <a:close/>
                </a:path>
                <a:path w="148590" h="365125">
                  <a:moveTo>
                    <a:pt x="69719" y="5334"/>
                  </a:moveTo>
                  <a:lnTo>
                    <a:pt x="68961" y="5334"/>
                  </a:lnTo>
                  <a:lnTo>
                    <a:pt x="64643" y="9652"/>
                  </a:lnTo>
                  <a:lnTo>
                    <a:pt x="64643" y="11419"/>
                  </a:lnTo>
                  <a:lnTo>
                    <a:pt x="69719" y="5334"/>
                  </a:lnTo>
                  <a:close/>
                </a:path>
                <a:path w="148590" h="365125">
                  <a:moveTo>
                    <a:pt x="79375" y="5334"/>
                  </a:moveTo>
                  <a:lnTo>
                    <a:pt x="78616" y="5334"/>
                  </a:lnTo>
                  <a:lnTo>
                    <a:pt x="83693" y="11419"/>
                  </a:lnTo>
                  <a:lnTo>
                    <a:pt x="83693" y="9652"/>
                  </a:lnTo>
                  <a:lnTo>
                    <a:pt x="79375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753861" y="2100833"/>
              <a:ext cx="2687320" cy="287020"/>
            </a:xfrm>
            <a:custGeom>
              <a:avLst/>
              <a:gdLst/>
              <a:ahLst/>
              <a:cxnLst/>
              <a:rect l="l" t="t" r="r" b="b"/>
              <a:pathLst>
                <a:path w="2687320" h="287019">
                  <a:moveTo>
                    <a:pt x="2686812" y="0"/>
                  </a:moveTo>
                  <a:lnTo>
                    <a:pt x="2686812" y="111525"/>
                  </a:lnTo>
                  <a:lnTo>
                    <a:pt x="2686812" y="202596"/>
                  </a:lnTo>
                  <a:lnTo>
                    <a:pt x="2686812" y="263997"/>
                  </a:lnTo>
                  <a:lnTo>
                    <a:pt x="2686812" y="286512"/>
                  </a:lnTo>
                  <a:lnTo>
                    <a:pt x="0" y="286512"/>
                  </a:lnTo>
                  <a:lnTo>
                    <a:pt x="0" y="263997"/>
                  </a:lnTo>
                  <a:lnTo>
                    <a:pt x="0" y="202596"/>
                  </a:lnTo>
                  <a:lnTo>
                    <a:pt x="0" y="111525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AA8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6517385" y="5021960"/>
            <a:ext cx="1164590" cy="529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8415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100" spc="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5" b="1">
                <a:solidFill>
                  <a:srgbClr val="FFFFFF"/>
                </a:solidFill>
                <a:latin typeface="Trebuchet MS"/>
                <a:cs typeface="Trebuchet MS"/>
              </a:rPr>
              <a:t>S3 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data lake</a:t>
            </a:r>
            <a:r>
              <a:rPr dirty="0" sz="1100" spc="-10" b="1">
                <a:solidFill>
                  <a:srgbClr val="FFFFFF"/>
                </a:solidFill>
                <a:latin typeface="Trebuchet MS"/>
                <a:cs typeface="Trebuchet MS"/>
              </a:rPr>
              <a:t> storage</a:t>
            </a:r>
            <a:endParaRPr sz="1100">
              <a:latin typeface="Trebuchet MS"/>
              <a:cs typeface="Trebuchet MS"/>
            </a:endParaRPr>
          </a:p>
          <a:p>
            <a:pPr marL="386080">
              <a:lnSpc>
                <a:spcPct val="100000"/>
              </a:lnSpc>
              <a:spcBef>
                <a:spcPts val="5"/>
              </a:spcBef>
            </a:pP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LOB</a:t>
            </a:r>
            <a:r>
              <a:rPr dirty="0" sz="1100" spc="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999479" y="1944751"/>
            <a:ext cx="64135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BI</a:t>
            </a:r>
            <a:r>
              <a:rPr dirty="0" sz="11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reports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828281" y="1944751"/>
            <a:ext cx="54419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77AC41"/>
                </a:solidFill>
                <a:latin typeface="Trebuchet MS"/>
                <a:cs typeface="Trebuchet MS"/>
              </a:rPr>
              <a:t>Amazon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763386" y="2112391"/>
            <a:ext cx="266827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762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77AC41"/>
                </a:solidFill>
                <a:latin typeface="Trebuchet MS"/>
                <a:cs typeface="Trebuchet MS"/>
              </a:rPr>
              <a:t>Athena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555230" y="1944751"/>
            <a:ext cx="65214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Notebook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642870" y="2437638"/>
            <a:ext cx="4529455" cy="3675379"/>
            <a:chOff x="2642870" y="2437638"/>
            <a:chExt cx="4529455" cy="3675379"/>
          </a:xfrm>
        </p:grpSpPr>
        <p:sp>
          <p:nvSpPr>
            <p:cNvPr id="21" name="object 21" descr=""/>
            <p:cNvSpPr/>
            <p:nvPr/>
          </p:nvSpPr>
          <p:spPr>
            <a:xfrm>
              <a:off x="7023861" y="2437638"/>
              <a:ext cx="148590" cy="412115"/>
            </a:xfrm>
            <a:custGeom>
              <a:avLst/>
              <a:gdLst/>
              <a:ahLst/>
              <a:cxnLst/>
              <a:rect l="l" t="t" r="r" b="b"/>
              <a:pathLst>
                <a:path w="148590" h="412114">
                  <a:moveTo>
                    <a:pt x="64643" y="370509"/>
                  </a:moveTo>
                  <a:lnTo>
                    <a:pt x="64643" y="400314"/>
                  </a:lnTo>
                  <a:lnTo>
                    <a:pt x="74168" y="411734"/>
                  </a:lnTo>
                  <a:lnTo>
                    <a:pt x="83693" y="400314"/>
                  </a:lnTo>
                  <a:lnTo>
                    <a:pt x="83693" y="390778"/>
                  </a:lnTo>
                  <a:lnTo>
                    <a:pt x="66802" y="390778"/>
                  </a:lnTo>
                  <a:lnTo>
                    <a:pt x="74168" y="381939"/>
                  </a:lnTo>
                  <a:lnTo>
                    <a:pt x="64643" y="370509"/>
                  </a:lnTo>
                  <a:close/>
                </a:path>
                <a:path w="148590" h="412114">
                  <a:moveTo>
                    <a:pt x="64643" y="400314"/>
                  </a:moveTo>
                  <a:lnTo>
                    <a:pt x="64643" y="402082"/>
                  </a:lnTo>
                  <a:lnTo>
                    <a:pt x="68961" y="406400"/>
                  </a:lnTo>
                  <a:lnTo>
                    <a:pt x="69719" y="406400"/>
                  </a:lnTo>
                  <a:lnTo>
                    <a:pt x="64643" y="400314"/>
                  </a:lnTo>
                  <a:close/>
                </a:path>
                <a:path w="148590" h="412114">
                  <a:moveTo>
                    <a:pt x="83693" y="400314"/>
                  </a:moveTo>
                  <a:lnTo>
                    <a:pt x="78616" y="406400"/>
                  </a:lnTo>
                  <a:lnTo>
                    <a:pt x="79375" y="406400"/>
                  </a:lnTo>
                  <a:lnTo>
                    <a:pt x="83693" y="402082"/>
                  </a:lnTo>
                  <a:lnTo>
                    <a:pt x="83693" y="400314"/>
                  </a:lnTo>
                  <a:close/>
                </a:path>
                <a:path w="148590" h="412114">
                  <a:moveTo>
                    <a:pt x="8636" y="310007"/>
                  </a:moveTo>
                  <a:lnTo>
                    <a:pt x="4572" y="313309"/>
                  </a:lnTo>
                  <a:lnTo>
                    <a:pt x="508" y="316738"/>
                  </a:lnTo>
                  <a:lnTo>
                    <a:pt x="0" y="322707"/>
                  </a:lnTo>
                  <a:lnTo>
                    <a:pt x="3302" y="326771"/>
                  </a:lnTo>
                  <a:lnTo>
                    <a:pt x="64643" y="400314"/>
                  </a:lnTo>
                  <a:lnTo>
                    <a:pt x="64643" y="370509"/>
                  </a:lnTo>
                  <a:lnTo>
                    <a:pt x="18034" y="314578"/>
                  </a:lnTo>
                  <a:lnTo>
                    <a:pt x="14605" y="310514"/>
                  </a:lnTo>
                  <a:lnTo>
                    <a:pt x="8636" y="310007"/>
                  </a:lnTo>
                  <a:close/>
                </a:path>
                <a:path w="148590" h="412114">
                  <a:moveTo>
                    <a:pt x="139700" y="310007"/>
                  </a:moveTo>
                  <a:lnTo>
                    <a:pt x="133731" y="310514"/>
                  </a:lnTo>
                  <a:lnTo>
                    <a:pt x="130302" y="314578"/>
                  </a:lnTo>
                  <a:lnTo>
                    <a:pt x="83693" y="370509"/>
                  </a:lnTo>
                  <a:lnTo>
                    <a:pt x="83693" y="400314"/>
                  </a:lnTo>
                  <a:lnTo>
                    <a:pt x="145034" y="326771"/>
                  </a:lnTo>
                  <a:lnTo>
                    <a:pt x="148336" y="322707"/>
                  </a:lnTo>
                  <a:lnTo>
                    <a:pt x="147828" y="316738"/>
                  </a:lnTo>
                  <a:lnTo>
                    <a:pt x="143764" y="313309"/>
                  </a:lnTo>
                  <a:lnTo>
                    <a:pt x="139700" y="310007"/>
                  </a:lnTo>
                  <a:close/>
                </a:path>
                <a:path w="148590" h="412114">
                  <a:moveTo>
                    <a:pt x="74168" y="381939"/>
                  </a:moveTo>
                  <a:lnTo>
                    <a:pt x="66802" y="390778"/>
                  </a:lnTo>
                  <a:lnTo>
                    <a:pt x="81534" y="390778"/>
                  </a:lnTo>
                  <a:lnTo>
                    <a:pt x="74168" y="381939"/>
                  </a:lnTo>
                  <a:close/>
                </a:path>
                <a:path w="148590" h="412114">
                  <a:moveTo>
                    <a:pt x="83693" y="370509"/>
                  </a:moveTo>
                  <a:lnTo>
                    <a:pt x="74168" y="381939"/>
                  </a:lnTo>
                  <a:lnTo>
                    <a:pt x="81534" y="390778"/>
                  </a:lnTo>
                  <a:lnTo>
                    <a:pt x="83693" y="390778"/>
                  </a:lnTo>
                  <a:lnTo>
                    <a:pt x="83693" y="370509"/>
                  </a:lnTo>
                  <a:close/>
                </a:path>
                <a:path w="148590" h="412114">
                  <a:moveTo>
                    <a:pt x="74168" y="29794"/>
                  </a:moveTo>
                  <a:lnTo>
                    <a:pt x="64643" y="41224"/>
                  </a:lnTo>
                  <a:lnTo>
                    <a:pt x="64643" y="370509"/>
                  </a:lnTo>
                  <a:lnTo>
                    <a:pt x="74168" y="381939"/>
                  </a:lnTo>
                  <a:lnTo>
                    <a:pt x="83693" y="370509"/>
                  </a:lnTo>
                  <a:lnTo>
                    <a:pt x="83693" y="41224"/>
                  </a:lnTo>
                  <a:lnTo>
                    <a:pt x="74168" y="29794"/>
                  </a:lnTo>
                  <a:close/>
                </a:path>
                <a:path w="148590" h="412114">
                  <a:moveTo>
                    <a:pt x="64643" y="11419"/>
                  </a:moveTo>
                  <a:lnTo>
                    <a:pt x="3302" y="84962"/>
                  </a:lnTo>
                  <a:lnTo>
                    <a:pt x="0" y="89026"/>
                  </a:lnTo>
                  <a:lnTo>
                    <a:pt x="508" y="94996"/>
                  </a:lnTo>
                  <a:lnTo>
                    <a:pt x="4572" y="98425"/>
                  </a:lnTo>
                  <a:lnTo>
                    <a:pt x="8636" y="101726"/>
                  </a:lnTo>
                  <a:lnTo>
                    <a:pt x="14605" y="101219"/>
                  </a:lnTo>
                  <a:lnTo>
                    <a:pt x="18034" y="97154"/>
                  </a:lnTo>
                  <a:lnTo>
                    <a:pt x="64643" y="41224"/>
                  </a:lnTo>
                  <a:lnTo>
                    <a:pt x="64643" y="11419"/>
                  </a:lnTo>
                  <a:close/>
                </a:path>
                <a:path w="148590" h="412114">
                  <a:moveTo>
                    <a:pt x="83693" y="11419"/>
                  </a:moveTo>
                  <a:lnTo>
                    <a:pt x="83693" y="41224"/>
                  </a:lnTo>
                  <a:lnTo>
                    <a:pt x="130302" y="97154"/>
                  </a:lnTo>
                  <a:lnTo>
                    <a:pt x="133731" y="101219"/>
                  </a:lnTo>
                  <a:lnTo>
                    <a:pt x="139700" y="101726"/>
                  </a:lnTo>
                  <a:lnTo>
                    <a:pt x="143764" y="98425"/>
                  </a:lnTo>
                  <a:lnTo>
                    <a:pt x="147828" y="94996"/>
                  </a:lnTo>
                  <a:lnTo>
                    <a:pt x="148336" y="89026"/>
                  </a:lnTo>
                  <a:lnTo>
                    <a:pt x="145034" y="84962"/>
                  </a:lnTo>
                  <a:lnTo>
                    <a:pt x="83693" y="11419"/>
                  </a:lnTo>
                  <a:close/>
                </a:path>
                <a:path w="148590" h="412114">
                  <a:moveTo>
                    <a:pt x="74168" y="0"/>
                  </a:moveTo>
                  <a:lnTo>
                    <a:pt x="64643" y="11419"/>
                  </a:lnTo>
                  <a:lnTo>
                    <a:pt x="64643" y="41224"/>
                  </a:lnTo>
                  <a:lnTo>
                    <a:pt x="74168" y="29794"/>
                  </a:lnTo>
                  <a:lnTo>
                    <a:pt x="66802" y="20954"/>
                  </a:lnTo>
                  <a:lnTo>
                    <a:pt x="83693" y="20954"/>
                  </a:lnTo>
                  <a:lnTo>
                    <a:pt x="83693" y="11419"/>
                  </a:lnTo>
                  <a:lnTo>
                    <a:pt x="74168" y="0"/>
                  </a:lnTo>
                  <a:close/>
                </a:path>
                <a:path w="148590" h="412114">
                  <a:moveTo>
                    <a:pt x="83693" y="20954"/>
                  </a:moveTo>
                  <a:lnTo>
                    <a:pt x="81534" y="20954"/>
                  </a:lnTo>
                  <a:lnTo>
                    <a:pt x="74168" y="29794"/>
                  </a:lnTo>
                  <a:lnTo>
                    <a:pt x="83693" y="41224"/>
                  </a:lnTo>
                  <a:lnTo>
                    <a:pt x="83693" y="20954"/>
                  </a:lnTo>
                  <a:close/>
                </a:path>
                <a:path w="148590" h="412114">
                  <a:moveTo>
                    <a:pt x="81534" y="20954"/>
                  </a:moveTo>
                  <a:lnTo>
                    <a:pt x="66802" y="20954"/>
                  </a:lnTo>
                  <a:lnTo>
                    <a:pt x="74168" y="29794"/>
                  </a:lnTo>
                  <a:lnTo>
                    <a:pt x="81534" y="20954"/>
                  </a:lnTo>
                  <a:close/>
                </a:path>
                <a:path w="148590" h="412114">
                  <a:moveTo>
                    <a:pt x="69719" y="5334"/>
                  </a:moveTo>
                  <a:lnTo>
                    <a:pt x="68961" y="5334"/>
                  </a:lnTo>
                  <a:lnTo>
                    <a:pt x="64643" y="9651"/>
                  </a:lnTo>
                  <a:lnTo>
                    <a:pt x="64643" y="11419"/>
                  </a:lnTo>
                  <a:lnTo>
                    <a:pt x="69719" y="5334"/>
                  </a:lnTo>
                  <a:close/>
                </a:path>
                <a:path w="148590" h="412114">
                  <a:moveTo>
                    <a:pt x="79375" y="5334"/>
                  </a:moveTo>
                  <a:lnTo>
                    <a:pt x="78616" y="5334"/>
                  </a:lnTo>
                  <a:lnTo>
                    <a:pt x="83693" y="11419"/>
                  </a:lnTo>
                  <a:lnTo>
                    <a:pt x="83693" y="9651"/>
                  </a:lnTo>
                  <a:lnTo>
                    <a:pt x="79375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1885" y="4915827"/>
              <a:ext cx="2195853" cy="1123188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2655570" y="3918966"/>
              <a:ext cx="2205355" cy="2181225"/>
            </a:xfrm>
            <a:custGeom>
              <a:avLst/>
              <a:gdLst/>
              <a:ahLst/>
              <a:cxnLst/>
              <a:rect l="l" t="t" r="r" b="b"/>
              <a:pathLst>
                <a:path w="2205354" h="2181225">
                  <a:moveTo>
                    <a:pt x="12192" y="962532"/>
                  </a:moveTo>
                  <a:lnTo>
                    <a:pt x="89652" y="982430"/>
                  </a:lnTo>
                  <a:lnTo>
                    <a:pt x="129428" y="992647"/>
                  </a:lnTo>
                  <a:lnTo>
                    <a:pt x="144083" y="996412"/>
                  </a:lnTo>
                  <a:lnTo>
                    <a:pt x="146177" y="996949"/>
                  </a:lnTo>
                  <a:lnTo>
                    <a:pt x="194251" y="1007933"/>
                  </a:lnTo>
                  <a:lnTo>
                    <a:pt x="242814" y="1017086"/>
                  </a:lnTo>
                  <a:lnTo>
                    <a:pt x="291777" y="1024409"/>
                  </a:lnTo>
                  <a:lnTo>
                    <a:pt x="341050" y="1029900"/>
                  </a:lnTo>
                  <a:lnTo>
                    <a:pt x="390545" y="1033562"/>
                  </a:lnTo>
                  <a:lnTo>
                    <a:pt x="440174" y="1035392"/>
                  </a:lnTo>
                  <a:lnTo>
                    <a:pt x="489846" y="1035392"/>
                  </a:lnTo>
                  <a:lnTo>
                    <a:pt x="539475" y="1033562"/>
                  </a:lnTo>
                  <a:lnTo>
                    <a:pt x="588970" y="1029900"/>
                  </a:lnTo>
                  <a:lnTo>
                    <a:pt x="638243" y="1024409"/>
                  </a:lnTo>
                  <a:lnTo>
                    <a:pt x="687206" y="1017086"/>
                  </a:lnTo>
                  <a:lnTo>
                    <a:pt x="735769" y="1007933"/>
                  </a:lnTo>
                  <a:lnTo>
                    <a:pt x="783844" y="996949"/>
                  </a:lnTo>
                  <a:lnTo>
                    <a:pt x="831916" y="985208"/>
                  </a:lnTo>
                  <a:lnTo>
                    <a:pt x="880473" y="975424"/>
                  </a:lnTo>
                  <a:lnTo>
                    <a:pt x="929426" y="967597"/>
                  </a:lnTo>
                  <a:lnTo>
                    <a:pt x="978688" y="961726"/>
                  </a:lnTo>
                  <a:lnTo>
                    <a:pt x="1028170" y="957812"/>
                  </a:lnTo>
                  <a:lnTo>
                    <a:pt x="1077784" y="955856"/>
                  </a:lnTo>
                  <a:lnTo>
                    <a:pt x="1127443" y="955856"/>
                  </a:lnTo>
                  <a:lnTo>
                    <a:pt x="1177057" y="957812"/>
                  </a:lnTo>
                  <a:lnTo>
                    <a:pt x="1226539" y="961726"/>
                  </a:lnTo>
                  <a:lnTo>
                    <a:pt x="1275801" y="967597"/>
                  </a:lnTo>
                  <a:lnTo>
                    <a:pt x="1324754" y="975424"/>
                  </a:lnTo>
                  <a:lnTo>
                    <a:pt x="1373311" y="985208"/>
                  </a:lnTo>
                  <a:lnTo>
                    <a:pt x="1421383" y="996949"/>
                  </a:lnTo>
                  <a:lnTo>
                    <a:pt x="1470257" y="1007933"/>
                  </a:lnTo>
                  <a:lnTo>
                    <a:pt x="1519364" y="1017086"/>
                  </a:lnTo>
                  <a:lnTo>
                    <a:pt x="1568648" y="1024409"/>
                  </a:lnTo>
                  <a:lnTo>
                    <a:pt x="1618055" y="1029900"/>
                  </a:lnTo>
                  <a:lnTo>
                    <a:pt x="1667528" y="1033562"/>
                  </a:lnTo>
                  <a:lnTo>
                    <a:pt x="1717012" y="1035392"/>
                  </a:lnTo>
                  <a:lnTo>
                    <a:pt x="1766452" y="1035392"/>
                  </a:lnTo>
                  <a:lnTo>
                    <a:pt x="1815792" y="1033562"/>
                  </a:lnTo>
                  <a:lnTo>
                    <a:pt x="1864976" y="1029900"/>
                  </a:lnTo>
                  <a:lnTo>
                    <a:pt x="1913950" y="1024409"/>
                  </a:lnTo>
                  <a:lnTo>
                    <a:pt x="1962657" y="1017086"/>
                  </a:lnTo>
                  <a:lnTo>
                    <a:pt x="2011042" y="1007933"/>
                  </a:lnTo>
                  <a:lnTo>
                    <a:pt x="2059051" y="996949"/>
                  </a:lnTo>
                  <a:lnTo>
                    <a:pt x="2136511" y="977052"/>
                  </a:lnTo>
                  <a:lnTo>
                    <a:pt x="2176287" y="966835"/>
                  </a:lnTo>
                  <a:lnTo>
                    <a:pt x="2190942" y="963070"/>
                  </a:lnTo>
                  <a:lnTo>
                    <a:pt x="2193035" y="962532"/>
                  </a:lnTo>
                </a:path>
                <a:path w="2205354" h="2181225">
                  <a:moveTo>
                    <a:pt x="0" y="1090421"/>
                  </a:moveTo>
                  <a:lnTo>
                    <a:pt x="1018" y="1043120"/>
                  </a:lnTo>
                  <a:lnTo>
                    <a:pt x="4047" y="996334"/>
                  </a:lnTo>
                  <a:lnTo>
                    <a:pt x="9044" y="950104"/>
                  </a:lnTo>
                  <a:lnTo>
                    <a:pt x="15968" y="904470"/>
                  </a:lnTo>
                  <a:lnTo>
                    <a:pt x="24777" y="859473"/>
                  </a:lnTo>
                  <a:lnTo>
                    <a:pt x="35431" y="815155"/>
                  </a:lnTo>
                  <a:lnTo>
                    <a:pt x="47888" y="771557"/>
                  </a:lnTo>
                  <a:lnTo>
                    <a:pt x="62107" y="728718"/>
                  </a:lnTo>
                  <a:lnTo>
                    <a:pt x="78046" y="686681"/>
                  </a:lnTo>
                  <a:lnTo>
                    <a:pt x="95663" y="645486"/>
                  </a:lnTo>
                  <a:lnTo>
                    <a:pt x="114918" y="605174"/>
                  </a:lnTo>
                  <a:lnTo>
                    <a:pt x="135770" y="565785"/>
                  </a:lnTo>
                  <a:lnTo>
                    <a:pt x="158176" y="527362"/>
                  </a:lnTo>
                  <a:lnTo>
                    <a:pt x="182095" y="489944"/>
                  </a:lnTo>
                  <a:lnTo>
                    <a:pt x="207486" y="453573"/>
                  </a:lnTo>
                  <a:lnTo>
                    <a:pt x="234308" y="418289"/>
                  </a:lnTo>
                  <a:lnTo>
                    <a:pt x="262520" y="384134"/>
                  </a:lnTo>
                  <a:lnTo>
                    <a:pt x="292079" y="351148"/>
                  </a:lnTo>
                  <a:lnTo>
                    <a:pt x="322945" y="319373"/>
                  </a:lnTo>
                  <a:lnTo>
                    <a:pt x="355076" y="288848"/>
                  </a:lnTo>
                  <a:lnTo>
                    <a:pt x="388430" y="259616"/>
                  </a:lnTo>
                  <a:lnTo>
                    <a:pt x="422967" y="231717"/>
                  </a:lnTo>
                  <a:lnTo>
                    <a:pt x="458645" y="205191"/>
                  </a:lnTo>
                  <a:lnTo>
                    <a:pt x="495423" y="180081"/>
                  </a:lnTo>
                  <a:lnTo>
                    <a:pt x="533259" y="156426"/>
                  </a:lnTo>
                  <a:lnTo>
                    <a:pt x="572113" y="134268"/>
                  </a:lnTo>
                  <a:lnTo>
                    <a:pt x="611941" y="113647"/>
                  </a:lnTo>
                  <a:lnTo>
                    <a:pt x="652704" y="94605"/>
                  </a:lnTo>
                  <a:lnTo>
                    <a:pt x="694360" y="77182"/>
                  </a:lnTo>
                  <a:lnTo>
                    <a:pt x="736867" y="61420"/>
                  </a:lnTo>
                  <a:lnTo>
                    <a:pt x="780184" y="47359"/>
                  </a:lnTo>
                  <a:lnTo>
                    <a:pt x="824270" y="35039"/>
                  </a:lnTo>
                  <a:lnTo>
                    <a:pt x="869084" y="24503"/>
                  </a:lnTo>
                  <a:lnTo>
                    <a:pt x="914583" y="15791"/>
                  </a:lnTo>
                  <a:lnTo>
                    <a:pt x="960727" y="8944"/>
                  </a:lnTo>
                  <a:lnTo>
                    <a:pt x="1007475" y="4002"/>
                  </a:lnTo>
                  <a:lnTo>
                    <a:pt x="1054784" y="1007"/>
                  </a:lnTo>
                  <a:lnTo>
                    <a:pt x="1102614" y="0"/>
                  </a:lnTo>
                  <a:lnTo>
                    <a:pt x="1150443" y="1007"/>
                  </a:lnTo>
                  <a:lnTo>
                    <a:pt x="1197752" y="4002"/>
                  </a:lnTo>
                  <a:lnTo>
                    <a:pt x="1244500" y="8944"/>
                  </a:lnTo>
                  <a:lnTo>
                    <a:pt x="1290644" y="15791"/>
                  </a:lnTo>
                  <a:lnTo>
                    <a:pt x="1336143" y="24503"/>
                  </a:lnTo>
                  <a:lnTo>
                    <a:pt x="1380957" y="35039"/>
                  </a:lnTo>
                  <a:lnTo>
                    <a:pt x="1425043" y="47359"/>
                  </a:lnTo>
                  <a:lnTo>
                    <a:pt x="1468360" y="61420"/>
                  </a:lnTo>
                  <a:lnTo>
                    <a:pt x="1510867" y="77182"/>
                  </a:lnTo>
                  <a:lnTo>
                    <a:pt x="1552523" y="94605"/>
                  </a:lnTo>
                  <a:lnTo>
                    <a:pt x="1593286" y="113647"/>
                  </a:lnTo>
                  <a:lnTo>
                    <a:pt x="1633114" y="134268"/>
                  </a:lnTo>
                  <a:lnTo>
                    <a:pt x="1671968" y="156426"/>
                  </a:lnTo>
                  <a:lnTo>
                    <a:pt x="1709804" y="180081"/>
                  </a:lnTo>
                  <a:lnTo>
                    <a:pt x="1746582" y="205191"/>
                  </a:lnTo>
                  <a:lnTo>
                    <a:pt x="1782260" y="231717"/>
                  </a:lnTo>
                  <a:lnTo>
                    <a:pt x="1816797" y="259616"/>
                  </a:lnTo>
                  <a:lnTo>
                    <a:pt x="1850151" y="288848"/>
                  </a:lnTo>
                  <a:lnTo>
                    <a:pt x="1882282" y="319373"/>
                  </a:lnTo>
                  <a:lnTo>
                    <a:pt x="1913148" y="351148"/>
                  </a:lnTo>
                  <a:lnTo>
                    <a:pt x="1942707" y="384134"/>
                  </a:lnTo>
                  <a:lnTo>
                    <a:pt x="1970919" y="418289"/>
                  </a:lnTo>
                  <a:lnTo>
                    <a:pt x="1997741" y="453573"/>
                  </a:lnTo>
                  <a:lnTo>
                    <a:pt x="2023132" y="489944"/>
                  </a:lnTo>
                  <a:lnTo>
                    <a:pt x="2047051" y="527362"/>
                  </a:lnTo>
                  <a:lnTo>
                    <a:pt x="2069457" y="565785"/>
                  </a:lnTo>
                  <a:lnTo>
                    <a:pt x="2090309" y="605174"/>
                  </a:lnTo>
                  <a:lnTo>
                    <a:pt x="2109564" y="645486"/>
                  </a:lnTo>
                  <a:lnTo>
                    <a:pt x="2127181" y="686681"/>
                  </a:lnTo>
                  <a:lnTo>
                    <a:pt x="2143120" y="728718"/>
                  </a:lnTo>
                  <a:lnTo>
                    <a:pt x="2157339" y="771557"/>
                  </a:lnTo>
                  <a:lnTo>
                    <a:pt x="2169796" y="815155"/>
                  </a:lnTo>
                  <a:lnTo>
                    <a:pt x="2180450" y="859473"/>
                  </a:lnTo>
                  <a:lnTo>
                    <a:pt x="2189259" y="904470"/>
                  </a:lnTo>
                  <a:lnTo>
                    <a:pt x="2196183" y="950104"/>
                  </a:lnTo>
                  <a:lnTo>
                    <a:pt x="2201180" y="996334"/>
                  </a:lnTo>
                  <a:lnTo>
                    <a:pt x="2204209" y="1043120"/>
                  </a:lnTo>
                  <a:lnTo>
                    <a:pt x="2205228" y="1090421"/>
                  </a:lnTo>
                  <a:lnTo>
                    <a:pt x="2204209" y="1137722"/>
                  </a:lnTo>
                  <a:lnTo>
                    <a:pt x="2201180" y="1184507"/>
                  </a:lnTo>
                  <a:lnTo>
                    <a:pt x="2196183" y="1230737"/>
                  </a:lnTo>
                  <a:lnTo>
                    <a:pt x="2189259" y="1276370"/>
                  </a:lnTo>
                  <a:lnTo>
                    <a:pt x="2180450" y="1321366"/>
                  </a:lnTo>
                  <a:lnTo>
                    <a:pt x="2169796" y="1365683"/>
                  </a:lnTo>
                  <a:lnTo>
                    <a:pt x="2157339" y="1409282"/>
                  </a:lnTo>
                  <a:lnTo>
                    <a:pt x="2143120" y="1452120"/>
                  </a:lnTo>
                  <a:lnTo>
                    <a:pt x="2127181" y="1494157"/>
                  </a:lnTo>
                  <a:lnTo>
                    <a:pt x="2109564" y="1535352"/>
                  </a:lnTo>
                  <a:lnTo>
                    <a:pt x="2090309" y="1575664"/>
                  </a:lnTo>
                  <a:lnTo>
                    <a:pt x="2069457" y="1615052"/>
                  </a:lnTo>
                  <a:lnTo>
                    <a:pt x="2047051" y="1653476"/>
                  </a:lnTo>
                  <a:lnTo>
                    <a:pt x="2023132" y="1690893"/>
                  </a:lnTo>
                  <a:lnTo>
                    <a:pt x="1997741" y="1727265"/>
                  </a:lnTo>
                  <a:lnTo>
                    <a:pt x="1970919" y="1762548"/>
                  </a:lnTo>
                  <a:lnTo>
                    <a:pt x="1942707" y="1796704"/>
                  </a:lnTo>
                  <a:lnTo>
                    <a:pt x="1913148" y="1829690"/>
                  </a:lnTo>
                  <a:lnTo>
                    <a:pt x="1882282" y="1861465"/>
                  </a:lnTo>
                  <a:lnTo>
                    <a:pt x="1850151" y="1891990"/>
                  </a:lnTo>
                  <a:lnTo>
                    <a:pt x="1816797" y="1921223"/>
                  </a:lnTo>
                  <a:lnTo>
                    <a:pt x="1782260" y="1949122"/>
                  </a:lnTo>
                  <a:lnTo>
                    <a:pt x="1746582" y="1975648"/>
                  </a:lnTo>
                  <a:lnTo>
                    <a:pt x="1709804" y="2000759"/>
                  </a:lnTo>
                  <a:lnTo>
                    <a:pt x="1671968" y="2024414"/>
                  </a:lnTo>
                  <a:lnTo>
                    <a:pt x="1633114" y="2046572"/>
                  </a:lnTo>
                  <a:lnTo>
                    <a:pt x="1593286" y="2067193"/>
                  </a:lnTo>
                  <a:lnTo>
                    <a:pt x="1552523" y="2086236"/>
                  </a:lnTo>
                  <a:lnTo>
                    <a:pt x="1510867" y="2103659"/>
                  </a:lnTo>
                  <a:lnTo>
                    <a:pt x="1468360" y="2119422"/>
                  </a:lnTo>
                  <a:lnTo>
                    <a:pt x="1425043" y="2133483"/>
                  </a:lnTo>
                  <a:lnTo>
                    <a:pt x="1380957" y="2145803"/>
                  </a:lnTo>
                  <a:lnTo>
                    <a:pt x="1336143" y="2156339"/>
                  </a:lnTo>
                  <a:lnTo>
                    <a:pt x="1290644" y="2165052"/>
                  </a:lnTo>
                  <a:lnTo>
                    <a:pt x="1244500" y="2171899"/>
                  </a:lnTo>
                  <a:lnTo>
                    <a:pt x="1197752" y="2176841"/>
                  </a:lnTo>
                  <a:lnTo>
                    <a:pt x="1150443" y="2179836"/>
                  </a:lnTo>
                  <a:lnTo>
                    <a:pt x="1102614" y="2180843"/>
                  </a:lnTo>
                  <a:lnTo>
                    <a:pt x="1054784" y="2179836"/>
                  </a:lnTo>
                  <a:lnTo>
                    <a:pt x="1007475" y="2176841"/>
                  </a:lnTo>
                  <a:lnTo>
                    <a:pt x="960727" y="2171899"/>
                  </a:lnTo>
                  <a:lnTo>
                    <a:pt x="914583" y="2165052"/>
                  </a:lnTo>
                  <a:lnTo>
                    <a:pt x="869084" y="2156339"/>
                  </a:lnTo>
                  <a:lnTo>
                    <a:pt x="824270" y="2145803"/>
                  </a:lnTo>
                  <a:lnTo>
                    <a:pt x="780184" y="2133483"/>
                  </a:lnTo>
                  <a:lnTo>
                    <a:pt x="736867" y="2119422"/>
                  </a:lnTo>
                  <a:lnTo>
                    <a:pt x="694360" y="2103659"/>
                  </a:lnTo>
                  <a:lnTo>
                    <a:pt x="652704" y="2086236"/>
                  </a:lnTo>
                  <a:lnTo>
                    <a:pt x="611941" y="2067193"/>
                  </a:lnTo>
                  <a:lnTo>
                    <a:pt x="572113" y="2046572"/>
                  </a:lnTo>
                  <a:lnTo>
                    <a:pt x="533259" y="2024414"/>
                  </a:lnTo>
                  <a:lnTo>
                    <a:pt x="495423" y="2000759"/>
                  </a:lnTo>
                  <a:lnTo>
                    <a:pt x="458645" y="1975648"/>
                  </a:lnTo>
                  <a:lnTo>
                    <a:pt x="422967" y="1949122"/>
                  </a:lnTo>
                  <a:lnTo>
                    <a:pt x="388430" y="1921223"/>
                  </a:lnTo>
                  <a:lnTo>
                    <a:pt x="355076" y="1891990"/>
                  </a:lnTo>
                  <a:lnTo>
                    <a:pt x="322945" y="1861465"/>
                  </a:lnTo>
                  <a:lnTo>
                    <a:pt x="292079" y="1829690"/>
                  </a:lnTo>
                  <a:lnTo>
                    <a:pt x="262520" y="1796704"/>
                  </a:lnTo>
                  <a:lnTo>
                    <a:pt x="234308" y="1762548"/>
                  </a:lnTo>
                  <a:lnTo>
                    <a:pt x="207486" y="1727265"/>
                  </a:lnTo>
                  <a:lnTo>
                    <a:pt x="182095" y="1690893"/>
                  </a:lnTo>
                  <a:lnTo>
                    <a:pt x="158176" y="1653476"/>
                  </a:lnTo>
                  <a:lnTo>
                    <a:pt x="135770" y="1615052"/>
                  </a:lnTo>
                  <a:lnTo>
                    <a:pt x="114918" y="1575664"/>
                  </a:lnTo>
                  <a:lnTo>
                    <a:pt x="95663" y="1535352"/>
                  </a:lnTo>
                  <a:lnTo>
                    <a:pt x="78046" y="1494157"/>
                  </a:lnTo>
                  <a:lnTo>
                    <a:pt x="62107" y="1452120"/>
                  </a:lnTo>
                  <a:lnTo>
                    <a:pt x="47888" y="1409282"/>
                  </a:lnTo>
                  <a:lnTo>
                    <a:pt x="35431" y="1365683"/>
                  </a:lnTo>
                  <a:lnTo>
                    <a:pt x="24777" y="1321366"/>
                  </a:lnTo>
                  <a:lnTo>
                    <a:pt x="15968" y="1276370"/>
                  </a:lnTo>
                  <a:lnTo>
                    <a:pt x="9044" y="1230737"/>
                  </a:lnTo>
                  <a:lnTo>
                    <a:pt x="4047" y="1184507"/>
                  </a:lnTo>
                  <a:lnTo>
                    <a:pt x="1018" y="1137722"/>
                  </a:lnTo>
                  <a:lnTo>
                    <a:pt x="0" y="1090421"/>
                  </a:lnTo>
                  <a:close/>
                </a:path>
                <a:path w="2205354" h="2181225">
                  <a:moveTo>
                    <a:pt x="12192" y="808608"/>
                  </a:moveTo>
                  <a:lnTo>
                    <a:pt x="89652" y="828506"/>
                  </a:lnTo>
                  <a:lnTo>
                    <a:pt x="129428" y="838723"/>
                  </a:lnTo>
                  <a:lnTo>
                    <a:pt x="144083" y="842488"/>
                  </a:lnTo>
                  <a:lnTo>
                    <a:pt x="146177" y="843025"/>
                  </a:lnTo>
                  <a:lnTo>
                    <a:pt x="194251" y="854009"/>
                  </a:lnTo>
                  <a:lnTo>
                    <a:pt x="242814" y="863162"/>
                  </a:lnTo>
                  <a:lnTo>
                    <a:pt x="291777" y="870485"/>
                  </a:lnTo>
                  <a:lnTo>
                    <a:pt x="341050" y="875976"/>
                  </a:lnTo>
                  <a:lnTo>
                    <a:pt x="390545" y="879638"/>
                  </a:lnTo>
                  <a:lnTo>
                    <a:pt x="440174" y="881468"/>
                  </a:lnTo>
                  <a:lnTo>
                    <a:pt x="489846" y="881468"/>
                  </a:lnTo>
                  <a:lnTo>
                    <a:pt x="539475" y="879638"/>
                  </a:lnTo>
                  <a:lnTo>
                    <a:pt x="588970" y="875976"/>
                  </a:lnTo>
                  <a:lnTo>
                    <a:pt x="638243" y="870485"/>
                  </a:lnTo>
                  <a:lnTo>
                    <a:pt x="687206" y="863162"/>
                  </a:lnTo>
                  <a:lnTo>
                    <a:pt x="735769" y="854009"/>
                  </a:lnTo>
                  <a:lnTo>
                    <a:pt x="783844" y="843025"/>
                  </a:lnTo>
                  <a:lnTo>
                    <a:pt x="831916" y="831284"/>
                  </a:lnTo>
                  <a:lnTo>
                    <a:pt x="880473" y="821500"/>
                  </a:lnTo>
                  <a:lnTo>
                    <a:pt x="929426" y="813673"/>
                  </a:lnTo>
                  <a:lnTo>
                    <a:pt x="978688" y="807802"/>
                  </a:lnTo>
                  <a:lnTo>
                    <a:pt x="1028170" y="803888"/>
                  </a:lnTo>
                  <a:lnTo>
                    <a:pt x="1077784" y="801932"/>
                  </a:lnTo>
                  <a:lnTo>
                    <a:pt x="1127443" y="801932"/>
                  </a:lnTo>
                  <a:lnTo>
                    <a:pt x="1177057" y="803888"/>
                  </a:lnTo>
                  <a:lnTo>
                    <a:pt x="1226539" y="807802"/>
                  </a:lnTo>
                  <a:lnTo>
                    <a:pt x="1275801" y="813673"/>
                  </a:lnTo>
                  <a:lnTo>
                    <a:pt x="1324754" y="821500"/>
                  </a:lnTo>
                  <a:lnTo>
                    <a:pt x="1373311" y="831284"/>
                  </a:lnTo>
                  <a:lnTo>
                    <a:pt x="1421383" y="843025"/>
                  </a:lnTo>
                  <a:lnTo>
                    <a:pt x="1470257" y="854009"/>
                  </a:lnTo>
                  <a:lnTo>
                    <a:pt x="1519364" y="863162"/>
                  </a:lnTo>
                  <a:lnTo>
                    <a:pt x="1568648" y="870485"/>
                  </a:lnTo>
                  <a:lnTo>
                    <a:pt x="1618055" y="875976"/>
                  </a:lnTo>
                  <a:lnTo>
                    <a:pt x="1667528" y="879638"/>
                  </a:lnTo>
                  <a:lnTo>
                    <a:pt x="1717012" y="881468"/>
                  </a:lnTo>
                  <a:lnTo>
                    <a:pt x="1766452" y="881468"/>
                  </a:lnTo>
                  <a:lnTo>
                    <a:pt x="1815792" y="879638"/>
                  </a:lnTo>
                  <a:lnTo>
                    <a:pt x="1864976" y="875976"/>
                  </a:lnTo>
                  <a:lnTo>
                    <a:pt x="1913950" y="870485"/>
                  </a:lnTo>
                  <a:lnTo>
                    <a:pt x="1962657" y="863162"/>
                  </a:lnTo>
                  <a:lnTo>
                    <a:pt x="2011042" y="854009"/>
                  </a:lnTo>
                  <a:lnTo>
                    <a:pt x="2059051" y="843025"/>
                  </a:lnTo>
                  <a:lnTo>
                    <a:pt x="2136511" y="823128"/>
                  </a:lnTo>
                  <a:lnTo>
                    <a:pt x="2176287" y="812911"/>
                  </a:lnTo>
                  <a:lnTo>
                    <a:pt x="2190942" y="809146"/>
                  </a:lnTo>
                  <a:lnTo>
                    <a:pt x="2193035" y="808608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3179191" y="5021960"/>
            <a:ext cx="1164590" cy="529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02565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100" spc="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5" b="1">
                <a:solidFill>
                  <a:srgbClr val="FFFFFF"/>
                </a:solidFill>
                <a:latin typeface="Trebuchet MS"/>
                <a:cs typeface="Trebuchet MS"/>
              </a:rPr>
              <a:t>S3 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data lake</a:t>
            </a:r>
            <a:r>
              <a:rPr dirty="0" sz="1100" spc="-10" b="1">
                <a:solidFill>
                  <a:srgbClr val="FFFFFF"/>
                </a:solidFill>
                <a:latin typeface="Trebuchet MS"/>
                <a:cs typeface="Trebuchet MS"/>
              </a:rPr>
              <a:t> storage</a:t>
            </a:r>
            <a:endParaRPr sz="1100">
              <a:latin typeface="Trebuchet MS"/>
              <a:cs typeface="Trebuchet MS"/>
            </a:endParaRPr>
          </a:p>
          <a:p>
            <a:pPr marL="386080">
              <a:lnSpc>
                <a:spcPct val="100000"/>
              </a:lnSpc>
              <a:spcBef>
                <a:spcPts val="5"/>
              </a:spcBef>
            </a:pP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LOB</a:t>
            </a:r>
            <a:r>
              <a:rPr dirty="0" sz="1100" spc="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5" name="object 2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56076" y="1584960"/>
            <a:ext cx="313944" cy="318515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19600" y="1548383"/>
            <a:ext cx="324612" cy="332232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2927" y="1574291"/>
            <a:ext cx="260604" cy="272796"/>
          </a:xfrm>
          <a:prstGeom prst="rect">
            <a:avLst/>
          </a:prstGeom>
        </p:spPr>
      </p:pic>
      <p:sp>
        <p:nvSpPr>
          <p:cNvPr id="28" name="object 28" descr=""/>
          <p:cNvSpPr/>
          <p:nvPr/>
        </p:nvSpPr>
        <p:spPr>
          <a:xfrm>
            <a:off x="2454401" y="2100833"/>
            <a:ext cx="2688590" cy="287020"/>
          </a:xfrm>
          <a:custGeom>
            <a:avLst/>
            <a:gdLst/>
            <a:ahLst/>
            <a:cxnLst/>
            <a:rect l="l" t="t" r="r" b="b"/>
            <a:pathLst>
              <a:path w="2688590" h="287019">
                <a:moveTo>
                  <a:pt x="2688336" y="0"/>
                </a:moveTo>
                <a:lnTo>
                  <a:pt x="2688336" y="111525"/>
                </a:lnTo>
                <a:lnTo>
                  <a:pt x="2688336" y="202596"/>
                </a:lnTo>
                <a:lnTo>
                  <a:pt x="2688336" y="263997"/>
                </a:lnTo>
                <a:lnTo>
                  <a:pt x="2688336" y="286512"/>
                </a:lnTo>
                <a:lnTo>
                  <a:pt x="0" y="286512"/>
                </a:lnTo>
                <a:lnTo>
                  <a:pt x="0" y="263997"/>
                </a:lnTo>
                <a:lnTo>
                  <a:pt x="0" y="202596"/>
                </a:lnTo>
                <a:lnTo>
                  <a:pt x="0" y="111525"/>
                </a:lnTo>
                <a:lnTo>
                  <a:pt x="0" y="0"/>
                </a:lnTo>
              </a:path>
            </a:pathLst>
          </a:custGeom>
          <a:ln w="19050">
            <a:solidFill>
              <a:srgbClr val="AA8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2463926" y="1924050"/>
            <a:ext cx="2669540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5904" marR="264160" indent="2540">
              <a:lnSpc>
                <a:spcPct val="100000"/>
              </a:lnSpc>
              <a:spcBef>
                <a:spcPts val="105"/>
              </a:spcBef>
              <a:tabLst>
                <a:tab pos="1087120" algn="l"/>
                <a:tab pos="1118870" algn="l"/>
                <a:tab pos="1878330" algn="l"/>
                <a:tab pos="1997075" algn="l"/>
              </a:tabLst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100" spc="-10">
                <a:solidFill>
                  <a:srgbClr val="77AC41"/>
                </a:solidFill>
                <a:latin typeface="Trebuchet MS"/>
                <a:cs typeface="Trebuchet MS"/>
              </a:rPr>
              <a:t>Amazon</a:t>
            </a:r>
            <a:r>
              <a:rPr dirty="0" sz="1100">
                <a:solidFill>
                  <a:srgbClr val="77AC41"/>
                </a:solidFill>
                <a:latin typeface="Trebuchet MS"/>
                <a:cs typeface="Trebuchet MS"/>
              </a:rPr>
              <a:t>	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Amazon Redshift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		</a:t>
            </a:r>
            <a:r>
              <a:rPr dirty="0" sz="1100" spc="-10">
                <a:solidFill>
                  <a:srgbClr val="77AC41"/>
                </a:solidFill>
                <a:latin typeface="Trebuchet MS"/>
                <a:cs typeface="Trebuchet MS"/>
              </a:rPr>
              <a:t>Athena</a:t>
            </a:r>
            <a:r>
              <a:rPr dirty="0" sz="1100">
                <a:solidFill>
                  <a:srgbClr val="77AC41"/>
                </a:solidFill>
                <a:latin typeface="Trebuchet MS"/>
                <a:cs typeface="Trebuchet MS"/>
              </a:rPr>
              <a:t>		</a:t>
            </a: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EMR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2428113" y="2423922"/>
            <a:ext cx="9328150" cy="1769745"/>
            <a:chOff x="2428113" y="2423922"/>
            <a:chExt cx="9328150" cy="1769745"/>
          </a:xfrm>
        </p:grpSpPr>
        <p:sp>
          <p:nvSpPr>
            <p:cNvPr id="31" name="object 31" descr=""/>
            <p:cNvSpPr/>
            <p:nvPr/>
          </p:nvSpPr>
          <p:spPr>
            <a:xfrm>
              <a:off x="3724402" y="2423922"/>
              <a:ext cx="148590" cy="316865"/>
            </a:xfrm>
            <a:custGeom>
              <a:avLst/>
              <a:gdLst/>
              <a:ahLst/>
              <a:cxnLst/>
              <a:rect l="l" t="t" r="r" b="b"/>
              <a:pathLst>
                <a:path w="148589" h="316864">
                  <a:moveTo>
                    <a:pt x="64643" y="275259"/>
                  </a:moveTo>
                  <a:lnTo>
                    <a:pt x="64643" y="305174"/>
                  </a:lnTo>
                  <a:lnTo>
                    <a:pt x="74168" y="316611"/>
                  </a:lnTo>
                  <a:lnTo>
                    <a:pt x="83692" y="305174"/>
                  </a:lnTo>
                  <a:lnTo>
                    <a:pt x="83693" y="295528"/>
                  </a:lnTo>
                  <a:lnTo>
                    <a:pt x="66801" y="295528"/>
                  </a:lnTo>
                  <a:lnTo>
                    <a:pt x="74168" y="286689"/>
                  </a:lnTo>
                  <a:lnTo>
                    <a:pt x="64643" y="275259"/>
                  </a:lnTo>
                  <a:close/>
                </a:path>
                <a:path w="148589" h="316864">
                  <a:moveTo>
                    <a:pt x="64643" y="305174"/>
                  </a:moveTo>
                  <a:lnTo>
                    <a:pt x="64643" y="306958"/>
                  </a:lnTo>
                  <a:lnTo>
                    <a:pt x="68961" y="311150"/>
                  </a:lnTo>
                  <a:lnTo>
                    <a:pt x="69619" y="311150"/>
                  </a:lnTo>
                  <a:lnTo>
                    <a:pt x="64643" y="305174"/>
                  </a:lnTo>
                  <a:close/>
                </a:path>
                <a:path w="148589" h="316864">
                  <a:moveTo>
                    <a:pt x="83693" y="305174"/>
                  </a:moveTo>
                  <a:lnTo>
                    <a:pt x="78716" y="311150"/>
                  </a:lnTo>
                  <a:lnTo>
                    <a:pt x="79375" y="311150"/>
                  </a:lnTo>
                  <a:lnTo>
                    <a:pt x="83693" y="306958"/>
                  </a:lnTo>
                  <a:lnTo>
                    <a:pt x="83693" y="305174"/>
                  </a:lnTo>
                  <a:close/>
                </a:path>
                <a:path w="148589" h="316864">
                  <a:moveTo>
                    <a:pt x="8636" y="214756"/>
                  </a:moveTo>
                  <a:lnTo>
                    <a:pt x="4572" y="218186"/>
                  </a:lnTo>
                  <a:lnTo>
                    <a:pt x="508" y="221487"/>
                  </a:lnTo>
                  <a:lnTo>
                    <a:pt x="0" y="227583"/>
                  </a:lnTo>
                  <a:lnTo>
                    <a:pt x="64643" y="305174"/>
                  </a:lnTo>
                  <a:lnTo>
                    <a:pt x="64643" y="275259"/>
                  </a:lnTo>
                  <a:lnTo>
                    <a:pt x="18034" y="219328"/>
                  </a:lnTo>
                  <a:lnTo>
                    <a:pt x="14605" y="215391"/>
                  </a:lnTo>
                  <a:lnTo>
                    <a:pt x="8636" y="214756"/>
                  </a:lnTo>
                  <a:close/>
                </a:path>
                <a:path w="148589" h="316864">
                  <a:moveTo>
                    <a:pt x="139700" y="214756"/>
                  </a:moveTo>
                  <a:lnTo>
                    <a:pt x="133731" y="215391"/>
                  </a:lnTo>
                  <a:lnTo>
                    <a:pt x="130301" y="219328"/>
                  </a:lnTo>
                  <a:lnTo>
                    <a:pt x="83693" y="275259"/>
                  </a:lnTo>
                  <a:lnTo>
                    <a:pt x="83693" y="305174"/>
                  </a:lnTo>
                  <a:lnTo>
                    <a:pt x="148336" y="227583"/>
                  </a:lnTo>
                  <a:lnTo>
                    <a:pt x="147827" y="221487"/>
                  </a:lnTo>
                  <a:lnTo>
                    <a:pt x="143763" y="218186"/>
                  </a:lnTo>
                  <a:lnTo>
                    <a:pt x="139700" y="214756"/>
                  </a:lnTo>
                  <a:close/>
                </a:path>
                <a:path w="148589" h="316864">
                  <a:moveTo>
                    <a:pt x="74168" y="286689"/>
                  </a:moveTo>
                  <a:lnTo>
                    <a:pt x="66801" y="295528"/>
                  </a:lnTo>
                  <a:lnTo>
                    <a:pt x="81534" y="295528"/>
                  </a:lnTo>
                  <a:lnTo>
                    <a:pt x="74168" y="286689"/>
                  </a:lnTo>
                  <a:close/>
                </a:path>
                <a:path w="148589" h="316864">
                  <a:moveTo>
                    <a:pt x="83693" y="275259"/>
                  </a:moveTo>
                  <a:lnTo>
                    <a:pt x="74168" y="286689"/>
                  </a:lnTo>
                  <a:lnTo>
                    <a:pt x="81534" y="295528"/>
                  </a:lnTo>
                  <a:lnTo>
                    <a:pt x="83693" y="295528"/>
                  </a:lnTo>
                  <a:lnTo>
                    <a:pt x="83693" y="275259"/>
                  </a:lnTo>
                  <a:close/>
                </a:path>
                <a:path w="148589" h="316864">
                  <a:moveTo>
                    <a:pt x="74168" y="29794"/>
                  </a:moveTo>
                  <a:lnTo>
                    <a:pt x="64643" y="41224"/>
                  </a:lnTo>
                  <a:lnTo>
                    <a:pt x="64643" y="275259"/>
                  </a:lnTo>
                  <a:lnTo>
                    <a:pt x="74168" y="286689"/>
                  </a:lnTo>
                  <a:lnTo>
                    <a:pt x="83692" y="275259"/>
                  </a:lnTo>
                  <a:lnTo>
                    <a:pt x="83693" y="41224"/>
                  </a:lnTo>
                  <a:lnTo>
                    <a:pt x="74168" y="29794"/>
                  </a:lnTo>
                  <a:close/>
                </a:path>
                <a:path w="148589" h="316864">
                  <a:moveTo>
                    <a:pt x="64643" y="11419"/>
                  </a:moveTo>
                  <a:lnTo>
                    <a:pt x="3301" y="84962"/>
                  </a:lnTo>
                  <a:lnTo>
                    <a:pt x="0" y="89026"/>
                  </a:lnTo>
                  <a:lnTo>
                    <a:pt x="508" y="94995"/>
                  </a:lnTo>
                  <a:lnTo>
                    <a:pt x="4572" y="98425"/>
                  </a:lnTo>
                  <a:lnTo>
                    <a:pt x="8636" y="101726"/>
                  </a:lnTo>
                  <a:lnTo>
                    <a:pt x="14605" y="101218"/>
                  </a:lnTo>
                  <a:lnTo>
                    <a:pt x="18034" y="97154"/>
                  </a:lnTo>
                  <a:lnTo>
                    <a:pt x="64642" y="41224"/>
                  </a:lnTo>
                  <a:lnTo>
                    <a:pt x="64643" y="11419"/>
                  </a:lnTo>
                  <a:close/>
                </a:path>
                <a:path w="148589" h="316864">
                  <a:moveTo>
                    <a:pt x="83693" y="11419"/>
                  </a:moveTo>
                  <a:lnTo>
                    <a:pt x="83693" y="41224"/>
                  </a:lnTo>
                  <a:lnTo>
                    <a:pt x="130301" y="97154"/>
                  </a:lnTo>
                  <a:lnTo>
                    <a:pt x="133731" y="101218"/>
                  </a:lnTo>
                  <a:lnTo>
                    <a:pt x="139700" y="101726"/>
                  </a:lnTo>
                  <a:lnTo>
                    <a:pt x="143763" y="98425"/>
                  </a:lnTo>
                  <a:lnTo>
                    <a:pt x="147827" y="94995"/>
                  </a:lnTo>
                  <a:lnTo>
                    <a:pt x="148336" y="89026"/>
                  </a:lnTo>
                  <a:lnTo>
                    <a:pt x="145034" y="84962"/>
                  </a:lnTo>
                  <a:lnTo>
                    <a:pt x="83693" y="11419"/>
                  </a:lnTo>
                  <a:close/>
                </a:path>
                <a:path w="148589" h="316864">
                  <a:moveTo>
                    <a:pt x="74168" y="0"/>
                  </a:moveTo>
                  <a:lnTo>
                    <a:pt x="64643" y="11419"/>
                  </a:lnTo>
                  <a:lnTo>
                    <a:pt x="64643" y="41224"/>
                  </a:lnTo>
                  <a:lnTo>
                    <a:pt x="74168" y="29794"/>
                  </a:lnTo>
                  <a:lnTo>
                    <a:pt x="66801" y="20954"/>
                  </a:lnTo>
                  <a:lnTo>
                    <a:pt x="83693" y="20954"/>
                  </a:lnTo>
                  <a:lnTo>
                    <a:pt x="83693" y="11419"/>
                  </a:lnTo>
                  <a:lnTo>
                    <a:pt x="74168" y="0"/>
                  </a:lnTo>
                  <a:close/>
                </a:path>
                <a:path w="148589" h="316864">
                  <a:moveTo>
                    <a:pt x="83693" y="20954"/>
                  </a:moveTo>
                  <a:lnTo>
                    <a:pt x="81534" y="20954"/>
                  </a:lnTo>
                  <a:lnTo>
                    <a:pt x="74168" y="29794"/>
                  </a:lnTo>
                  <a:lnTo>
                    <a:pt x="83693" y="41224"/>
                  </a:lnTo>
                  <a:lnTo>
                    <a:pt x="83693" y="20954"/>
                  </a:lnTo>
                  <a:close/>
                </a:path>
                <a:path w="148589" h="316864">
                  <a:moveTo>
                    <a:pt x="81534" y="20954"/>
                  </a:moveTo>
                  <a:lnTo>
                    <a:pt x="66801" y="20954"/>
                  </a:lnTo>
                  <a:lnTo>
                    <a:pt x="74168" y="29794"/>
                  </a:lnTo>
                  <a:lnTo>
                    <a:pt x="81534" y="20954"/>
                  </a:lnTo>
                  <a:close/>
                </a:path>
                <a:path w="148589" h="316864">
                  <a:moveTo>
                    <a:pt x="69719" y="5333"/>
                  </a:moveTo>
                  <a:lnTo>
                    <a:pt x="68961" y="5333"/>
                  </a:lnTo>
                  <a:lnTo>
                    <a:pt x="64643" y="9651"/>
                  </a:lnTo>
                  <a:lnTo>
                    <a:pt x="64643" y="11419"/>
                  </a:lnTo>
                  <a:lnTo>
                    <a:pt x="69719" y="5333"/>
                  </a:lnTo>
                  <a:close/>
                </a:path>
                <a:path w="148589" h="316864">
                  <a:moveTo>
                    <a:pt x="79375" y="5333"/>
                  </a:moveTo>
                  <a:lnTo>
                    <a:pt x="78616" y="5333"/>
                  </a:lnTo>
                  <a:lnTo>
                    <a:pt x="83693" y="11419"/>
                  </a:lnTo>
                  <a:lnTo>
                    <a:pt x="83693" y="9651"/>
                  </a:lnTo>
                  <a:lnTo>
                    <a:pt x="79375" y="53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437638" y="2634234"/>
              <a:ext cx="9309100" cy="1550035"/>
            </a:xfrm>
            <a:custGeom>
              <a:avLst/>
              <a:gdLst/>
              <a:ahLst/>
              <a:cxnLst/>
              <a:rect l="l" t="t" r="r" b="b"/>
              <a:pathLst>
                <a:path w="9309100" h="1550035">
                  <a:moveTo>
                    <a:pt x="0" y="1549908"/>
                  </a:moveTo>
                  <a:lnTo>
                    <a:pt x="9308592" y="1549908"/>
                  </a:lnTo>
                  <a:lnTo>
                    <a:pt x="9308592" y="0"/>
                  </a:lnTo>
                  <a:lnTo>
                    <a:pt x="0" y="0"/>
                  </a:lnTo>
                  <a:lnTo>
                    <a:pt x="0" y="1549908"/>
                  </a:lnTo>
                  <a:close/>
                </a:path>
              </a:pathLst>
            </a:custGeom>
            <a:ln w="19050">
              <a:solidFill>
                <a:srgbClr val="B8C3F4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753861" y="2925318"/>
              <a:ext cx="2687320" cy="873760"/>
            </a:xfrm>
            <a:custGeom>
              <a:avLst/>
              <a:gdLst/>
              <a:ahLst/>
              <a:cxnLst/>
              <a:rect l="l" t="t" r="r" b="b"/>
              <a:pathLst>
                <a:path w="2687320" h="873760">
                  <a:moveTo>
                    <a:pt x="2600452" y="0"/>
                  </a:moveTo>
                  <a:lnTo>
                    <a:pt x="86360" y="0"/>
                  </a:lnTo>
                  <a:lnTo>
                    <a:pt x="52720" y="6778"/>
                  </a:lnTo>
                  <a:lnTo>
                    <a:pt x="25273" y="25273"/>
                  </a:lnTo>
                  <a:lnTo>
                    <a:pt x="6778" y="52720"/>
                  </a:lnTo>
                  <a:lnTo>
                    <a:pt x="0" y="86360"/>
                  </a:lnTo>
                  <a:lnTo>
                    <a:pt x="0" y="786892"/>
                  </a:lnTo>
                  <a:lnTo>
                    <a:pt x="6778" y="820531"/>
                  </a:lnTo>
                  <a:lnTo>
                    <a:pt x="25273" y="847979"/>
                  </a:lnTo>
                  <a:lnTo>
                    <a:pt x="52720" y="866473"/>
                  </a:lnTo>
                  <a:lnTo>
                    <a:pt x="86360" y="873252"/>
                  </a:lnTo>
                  <a:lnTo>
                    <a:pt x="2600452" y="873252"/>
                  </a:lnTo>
                  <a:lnTo>
                    <a:pt x="2634091" y="866473"/>
                  </a:lnTo>
                  <a:lnTo>
                    <a:pt x="2661539" y="847979"/>
                  </a:lnTo>
                  <a:lnTo>
                    <a:pt x="2680033" y="820531"/>
                  </a:lnTo>
                  <a:lnTo>
                    <a:pt x="2686812" y="786892"/>
                  </a:lnTo>
                  <a:lnTo>
                    <a:pt x="2686812" y="86360"/>
                  </a:lnTo>
                  <a:lnTo>
                    <a:pt x="2680033" y="52720"/>
                  </a:lnTo>
                  <a:lnTo>
                    <a:pt x="2661539" y="25273"/>
                  </a:lnTo>
                  <a:lnTo>
                    <a:pt x="2634091" y="6778"/>
                  </a:lnTo>
                  <a:lnTo>
                    <a:pt x="26004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753861" y="2925318"/>
              <a:ext cx="2687320" cy="873760"/>
            </a:xfrm>
            <a:custGeom>
              <a:avLst/>
              <a:gdLst/>
              <a:ahLst/>
              <a:cxnLst/>
              <a:rect l="l" t="t" r="r" b="b"/>
              <a:pathLst>
                <a:path w="2687320" h="873760">
                  <a:moveTo>
                    <a:pt x="0" y="86360"/>
                  </a:moveTo>
                  <a:lnTo>
                    <a:pt x="6778" y="52720"/>
                  </a:lnTo>
                  <a:lnTo>
                    <a:pt x="25273" y="25273"/>
                  </a:lnTo>
                  <a:lnTo>
                    <a:pt x="52720" y="6778"/>
                  </a:lnTo>
                  <a:lnTo>
                    <a:pt x="86360" y="0"/>
                  </a:lnTo>
                  <a:lnTo>
                    <a:pt x="2600452" y="0"/>
                  </a:lnTo>
                  <a:lnTo>
                    <a:pt x="2634091" y="6778"/>
                  </a:lnTo>
                  <a:lnTo>
                    <a:pt x="2661539" y="25273"/>
                  </a:lnTo>
                  <a:lnTo>
                    <a:pt x="2680033" y="52720"/>
                  </a:lnTo>
                  <a:lnTo>
                    <a:pt x="2686812" y="86360"/>
                  </a:lnTo>
                  <a:lnTo>
                    <a:pt x="2686812" y="786892"/>
                  </a:lnTo>
                  <a:lnTo>
                    <a:pt x="2680033" y="820531"/>
                  </a:lnTo>
                  <a:lnTo>
                    <a:pt x="2661539" y="847979"/>
                  </a:lnTo>
                  <a:lnTo>
                    <a:pt x="2634091" y="866473"/>
                  </a:lnTo>
                  <a:lnTo>
                    <a:pt x="2600452" y="873252"/>
                  </a:lnTo>
                  <a:lnTo>
                    <a:pt x="86360" y="873252"/>
                  </a:lnTo>
                  <a:lnTo>
                    <a:pt x="52720" y="866473"/>
                  </a:lnTo>
                  <a:lnTo>
                    <a:pt x="25273" y="847979"/>
                  </a:lnTo>
                  <a:lnTo>
                    <a:pt x="6778" y="820531"/>
                  </a:lnTo>
                  <a:lnTo>
                    <a:pt x="0" y="786892"/>
                  </a:lnTo>
                  <a:lnTo>
                    <a:pt x="0" y="86360"/>
                  </a:lnTo>
                  <a:close/>
                </a:path>
              </a:pathLst>
            </a:custGeom>
            <a:ln w="19049">
              <a:solidFill>
                <a:srgbClr val="B8C3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8642731" y="4900422"/>
            <a:ext cx="191135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40">
                <a:solidFill>
                  <a:srgbClr val="FFFFFF"/>
                </a:solidFill>
                <a:latin typeface="Trebuchet MS"/>
                <a:cs typeface="Trebuchet MS"/>
              </a:rPr>
              <a:t>….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5921883" y="3453129"/>
            <a:ext cx="233870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1172845" algn="l"/>
                <a:tab pos="1776730" algn="l"/>
              </a:tabLst>
            </a:pP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Blueprints</a:t>
            </a:r>
            <a:r>
              <a:rPr dirty="0" sz="800" spc="254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baseline="6944" sz="1200" spc="-15">
                <a:solidFill>
                  <a:srgbClr val="FFFFFF"/>
                </a:solidFill>
                <a:latin typeface="Trebuchet MS"/>
                <a:cs typeface="Trebuchet MS"/>
              </a:rPr>
              <a:t>Resource</a:t>
            </a:r>
            <a:r>
              <a:rPr dirty="0" baseline="6944" sz="12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baseline="3472" sz="1200" spc="-15">
                <a:solidFill>
                  <a:srgbClr val="FFFFFF"/>
                </a:solidFill>
                <a:latin typeface="Trebuchet MS"/>
                <a:cs typeface="Trebuchet MS"/>
              </a:rPr>
              <a:t>Enhanced</a:t>
            </a:r>
            <a:r>
              <a:rPr dirty="0" baseline="3472" sz="12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baseline="10416" sz="1200" spc="-15">
                <a:solidFill>
                  <a:srgbClr val="FFFFFF"/>
                </a:solidFill>
                <a:latin typeface="Trebuchet MS"/>
                <a:cs typeface="Trebuchet MS"/>
              </a:rPr>
              <a:t>Centralized</a:t>
            </a:r>
            <a:endParaRPr baseline="10416" sz="1200">
              <a:latin typeface="Trebuchet MS"/>
              <a:cs typeface="Trebuchet MS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624573" y="3566540"/>
            <a:ext cx="163703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427355" algn="l"/>
              </a:tabLst>
            </a:pP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share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	governance</a:t>
            </a:r>
            <a:r>
              <a:rPr dirty="0" sz="800" spc="13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baseline="3472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baseline="3472" sz="1200" spc="-7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baseline="3472" sz="1200" spc="-15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baseline="3472" sz="1200">
              <a:latin typeface="Trebuchet MS"/>
              <a:cs typeface="Trebuchet MS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2562098" y="2763392"/>
            <a:ext cx="2285365" cy="1070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solidFill>
                  <a:srgbClr val="FFFFFF"/>
                </a:solidFill>
                <a:latin typeface="Trebuchet MS"/>
                <a:cs typeface="Trebuchet MS"/>
              </a:rPr>
              <a:t>Federated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governance</a:t>
            </a:r>
            <a:endParaRPr sz="1200">
              <a:latin typeface="Trebuchet MS"/>
              <a:cs typeface="Trebuchet MS"/>
            </a:endParaRPr>
          </a:p>
          <a:p>
            <a:pPr marL="814069" marR="5080" indent="-635">
              <a:lnSpc>
                <a:spcPct val="158700"/>
              </a:lnSpc>
              <a:spcBef>
                <a:spcPts val="690"/>
              </a:spcBef>
            </a:pP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Unified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policy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management Centralized</a:t>
            </a:r>
            <a:r>
              <a:rPr dirty="0" sz="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governance</a:t>
            </a:r>
            <a:r>
              <a:rPr dirty="0" sz="8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dirty="0" sz="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Trebuchet MS"/>
                <a:cs typeface="Trebuchet MS"/>
              </a:rPr>
              <a:t>audit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Federated</a:t>
            </a:r>
            <a:r>
              <a:rPr dirty="0" sz="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control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Organization-wide</a:t>
            </a:r>
            <a:r>
              <a:rPr dirty="0" sz="8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sharing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3372992" y="1311021"/>
            <a:ext cx="876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Consumer</a:t>
            </a:r>
            <a:r>
              <a:rPr dirty="0" sz="1200" spc="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6662673" y="1291209"/>
            <a:ext cx="876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Consumer</a:t>
            </a:r>
            <a:r>
              <a:rPr dirty="0" sz="1200" spc="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9892665" y="1285494"/>
            <a:ext cx="899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Consumer</a:t>
            </a:r>
            <a:r>
              <a:rPr dirty="0" sz="1200" spc="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8645779" y="1682241"/>
            <a:ext cx="191135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40">
                <a:solidFill>
                  <a:srgbClr val="FFFFFF"/>
                </a:solidFill>
                <a:latin typeface="Trebuchet MS"/>
                <a:cs typeface="Trebuchet MS"/>
              </a:rPr>
              <a:t>….</a:t>
            </a:r>
            <a:endParaRPr sz="1050">
              <a:latin typeface="Trebuchet MS"/>
              <a:cs typeface="Trebuchet MS"/>
            </a:endParaRPr>
          </a:p>
        </p:txBody>
      </p:sp>
      <p:pic>
        <p:nvPicPr>
          <p:cNvPr id="43" name="object 4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61532" y="1578863"/>
            <a:ext cx="315467" cy="304800"/>
          </a:xfrm>
          <a:prstGeom prst="rect">
            <a:avLst/>
          </a:prstGeom>
        </p:spPr>
      </p:pic>
      <p:sp>
        <p:nvSpPr>
          <p:cNvPr id="44" name="object 44" descr=""/>
          <p:cNvSpPr txBox="1"/>
          <p:nvPr/>
        </p:nvSpPr>
        <p:spPr>
          <a:xfrm>
            <a:off x="424383" y="4947030"/>
            <a:ext cx="14763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B8C3F4"/>
                </a:solidFill>
                <a:latin typeface="Trebuchet MS"/>
                <a:cs typeface="Trebuchet MS"/>
              </a:rPr>
              <a:t>Data</a:t>
            </a:r>
            <a:r>
              <a:rPr dirty="0" sz="1600" spc="65" b="1">
                <a:solidFill>
                  <a:srgbClr val="B8C3F4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B8C3F4"/>
                </a:solidFill>
                <a:latin typeface="Trebuchet MS"/>
                <a:cs typeface="Trebuchet MS"/>
              </a:rPr>
              <a:t>producers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369824" y="3233419"/>
            <a:ext cx="163004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B8C3F4"/>
                </a:solidFill>
                <a:latin typeface="Trebuchet MS"/>
                <a:cs typeface="Trebuchet MS"/>
              </a:rPr>
              <a:t>Data</a:t>
            </a:r>
            <a:r>
              <a:rPr dirty="0" sz="1600" spc="65" b="1">
                <a:solidFill>
                  <a:srgbClr val="B8C3F4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B8C3F4"/>
                </a:solidFill>
                <a:latin typeface="Trebuchet MS"/>
                <a:cs typeface="Trebuchet MS"/>
              </a:rPr>
              <a:t>governance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600" spc="40" b="1">
                <a:solidFill>
                  <a:srgbClr val="B8C3F4"/>
                </a:solidFill>
                <a:latin typeface="Trebuchet MS"/>
                <a:cs typeface="Trebuchet MS"/>
              </a:rPr>
              <a:t>/mesh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392074" y="1943861"/>
            <a:ext cx="10756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B8C3F4"/>
                </a:solidFill>
                <a:latin typeface="Trebuchet MS"/>
                <a:cs typeface="Trebuchet MS"/>
              </a:rPr>
              <a:t>Consumers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396234" y="4231004"/>
            <a:ext cx="686435" cy="43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595"/>
              </a:lnSpc>
              <a:spcBef>
                <a:spcPts val="100"/>
              </a:spcBef>
            </a:pPr>
            <a:r>
              <a:rPr dirty="0" sz="1400" spc="-10">
                <a:solidFill>
                  <a:srgbClr val="77AC41"/>
                </a:solidFill>
                <a:latin typeface="Trebuchet MS"/>
                <a:cs typeface="Trebuchet MS"/>
              </a:rPr>
              <a:t>Amazon</a:t>
            </a:r>
            <a:endParaRPr sz="1400">
              <a:latin typeface="Trebuchet MS"/>
              <a:cs typeface="Trebuchet MS"/>
            </a:endParaRPr>
          </a:p>
          <a:p>
            <a:pPr marL="41275">
              <a:lnSpc>
                <a:spcPts val="1595"/>
              </a:lnSpc>
            </a:pPr>
            <a:r>
              <a:rPr dirty="0" sz="1400" spc="-10" b="1">
                <a:solidFill>
                  <a:srgbClr val="77AC41"/>
                </a:solidFill>
                <a:latin typeface="Trebuchet MS"/>
                <a:cs typeface="Trebuchet MS"/>
              </a:rPr>
              <a:t>Athena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6757543" y="4231004"/>
            <a:ext cx="686435" cy="43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595"/>
              </a:lnSpc>
              <a:spcBef>
                <a:spcPts val="100"/>
              </a:spcBef>
            </a:pPr>
            <a:r>
              <a:rPr dirty="0" sz="1400" spc="-10">
                <a:solidFill>
                  <a:srgbClr val="77AC41"/>
                </a:solidFill>
                <a:latin typeface="Trebuchet MS"/>
                <a:cs typeface="Trebuchet MS"/>
              </a:rPr>
              <a:t>Amazon</a:t>
            </a:r>
            <a:endParaRPr sz="1400">
              <a:latin typeface="Trebuchet MS"/>
              <a:cs typeface="Trebuchet MS"/>
            </a:endParaRPr>
          </a:p>
          <a:p>
            <a:pPr marL="41275">
              <a:lnSpc>
                <a:spcPts val="1595"/>
              </a:lnSpc>
            </a:pPr>
            <a:r>
              <a:rPr dirty="0" sz="1400" spc="-10" b="1">
                <a:solidFill>
                  <a:srgbClr val="77AC41"/>
                </a:solidFill>
                <a:latin typeface="Trebuchet MS"/>
                <a:cs typeface="Trebuchet MS"/>
              </a:rPr>
              <a:t>Athena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9996296" y="4231004"/>
            <a:ext cx="687705" cy="43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595"/>
              </a:lnSpc>
              <a:spcBef>
                <a:spcPts val="100"/>
              </a:spcBef>
            </a:pPr>
            <a:r>
              <a:rPr dirty="0" sz="1400" spc="-10">
                <a:solidFill>
                  <a:srgbClr val="77AC41"/>
                </a:solidFill>
                <a:latin typeface="Trebuchet MS"/>
                <a:cs typeface="Trebuchet MS"/>
              </a:rPr>
              <a:t>Amazon</a:t>
            </a:r>
            <a:endParaRPr sz="1400">
              <a:latin typeface="Trebuchet MS"/>
              <a:cs typeface="Trebuchet MS"/>
            </a:endParaRPr>
          </a:p>
          <a:p>
            <a:pPr marL="41275">
              <a:lnSpc>
                <a:spcPts val="1595"/>
              </a:lnSpc>
            </a:pPr>
            <a:r>
              <a:rPr dirty="0" sz="1400" spc="-10" b="1">
                <a:solidFill>
                  <a:srgbClr val="77AC41"/>
                </a:solidFill>
                <a:latin typeface="Trebuchet MS"/>
                <a:cs typeface="Trebuchet MS"/>
              </a:rPr>
              <a:t>Athena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50" name="object 5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43343" y="1571244"/>
            <a:ext cx="313944" cy="320039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183368" y="1560575"/>
            <a:ext cx="313944" cy="320039"/>
          </a:xfrm>
          <a:prstGeom prst="rect">
            <a:avLst/>
          </a:prstGeom>
        </p:spPr>
      </p:pic>
      <p:sp>
        <p:nvSpPr>
          <p:cNvPr id="52" name="object 52" descr=""/>
          <p:cNvSpPr/>
          <p:nvPr/>
        </p:nvSpPr>
        <p:spPr>
          <a:xfrm>
            <a:off x="7742377" y="1587570"/>
            <a:ext cx="262890" cy="290195"/>
          </a:xfrm>
          <a:custGeom>
            <a:avLst/>
            <a:gdLst/>
            <a:ahLst/>
            <a:cxnLst/>
            <a:rect l="l" t="t" r="r" b="b"/>
            <a:pathLst>
              <a:path w="262890" h="290194">
                <a:moveTo>
                  <a:pt x="262840" y="0"/>
                </a:moveTo>
                <a:lnTo>
                  <a:pt x="45997" y="0"/>
                </a:lnTo>
                <a:lnTo>
                  <a:pt x="45997" y="289999"/>
                </a:lnTo>
                <a:lnTo>
                  <a:pt x="262840" y="290000"/>
                </a:lnTo>
                <a:lnTo>
                  <a:pt x="262840" y="276818"/>
                </a:lnTo>
                <a:lnTo>
                  <a:pt x="59139" y="276818"/>
                </a:lnTo>
                <a:lnTo>
                  <a:pt x="59139" y="13181"/>
                </a:lnTo>
                <a:lnTo>
                  <a:pt x="262840" y="13182"/>
                </a:lnTo>
                <a:lnTo>
                  <a:pt x="262840" y="0"/>
                </a:lnTo>
                <a:close/>
              </a:path>
              <a:path w="262890" h="290194">
                <a:moveTo>
                  <a:pt x="262840" y="13182"/>
                </a:moveTo>
                <a:lnTo>
                  <a:pt x="249698" y="13182"/>
                </a:lnTo>
                <a:lnTo>
                  <a:pt x="249698" y="276818"/>
                </a:lnTo>
                <a:lnTo>
                  <a:pt x="262840" y="276818"/>
                </a:lnTo>
                <a:lnTo>
                  <a:pt x="262840" y="13182"/>
                </a:lnTo>
                <a:close/>
              </a:path>
              <a:path w="262890" h="290194">
                <a:moveTo>
                  <a:pt x="236556" y="250454"/>
                </a:moveTo>
                <a:lnTo>
                  <a:pt x="78852" y="250454"/>
                </a:lnTo>
                <a:lnTo>
                  <a:pt x="78852" y="263636"/>
                </a:lnTo>
                <a:lnTo>
                  <a:pt x="236556" y="263636"/>
                </a:lnTo>
                <a:lnTo>
                  <a:pt x="236556" y="250454"/>
                </a:lnTo>
                <a:close/>
              </a:path>
              <a:path w="262890" h="290194">
                <a:moveTo>
                  <a:pt x="236556" y="224091"/>
                </a:moveTo>
                <a:lnTo>
                  <a:pt x="78852" y="224091"/>
                </a:lnTo>
                <a:lnTo>
                  <a:pt x="78852" y="237273"/>
                </a:lnTo>
                <a:lnTo>
                  <a:pt x="236556" y="237273"/>
                </a:lnTo>
                <a:lnTo>
                  <a:pt x="236556" y="224091"/>
                </a:lnTo>
                <a:close/>
              </a:path>
              <a:path w="262890" h="290194">
                <a:moveTo>
                  <a:pt x="157704" y="72500"/>
                </a:moveTo>
                <a:lnTo>
                  <a:pt x="140936" y="73010"/>
                </a:lnTo>
                <a:lnTo>
                  <a:pt x="119070" y="75507"/>
                </a:lnTo>
                <a:lnTo>
                  <a:pt x="100094" y="81444"/>
                </a:lnTo>
                <a:lnTo>
                  <a:pt x="91994" y="92273"/>
                </a:lnTo>
                <a:lnTo>
                  <a:pt x="91994" y="94640"/>
                </a:lnTo>
                <a:lnTo>
                  <a:pt x="92854" y="96716"/>
                </a:lnTo>
                <a:lnTo>
                  <a:pt x="94348" y="98545"/>
                </a:lnTo>
                <a:lnTo>
                  <a:pt x="137991" y="186100"/>
                </a:lnTo>
                <a:lnTo>
                  <a:pt x="137991" y="217500"/>
                </a:lnTo>
                <a:lnTo>
                  <a:pt x="177417" y="217500"/>
                </a:lnTo>
                <a:lnTo>
                  <a:pt x="177417" y="204319"/>
                </a:lnTo>
                <a:lnTo>
                  <a:pt x="151133" y="204319"/>
                </a:lnTo>
                <a:lnTo>
                  <a:pt x="151133" y="182991"/>
                </a:lnTo>
                <a:lnTo>
                  <a:pt x="113717" y="107926"/>
                </a:lnTo>
                <a:lnTo>
                  <a:pt x="216383" y="107926"/>
                </a:lnTo>
                <a:lnTo>
                  <a:pt x="220901" y="98864"/>
                </a:lnTo>
                <a:lnTo>
                  <a:pt x="157704" y="98864"/>
                </a:lnTo>
                <a:lnTo>
                  <a:pt x="114727" y="94528"/>
                </a:lnTo>
                <a:lnTo>
                  <a:pt x="107660" y="92273"/>
                </a:lnTo>
                <a:lnTo>
                  <a:pt x="114727" y="90022"/>
                </a:lnTo>
                <a:lnTo>
                  <a:pt x="125526" y="87892"/>
                </a:lnTo>
                <a:lnTo>
                  <a:pt x="139903" y="86305"/>
                </a:lnTo>
                <a:lnTo>
                  <a:pt x="157704" y="85682"/>
                </a:lnTo>
                <a:lnTo>
                  <a:pt x="218484" y="85682"/>
                </a:lnTo>
                <a:lnTo>
                  <a:pt x="215314" y="81444"/>
                </a:lnTo>
                <a:lnTo>
                  <a:pt x="196339" y="75507"/>
                </a:lnTo>
                <a:lnTo>
                  <a:pt x="174474" y="73010"/>
                </a:lnTo>
                <a:lnTo>
                  <a:pt x="157704" y="72500"/>
                </a:lnTo>
                <a:close/>
              </a:path>
              <a:path w="262890" h="290194">
                <a:moveTo>
                  <a:pt x="216383" y="107926"/>
                </a:moveTo>
                <a:lnTo>
                  <a:pt x="201697" y="107926"/>
                </a:lnTo>
                <a:lnTo>
                  <a:pt x="164275" y="182991"/>
                </a:lnTo>
                <a:lnTo>
                  <a:pt x="164275" y="204319"/>
                </a:lnTo>
                <a:lnTo>
                  <a:pt x="177417" y="204319"/>
                </a:lnTo>
                <a:lnTo>
                  <a:pt x="177417" y="186100"/>
                </a:lnTo>
                <a:lnTo>
                  <a:pt x="216383" y="107926"/>
                </a:lnTo>
                <a:close/>
              </a:path>
              <a:path w="262890" h="290194">
                <a:moveTo>
                  <a:pt x="201697" y="107926"/>
                </a:moveTo>
                <a:lnTo>
                  <a:pt x="113717" y="107926"/>
                </a:lnTo>
                <a:lnTo>
                  <a:pt x="125947" y="110118"/>
                </a:lnTo>
                <a:lnTo>
                  <a:pt x="138304" y="111362"/>
                </a:lnTo>
                <a:lnTo>
                  <a:pt x="149364" y="111918"/>
                </a:lnTo>
                <a:lnTo>
                  <a:pt x="157704" y="112046"/>
                </a:lnTo>
                <a:lnTo>
                  <a:pt x="166048" y="111918"/>
                </a:lnTo>
                <a:lnTo>
                  <a:pt x="177111" y="111362"/>
                </a:lnTo>
                <a:lnTo>
                  <a:pt x="189469" y="110118"/>
                </a:lnTo>
                <a:lnTo>
                  <a:pt x="201697" y="107926"/>
                </a:lnTo>
                <a:close/>
              </a:path>
              <a:path w="262890" h="290194">
                <a:moveTo>
                  <a:pt x="218484" y="85682"/>
                </a:moveTo>
                <a:lnTo>
                  <a:pt x="157704" y="85682"/>
                </a:lnTo>
                <a:lnTo>
                  <a:pt x="175510" y="86305"/>
                </a:lnTo>
                <a:lnTo>
                  <a:pt x="189891" y="87892"/>
                </a:lnTo>
                <a:lnTo>
                  <a:pt x="200691" y="90022"/>
                </a:lnTo>
                <a:lnTo>
                  <a:pt x="207753" y="92273"/>
                </a:lnTo>
                <a:lnTo>
                  <a:pt x="200691" y="94528"/>
                </a:lnTo>
                <a:lnTo>
                  <a:pt x="189891" y="96658"/>
                </a:lnTo>
                <a:lnTo>
                  <a:pt x="175510" y="98242"/>
                </a:lnTo>
                <a:lnTo>
                  <a:pt x="157704" y="98864"/>
                </a:lnTo>
                <a:lnTo>
                  <a:pt x="220901" y="98864"/>
                </a:lnTo>
                <a:lnTo>
                  <a:pt x="221059" y="98545"/>
                </a:lnTo>
                <a:lnTo>
                  <a:pt x="222549" y="96716"/>
                </a:lnTo>
                <a:lnTo>
                  <a:pt x="223414" y="94640"/>
                </a:lnTo>
                <a:lnTo>
                  <a:pt x="223414" y="92273"/>
                </a:lnTo>
                <a:lnTo>
                  <a:pt x="218484" y="85682"/>
                </a:lnTo>
                <a:close/>
              </a:path>
              <a:path w="262890" h="290194">
                <a:moveTo>
                  <a:pt x="236556" y="52727"/>
                </a:moveTo>
                <a:lnTo>
                  <a:pt x="78852" y="52727"/>
                </a:lnTo>
                <a:lnTo>
                  <a:pt x="78852" y="65909"/>
                </a:lnTo>
                <a:lnTo>
                  <a:pt x="236556" y="65909"/>
                </a:lnTo>
                <a:lnTo>
                  <a:pt x="236556" y="52727"/>
                </a:lnTo>
                <a:close/>
              </a:path>
              <a:path w="262890" h="290194">
                <a:moveTo>
                  <a:pt x="236556" y="26363"/>
                </a:moveTo>
                <a:lnTo>
                  <a:pt x="78852" y="26363"/>
                </a:lnTo>
                <a:lnTo>
                  <a:pt x="78852" y="39545"/>
                </a:lnTo>
                <a:lnTo>
                  <a:pt x="236556" y="39545"/>
                </a:lnTo>
                <a:lnTo>
                  <a:pt x="236556" y="26363"/>
                </a:lnTo>
                <a:close/>
              </a:path>
              <a:path w="262890" h="290194">
                <a:moveTo>
                  <a:pt x="32855" y="0"/>
                </a:moveTo>
                <a:lnTo>
                  <a:pt x="0" y="0"/>
                </a:lnTo>
                <a:lnTo>
                  <a:pt x="0" y="289999"/>
                </a:lnTo>
                <a:lnTo>
                  <a:pt x="32855" y="289999"/>
                </a:lnTo>
                <a:lnTo>
                  <a:pt x="32855" y="276818"/>
                </a:lnTo>
                <a:lnTo>
                  <a:pt x="13142" y="276818"/>
                </a:lnTo>
                <a:lnTo>
                  <a:pt x="13142" y="13181"/>
                </a:lnTo>
                <a:lnTo>
                  <a:pt x="32855" y="13181"/>
                </a:lnTo>
                <a:lnTo>
                  <a:pt x="328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3" name="object 53" descr=""/>
          <p:cNvGrpSpPr/>
          <p:nvPr/>
        </p:nvGrpSpPr>
        <p:grpSpPr>
          <a:xfrm>
            <a:off x="10971276" y="1571244"/>
            <a:ext cx="346710" cy="347345"/>
            <a:chOff x="10971276" y="1571244"/>
            <a:chExt cx="346710" cy="347345"/>
          </a:xfrm>
        </p:grpSpPr>
        <p:pic>
          <p:nvPicPr>
            <p:cNvPr id="54" name="object 5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71276" y="1605153"/>
              <a:ext cx="183133" cy="290322"/>
            </a:xfrm>
            <a:prstGeom prst="rect">
              <a:avLst/>
            </a:prstGeom>
          </p:spPr>
        </p:pic>
        <p:sp>
          <p:nvSpPr>
            <p:cNvPr id="55" name="object 55" descr=""/>
            <p:cNvSpPr/>
            <p:nvPr/>
          </p:nvSpPr>
          <p:spPr>
            <a:xfrm>
              <a:off x="10980801" y="1580769"/>
              <a:ext cx="327660" cy="328295"/>
            </a:xfrm>
            <a:custGeom>
              <a:avLst/>
              <a:gdLst/>
              <a:ahLst/>
              <a:cxnLst/>
              <a:rect l="l" t="t" r="r" b="b"/>
              <a:pathLst>
                <a:path w="327659" h="328294">
                  <a:moveTo>
                    <a:pt x="164465" y="27177"/>
                  </a:moveTo>
                  <a:lnTo>
                    <a:pt x="123317" y="0"/>
                  </a:lnTo>
                  <a:lnTo>
                    <a:pt x="41021" y="47625"/>
                  </a:lnTo>
                  <a:lnTo>
                    <a:pt x="41021" y="102234"/>
                  </a:lnTo>
                  <a:lnTo>
                    <a:pt x="0" y="122935"/>
                  </a:lnTo>
                  <a:lnTo>
                    <a:pt x="0" y="165607"/>
                  </a:lnTo>
                  <a:lnTo>
                    <a:pt x="0" y="204977"/>
                  </a:lnTo>
                  <a:lnTo>
                    <a:pt x="41021" y="232409"/>
                  </a:lnTo>
                  <a:lnTo>
                    <a:pt x="41021" y="280415"/>
                  </a:lnTo>
                  <a:lnTo>
                    <a:pt x="123317" y="328040"/>
                  </a:lnTo>
                  <a:lnTo>
                    <a:pt x="164465" y="306196"/>
                  </a:lnTo>
                  <a:lnTo>
                    <a:pt x="164465" y="163956"/>
                  </a:lnTo>
                  <a:lnTo>
                    <a:pt x="123317" y="143509"/>
                  </a:lnTo>
                </a:path>
                <a:path w="327659" h="328294">
                  <a:moveTo>
                    <a:pt x="123444" y="225425"/>
                  </a:moveTo>
                  <a:lnTo>
                    <a:pt x="123444" y="191642"/>
                  </a:lnTo>
                  <a:lnTo>
                    <a:pt x="82296" y="164464"/>
                  </a:lnTo>
                </a:path>
                <a:path w="327659" h="328294">
                  <a:moveTo>
                    <a:pt x="327278" y="129539"/>
                  </a:moveTo>
                  <a:lnTo>
                    <a:pt x="327278" y="165988"/>
                  </a:lnTo>
                  <a:lnTo>
                    <a:pt x="327278" y="202818"/>
                  </a:lnTo>
                  <a:lnTo>
                    <a:pt x="327278" y="129539"/>
                  </a:lnTo>
                  <a:close/>
                </a:path>
                <a:path w="327659" h="328294">
                  <a:moveTo>
                    <a:pt x="286512" y="184276"/>
                  </a:moveTo>
                  <a:lnTo>
                    <a:pt x="327659" y="204596"/>
                  </a:lnTo>
                </a:path>
                <a:path w="327659" h="328294">
                  <a:moveTo>
                    <a:pt x="286512" y="75056"/>
                  </a:moveTo>
                  <a:lnTo>
                    <a:pt x="259079" y="75056"/>
                  </a:lnTo>
                </a:path>
                <a:path w="327659" h="328294">
                  <a:moveTo>
                    <a:pt x="164465" y="259460"/>
                  </a:moveTo>
                  <a:lnTo>
                    <a:pt x="204216" y="259460"/>
                  </a:lnTo>
                </a:path>
                <a:path w="327659" h="328294">
                  <a:moveTo>
                    <a:pt x="259079" y="75310"/>
                  </a:moveTo>
                  <a:lnTo>
                    <a:pt x="259079" y="82550"/>
                  </a:lnTo>
                  <a:lnTo>
                    <a:pt x="252856" y="88391"/>
                  </a:lnTo>
                  <a:lnTo>
                    <a:pt x="245364" y="88391"/>
                  </a:lnTo>
                  <a:lnTo>
                    <a:pt x="237744" y="88391"/>
                  </a:lnTo>
                  <a:lnTo>
                    <a:pt x="231648" y="82550"/>
                  </a:lnTo>
                  <a:lnTo>
                    <a:pt x="231648" y="75310"/>
                  </a:lnTo>
                  <a:lnTo>
                    <a:pt x="231648" y="68198"/>
                  </a:lnTo>
                  <a:lnTo>
                    <a:pt x="237744" y="62229"/>
                  </a:lnTo>
                  <a:lnTo>
                    <a:pt x="245364" y="62229"/>
                  </a:lnTo>
                  <a:lnTo>
                    <a:pt x="252856" y="62229"/>
                  </a:lnTo>
                  <a:lnTo>
                    <a:pt x="259079" y="68198"/>
                  </a:lnTo>
                  <a:lnTo>
                    <a:pt x="259079" y="75310"/>
                  </a:lnTo>
                  <a:close/>
                </a:path>
                <a:path w="327659" h="328294">
                  <a:moveTo>
                    <a:pt x="286512" y="177418"/>
                  </a:moveTo>
                  <a:lnTo>
                    <a:pt x="286512" y="184657"/>
                  </a:lnTo>
                  <a:lnTo>
                    <a:pt x="280289" y="190500"/>
                  </a:lnTo>
                  <a:lnTo>
                    <a:pt x="272796" y="190500"/>
                  </a:lnTo>
                  <a:lnTo>
                    <a:pt x="265175" y="190500"/>
                  </a:lnTo>
                  <a:lnTo>
                    <a:pt x="259079" y="184657"/>
                  </a:lnTo>
                  <a:lnTo>
                    <a:pt x="259079" y="177418"/>
                  </a:lnTo>
                  <a:lnTo>
                    <a:pt x="259079" y="170306"/>
                  </a:lnTo>
                  <a:lnTo>
                    <a:pt x="265175" y="164464"/>
                  </a:lnTo>
                  <a:lnTo>
                    <a:pt x="272796" y="164464"/>
                  </a:lnTo>
                  <a:lnTo>
                    <a:pt x="280289" y="164464"/>
                  </a:lnTo>
                  <a:lnTo>
                    <a:pt x="286512" y="170306"/>
                  </a:lnTo>
                  <a:lnTo>
                    <a:pt x="286512" y="177418"/>
                  </a:lnTo>
                  <a:close/>
                </a:path>
                <a:path w="327659" h="328294">
                  <a:moveTo>
                    <a:pt x="231648" y="143255"/>
                  </a:moveTo>
                  <a:lnTo>
                    <a:pt x="231648" y="150748"/>
                  </a:lnTo>
                  <a:lnTo>
                    <a:pt x="225425" y="156971"/>
                  </a:lnTo>
                  <a:lnTo>
                    <a:pt x="217931" y="156971"/>
                  </a:lnTo>
                  <a:lnTo>
                    <a:pt x="210312" y="156971"/>
                  </a:lnTo>
                  <a:lnTo>
                    <a:pt x="204216" y="150748"/>
                  </a:lnTo>
                  <a:lnTo>
                    <a:pt x="204216" y="143255"/>
                  </a:lnTo>
                  <a:lnTo>
                    <a:pt x="204216" y="135635"/>
                  </a:lnTo>
                  <a:lnTo>
                    <a:pt x="210312" y="129539"/>
                  </a:lnTo>
                  <a:lnTo>
                    <a:pt x="217931" y="129539"/>
                  </a:lnTo>
                  <a:lnTo>
                    <a:pt x="225425" y="129539"/>
                  </a:lnTo>
                  <a:lnTo>
                    <a:pt x="231648" y="135635"/>
                  </a:lnTo>
                  <a:lnTo>
                    <a:pt x="231648" y="143255"/>
                  </a:lnTo>
                  <a:close/>
                </a:path>
                <a:path w="327659" h="328294">
                  <a:moveTo>
                    <a:pt x="231648" y="259714"/>
                  </a:moveTo>
                  <a:lnTo>
                    <a:pt x="231648" y="266953"/>
                  </a:lnTo>
                  <a:lnTo>
                    <a:pt x="225425" y="272795"/>
                  </a:lnTo>
                  <a:lnTo>
                    <a:pt x="217931" y="272795"/>
                  </a:lnTo>
                  <a:lnTo>
                    <a:pt x="210312" y="272795"/>
                  </a:lnTo>
                  <a:lnTo>
                    <a:pt x="204216" y="266953"/>
                  </a:lnTo>
                  <a:lnTo>
                    <a:pt x="204216" y="259714"/>
                  </a:lnTo>
                  <a:lnTo>
                    <a:pt x="204216" y="252602"/>
                  </a:lnTo>
                  <a:lnTo>
                    <a:pt x="210312" y="246760"/>
                  </a:lnTo>
                  <a:lnTo>
                    <a:pt x="217931" y="246760"/>
                  </a:lnTo>
                  <a:lnTo>
                    <a:pt x="225425" y="246760"/>
                  </a:lnTo>
                  <a:lnTo>
                    <a:pt x="231648" y="252602"/>
                  </a:lnTo>
                  <a:lnTo>
                    <a:pt x="231648" y="259714"/>
                  </a:lnTo>
                  <a:close/>
                </a:path>
                <a:path w="327659" h="328294">
                  <a:moveTo>
                    <a:pt x="205231" y="136525"/>
                  </a:moveTo>
                  <a:lnTo>
                    <a:pt x="164592" y="109473"/>
                  </a:lnTo>
                  <a:lnTo>
                    <a:pt x="164592" y="27177"/>
                  </a:lnTo>
                  <a:lnTo>
                    <a:pt x="205231" y="0"/>
                  </a:lnTo>
                  <a:lnTo>
                    <a:pt x="286766" y="49021"/>
                  </a:lnTo>
                  <a:lnTo>
                    <a:pt x="286766" y="102234"/>
                  </a:lnTo>
                  <a:lnTo>
                    <a:pt x="327532" y="125475"/>
                  </a:lnTo>
                  <a:lnTo>
                    <a:pt x="327532" y="165607"/>
                  </a:lnTo>
                  <a:lnTo>
                    <a:pt x="327532" y="204977"/>
                  </a:lnTo>
                  <a:lnTo>
                    <a:pt x="286766" y="232409"/>
                  </a:lnTo>
                  <a:lnTo>
                    <a:pt x="286766" y="280415"/>
                  </a:lnTo>
                  <a:lnTo>
                    <a:pt x="205231" y="328040"/>
                  </a:lnTo>
                  <a:lnTo>
                    <a:pt x="164592" y="307593"/>
                  </a:lnTo>
                  <a:lnTo>
                    <a:pt x="164592" y="166242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6" name="object 56" descr=""/>
          <p:cNvGrpSpPr/>
          <p:nvPr/>
        </p:nvGrpSpPr>
        <p:grpSpPr>
          <a:xfrm>
            <a:off x="2796335" y="3024652"/>
            <a:ext cx="7755255" cy="707390"/>
            <a:chOff x="2796335" y="3024652"/>
            <a:chExt cx="7755255" cy="707390"/>
          </a:xfrm>
        </p:grpSpPr>
        <p:sp>
          <p:nvSpPr>
            <p:cNvPr id="57" name="object 57" descr=""/>
            <p:cNvSpPr/>
            <p:nvPr/>
          </p:nvSpPr>
          <p:spPr>
            <a:xfrm>
              <a:off x="10139314" y="3252343"/>
              <a:ext cx="402590" cy="361950"/>
            </a:xfrm>
            <a:custGeom>
              <a:avLst/>
              <a:gdLst/>
              <a:ahLst/>
              <a:cxnLst/>
              <a:rect l="l" t="t" r="r" b="b"/>
              <a:pathLst>
                <a:path w="402590" h="361950">
                  <a:moveTo>
                    <a:pt x="3032" y="42672"/>
                  </a:moveTo>
                  <a:lnTo>
                    <a:pt x="141081" y="278257"/>
                  </a:lnTo>
                  <a:lnTo>
                    <a:pt x="142224" y="280416"/>
                  </a:lnTo>
                  <a:lnTo>
                    <a:pt x="142986" y="282575"/>
                  </a:lnTo>
                  <a:lnTo>
                    <a:pt x="142986" y="284861"/>
                  </a:lnTo>
                  <a:lnTo>
                    <a:pt x="143621" y="348107"/>
                  </a:lnTo>
                  <a:lnTo>
                    <a:pt x="143621" y="355473"/>
                  </a:lnTo>
                  <a:lnTo>
                    <a:pt x="149844" y="361696"/>
                  </a:lnTo>
                  <a:lnTo>
                    <a:pt x="157210" y="361696"/>
                  </a:lnTo>
                  <a:lnTo>
                    <a:pt x="245856" y="361696"/>
                  </a:lnTo>
                  <a:lnTo>
                    <a:pt x="253603" y="361696"/>
                  </a:lnTo>
                  <a:lnTo>
                    <a:pt x="259445" y="355473"/>
                  </a:lnTo>
                  <a:lnTo>
                    <a:pt x="259445" y="348107"/>
                  </a:lnTo>
                  <a:lnTo>
                    <a:pt x="258683" y="285242"/>
                  </a:lnTo>
                  <a:lnTo>
                    <a:pt x="258683" y="282575"/>
                  </a:lnTo>
                  <a:lnTo>
                    <a:pt x="259445" y="280416"/>
                  </a:lnTo>
                  <a:lnTo>
                    <a:pt x="260461" y="278257"/>
                  </a:lnTo>
                  <a:lnTo>
                    <a:pt x="398891" y="43434"/>
                  </a:lnTo>
                </a:path>
                <a:path w="402590" h="361950">
                  <a:moveTo>
                    <a:pt x="39862" y="8382"/>
                  </a:moveTo>
                  <a:lnTo>
                    <a:pt x="29368" y="12515"/>
                  </a:lnTo>
                  <a:lnTo>
                    <a:pt x="10017" y="23066"/>
                  </a:lnTo>
                  <a:lnTo>
                    <a:pt x="0" y="37260"/>
                  </a:lnTo>
                  <a:lnTo>
                    <a:pt x="17510" y="52324"/>
                  </a:lnTo>
                  <a:lnTo>
                    <a:pt x="27007" y="56292"/>
                  </a:lnTo>
                  <a:lnTo>
                    <a:pt x="58912" y="65405"/>
                  </a:lnTo>
                  <a:lnTo>
                    <a:pt x="118344" y="75469"/>
                  </a:lnTo>
                  <a:lnTo>
                    <a:pt x="210423" y="82296"/>
                  </a:lnTo>
                  <a:lnTo>
                    <a:pt x="240035" y="81565"/>
                  </a:lnTo>
                  <a:lnTo>
                    <a:pt x="305403" y="76454"/>
                  </a:lnTo>
                  <a:lnTo>
                    <a:pt x="371318" y="62579"/>
                  </a:lnTo>
                  <a:lnTo>
                    <a:pt x="402574" y="35560"/>
                  </a:lnTo>
                  <a:lnTo>
                    <a:pt x="398408" y="23288"/>
                  </a:lnTo>
                  <a:lnTo>
                    <a:pt x="385825" y="12541"/>
                  </a:lnTo>
                  <a:lnTo>
                    <a:pt x="367266" y="4413"/>
                  </a:lnTo>
                  <a:lnTo>
                    <a:pt x="34517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86161" y="3064510"/>
              <a:ext cx="287655" cy="248412"/>
            </a:xfrm>
            <a:prstGeom prst="rect">
              <a:avLst/>
            </a:prstGeom>
          </p:spPr>
        </p:pic>
        <p:sp>
          <p:nvSpPr>
            <p:cNvPr id="59" name="object 59" descr=""/>
            <p:cNvSpPr/>
            <p:nvPr/>
          </p:nvSpPr>
          <p:spPr>
            <a:xfrm>
              <a:off x="2805860" y="3360547"/>
              <a:ext cx="401320" cy="361950"/>
            </a:xfrm>
            <a:custGeom>
              <a:avLst/>
              <a:gdLst/>
              <a:ahLst/>
              <a:cxnLst/>
              <a:rect l="l" t="t" r="r" b="b"/>
              <a:pathLst>
                <a:path w="401319" h="361950">
                  <a:moveTo>
                    <a:pt x="1474" y="42672"/>
                  </a:moveTo>
                  <a:lnTo>
                    <a:pt x="140031" y="278256"/>
                  </a:lnTo>
                  <a:lnTo>
                    <a:pt x="141174" y="280415"/>
                  </a:lnTo>
                  <a:lnTo>
                    <a:pt x="141936" y="282575"/>
                  </a:lnTo>
                  <a:lnTo>
                    <a:pt x="141936" y="284860"/>
                  </a:lnTo>
                  <a:lnTo>
                    <a:pt x="142698" y="348106"/>
                  </a:lnTo>
                  <a:lnTo>
                    <a:pt x="142698" y="355472"/>
                  </a:lnTo>
                  <a:lnTo>
                    <a:pt x="148921" y="361695"/>
                  </a:lnTo>
                  <a:lnTo>
                    <a:pt x="156160" y="361695"/>
                  </a:lnTo>
                  <a:lnTo>
                    <a:pt x="245314" y="361695"/>
                  </a:lnTo>
                  <a:lnTo>
                    <a:pt x="252934" y="361695"/>
                  </a:lnTo>
                  <a:lnTo>
                    <a:pt x="258903" y="355472"/>
                  </a:lnTo>
                  <a:lnTo>
                    <a:pt x="258903" y="348106"/>
                  </a:lnTo>
                  <a:lnTo>
                    <a:pt x="258141" y="285241"/>
                  </a:lnTo>
                  <a:lnTo>
                    <a:pt x="258141" y="282575"/>
                  </a:lnTo>
                  <a:lnTo>
                    <a:pt x="258903" y="280415"/>
                  </a:lnTo>
                  <a:lnTo>
                    <a:pt x="259919" y="278256"/>
                  </a:lnTo>
                  <a:lnTo>
                    <a:pt x="398857" y="43433"/>
                  </a:lnTo>
                </a:path>
                <a:path w="401319" h="361950">
                  <a:moveTo>
                    <a:pt x="39701" y="8381"/>
                  </a:moveTo>
                  <a:lnTo>
                    <a:pt x="29245" y="12515"/>
                  </a:lnTo>
                  <a:lnTo>
                    <a:pt x="9967" y="23066"/>
                  </a:lnTo>
                  <a:lnTo>
                    <a:pt x="0" y="37260"/>
                  </a:lnTo>
                  <a:lnTo>
                    <a:pt x="17476" y="52324"/>
                  </a:lnTo>
                  <a:lnTo>
                    <a:pt x="26925" y="56292"/>
                  </a:lnTo>
                  <a:lnTo>
                    <a:pt x="58687" y="65404"/>
                  </a:lnTo>
                  <a:lnTo>
                    <a:pt x="117881" y="75469"/>
                  </a:lnTo>
                  <a:lnTo>
                    <a:pt x="209627" y="82295"/>
                  </a:lnTo>
                  <a:lnTo>
                    <a:pt x="239121" y="81565"/>
                  </a:lnTo>
                  <a:lnTo>
                    <a:pt x="304226" y="76453"/>
                  </a:lnTo>
                  <a:lnTo>
                    <a:pt x="369879" y="62579"/>
                  </a:lnTo>
                  <a:lnTo>
                    <a:pt x="401016" y="35560"/>
                  </a:lnTo>
                  <a:lnTo>
                    <a:pt x="396871" y="23288"/>
                  </a:lnTo>
                  <a:lnTo>
                    <a:pt x="384331" y="12541"/>
                  </a:lnTo>
                  <a:lnTo>
                    <a:pt x="365815" y="4413"/>
                  </a:lnTo>
                  <a:lnTo>
                    <a:pt x="343739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52673" y="3172714"/>
              <a:ext cx="287146" cy="248412"/>
            </a:xfrm>
            <a:prstGeom prst="rect">
              <a:avLst/>
            </a:prstGeom>
          </p:spPr>
        </p:pic>
        <p:sp>
          <p:nvSpPr>
            <p:cNvPr id="61" name="object 61" descr=""/>
            <p:cNvSpPr/>
            <p:nvPr/>
          </p:nvSpPr>
          <p:spPr>
            <a:xfrm>
              <a:off x="7838535" y="3076600"/>
              <a:ext cx="264160" cy="291465"/>
            </a:xfrm>
            <a:custGeom>
              <a:avLst/>
              <a:gdLst/>
              <a:ahLst/>
              <a:cxnLst/>
              <a:rect l="l" t="t" r="r" b="b"/>
              <a:pathLst>
                <a:path w="264159" h="291464">
                  <a:moveTo>
                    <a:pt x="264082" y="0"/>
                  </a:moveTo>
                  <a:lnTo>
                    <a:pt x="46214" y="0"/>
                  </a:lnTo>
                  <a:lnTo>
                    <a:pt x="46215" y="291370"/>
                  </a:lnTo>
                  <a:lnTo>
                    <a:pt x="264083" y="291370"/>
                  </a:lnTo>
                  <a:lnTo>
                    <a:pt x="264083" y="278126"/>
                  </a:lnTo>
                  <a:lnTo>
                    <a:pt x="59419" y="278126"/>
                  </a:lnTo>
                  <a:lnTo>
                    <a:pt x="59418" y="13244"/>
                  </a:lnTo>
                  <a:lnTo>
                    <a:pt x="264082" y="13244"/>
                  </a:lnTo>
                  <a:lnTo>
                    <a:pt x="264082" y="0"/>
                  </a:lnTo>
                  <a:close/>
                </a:path>
                <a:path w="264159" h="291464">
                  <a:moveTo>
                    <a:pt x="264082" y="13244"/>
                  </a:moveTo>
                  <a:lnTo>
                    <a:pt x="250878" y="13244"/>
                  </a:lnTo>
                  <a:lnTo>
                    <a:pt x="250879" y="278126"/>
                  </a:lnTo>
                  <a:lnTo>
                    <a:pt x="264083" y="278126"/>
                  </a:lnTo>
                  <a:lnTo>
                    <a:pt x="264082" y="13244"/>
                  </a:lnTo>
                  <a:close/>
                </a:path>
                <a:path w="264159" h="291464">
                  <a:moveTo>
                    <a:pt x="237674" y="251638"/>
                  </a:moveTo>
                  <a:lnTo>
                    <a:pt x="79225" y="251638"/>
                  </a:lnTo>
                  <a:lnTo>
                    <a:pt x="79225" y="264882"/>
                  </a:lnTo>
                  <a:lnTo>
                    <a:pt x="237674" y="264882"/>
                  </a:lnTo>
                  <a:lnTo>
                    <a:pt x="237674" y="251638"/>
                  </a:lnTo>
                  <a:close/>
                </a:path>
                <a:path w="264159" h="291464">
                  <a:moveTo>
                    <a:pt x="237674" y="225151"/>
                  </a:moveTo>
                  <a:lnTo>
                    <a:pt x="79225" y="225150"/>
                  </a:lnTo>
                  <a:lnTo>
                    <a:pt x="79225" y="238395"/>
                  </a:lnTo>
                  <a:lnTo>
                    <a:pt x="237674" y="238395"/>
                  </a:lnTo>
                  <a:lnTo>
                    <a:pt x="237674" y="225151"/>
                  </a:lnTo>
                  <a:close/>
                </a:path>
                <a:path w="264159" h="291464">
                  <a:moveTo>
                    <a:pt x="158449" y="72843"/>
                  </a:moveTo>
                  <a:lnTo>
                    <a:pt x="141602" y="73355"/>
                  </a:lnTo>
                  <a:lnTo>
                    <a:pt x="119633" y="75864"/>
                  </a:lnTo>
                  <a:lnTo>
                    <a:pt x="100567" y="81829"/>
                  </a:lnTo>
                  <a:lnTo>
                    <a:pt x="92429" y="92709"/>
                  </a:lnTo>
                  <a:lnTo>
                    <a:pt x="92429" y="95087"/>
                  </a:lnTo>
                  <a:lnTo>
                    <a:pt x="93292" y="97173"/>
                  </a:lnTo>
                  <a:lnTo>
                    <a:pt x="94794" y="99011"/>
                  </a:lnTo>
                  <a:lnTo>
                    <a:pt x="138643" y="186980"/>
                  </a:lnTo>
                  <a:lnTo>
                    <a:pt x="138643" y="218528"/>
                  </a:lnTo>
                  <a:lnTo>
                    <a:pt x="178256" y="218528"/>
                  </a:lnTo>
                  <a:lnTo>
                    <a:pt x="178256" y="205284"/>
                  </a:lnTo>
                  <a:lnTo>
                    <a:pt x="151847" y="205284"/>
                  </a:lnTo>
                  <a:lnTo>
                    <a:pt x="151847" y="183856"/>
                  </a:lnTo>
                  <a:lnTo>
                    <a:pt x="114254" y="108436"/>
                  </a:lnTo>
                  <a:lnTo>
                    <a:pt x="217406" y="108436"/>
                  </a:lnTo>
                  <a:lnTo>
                    <a:pt x="221945" y="99331"/>
                  </a:lnTo>
                  <a:lnTo>
                    <a:pt x="158449" y="99331"/>
                  </a:lnTo>
                  <a:lnTo>
                    <a:pt x="115269" y="94975"/>
                  </a:lnTo>
                  <a:lnTo>
                    <a:pt x="108169" y="92709"/>
                  </a:lnTo>
                  <a:lnTo>
                    <a:pt x="115269" y="90447"/>
                  </a:lnTo>
                  <a:lnTo>
                    <a:pt x="126119" y="88307"/>
                  </a:lnTo>
                  <a:lnTo>
                    <a:pt x="140564" y="86712"/>
                  </a:lnTo>
                  <a:lnTo>
                    <a:pt x="158449" y="86087"/>
                  </a:lnTo>
                  <a:lnTo>
                    <a:pt x="219517" y="86087"/>
                  </a:lnTo>
                  <a:lnTo>
                    <a:pt x="216332" y="81829"/>
                  </a:lnTo>
                  <a:lnTo>
                    <a:pt x="197267" y="75864"/>
                  </a:lnTo>
                  <a:lnTo>
                    <a:pt x="175299" y="73355"/>
                  </a:lnTo>
                  <a:lnTo>
                    <a:pt x="158449" y="72843"/>
                  </a:lnTo>
                  <a:close/>
                </a:path>
                <a:path w="264159" h="291464">
                  <a:moveTo>
                    <a:pt x="217406" y="108436"/>
                  </a:moveTo>
                  <a:lnTo>
                    <a:pt x="202650" y="108436"/>
                  </a:lnTo>
                  <a:lnTo>
                    <a:pt x="165052" y="183856"/>
                  </a:lnTo>
                  <a:lnTo>
                    <a:pt x="165052" y="205284"/>
                  </a:lnTo>
                  <a:lnTo>
                    <a:pt x="178256" y="205284"/>
                  </a:lnTo>
                  <a:lnTo>
                    <a:pt x="178256" y="186980"/>
                  </a:lnTo>
                  <a:lnTo>
                    <a:pt x="217406" y="108436"/>
                  </a:lnTo>
                  <a:close/>
                </a:path>
                <a:path w="264159" h="291464">
                  <a:moveTo>
                    <a:pt x="202650" y="108436"/>
                  </a:moveTo>
                  <a:lnTo>
                    <a:pt x="114254" y="108436"/>
                  </a:lnTo>
                  <a:lnTo>
                    <a:pt x="126542" y="110638"/>
                  </a:lnTo>
                  <a:lnTo>
                    <a:pt x="138957" y="111888"/>
                  </a:lnTo>
                  <a:lnTo>
                    <a:pt x="150070" y="112447"/>
                  </a:lnTo>
                  <a:lnTo>
                    <a:pt x="158449" y="112575"/>
                  </a:lnTo>
                  <a:lnTo>
                    <a:pt x="166833" y="112447"/>
                  </a:lnTo>
                  <a:lnTo>
                    <a:pt x="177948" y="111888"/>
                  </a:lnTo>
                  <a:lnTo>
                    <a:pt x="190364" y="110638"/>
                  </a:lnTo>
                  <a:lnTo>
                    <a:pt x="202650" y="108436"/>
                  </a:lnTo>
                  <a:close/>
                </a:path>
                <a:path w="264159" h="291464">
                  <a:moveTo>
                    <a:pt x="219517" y="86087"/>
                  </a:moveTo>
                  <a:lnTo>
                    <a:pt x="158449" y="86087"/>
                  </a:lnTo>
                  <a:lnTo>
                    <a:pt x="176340" y="86713"/>
                  </a:lnTo>
                  <a:lnTo>
                    <a:pt x="190788" y="88307"/>
                  </a:lnTo>
                  <a:lnTo>
                    <a:pt x="201639" y="90447"/>
                  </a:lnTo>
                  <a:lnTo>
                    <a:pt x="208735" y="92709"/>
                  </a:lnTo>
                  <a:lnTo>
                    <a:pt x="201639" y="94975"/>
                  </a:lnTo>
                  <a:lnTo>
                    <a:pt x="190788" y="97115"/>
                  </a:lnTo>
                  <a:lnTo>
                    <a:pt x="176340" y="98707"/>
                  </a:lnTo>
                  <a:lnTo>
                    <a:pt x="158449" y="99331"/>
                  </a:lnTo>
                  <a:lnTo>
                    <a:pt x="221945" y="99331"/>
                  </a:lnTo>
                  <a:lnTo>
                    <a:pt x="222104" y="99011"/>
                  </a:lnTo>
                  <a:lnTo>
                    <a:pt x="223601" y="97173"/>
                  </a:lnTo>
                  <a:lnTo>
                    <a:pt x="224470" y="95087"/>
                  </a:lnTo>
                  <a:lnTo>
                    <a:pt x="224470" y="92709"/>
                  </a:lnTo>
                  <a:lnTo>
                    <a:pt x="219517" y="86087"/>
                  </a:lnTo>
                  <a:close/>
                </a:path>
                <a:path w="264159" h="291464">
                  <a:moveTo>
                    <a:pt x="237674" y="52976"/>
                  </a:moveTo>
                  <a:lnTo>
                    <a:pt x="79224" y="52976"/>
                  </a:lnTo>
                  <a:lnTo>
                    <a:pt x="79224" y="66220"/>
                  </a:lnTo>
                  <a:lnTo>
                    <a:pt x="237674" y="66221"/>
                  </a:lnTo>
                  <a:lnTo>
                    <a:pt x="237674" y="52976"/>
                  </a:lnTo>
                  <a:close/>
                </a:path>
                <a:path w="264159" h="291464">
                  <a:moveTo>
                    <a:pt x="237674" y="26488"/>
                  </a:moveTo>
                  <a:lnTo>
                    <a:pt x="79224" y="26488"/>
                  </a:lnTo>
                  <a:lnTo>
                    <a:pt x="79224" y="39732"/>
                  </a:lnTo>
                  <a:lnTo>
                    <a:pt x="237674" y="39732"/>
                  </a:lnTo>
                  <a:lnTo>
                    <a:pt x="237674" y="26488"/>
                  </a:lnTo>
                  <a:close/>
                </a:path>
                <a:path w="264159" h="291464">
                  <a:moveTo>
                    <a:pt x="33010" y="0"/>
                  </a:moveTo>
                  <a:lnTo>
                    <a:pt x="0" y="0"/>
                  </a:lnTo>
                  <a:lnTo>
                    <a:pt x="0" y="291370"/>
                  </a:lnTo>
                  <a:lnTo>
                    <a:pt x="33010" y="291370"/>
                  </a:lnTo>
                  <a:lnTo>
                    <a:pt x="33010" y="278126"/>
                  </a:lnTo>
                  <a:lnTo>
                    <a:pt x="13204" y="278126"/>
                  </a:lnTo>
                  <a:lnTo>
                    <a:pt x="13204" y="13244"/>
                  </a:lnTo>
                  <a:lnTo>
                    <a:pt x="33010" y="13244"/>
                  </a:lnTo>
                  <a:lnTo>
                    <a:pt x="33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7113904" y="3034177"/>
              <a:ext cx="288925" cy="375285"/>
            </a:xfrm>
            <a:custGeom>
              <a:avLst/>
              <a:gdLst/>
              <a:ahLst/>
              <a:cxnLst/>
              <a:rect l="l" t="t" r="r" b="b"/>
              <a:pathLst>
                <a:path w="288925" h="375285">
                  <a:moveTo>
                    <a:pt x="105155" y="79608"/>
                  </a:moveTo>
                  <a:lnTo>
                    <a:pt x="123931" y="79608"/>
                  </a:lnTo>
                  <a:lnTo>
                    <a:pt x="123931" y="59659"/>
                  </a:lnTo>
                  <a:lnTo>
                    <a:pt x="105155" y="59659"/>
                  </a:lnTo>
                  <a:lnTo>
                    <a:pt x="105155" y="79608"/>
                  </a:lnTo>
                  <a:close/>
                </a:path>
                <a:path w="288925" h="375285">
                  <a:moveTo>
                    <a:pt x="141986" y="38460"/>
                  </a:moveTo>
                  <a:lnTo>
                    <a:pt x="161935" y="38460"/>
                  </a:lnTo>
                  <a:lnTo>
                    <a:pt x="161935" y="18511"/>
                  </a:lnTo>
                  <a:lnTo>
                    <a:pt x="141986" y="18511"/>
                  </a:lnTo>
                  <a:lnTo>
                    <a:pt x="141986" y="38460"/>
                  </a:lnTo>
                  <a:close/>
                </a:path>
                <a:path w="288925" h="375285">
                  <a:moveTo>
                    <a:pt x="0" y="18775"/>
                  </a:moveTo>
                  <a:lnTo>
                    <a:pt x="18775" y="18775"/>
                  </a:lnTo>
                  <a:lnTo>
                    <a:pt x="18775" y="0"/>
                  </a:lnTo>
                  <a:lnTo>
                    <a:pt x="0" y="0"/>
                  </a:lnTo>
                  <a:lnTo>
                    <a:pt x="0" y="18775"/>
                  </a:lnTo>
                  <a:close/>
                </a:path>
                <a:path w="288925" h="375285">
                  <a:moveTo>
                    <a:pt x="172466" y="100944"/>
                  </a:moveTo>
                  <a:lnTo>
                    <a:pt x="192415" y="100944"/>
                  </a:lnTo>
                  <a:lnTo>
                    <a:pt x="192415" y="80995"/>
                  </a:lnTo>
                  <a:lnTo>
                    <a:pt x="172466" y="80995"/>
                  </a:lnTo>
                  <a:lnTo>
                    <a:pt x="172466" y="100944"/>
                  </a:lnTo>
                  <a:close/>
                </a:path>
                <a:path w="288925" h="375285">
                  <a:moveTo>
                    <a:pt x="79248" y="120883"/>
                  </a:moveTo>
                  <a:lnTo>
                    <a:pt x="98023" y="120883"/>
                  </a:lnTo>
                  <a:lnTo>
                    <a:pt x="98023" y="102108"/>
                  </a:lnTo>
                  <a:lnTo>
                    <a:pt x="79248" y="102108"/>
                  </a:lnTo>
                  <a:lnTo>
                    <a:pt x="79248" y="120883"/>
                  </a:lnTo>
                  <a:close/>
                </a:path>
                <a:path w="288925" h="375285">
                  <a:moveTo>
                    <a:pt x="132588" y="116311"/>
                  </a:moveTo>
                  <a:lnTo>
                    <a:pt x="151363" y="116311"/>
                  </a:lnTo>
                  <a:lnTo>
                    <a:pt x="151363" y="97536"/>
                  </a:lnTo>
                  <a:lnTo>
                    <a:pt x="132588" y="97536"/>
                  </a:lnTo>
                  <a:lnTo>
                    <a:pt x="132588" y="116311"/>
                  </a:lnTo>
                  <a:close/>
                </a:path>
                <a:path w="288925" h="375285">
                  <a:moveTo>
                    <a:pt x="73151" y="183367"/>
                  </a:moveTo>
                  <a:lnTo>
                    <a:pt x="91927" y="183367"/>
                  </a:lnTo>
                  <a:lnTo>
                    <a:pt x="91927" y="164592"/>
                  </a:lnTo>
                  <a:lnTo>
                    <a:pt x="73151" y="164592"/>
                  </a:lnTo>
                  <a:lnTo>
                    <a:pt x="73151" y="183367"/>
                  </a:lnTo>
                  <a:close/>
                </a:path>
                <a:path w="288925" h="375285">
                  <a:moveTo>
                    <a:pt x="32003" y="145267"/>
                  </a:moveTo>
                  <a:lnTo>
                    <a:pt x="50779" y="145267"/>
                  </a:lnTo>
                  <a:lnTo>
                    <a:pt x="50779" y="126492"/>
                  </a:lnTo>
                  <a:lnTo>
                    <a:pt x="32003" y="126492"/>
                  </a:lnTo>
                  <a:lnTo>
                    <a:pt x="32003" y="145267"/>
                  </a:lnTo>
                  <a:close/>
                </a:path>
                <a:path w="288925" h="375285">
                  <a:moveTo>
                    <a:pt x="53594" y="75163"/>
                  </a:moveTo>
                  <a:lnTo>
                    <a:pt x="73543" y="75163"/>
                  </a:lnTo>
                  <a:lnTo>
                    <a:pt x="73543" y="56387"/>
                  </a:lnTo>
                  <a:lnTo>
                    <a:pt x="53594" y="56387"/>
                  </a:lnTo>
                  <a:lnTo>
                    <a:pt x="53594" y="75163"/>
                  </a:lnTo>
                  <a:close/>
                </a:path>
                <a:path w="288925" h="375285">
                  <a:moveTo>
                    <a:pt x="109727" y="368279"/>
                  </a:moveTo>
                  <a:lnTo>
                    <a:pt x="109727" y="124439"/>
                  </a:lnTo>
                  <a:lnTo>
                    <a:pt x="109727" y="120375"/>
                  </a:lnTo>
                  <a:lnTo>
                    <a:pt x="113029" y="117454"/>
                  </a:lnTo>
                  <a:lnTo>
                    <a:pt x="116713" y="117454"/>
                  </a:lnTo>
                  <a:lnTo>
                    <a:pt x="228853" y="117454"/>
                  </a:lnTo>
                  <a:lnTo>
                    <a:pt x="288671" y="177398"/>
                  </a:lnTo>
                  <a:lnTo>
                    <a:pt x="288671" y="368279"/>
                  </a:lnTo>
                  <a:lnTo>
                    <a:pt x="288671" y="372343"/>
                  </a:lnTo>
                  <a:lnTo>
                    <a:pt x="285496" y="375264"/>
                  </a:lnTo>
                  <a:lnTo>
                    <a:pt x="281686" y="375264"/>
                  </a:lnTo>
                  <a:lnTo>
                    <a:pt x="116713" y="375264"/>
                  </a:lnTo>
                  <a:lnTo>
                    <a:pt x="113029" y="375264"/>
                  </a:lnTo>
                  <a:lnTo>
                    <a:pt x="109727" y="372089"/>
                  </a:lnTo>
                  <a:lnTo>
                    <a:pt x="109727" y="36827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40015" y="3141980"/>
              <a:ext cx="172338" cy="246507"/>
            </a:xfrm>
            <a:prstGeom prst="rect">
              <a:avLst/>
            </a:prstGeom>
          </p:spPr>
        </p:pic>
        <p:pic>
          <p:nvPicPr>
            <p:cNvPr id="64" name="object 6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67042" y="3099943"/>
              <a:ext cx="350392" cy="243205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41262" y="3061843"/>
              <a:ext cx="316357" cy="319405"/>
            </a:xfrm>
            <a:prstGeom prst="rect">
              <a:avLst/>
            </a:prstGeom>
          </p:spPr>
        </p:pic>
      </p:grpSp>
      <p:sp>
        <p:nvSpPr>
          <p:cNvPr id="66" name="object 6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Thank</a:t>
            </a:r>
            <a:r>
              <a:rPr dirty="0" spc="-965"/>
              <a:t> </a:t>
            </a:r>
            <a:r>
              <a:rPr dirty="0" spc="-355"/>
              <a:t>you!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7232904" y="5237988"/>
            <a:ext cx="4960620" cy="833755"/>
            <a:chOff x="7232904" y="5237988"/>
            <a:chExt cx="4960620" cy="833755"/>
          </a:xfrm>
        </p:grpSpPr>
        <p:sp>
          <p:nvSpPr>
            <p:cNvPr id="4" name="object 4" descr=""/>
            <p:cNvSpPr/>
            <p:nvPr/>
          </p:nvSpPr>
          <p:spPr>
            <a:xfrm>
              <a:off x="7232904" y="5237988"/>
              <a:ext cx="832485" cy="833755"/>
            </a:xfrm>
            <a:custGeom>
              <a:avLst/>
              <a:gdLst/>
              <a:ahLst/>
              <a:cxnLst/>
              <a:rect l="l" t="t" r="r" b="b"/>
              <a:pathLst>
                <a:path w="832484" h="833754">
                  <a:moveTo>
                    <a:pt x="416051" y="0"/>
                  </a:moveTo>
                  <a:lnTo>
                    <a:pt x="367538" y="2803"/>
                  </a:lnTo>
                  <a:lnTo>
                    <a:pt x="320666" y="11005"/>
                  </a:lnTo>
                  <a:lnTo>
                    <a:pt x="275749" y="24294"/>
                  </a:lnTo>
                  <a:lnTo>
                    <a:pt x="233098" y="42356"/>
                  </a:lnTo>
                  <a:lnTo>
                    <a:pt x="193027" y="64880"/>
                  </a:lnTo>
                  <a:lnTo>
                    <a:pt x="155847" y="91553"/>
                  </a:lnTo>
                  <a:lnTo>
                    <a:pt x="121872" y="122062"/>
                  </a:lnTo>
                  <a:lnTo>
                    <a:pt x="91413" y="156096"/>
                  </a:lnTo>
                  <a:lnTo>
                    <a:pt x="64783" y="193342"/>
                  </a:lnTo>
                  <a:lnTo>
                    <a:pt x="42294" y="233487"/>
                  </a:lnTo>
                  <a:lnTo>
                    <a:pt x="24259" y="276219"/>
                  </a:lnTo>
                  <a:lnTo>
                    <a:pt x="10990" y="321226"/>
                  </a:lnTo>
                  <a:lnTo>
                    <a:pt x="2799" y="368195"/>
                  </a:lnTo>
                  <a:lnTo>
                    <a:pt x="0" y="416814"/>
                  </a:lnTo>
                  <a:lnTo>
                    <a:pt x="2799" y="465423"/>
                  </a:lnTo>
                  <a:lnTo>
                    <a:pt x="10990" y="512385"/>
                  </a:lnTo>
                  <a:lnTo>
                    <a:pt x="24259" y="557388"/>
                  </a:lnTo>
                  <a:lnTo>
                    <a:pt x="42294" y="600118"/>
                  </a:lnTo>
                  <a:lnTo>
                    <a:pt x="64783" y="640263"/>
                  </a:lnTo>
                  <a:lnTo>
                    <a:pt x="91413" y="677509"/>
                  </a:lnTo>
                  <a:lnTo>
                    <a:pt x="121872" y="711546"/>
                  </a:lnTo>
                  <a:lnTo>
                    <a:pt x="155847" y="742058"/>
                  </a:lnTo>
                  <a:lnTo>
                    <a:pt x="193027" y="768735"/>
                  </a:lnTo>
                  <a:lnTo>
                    <a:pt x="233098" y="791262"/>
                  </a:lnTo>
                  <a:lnTo>
                    <a:pt x="275749" y="809328"/>
                  </a:lnTo>
                  <a:lnTo>
                    <a:pt x="320666" y="822619"/>
                  </a:lnTo>
                  <a:lnTo>
                    <a:pt x="367538" y="830823"/>
                  </a:lnTo>
                  <a:lnTo>
                    <a:pt x="416051" y="833628"/>
                  </a:lnTo>
                  <a:lnTo>
                    <a:pt x="464565" y="830823"/>
                  </a:lnTo>
                  <a:lnTo>
                    <a:pt x="511437" y="822619"/>
                  </a:lnTo>
                  <a:lnTo>
                    <a:pt x="556354" y="809328"/>
                  </a:lnTo>
                  <a:lnTo>
                    <a:pt x="599005" y="791262"/>
                  </a:lnTo>
                  <a:lnTo>
                    <a:pt x="639076" y="768735"/>
                  </a:lnTo>
                  <a:lnTo>
                    <a:pt x="676256" y="742058"/>
                  </a:lnTo>
                  <a:lnTo>
                    <a:pt x="710231" y="711546"/>
                  </a:lnTo>
                  <a:lnTo>
                    <a:pt x="740690" y="677509"/>
                  </a:lnTo>
                  <a:lnTo>
                    <a:pt x="767320" y="640263"/>
                  </a:lnTo>
                  <a:lnTo>
                    <a:pt x="789809" y="600118"/>
                  </a:lnTo>
                  <a:lnTo>
                    <a:pt x="807844" y="557388"/>
                  </a:lnTo>
                  <a:lnTo>
                    <a:pt x="821113" y="512385"/>
                  </a:lnTo>
                  <a:lnTo>
                    <a:pt x="829304" y="465423"/>
                  </a:lnTo>
                  <a:lnTo>
                    <a:pt x="832103" y="416814"/>
                  </a:lnTo>
                  <a:lnTo>
                    <a:pt x="829304" y="368195"/>
                  </a:lnTo>
                  <a:lnTo>
                    <a:pt x="821113" y="321226"/>
                  </a:lnTo>
                  <a:lnTo>
                    <a:pt x="807844" y="276219"/>
                  </a:lnTo>
                  <a:lnTo>
                    <a:pt x="789809" y="233487"/>
                  </a:lnTo>
                  <a:lnTo>
                    <a:pt x="767320" y="193342"/>
                  </a:lnTo>
                  <a:lnTo>
                    <a:pt x="740690" y="156096"/>
                  </a:lnTo>
                  <a:lnTo>
                    <a:pt x="710231" y="122062"/>
                  </a:lnTo>
                  <a:lnTo>
                    <a:pt x="676256" y="91553"/>
                  </a:lnTo>
                  <a:lnTo>
                    <a:pt x="639076" y="64880"/>
                  </a:lnTo>
                  <a:lnTo>
                    <a:pt x="599005" y="42356"/>
                  </a:lnTo>
                  <a:lnTo>
                    <a:pt x="556354" y="24294"/>
                  </a:lnTo>
                  <a:lnTo>
                    <a:pt x="511437" y="11005"/>
                  </a:lnTo>
                  <a:lnTo>
                    <a:pt x="464565" y="2803"/>
                  </a:lnTo>
                  <a:lnTo>
                    <a:pt x="416051" y="0"/>
                  </a:lnTo>
                  <a:close/>
                </a:path>
              </a:pathLst>
            </a:custGeom>
            <a:solidFill>
              <a:srgbClr val="4E68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8288" y="5237988"/>
              <a:ext cx="4555236" cy="833628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7638288" y="5237988"/>
            <a:ext cx="4555490" cy="833755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1216660" marR="756285">
              <a:lnSpc>
                <a:spcPts val="1730"/>
              </a:lnSpc>
              <a:spcBef>
                <a:spcPts val="1445"/>
              </a:spcBef>
            </a:pPr>
            <a:r>
              <a:rPr dirty="0" sz="1600">
                <a:latin typeface="Trebuchet MS"/>
                <a:cs typeface="Trebuchet MS"/>
              </a:rPr>
              <a:t>Please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complete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session </a:t>
            </a:r>
            <a:r>
              <a:rPr dirty="0" sz="1600">
                <a:latin typeface="Trebuchet MS"/>
                <a:cs typeface="Trebuchet MS"/>
              </a:rPr>
              <a:t>survey</a:t>
            </a:r>
            <a:r>
              <a:rPr dirty="0" sz="1600" spc="2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in</a:t>
            </a:r>
            <a:r>
              <a:rPr dirty="0" sz="1600" spc="-1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10">
                <a:latin typeface="Trebuchet MS"/>
                <a:cs typeface="Trebuchet MS"/>
              </a:rPr>
              <a:t> </a:t>
            </a:r>
            <a:r>
              <a:rPr dirty="0" sz="1600" b="1">
                <a:latin typeface="Trebuchet MS"/>
                <a:cs typeface="Trebuchet MS"/>
              </a:rPr>
              <a:t>mobile</a:t>
            </a:r>
            <a:r>
              <a:rPr dirty="0" sz="1600" spc="5" b="1">
                <a:latin typeface="Trebuchet MS"/>
                <a:cs typeface="Trebuchet MS"/>
              </a:rPr>
              <a:t> </a:t>
            </a:r>
            <a:r>
              <a:rPr dirty="0" sz="1600" spc="-25" b="1">
                <a:latin typeface="Trebuchet MS"/>
                <a:cs typeface="Trebuchet MS"/>
              </a:rPr>
              <a:t>app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7689697" y="5429512"/>
            <a:ext cx="838200" cy="450850"/>
            <a:chOff x="7689697" y="5429512"/>
            <a:chExt cx="838200" cy="450850"/>
          </a:xfrm>
        </p:grpSpPr>
        <p:sp>
          <p:nvSpPr>
            <p:cNvPr id="8" name="object 8" descr=""/>
            <p:cNvSpPr/>
            <p:nvPr/>
          </p:nvSpPr>
          <p:spPr>
            <a:xfrm>
              <a:off x="7696020" y="5435835"/>
              <a:ext cx="825500" cy="438150"/>
            </a:xfrm>
            <a:custGeom>
              <a:avLst/>
              <a:gdLst/>
              <a:ahLst/>
              <a:cxnLst/>
              <a:rect l="l" t="t" r="r" b="b"/>
              <a:pathLst>
                <a:path w="825500" h="438150">
                  <a:moveTo>
                    <a:pt x="96552" y="73642"/>
                  </a:moveTo>
                  <a:lnTo>
                    <a:pt x="109636" y="100127"/>
                  </a:lnTo>
                  <a:lnTo>
                    <a:pt x="138803" y="104348"/>
                  </a:lnTo>
                  <a:lnTo>
                    <a:pt x="117704" y="124933"/>
                  </a:lnTo>
                  <a:lnTo>
                    <a:pt x="122668" y="153960"/>
                  </a:lnTo>
                  <a:lnTo>
                    <a:pt x="96552" y="140265"/>
                  </a:lnTo>
                  <a:lnTo>
                    <a:pt x="70436" y="153960"/>
                  </a:lnTo>
                  <a:lnTo>
                    <a:pt x="75452" y="124933"/>
                  </a:lnTo>
                  <a:lnTo>
                    <a:pt x="54301" y="104348"/>
                  </a:lnTo>
                  <a:lnTo>
                    <a:pt x="83520" y="100127"/>
                  </a:lnTo>
                  <a:lnTo>
                    <a:pt x="96552" y="73642"/>
                  </a:lnTo>
                  <a:close/>
                </a:path>
                <a:path w="825500" h="438150">
                  <a:moveTo>
                    <a:pt x="206705" y="73642"/>
                  </a:moveTo>
                  <a:lnTo>
                    <a:pt x="219738" y="100127"/>
                  </a:lnTo>
                  <a:lnTo>
                    <a:pt x="248957" y="104348"/>
                  </a:lnTo>
                  <a:lnTo>
                    <a:pt x="227805" y="124933"/>
                  </a:lnTo>
                  <a:lnTo>
                    <a:pt x="232822" y="153960"/>
                  </a:lnTo>
                  <a:lnTo>
                    <a:pt x="206706" y="140265"/>
                  </a:lnTo>
                  <a:lnTo>
                    <a:pt x="180589" y="153960"/>
                  </a:lnTo>
                  <a:lnTo>
                    <a:pt x="185554" y="124933"/>
                  </a:lnTo>
                  <a:lnTo>
                    <a:pt x="164454" y="104348"/>
                  </a:lnTo>
                  <a:lnTo>
                    <a:pt x="193622" y="100127"/>
                  </a:lnTo>
                  <a:lnTo>
                    <a:pt x="206705" y="73642"/>
                  </a:lnTo>
                  <a:close/>
                </a:path>
                <a:path w="825500" h="438150">
                  <a:moveTo>
                    <a:pt x="315514" y="73642"/>
                  </a:moveTo>
                  <a:lnTo>
                    <a:pt x="328581" y="100127"/>
                  </a:lnTo>
                  <a:lnTo>
                    <a:pt x="357757" y="104348"/>
                  </a:lnTo>
                  <a:lnTo>
                    <a:pt x="336683" y="124933"/>
                  </a:lnTo>
                  <a:lnTo>
                    <a:pt x="341639" y="153960"/>
                  </a:lnTo>
                  <a:lnTo>
                    <a:pt x="315514" y="140265"/>
                  </a:lnTo>
                  <a:lnTo>
                    <a:pt x="289450" y="153960"/>
                  </a:lnTo>
                  <a:lnTo>
                    <a:pt x="294415" y="124933"/>
                  </a:lnTo>
                  <a:lnTo>
                    <a:pt x="273315" y="104348"/>
                  </a:lnTo>
                  <a:lnTo>
                    <a:pt x="302482" y="100127"/>
                  </a:lnTo>
                  <a:lnTo>
                    <a:pt x="315514" y="73642"/>
                  </a:lnTo>
                  <a:close/>
                </a:path>
                <a:path w="825500" h="438150">
                  <a:moveTo>
                    <a:pt x="426323" y="73642"/>
                  </a:moveTo>
                  <a:lnTo>
                    <a:pt x="439381" y="100127"/>
                  </a:lnTo>
                  <a:lnTo>
                    <a:pt x="468600" y="104348"/>
                  </a:lnTo>
                  <a:lnTo>
                    <a:pt x="447440" y="124933"/>
                  </a:lnTo>
                  <a:lnTo>
                    <a:pt x="452439" y="153960"/>
                  </a:lnTo>
                  <a:lnTo>
                    <a:pt x="426323" y="140265"/>
                  </a:lnTo>
                  <a:lnTo>
                    <a:pt x="400207" y="153960"/>
                  </a:lnTo>
                  <a:lnTo>
                    <a:pt x="405206" y="124933"/>
                  </a:lnTo>
                  <a:lnTo>
                    <a:pt x="384089" y="104348"/>
                  </a:lnTo>
                  <a:lnTo>
                    <a:pt x="413308" y="100127"/>
                  </a:lnTo>
                  <a:lnTo>
                    <a:pt x="426323" y="73642"/>
                  </a:lnTo>
                  <a:close/>
                </a:path>
                <a:path w="825500" h="438150">
                  <a:moveTo>
                    <a:pt x="536908" y="73642"/>
                  </a:moveTo>
                  <a:lnTo>
                    <a:pt x="550009" y="100127"/>
                  </a:lnTo>
                  <a:lnTo>
                    <a:pt x="579142" y="104348"/>
                  </a:lnTo>
                  <a:lnTo>
                    <a:pt x="558068" y="124933"/>
                  </a:lnTo>
                  <a:lnTo>
                    <a:pt x="563024" y="153960"/>
                  </a:lnTo>
                  <a:lnTo>
                    <a:pt x="536908" y="140265"/>
                  </a:lnTo>
                  <a:lnTo>
                    <a:pt x="510791" y="153960"/>
                  </a:lnTo>
                  <a:lnTo>
                    <a:pt x="515790" y="124933"/>
                  </a:lnTo>
                  <a:lnTo>
                    <a:pt x="494673" y="104348"/>
                  </a:lnTo>
                  <a:lnTo>
                    <a:pt x="523893" y="100127"/>
                  </a:lnTo>
                  <a:lnTo>
                    <a:pt x="536908" y="73642"/>
                  </a:lnTo>
                  <a:close/>
                </a:path>
                <a:path w="825500" h="438150">
                  <a:moveTo>
                    <a:pt x="149870" y="0"/>
                  </a:moveTo>
                  <a:lnTo>
                    <a:pt x="611377" y="0"/>
                  </a:lnTo>
                  <a:lnTo>
                    <a:pt x="619188" y="1604"/>
                  </a:lnTo>
                  <a:lnTo>
                    <a:pt x="625572" y="5921"/>
                  </a:lnTo>
                  <a:lnTo>
                    <a:pt x="629880" y="12306"/>
                  </a:lnTo>
                  <a:lnTo>
                    <a:pt x="631460" y="20111"/>
                  </a:lnTo>
                  <a:lnTo>
                    <a:pt x="631460" y="128637"/>
                  </a:lnTo>
                </a:path>
                <a:path w="825500" h="438150">
                  <a:moveTo>
                    <a:pt x="74521" y="0"/>
                  </a:moveTo>
                  <a:lnTo>
                    <a:pt x="130063" y="0"/>
                  </a:lnTo>
                </a:path>
                <a:path w="825500" h="438150">
                  <a:moveTo>
                    <a:pt x="323884" y="234966"/>
                  </a:moveTo>
                  <a:lnTo>
                    <a:pt x="20117" y="234966"/>
                  </a:lnTo>
                  <a:lnTo>
                    <a:pt x="12296" y="233362"/>
                  </a:lnTo>
                  <a:lnTo>
                    <a:pt x="5908" y="229045"/>
                  </a:lnTo>
                  <a:lnTo>
                    <a:pt x="1595" y="222660"/>
                  </a:lnTo>
                  <a:lnTo>
                    <a:pt x="0" y="214855"/>
                  </a:lnTo>
                  <a:lnTo>
                    <a:pt x="0" y="20111"/>
                  </a:lnTo>
                  <a:lnTo>
                    <a:pt x="1595" y="12306"/>
                  </a:lnTo>
                  <a:lnTo>
                    <a:pt x="5908" y="5921"/>
                  </a:lnTo>
                  <a:lnTo>
                    <a:pt x="12296" y="1604"/>
                  </a:lnTo>
                  <a:lnTo>
                    <a:pt x="20117" y="0"/>
                  </a:lnTo>
                  <a:lnTo>
                    <a:pt x="54301" y="0"/>
                  </a:lnTo>
                </a:path>
                <a:path w="825500" h="438150">
                  <a:moveTo>
                    <a:pt x="398009" y="234966"/>
                  </a:moveTo>
                  <a:lnTo>
                    <a:pt x="346337" y="234966"/>
                  </a:lnTo>
                </a:path>
                <a:path w="825500" h="438150">
                  <a:moveTo>
                    <a:pt x="414860" y="236000"/>
                  </a:moveTo>
                  <a:lnTo>
                    <a:pt x="534796" y="236000"/>
                  </a:lnTo>
                  <a:lnTo>
                    <a:pt x="534796" y="437845"/>
                  </a:lnTo>
                  <a:lnTo>
                    <a:pt x="276211" y="437845"/>
                  </a:lnTo>
                </a:path>
                <a:path w="825500" h="438150">
                  <a:moveTo>
                    <a:pt x="561214" y="236000"/>
                  </a:moveTo>
                  <a:lnTo>
                    <a:pt x="569813" y="235145"/>
                  </a:lnTo>
                  <a:lnTo>
                    <a:pt x="578005" y="232646"/>
                  </a:lnTo>
                  <a:lnTo>
                    <a:pt x="648871" y="166578"/>
                  </a:lnTo>
                  <a:lnTo>
                    <a:pt x="675548" y="108525"/>
                  </a:lnTo>
                  <a:lnTo>
                    <a:pt x="678521" y="101549"/>
                  </a:lnTo>
                  <a:lnTo>
                    <a:pt x="685373" y="96984"/>
                  </a:lnTo>
                  <a:lnTo>
                    <a:pt x="693001" y="96984"/>
                  </a:lnTo>
                  <a:lnTo>
                    <a:pt x="702838" y="98965"/>
                  </a:lnTo>
                  <a:lnTo>
                    <a:pt x="710865" y="104369"/>
                  </a:lnTo>
                  <a:lnTo>
                    <a:pt x="716273" y="112390"/>
                  </a:lnTo>
                  <a:lnTo>
                    <a:pt x="718256" y="122220"/>
                  </a:lnTo>
                  <a:lnTo>
                    <a:pt x="717369" y="131793"/>
                  </a:lnTo>
                  <a:lnTo>
                    <a:pt x="716009" y="141309"/>
                  </a:lnTo>
                  <a:lnTo>
                    <a:pt x="714189" y="150744"/>
                  </a:lnTo>
                  <a:lnTo>
                    <a:pt x="711921" y="160075"/>
                  </a:lnTo>
                  <a:lnTo>
                    <a:pt x="682702" y="224372"/>
                  </a:lnTo>
                  <a:lnTo>
                    <a:pt x="681323" y="227430"/>
                  </a:lnTo>
                  <a:lnTo>
                    <a:pt x="681969" y="231047"/>
                  </a:lnTo>
                  <a:lnTo>
                    <a:pt x="684339" y="233416"/>
                  </a:lnTo>
                  <a:lnTo>
                    <a:pt x="685848" y="234923"/>
                  </a:lnTo>
                  <a:lnTo>
                    <a:pt x="687916" y="235784"/>
                  </a:lnTo>
                  <a:lnTo>
                    <a:pt x="690028" y="235784"/>
                  </a:lnTo>
                  <a:lnTo>
                    <a:pt x="786994" y="235784"/>
                  </a:lnTo>
                  <a:lnTo>
                    <a:pt x="812473" y="265760"/>
                  </a:lnTo>
                  <a:lnTo>
                    <a:pt x="808838" y="274743"/>
                  </a:lnTo>
                  <a:lnTo>
                    <a:pt x="802093" y="281699"/>
                  </a:lnTo>
                  <a:lnTo>
                    <a:pt x="792855" y="285655"/>
                  </a:lnTo>
                  <a:lnTo>
                    <a:pt x="791174" y="286042"/>
                  </a:lnTo>
                  <a:lnTo>
                    <a:pt x="789407" y="286214"/>
                  </a:lnTo>
                  <a:lnTo>
                    <a:pt x="787684" y="286214"/>
                  </a:lnTo>
                  <a:lnTo>
                    <a:pt x="799664" y="286214"/>
                  </a:lnTo>
                  <a:lnTo>
                    <a:pt x="825094" y="316242"/>
                  </a:lnTo>
                  <a:lnTo>
                    <a:pt x="821449" y="325227"/>
                  </a:lnTo>
                  <a:lnTo>
                    <a:pt x="814702" y="332189"/>
                  </a:lnTo>
                  <a:lnTo>
                    <a:pt x="805482" y="336166"/>
                  </a:lnTo>
                  <a:lnTo>
                    <a:pt x="803802" y="336524"/>
                  </a:lnTo>
                  <a:lnTo>
                    <a:pt x="802035" y="336709"/>
                  </a:lnTo>
                  <a:lnTo>
                    <a:pt x="800311" y="336709"/>
                  </a:lnTo>
                  <a:lnTo>
                    <a:pt x="787684" y="336709"/>
                  </a:lnTo>
                  <a:lnTo>
                    <a:pt x="812938" y="363746"/>
                  </a:lnTo>
                  <a:lnTo>
                    <a:pt x="812766" y="365490"/>
                  </a:lnTo>
                  <a:lnTo>
                    <a:pt x="786994" y="387148"/>
                  </a:lnTo>
                  <a:lnTo>
                    <a:pt x="775057" y="387148"/>
                  </a:lnTo>
                  <a:lnTo>
                    <a:pt x="784899" y="389143"/>
                  </a:lnTo>
                  <a:lnTo>
                    <a:pt x="792936" y="394567"/>
                  </a:lnTo>
                  <a:lnTo>
                    <a:pt x="798347" y="402605"/>
                  </a:lnTo>
                  <a:lnTo>
                    <a:pt x="800311" y="412444"/>
                  </a:lnTo>
                  <a:lnTo>
                    <a:pt x="800311" y="414184"/>
                  </a:lnTo>
                  <a:lnTo>
                    <a:pt x="800138" y="415928"/>
                  </a:lnTo>
                  <a:lnTo>
                    <a:pt x="624824" y="437638"/>
                  </a:lnTo>
                  <a:lnTo>
                    <a:pt x="617903" y="437229"/>
                  </a:lnTo>
                  <a:lnTo>
                    <a:pt x="611092" y="436031"/>
                  </a:lnTo>
                  <a:lnTo>
                    <a:pt x="604467" y="434061"/>
                  </a:lnTo>
                  <a:lnTo>
                    <a:pt x="598104" y="431333"/>
                  </a:lnTo>
                  <a:lnTo>
                    <a:pt x="591723" y="428584"/>
                  </a:lnTo>
                  <a:lnTo>
                    <a:pt x="585095" y="426606"/>
                  </a:lnTo>
                  <a:lnTo>
                    <a:pt x="578281" y="425416"/>
                  </a:lnTo>
                  <a:lnTo>
                    <a:pt x="571341" y="425028"/>
                  </a:lnTo>
                  <a:lnTo>
                    <a:pt x="566558" y="425028"/>
                  </a:lnTo>
                </a:path>
                <a:path w="825500" h="438150">
                  <a:moveTo>
                    <a:pt x="515877" y="412625"/>
                  </a:moveTo>
                  <a:lnTo>
                    <a:pt x="503250" y="412625"/>
                  </a:lnTo>
                </a:path>
                <a:path w="825500" h="438150">
                  <a:moveTo>
                    <a:pt x="490623" y="412625"/>
                  </a:moveTo>
                  <a:lnTo>
                    <a:pt x="477995" y="412625"/>
                  </a:lnTo>
                </a:path>
                <a:path w="825500" h="438150">
                  <a:moveTo>
                    <a:pt x="446406" y="236000"/>
                  </a:moveTo>
                  <a:lnTo>
                    <a:pt x="446406" y="437845"/>
                  </a:lnTo>
                </a:path>
              </a:pathLst>
            </a:custGeom>
            <a:ln w="126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576" y="5665510"/>
              <a:ext cx="102127" cy="214495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361899" y="3492607"/>
            <a:ext cx="2267585" cy="73469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Daniel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Chen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  <a:hlinkClick r:id="rId4"/>
              </a:rPr>
              <a:t>danchenx@amazon.com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3791458" y="3492607"/>
            <a:ext cx="2201545" cy="73469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Saurabh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Bhutyani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  <a:hlinkClick r:id="rId5"/>
              </a:rPr>
              <a:t>bhutyani@amazon.com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8300" y="242061"/>
            <a:ext cx="362648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95" b="1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dirty="0" sz="4000" spc="-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4000" spc="-1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75" b="1">
                <a:solidFill>
                  <a:srgbClr val="FFFFFF"/>
                </a:solidFill>
                <a:latin typeface="Trebuchet MS"/>
                <a:cs typeface="Trebuchet MS"/>
              </a:rPr>
              <a:t>expect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108194" y="2702798"/>
            <a:ext cx="2333625" cy="193484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algn="ctr" marR="90805">
              <a:lnSpc>
                <a:spcPct val="100000"/>
              </a:lnSpc>
              <a:spcBef>
                <a:spcPts val="660"/>
              </a:spcBef>
            </a:pPr>
            <a:r>
              <a:rPr dirty="0" sz="4500" spc="-25" b="1">
                <a:solidFill>
                  <a:srgbClr val="EB965C"/>
                </a:solidFill>
                <a:latin typeface="Trebuchet MS"/>
                <a:cs typeface="Trebuchet MS"/>
              </a:rPr>
              <a:t>02</a:t>
            </a:r>
            <a:endParaRPr sz="4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dirty="0" sz="2650" spc="50" b="1">
                <a:solidFill>
                  <a:srgbClr val="FFFFFF"/>
                </a:solidFill>
                <a:latin typeface="Trebuchet MS"/>
                <a:cs typeface="Trebuchet MS"/>
              </a:rPr>
              <a:t>LEARN</a:t>
            </a:r>
            <a:endParaRPr sz="2650">
              <a:latin typeface="Trebuchet MS"/>
              <a:cs typeface="Trebuchet MS"/>
            </a:endParaRPr>
          </a:p>
          <a:p>
            <a:pPr algn="ctr" marL="12700" marR="5080" indent="-635">
              <a:lnSpc>
                <a:spcPct val="100000"/>
              </a:lnSpc>
              <a:spcBef>
                <a:spcPts val="745"/>
              </a:spcBef>
            </a:pPr>
            <a:r>
              <a:rPr dirty="0" sz="2000" spc="65">
                <a:solidFill>
                  <a:srgbClr val="FFFFFF"/>
                </a:solidFill>
                <a:latin typeface="Trebuchet MS"/>
                <a:cs typeface="Trebuchet MS"/>
              </a:rPr>
              <a:t>Modern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analytics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architecture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pattern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57476" y="1473834"/>
            <a:ext cx="69596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25">
                <a:solidFill>
                  <a:srgbClr val="EB965C"/>
                </a:solidFill>
              </a:rPr>
              <a:t>01</a:t>
            </a:r>
            <a:endParaRPr sz="4500"/>
          </a:p>
        </p:txBody>
      </p:sp>
      <p:sp>
        <p:nvSpPr>
          <p:cNvPr id="5" name="object 5" descr=""/>
          <p:cNvSpPr txBox="1"/>
          <p:nvPr/>
        </p:nvSpPr>
        <p:spPr>
          <a:xfrm>
            <a:off x="1161694" y="2238466"/>
            <a:ext cx="2687955" cy="1261745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dirty="0" sz="2650" spc="110" b="1">
                <a:solidFill>
                  <a:srgbClr val="FFFFFF"/>
                </a:solidFill>
                <a:latin typeface="Trebuchet MS"/>
                <a:cs typeface="Trebuchet MS"/>
              </a:rPr>
              <a:t>UNDERSTAND</a:t>
            </a:r>
            <a:endParaRPr sz="2650">
              <a:latin typeface="Trebuchet MS"/>
              <a:cs typeface="Trebuchet MS"/>
            </a:endParaRPr>
          </a:p>
          <a:p>
            <a:pPr algn="ctr" marL="12065" marR="5080" indent="-635">
              <a:lnSpc>
                <a:spcPct val="100000"/>
              </a:lnSpc>
              <a:spcBef>
                <a:spcPts val="750"/>
              </a:spcBef>
            </a:pPr>
            <a:r>
              <a:rPr dirty="0" sz="2000" spc="6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 and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source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connectors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006967" y="3919630"/>
            <a:ext cx="2188210" cy="190944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652780">
              <a:lnSpc>
                <a:spcPct val="100000"/>
              </a:lnSpc>
              <a:spcBef>
                <a:spcPts val="785"/>
              </a:spcBef>
            </a:pPr>
            <a:r>
              <a:rPr dirty="0" sz="4500" spc="-25" b="1">
                <a:solidFill>
                  <a:srgbClr val="EB965C"/>
                </a:solidFill>
                <a:latin typeface="Trebuchet MS"/>
                <a:cs typeface="Trebuchet MS"/>
              </a:rPr>
              <a:t>03</a:t>
            </a:r>
            <a:endParaRPr sz="4500">
              <a:latin typeface="Trebuchet MS"/>
              <a:cs typeface="Trebuchet MS"/>
            </a:endParaRPr>
          </a:p>
          <a:p>
            <a:pPr marL="483870">
              <a:lnSpc>
                <a:spcPct val="100000"/>
              </a:lnSpc>
              <a:spcBef>
                <a:spcPts val="420"/>
              </a:spcBef>
            </a:pPr>
            <a:r>
              <a:rPr dirty="0" sz="2650" spc="50" b="1">
                <a:solidFill>
                  <a:srgbClr val="FFFFFF"/>
                </a:solidFill>
                <a:latin typeface="Trebuchet MS"/>
                <a:cs typeface="Trebuchet MS"/>
              </a:rPr>
              <a:t>APPLY</a:t>
            </a:r>
            <a:endParaRPr sz="26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dirty="0" sz="2000" spc="75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implement</a:t>
            </a:r>
            <a:endParaRPr sz="2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FFFFFF"/>
                </a:solidFill>
                <a:latin typeface="Trebuchet MS"/>
                <a:cs typeface="Trebuchet MS"/>
              </a:rPr>
              <a:t>Athena?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309617" y="1710689"/>
            <a:ext cx="50800" cy="4175125"/>
            <a:chOff x="4309617" y="1710689"/>
            <a:chExt cx="50800" cy="4175125"/>
          </a:xfrm>
        </p:grpSpPr>
        <p:sp>
          <p:nvSpPr>
            <p:cNvPr id="8" name="object 8" descr=""/>
            <p:cNvSpPr/>
            <p:nvPr/>
          </p:nvSpPr>
          <p:spPr>
            <a:xfrm>
              <a:off x="4335017" y="1710689"/>
              <a:ext cx="0" cy="4175125"/>
            </a:xfrm>
            <a:custGeom>
              <a:avLst/>
              <a:gdLst/>
              <a:ahLst/>
              <a:cxnLst/>
              <a:rect l="l" t="t" r="r" b="b"/>
              <a:pathLst>
                <a:path w="0" h="4175125">
                  <a:moveTo>
                    <a:pt x="0" y="0"/>
                  </a:moveTo>
                  <a:lnTo>
                    <a:pt x="0" y="4175125"/>
                  </a:lnTo>
                </a:path>
              </a:pathLst>
            </a:custGeom>
            <a:ln w="190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335017" y="2891789"/>
              <a:ext cx="0" cy="1856739"/>
            </a:xfrm>
            <a:custGeom>
              <a:avLst/>
              <a:gdLst/>
              <a:ahLst/>
              <a:cxnLst/>
              <a:rect l="l" t="t" r="r" b="b"/>
              <a:pathLst>
                <a:path w="0" h="1856739">
                  <a:moveTo>
                    <a:pt x="0" y="1856359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EB96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8075421" y="1710689"/>
            <a:ext cx="50800" cy="4175125"/>
            <a:chOff x="8075421" y="1710689"/>
            <a:chExt cx="50800" cy="4175125"/>
          </a:xfrm>
        </p:grpSpPr>
        <p:sp>
          <p:nvSpPr>
            <p:cNvPr id="11" name="object 11" descr=""/>
            <p:cNvSpPr/>
            <p:nvPr/>
          </p:nvSpPr>
          <p:spPr>
            <a:xfrm>
              <a:off x="8100821" y="1710689"/>
              <a:ext cx="0" cy="4175125"/>
            </a:xfrm>
            <a:custGeom>
              <a:avLst/>
              <a:gdLst/>
              <a:ahLst/>
              <a:cxnLst/>
              <a:rect l="l" t="t" r="r" b="b"/>
              <a:pathLst>
                <a:path w="0" h="4175125">
                  <a:moveTo>
                    <a:pt x="0" y="0"/>
                  </a:moveTo>
                  <a:lnTo>
                    <a:pt x="0" y="4175125"/>
                  </a:lnTo>
                </a:path>
              </a:pathLst>
            </a:custGeom>
            <a:ln w="190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100821" y="4124705"/>
              <a:ext cx="0" cy="1760855"/>
            </a:xfrm>
            <a:custGeom>
              <a:avLst/>
              <a:gdLst/>
              <a:ahLst/>
              <a:cxnLst/>
              <a:rect l="l" t="t" r="r" b="b"/>
              <a:pathLst>
                <a:path w="0" h="1760854">
                  <a:moveTo>
                    <a:pt x="0" y="1760829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EB96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598677" y="1585722"/>
            <a:ext cx="50800" cy="4175125"/>
            <a:chOff x="598677" y="1585722"/>
            <a:chExt cx="50800" cy="4175125"/>
          </a:xfrm>
        </p:grpSpPr>
        <p:sp>
          <p:nvSpPr>
            <p:cNvPr id="14" name="object 14" descr=""/>
            <p:cNvSpPr/>
            <p:nvPr/>
          </p:nvSpPr>
          <p:spPr>
            <a:xfrm>
              <a:off x="624077" y="1585722"/>
              <a:ext cx="0" cy="4175125"/>
            </a:xfrm>
            <a:custGeom>
              <a:avLst/>
              <a:gdLst/>
              <a:ahLst/>
              <a:cxnLst/>
              <a:rect l="l" t="t" r="r" b="b"/>
              <a:pathLst>
                <a:path w="0" h="4175125">
                  <a:moveTo>
                    <a:pt x="0" y="0"/>
                  </a:moveTo>
                  <a:lnTo>
                    <a:pt x="0" y="4175125"/>
                  </a:lnTo>
                </a:path>
              </a:pathLst>
            </a:custGeom>
            <a:ln w="190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24077" y="1604010"/>
              <a:ext cx="0" cy="1826260"/>
            </a:xfrm>
            <a:custGeom>
              <a:avLst/>
              <a:gdLst/>
              <a:ahLst/>
              <a:cxnLst/>
              <a:rect l="l" t="t" r="r" b="b"/>
              <a:pathLst>
                <a:path w="0" h="1826260">
                  <a:moveTo>
                    <a:pt x="0" y="1825878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EB96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44780">
              <a:lnSpc>
                <a:spcPct val="100000"/>
              </a:lnSpc>
              <a:spcBef>
                <a:spcPts val="95"/>
              </a:spcBef>
            </a:pPr>
            <a:r>
              <a:rPr dirty="0" spc="105"/>
              <a:t>Common</a:t>
            </a:r>
            <a:r>
              <a:rPr dirty="0" spc="-105"/>
              <a:t> </a:t>
            </a:r>
            <a:r>
              <a:rPr dirty="0"/>
              <a:t>challenges</a:t>
            </a:r>
            <a:r>
              <a:rPr dirty="0" spc="-114"/>
              <a:t> </a:t>
            </a:r>
            <a:r>
              <a:rPr dirty="0"/>
              <a:t>we</a:t>
            </a:r>
            <a:r>
              <a:rPr dirty="0" spc="-125"/>
              <a:t> </a:t>
            </a:r>
            <a:r>
              <a:rPr dirty="0" spc="-10"/>
              <a:t>hear</a:t>
            </a:r>
            <a:r>
              <a:rPr dirty="0" spc="-105"/>
              <a:t> </a:t>
            </a:r>
            <a:r>
              <a:rPr dirty="0" spc="65"/>
              <a:t>from</a:t>
            </a:r>
            <a:r>
              <a:rPr dirty="0" spc="-125"/>
              <a:t> </a:t>
            </a:r>
            <a:r>
              <a:rPr dirty="0" spc="-10"/>
              <a:t>customers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91710" y="3220974"/>
            <a:ext cx="3540760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45720">
              <a:lnSpc>
                <a:spcPct val="100000"/>
              </a:lnSpc>
              <a:spcBef>
                <a:spcPts val="105"/>
              </a:spcBef>
            </a:pPr>
            <a:r>
              <a:rPr dirty="0" sz="2000" spc="-155">
                <a:solidFill>
                  <a:srgbClr val="EB965C"/>
                </a:solidFill>
                <a:latin typeface="Trebuchet MS"/>
                <a:cs typeface="Trebuchet MS"/>
              </a:rPr>
              <a:t>“I</a:t>
            </a:r>
            <a:r>
              <a:rPr dirty="0" sz="2000" spc="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EB965C"/>
                </a:solidFill>
                <a:latin typeface="Trebuchet MS"/>
                <a:cs typeface="Trebuchet MS"/>
              </a:rPr>
              <a:t>wish</a:t>
            </a:r>
            <a:r>
              <a:rPr dirty="0" sz="2000" spc="-1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EB965C"/>
                </a:solidFill>
                <a:latin typeface="Trebuchet MS"/>
                <a:cs typeface="Trebuchet MS"/>
              </a:rPr>
              <a:t>to</a:t>
            </a:r>
            <a:r>
              <a:rPr dirty="0" sz="2000" spc="-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EB965C"/>
                </a:solidFill>
                <a:latin typeface="Trebuchet MS"/>
                <a:cs typeface="Trebuchet MS"/>
              </a:rPr>
              <a:t>focus</a:t>
            </a:r>
            <a:r>
              <a:rPr dirty="0" sz="2000" spc="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 spc="85">
                <a:solidFill>
                  <a:srgbClr val="EB965C"/>
                </a:solidFill>
                <a:latin typeface="Trebuchet MS"/>
                <a:cs typeface="Trebuchet MS"/>
              </a:rPr>
              <a:t>on</a:t>
            </a:r>
            <a:r>
              <a:rPr dirty="0" sz="2000" spc="-10">
                <a:solidFill>
                  <a:srgbClr val="EB965C"/>
                </a:solidFill>
                <a:latin typeface="Trebuchet MS"/>
                <a:cs typeface="Trebuchet MS"/>
              </a:rPr>
              <a:t> innovating </a:t>
            </a:r>
            <a:r>
              <a:rPr dirty="0" sz="2000">
                <a:solidFill>
                  <a:srgbClr val="EB965C"/>
                </a:solidFill>
                <a:latin typeface="Trebuchet MS"/>
                <a:cs typeface="Trebuchet MS"/>
              </a:rPr>
              <a:t>with</a:t>
            </a:r>
            <a:r>
              <a:rPr dirty="0" sz="2000" spc="-5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solidFill>
                  <a:srgbClr val="EB965C"/>
                </a:solidFill>
                <a:latin typeface="Trebuchet MS"/>
                <a:cs typeface="Trebuchet MS"/>
              </a:rPr>
              <a:t>data,</a:t>
            </a:r>
            <a:r>
              <a:rPr dirty="0" sz="2000" spc="-5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EB965C"/>
                </a:solidFill>
                <a:latin typeface="Trebuchet MS"/>
                <a:cs typeface="Trebuchet MS"/>
              </a:rPr>
              <a:t>not</a:t>
            </a:r>
            <a:r>
              <a:rPr dirty="0" sz="2000" spc="-4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 spc="85">
                <a:solidFill>
                  <a:srgbClr val="EB965C"/>
                </a:solidFill>
                <a:latin typeface="Trebuchet MS"/>
                <a:cs typeface="Trebuchet MS"/>
              </a:rPr>
              <a:t>on</a:t>
            </a:r>
            <a:r>
              <a:rPr dirty="0" sz="2000" spc="-3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EB965C"/>
                </a:solidFill>
                <a:latin typeface="Trebuchet MS"/>
                <a:cs typeface="Trebuchet MS"/>
              </a:rPr>
              <a:t>maintaining </a:t>
            </a:r>
            <a:r>
              <a:rPr dirty="0" sz="2000" spc="50">
                <a:solidFill>
                  <a:srgbClr val="EB965C"/>
                </a:solidFill>
                <a:latin typeface="Trebuchet MS"/>
                <a:cs typeface="Trebuchet MS"/>
              </a:rPr>
              <a:t>and</a:t>
            </a:r>
            <a:r>
              <a:rPr dirty="0" sz="2000" spc="-1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EB965C"/>
                </a:solidFill>
                <a:latin typeface="Trebuchet MS"/>
                <a:cs typeface="Trebuchet MS"/>
              </a:rPr>
              <a:t>administering</a:t>
            </a:r>
            <a:r>
              <a:rPr dirty="0" sz="2000" spc="-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EB965C"/>
                </a:solidFill>
                <a:latin typeface="Trebuchet MS"/>
                <a:cs typeface="Trebuchet MS"/>
              </a:rPr>
              <a:t>a</a:t>
            </a:r>
            <a:r>
              <a:rPr dirty="0" sz="2000" spc="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EB965C"/>
                </a:solidFill>
                <a:latin typeface="Trebuchet MS"/>
                <a:cs typeface="Trebuchet MS"/>
              </a:rPr>
              <a:t>data</a:t>
            </a:r>
            <a:r>
              <a:rPr dirty="0" sz="2000" spc="-2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EB965C"/>
                </a:solidFill>
                <a:latin typeface="Trebuchet MS"/>
                <a:cs typeface="Trebuchet MS"/>
              </a:rPr>
              <a:t>lake”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076438" y="1746631"/>
            <a:ext cx="29171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EB965C"/>
                </a:solidFill>
                <a:latin typeface="Trebuchet MS"/>
                <a:cs typeface="Trebuchet MS"/>
              </a:rPr>
              <a:t>“Sharing</a:t>
            </a:r>
            <a:r>
              <a:rPr dirty="0" sz="2000" spc="-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EB965C"/>
                </a:solidFill>
                <a:latin typeface="Trebuchet MS"/>
                <a:cs typeface="Trebuchet MS"/>
              </a:rPr>
              <a:t>data</a:t>
            </a:r>
            <a:r>
              <a:rPr dirty="0" sz="2000" spc="-3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EB965C"/>
                </a:solidFill>
                <a:latin typeface="Trebuchet MS"/>
                <a:cs typeface="Trebuchet MS"/>
              </a:rPr>
              <a:t>is</a:t>
            </a:r>
            <a:r>
              <a:rPr dirty="0" sz="2000" spc="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EB965C"/>
                </a:solidFill>
                <a:latin typeface="Trebuchet MS"/>
                <a:cs typeface="Trebuchet MS"/>
              </a:rPr>
              <a:t>difficult”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75461" y="4588255"/>
            <a:ext cx="3202940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EB965C"/>
                </a:solidFill>
                <a:latin typeface="Trebuchet MS"/>
                <a:cs typeface="Trebuchet MS"/>
              </a:rPr>
              <a:t>“My</a:t>
            </a:r>
            <a:r>
              <a:rPr dirty="0" sz="2000" spc="-5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EB965C"/>
                </a:solidFill>
                <a:latin typeface="Trebuchet MS"/>
                <a:cs typeface="Trebuchet MS"/>
              </a:rPr>
              <a:t>data</a:t>
            </a:r>
            <a:r>
              <a:rPr dirty="0" sz="2000" spc="-7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EB965C"/>
                </a:solidFill>
                <a:latin typeface="Trebuchet MS"/>
                <a:cs typeface="Trebuchet MS"/>
              </a:rPr>
              <a:t>sits</a:t>
            </a:r>
            <a:r>
              <a:rPr dirty="0" sz="2000" spc="-6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EB965C"/>
                </a:solidFill>
                <a:latin typeface="Trebuchet MS"/>
                <a:cs typeface="Trebuchet MS"/>
              </a:rPr>
              <a:t>across</a:t>
            </a:r>
            <a:r>
              <a:rPr dirty="0" sz="2000" spc="-4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EB965C"/>
                </a:solidFill>
                <a:latin typeface="Trebuchet MS"/>
                <a:cs typeface="Trebuchet MS"/>
              </a:rPr>
              <a:t>siloed </a:t>
            </a:r>
            <a:r>
              <a:rPr dirty="0" sz="2000">
                <a:solidFill>
                  <a:srgbClr val="EB965C"/>
                </a:solidFill>
                <a:latin typeface="Trebuchet MS"/>
                <a:cs typeface="Trebuchet MS"/>
              </a:rPr>
              <a:t>data</a:t>
            </a:r>
            <a:r>
              <a:rPr dirty="0" sz="2000" spc="-6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EB965C"/>
                </a:solidFill>
                <a:latin typeface="Trebuchet MS"/>
                <a:cs typeface="Trebuchet MS"/>
              </a:rPr>
              <a:t>sources,</a:t>
            </a:r>
            <a:r>
              <a:rPr dirty="0" sz="2000" spc="-3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EB965C"/>
                </a:solidFill>
                <a:latin typeface="Trebuchet MS"/>
                <a:cs typeface="Trebuchet MS"/>
              </a:rPr>
              <a:t>want</a:t>
            </a:r>
            <a:r>
              <a:rPr dirty="0" sz="2000" spc="-4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EB965C"/>
                </a:solidFill>
                <a:latin typeface="Trebuchet MS"/>
                <a:cs typeface="Trebuchet MS"/>
              </a:rPr>
              <a:t>to</a:t>
            </a:r>
            <a:r>
              <a:rPr dirty="0" sz="2000" spc="-4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EB965C"/>
                </a:solidFill>
                <a:latin typeface="Trebuchet MS"/>
                <a:cs typeface="Trebuchet MS"/>
              </a:rPr>
              <a:t>query </a:t>
            </a:r>
            <a:r>
              <a:rPr dirty="0" sz="2000">
                <a:solidFill>
                  <a:srgbClr val="EB965C"/>
                </a:solidFill>
                <a:latin typeface="Trebuchet MS"/>
                <a:cs typeface="Trebuchet MS"/>
              </a:rPr>
              <a:t>them</a:t>
            </a:r>
            <a:r>
              <a:rPr dirty="0" sz="2000" spc="5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EB965C"/>
                </a:solidFill>
                <a:latin typeface="Trebuchet MS"/>
                <a:cs typeface="Trebuchet MS"/>
              </a:rPr>
              <a:t>from</a:t>
            </a:r>
            <a:r>
              <a:rPr dirty="0" sz="2000" spc="7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EB965C"/>
                </a:solidFill>
                <a:latin typeface="Trebuchet MS"/>
                <a:cs typeface="Trebuchet MS"/>
              </a:rPr>
              <a:t>one</a:t>
            </a:r>
            <a:r>
              <a:rPr dirty="0" sz="2000" spc="6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EB965C"/>
                </a:solidFill>
                <a:latin typeface="Trebuchet MS"/>
                <a:cs typeface="Trebuchet MS"/>
              </a:rPr>
              <a:t>place”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10234" y="1746631"/>
            <a:ext cx="3172460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16510">
              <a:lnSpc>
                <a:spcPct val="100000"/>
              </a:lnSpc>
              <a:spcBef>
                <a:spcPts val="105"/>
              </a:spcBef>
            </a:pP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“It’s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difficult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expensive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administrative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overhead”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128254" y="4588586"/>
            <a:ext cx="315277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“Current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architecture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monolithic”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Companies</a:t>
            </a:r>
            <a:r>
              <a:rPr dirty="0" spc="-60"/>
              <a:t> </a:t>
            </a:r>
            <a:r>
              <a:rPr dirty="0" spc="-80"/>
              <a:t>expect</a:t>
            </a:r>
            <a:r>
              <a:rPr dirty="0" spc="-85"/>
              <a:t> </a:t>
            </a:r>
            <a:r>
              <a:rPr dirty="0"/>
              <a:t>more</a:t>
            </a:r>
            <a:r>
              <a:rPr dirty="0" spc="-80"/>
              <a:t> </a:t>
            </a:r>
            <a:r>
              <a:rPr dirty="0"/>
              <a:t>value</a:t>
            </a:r>
            <a:r>
              <a:rPr dirty="0" spc="-55"/>
              <a:t> </a:t>
            </a:r>
            <a:r>
              <a:rPr dirty="0" spc="65"/>
              <a:t>from</a:t>
            </a:r>
            <a:r>
              <a:rPr dirty="0" spc="-80"/>
              <a:t> </a:t>
            </a:r>
            <a:r>
              <a:rPr dirty="0" spc="-35"/>
              <a:t>their</a:t>
            </a:r>
            <a:r>
              <a:rPr dirty="0" spc="-70"/>
              <a:t> </a:t>
            </a:r>
            <a:r>
              <a:rPr dirty="0" spc="-20"/>
              <a:t>data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20013" y="3833241"/>
            <a:ext cx="1483360" cy="5962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850" spc="35">
                <a:solidFill>
                  <a:srgbClr val="FFFFFF"/>
                </a:solidFill>
                <a:latin typeface="Trebuchet MS"/>
                <a:cs typeface="Trebuchet MS"/>
              </a:rPr>
              <a:t>Growing</a:t>
            </a:r>
            <a:endParaRPr sz="18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exponentially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53485" y="3833241"/>
            <a:ext cx="1097915" cy="5962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850" spc="5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18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25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endParaRPr sz="1850">
              <a:latin typeface="Trebuchet MS"/>
              <a:cs typeface="Trebuchet MS"/>
            </a:endParaRPr>
          </a:p>
          <a:p>
            <a:pPr algn="ctr" marL="59690">
              <a:lnSpc>
                <a:spcPct val="100000"/>
              </a:lnSpc>
              <a:spcBef>
                <a:spcPts val="25"/>
              </a:spcBef>
            </a:pP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sources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26811" y="3833241"/>
            <a:ext cx="1696720" cy="5962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Increasingly</a:t>
            </a:r>
            <a:endParaRPr sz="18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diverse</a:t>
            </a:r>
            <a:r>
              <a:rPr dirty="0" sz="185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formats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544561" y="3833241"/>
            <a:ext cx="1541780" cy="5962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5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dirty="0" sz="18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5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185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35">
                <a:solidFill>
                  <a:srgbClr val="FFFFFF"/>
                </a:solidFill>
                <a:latin typeface="Trebuchet MS"/>
                <a:cs typeface="Trebuchet MS"/>
              </a:rPr>
              <a:t>many</a:t>
            </a:r>
            <a:endParaRPr sz="1850">
              <a:latin typeface="Trebuchet MS"/>
              <a:cs typeface="Trebuchet MS"/>
            </a:endParaRPr>
          </a:p>
          <a:p>
            <a:pPr marL="59690">
              <a:lnSpc>
                <a:spcPct val="100000"/>
              </a:lnSpc>
              <a:spcBef>
                <a:spcPts val="25"/>
              </a:spcBef>
            </a:pP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internal</a:t>
            </a:r>
            <a:r>
              <a:rPr dirty="0" sz="185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20">
                <a:solidFill>
                  <a:srgbClr val="FFFFFF"/>
                </a:solidFill>
                <a:latin typeface="Trebuchet MS"/>
                <a:cs typeface="Trebuchet MS"/>
              </a:rPr>
              <a:t>roles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615043" y="3833241"/>
            <a:ext cx="1888489" cy="5962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r>
              <a:rPr dirty="0" sz="185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2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18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dirty="0" sz="185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738377" y="3635502"/>
            <a:ext cx="1706880" cy="0"/>
          </a:xfrm>
          <a:custGeom>
            <a:avLst/>
            <a:gdLst/>
            <a:ahLst/>
            <a:cxnLst/>
            <a:rect l="l" t="t" r="r" b="b"/>
            <a:pathLst>
              <a:path w="1706880" h="0">
                <a:moveTo>
                  <a:pt x="0" y="0"/>
                </a:moveTo>
                <a:lnTo>
                  <a:pt x="1706879" y="0"/>
                </a:lnTo>
              </a:path>
            </a:pathLst>
          </a:custGeom>
          <a:ln w="19050">
            <a:solidFill>
              <a:srgbClr val="ED76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2980182" y="3635502"/>
            <a:ext cx="1706880" cy="0"/>
          </a:xfrm>
          <a:custGeom>
            <a:avLst/>
            <a:gdLst/>
            <a:ahLst/>
            <a:cxnLst/>
            <a:rect l="l" t="t" r="r" b="b"/>
            <a:pathLst>
              <a:path w="1706879" h="0">
                <a:moveTo>
                  <a:pt x="0" y="0"/>
                </a:moveTo>
                <a:lnTo>
                  <a:pt x="1706880" y="0"/>
                </a:lnTo>
              </a:path>
            </a:pathLst>
          </a:custGeom>
          <a:ln w="19050">
            <a:solidFill>
              <a:srgbClr val="ED76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220461" y="3635502"/>
            <a:ext cx="1706880" cy="0"/>
          </a:xfrm>
          <a:custGeom>
            <a:avLst/>
            <a:gdLst/>
            <a:ahLst/>
            <a:cxnLst/>
            <a:rect l="l" t="t" r="r" b="b"/>
            <a:pathLst>
              <a:path w="1706879" h="0">
                <a:moveTo>
                  <a:pt x="0" y="0"/>
                </a:moveTo>
                <a:lnTo>
                  <a:pt x="1706880" y="0"/>
                </a:lnTo>
              </a:path>
            </a:pathLst>
          </a:custGeom>
          <a:ln w="19050">
            <a:solidFill>
              <a:srgbClr val="ED76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7462266" y="3635502"/>
            <a:ext cx="1706880" cy="0"/>
          </a:xfrm>
          <a:custGeom>
            <a:avLst/>
            <a:gdLst/>
            <a:ahLst/>
            <a:cxnLst/>
            <a:rect l="l" t="t" r="r" b="b"/>
            <a:pathLst>
              <a:path w="1706879" h="0">
                <a:moveTo>
                  <a:pt x="0" y="0"/>
                </a:moveTo>
                <a:lnTo>
                  <a:pt x="1706879" y="0"/>
                </a:lnTo>
              </a:path>
            </a:pathLst>
          </a:custGeom>
          <a:ln w="19050">
            <a:solidFill>
              <a:srgbClr val="ED76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9704069" y="3635502"/>
            <a:ext cx="1706880" cy="0"/>
          </a:xfrm>
          <a:custGeom>
            <a:avLst/>
            <a:gdLst/>
            <a:ahLst/>
            <a:cxnLst/>
            <a:rect l="l" t="t" r="r" b="b"/>
            <a:pathLst>
              <a:path w="1706879" h="0">
                <a:moveTo>
                  <a:pt x="0" y="0"/>
                </a:moveTo>
                <a:lnTo>
                  <a:pt x="1706879" y="0"/>
                </a:lnTo>
              </a:path>
            </a:pathLst>
          </a:custGeom>
          <a:ln w="19050">
            <a:solidFill>
              <a:srgbClr val="ED7674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10063353" y="2372741"/>
            <a:ext cx="979169" cy="980440"/>
            <a:chOff x="10063353" y="2372741"/>
            <a:chExt cx="979169" cy="980440"/>
          </a:xfrm>
        </p:grpSpPr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3353" y="2454402"/>
              <a:ext cx="494156" cy="677418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98176" y="3202051"/>
              <a:ext cx="125475" cy="8356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63353" y="2372741"/>
              <a:ext cx="698753" cy="98005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23829" y="2751201"/>
              <a:ext cx="218694" cy="240537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43057" y="2553081"/>
              <a:ext cx="169545" cy="98298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43413" y="2372741"/>
              <a:ext cx="499109" cy="980059"/>
            </a:xfrm>
            <a:prstGeom prst="rect">
              <a:avLst/>
            </a:prstGeom>
          </p:spPr>
        </p:pic>
      </p:grpSp>
      <p:grpSp>
        <p:nvGrpSpPr>
          <p:cNvPr id="20" name="object 20" descr=""/>
          <p:cNvGrpSpPr/>
          <p:nvPr/>
        </p:nvGrpSpPr>
        <p:grpSpPr>
          <a:xfrm>
            <a:off x="7861934" y="2424302"/>
            <a:ext cx="908050" cy="939165"/>
            <a:chOff x="7861934" y="2424302"/>
            <a:chExt cx="908050" cy="939165"/>
          </a:xfrm>
        </p:grpSpPr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85200" y="2843402"/>
              <a:ext cx="473178" cy="519684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61934" y="2424302"/>
              <a:ext cx="400685" cy="52285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8791" y="2424302"/>
              <a:ext cx="400684" cy="522859"/>
            </a:xfrm>
            <a:prstGeom prst="rect">
              <a:avLst/>
            </a:prstGeom>
          </p:spPr>
        </p:pic>
      </p:grpSp>
      <p:pic>
        <p:nvPicPr>
          <p:cNvPr id="24" name="object 2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05733" y="2803017"/>
            <a:ext cx="102109" cy="19050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140201" y="2732913"/>
            <a:ext cx="167639" cy="19050"/>
          </a:xfrm>
          <a:prstGeom prst="rect">
            <a:avLst/>
          </a:prstGeom>
        </p:spPr>
      </p:pic>
      <p:grpSp>
        <p:nvGrpSpPr>
          <p:cNvPr id="26" name="object 26" descr=""/>
          <p:cNvGrpSpPr/>
          <p:nvPr/>
        </p:nvGrpSpPr>
        <p:grpSpPr>
          <a:xfrm>
            <a:off x="3205733" y="2428113"/>
            <a:ext cx="1330960" cy="920115"/>
            <a:chOff x="3205733" y="2428113"/>
            <a:chExt cx="1330960" cy="920115"/>
          </a:xfrm>
        </p:grpSpPr>
        <p:pic>
          <p:nvPicPr>
            <p:cNvPr id="27" name="object 2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05733" y="2664333"/>
              <a:ext cx="163068" cy="19050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25620" y="2554605"/>
              <a:ext cx="163829" cy="165354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25620" y="2758821"/>
              <a:ext cx="163829" cy="165353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32884" y="2554605"/>
              <a:ext cx="163829" cy="165354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32884" y="2758821"/>
              <a:ext cx="163829" cy="165353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59276" y="2809113"/>
              <a:ext cx="328422" cy="465582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59276" y="2428113"/>
              <a:ext cx="1177289" cy="919734"/>
            </a:xfrm>
            <a:prstGeom prst="rect">
              <a:avLst/>
            </a:prstGeom>
          </p:spPr>
        </p:pic>
      </p:grpSp>
      <p:pic>
        <p:nvPicPr>
          <p:cNvPr id="34" name="object 34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46543" y="3025520"/>
            <a:ext cx="253631" cy="322325"/>
          </a:xfrm>
          <a:prstGeom prst="rect">
            <a:avLst/>
          </a:prstGeom>
        </p:spPr>
      </p:pic>
      <p:grpSp>
        <p:nvGrpSpPr>
          <p:cNvPr id="35" name="object 35" descr=""/>
          <p:cNvGrpSpPr/>
          <p:nvPr/>
        </p:nvGrpSpPr>
        <p:grpSpPr>
          <a:xfrm>
            <a:off x="1192161" y="2428113"/>
            <a:ext cx="847090" cy="920115"/>
            <a:chOff x="1192161" y="2428113"/>
            <a:chExt cx="847090" cy="920115"/>
          </a:xfrm>
        </p:grpSpPr>
        <p:pic>
          <p:nvPicPr>
            <p:cNvPr id="36" name="object 36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89684" y="2708529"/>
              <a:ext cx="249047" cy="639318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66583" y="2880741"/>
              <a:ext cx="255155" cy="467106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92161" y="2819781"/>
              <a:ext cx="156197" cy="154686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48587" y="2428113"/>
              <a:ext cx="342900" cy="280797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33881" y="2661285"/>
              <a:ext cx="337566" cy="224916"/>
            </a:xfrm>
            <a:prstGeom prst="rect">
              <a:avLst/>
            </a:prstGeom>
          </p:spPr>
        </p:pic>
      </p:grpSp>
      <p:grpSp>
        <p:nvGrpSpPr>
          <p:cNvPr id="41" name="object 41" descr=""/>
          <p:cNvGrpSpPr/>
          <p:nvPr/>
        </p:nvGrpSpPr>
        <p:grpSpPr>
          <a:xfrm>
            <a:off x="5384672" y="2441829"/>
            <a:ext cx="1380490" cy="927735"/>
            <a:chOff x="5384672" y="2441829"/>
            <a:chExt cx="1380490" cy="927735"/>
          </a:xfrm>
        </p:grpSpPr>
        <p:pic>
          <p:nvPicPr>
            <p:cNvPr id="42" name="object 42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384672" y="2441829"/>
              <a:ext cx="1379981" cy="927354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789675" y="2607564"/>
              <a:ext cx="642620" cy="91439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797803" y="2744724"/>
              <a:ext cx="634492" cy="91439"/>
            </a:xfrm>
            <a:prstGeom prst="rect">
              <a:avLst/>
            </a:prstGeom>
          </p:spPr>
        </p:pic>
      </p:grpSp>
      <p:sp>
        <p:nvSpPr>
          <p:cNvPr id="45" name="object 45" descr=""/>
          <p:cNvSpPr txBox="1"/>
          <p:nvPr/>
        </p:nvSpPr>
        <p:spPr>
          <a:xfrm>
            <a:off x="5698363" y="2558542"/>
            <a:ext cx="248920" cy="589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140"/>
              </a:lnSpc>
              <a:spcBef>
                <a:spcPts val="95"/>
              </a:spcBef>
            </a:pPr>
            <a:r>
              <a:rPr dirty="0" sz="1000" spc="5">
                <a:solidFill>
                  <a:srgbClr val="44CEEA"/>
                </a:solid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140"/>
              </a:lnSpc>
            </a:pPr>
            <a:r>
              <a:rPr dirty="0" sz="1000" spc="5">
                <a:solidFill>
                  <a:srgbClr val="E46CE1"/>
                </a:solidFill>
                <a:latin typeface="Trebuchet MS"/>
                <a:cs typeface="Trebuchet MS"/>
              </a:rPr>
              <a:t>0</a:t>
            </a:r>
            <a:endParaRPr sz="1000">
              <a:latin typeface="Trebuchet MS"/>
              <a:cs typeface="Trebuchet MS"/>
            </a:endParaRPr>
          </a:p>
          <a:p>
            <a:pPr marL="161925">
              <a:lnSpc>
                <a:spcPct val="100000"/>
              </a:lnSpc>
              <a:spcBef>
                <a:spcPts val="960"/>
              </a:spcBef>
            </a:pPr>
            <a:r>
              <a:rPr dirty="0" sz="1000" spc="5">
                <a:solidFill>
                  <a:srgbClr val="44CEEA"/>
                </a:solidFill>
                <a:latin typeface="Trebuchet MS"/>
                <a:cs typeface="Trebuchet MS"/>
              </a:rPr>
              <a:t>0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46" name="object 46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939028" y="3019044"/>
            <a:ext cx="213868" cy="91439"/>
          </a:xfrm>
          <a:prstGeom prst="rect">
            <a:avLst/>
          </a:prstGeom>
        </p:spPr>
      </p:pic>
      <p:sp>
        <p:nvSpPr>
          <p:cNvPr id="47" name="object 4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80"/>
              <a:t>Data</a:t>
            </a:r>
            <a:r>
              <a:rPr dirty="0" spc="-10"/>
              <a:t> </a:t>
            </a:r>
            <a:r>
              <a:rPr dirty="0"/>
              <a:t>lakes</a:t>
            </a:r>
            <a:r>
              <a:rPr dirty="0" spc="-25"/>
              <a:t> </a:t>
            </a:r>
            <a:r>
              <a:rPr dirty="0" spc="65"/>
              <a:t>and</a:t>
            </a:r>
            <a:r>
              <a:rPr dirty="0" spc="-25"/>
              <a:t> </a:t>
            </a:r>
            <a:r>
              <a:rPr dirty="0"/>
              <a:t>modern data</a:t>
            </a:r>
            <a:r>
              <a:rPr dirty="0" spc="-20"/>
              <a:t> </a:t>
            </a:r>
            <a:r>
              <a:rPr dirty="0" spc="-35"/>
              <a:t>architecture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722120" y="5171566"/>
            <a:ext cx="132715" cy="289560"/>
          </a:xfrm>
          <a:custGeom>
            <a:avLst/>
            <a:gdLst/>
            <a:ahLst/>
            <a:cxnLst/>
            <a:rect l="l" t="t" r="r" b="b"/>
            <a:pathLst>
              <a:path w="132714" h="289560">
                <a:moveTo>
                  <a:pt x="66293" y="56664"/>
                </a:moveTo>
                <a:lnTo>
                  <a:pt x="52044" y="81077"/>
                </a:lnTo>
                <a:lnTo>
                  <a:pt x="52069" y="289051"/>
                </a:lnTo>
                <a:lnTo>
                  <a:pt x="80644" y="289051"/>
                </a:lnTo>
                <a:lnTo>
                  <a:pt x="80543" y="81077"/>
                </a:lnTo>
                <a:lnTo>
                  <a:pt x="66293" y="56664"/>
                </a:lnTo>
                <a:close/>
              </a:path>
              <a:path w="132714" h="289560">
                <a:moveTo>
                  <a:pt x="66293" y="0"/>
                </a:moveTo>
                <a:lnTo>
                  <a:pt x="3937" y="106933"/>
                </a:lnTo>
                <a:lnTo>
                  <a:pt x="0" y="113791"/>
                </a:lnTo>
                <a:lnTo>
                  <a:pt x="2286" y="122554"/>
                </a:lnTo>
                <a:lnTo>
                  <a:pt x="9143" y="126491"/>
                </a:lnTo>
                <a:lnTo>
                  <a:pt x="15875" y="130428"/>
                </a:lnTo>
                <a:lnTo>
                  <a:pt x="24637" y="128142"/>
                </a:lnTo>
                <a:lnTo>
                  <a:pt x="28575" y="121284"/>
                </a:lnTo>
                <a:lnTo>
                  <a:pt x="51968" y="81206"/>
                </a:lnTo>
                <a:lnTo>
                  <a:pt x="51943" y="28447"/>
                </a:lnTo>
                <a:lnTo>
                  <a:pt x="82883" y="28447"/>
                </a:lnTo>
                <a:lnTo>
                  <a:pt x="66293" y="0"/>
                </a:lnTo>
                <a:close/>
              </a:path>
              <a:path w="132714" h="289560">
                <a:moveTo>
                  <a:pt x="82883" y="28447"/>
                </a:moveTo>
                <a:lnTo>
                  <a:pt x="80518" y="28447"/>
                </a:lnTo>
                <a:lnTo>
                  <a:pt x="80619" y="81206"/>
                </a:lnTo>
                <a:lnTo>
                  <a:pt x="104012" y="121284"/>
                </a:lnTo>
                <a:lnTo>
                  <a:pt x="107950" y="128142"/>
                </a:lnTo>
                <a:lnTo>
                  <a:pt x="116712" y="130428"/>
                </a:lnTo>
                <a:lnTo>
                  <a:pt x="123443" y="126491"/>
                </a:lnTo>
                <a:lnTo>
                  <a:pt x="130302" y="122554"/>
                </a:lnTo>
                <a:lnTo>
                  <a:pt x="132587" y="113791"/>
                </a:lnTo>
                <a:lnTo>
                  <a:pt x="128650" y="106933"/>
                </a:lnTo>
                <a:lnTo>
                  <a:pt x="82883" y="28447"/>
                </a:lnTo>
                <a:close/>
              </a:path>
              <a:path w="132714" h="289560">
                <a:moveTo>
                  <a:pt x="80518" y="28447"/>
                </a:moveTo>
                <a:lnTo>
                  <a:pt x="51943" y="28447"/>
                </a:lnTo>
                <a:lnTo>
                  <a:pt x="51968" y="81206"/>
                </a:lnTo>
                <a:lnTo>
                  <a:pt x="66293" y="56664"/>
                </a:lnTo>
                <a:lnTo>
                  <a:pt x="53975" y="35559"/>
                </a:lnTo>
                <a:lnTo>
                  <a:pt x="80521" y="35559"/>
                </a:lnTo>
                <a:lnTo>
                  <a:pt x="80518" y="28447"/>
                </a:lnTo>
                <a:close/>
              </a:path>
              <a:path w="132714" h="289560">
                <a:moveTo>
                  <a:pt x="80521" y="35559"/>
                </a:moveTo>
                <a:lnTo>
                  <a:pt x="78612" y="35559"/>
                </a:lnTo>
                <a:lnTo>
                  <a:pt x="66293" y="56664"/>
                </a:lnTo>
                <a:lnTo>
                  <a:pt x="80543" y="81077"/>
                </a:lnTo>
                <a:lnTo>
                  <a:pt x="80521" y="35559"/>
                </a:lnTo>
                <a:close/>
              </a:path>
              <a:path w="132714" h="289560">
                <a:moveTo>
                  <a:pt x="78612" y="35559"/>
                </a:moveTo>
                <a:lnTo>
                  <a:pt x="53975" y="35559"/>
                </a:lnTo>
                <a:lnTo>
                  <a:pt x="66293" y="56664"/>
                </a:lnTo>
                <a:lnTo>
                  <a:pt x="78612" y="3555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46962" y="5171566"/>
            <a:ext cx="132715" cy="289560"/>
          </a:xfrm>
          <a:custGeom>
            <a:avLst/>
            <a:gdLst/>
            <a:ahLst/>
            <a:cxnLst/>
            <a:rect l="l" t="t" r="r" b="b"/>
            <a:pathLst>
              <a:path w="132715" h="289560">
                <a:moveTo>
                  <a:pt x="66319" y="56719"/>
                </a:moveTo>
                <a:lnTo>
                  <a:pt x="52031" y="81208"/>
                </a:lnTo>
                <a:lnTo>
                  <a:pt x="52031" y="289051"/>
                </a:lnTo>
                <a:lnTo>
                  <a:pt x="80606" y="289051"/>
                </a:lnTo>
                <a:lnTo>
                  <a:pt x="80606" y="81208"/>
                </a:lnTo>
                <a:lnTo>
                  <a:pt x="66319" y="56719"/>
                </a:lnTo>
                <a:close/>
              </a:path>
              <a:path w="132715" h="289560">
                <a:moveTo>
                  <a:pt x="66319" y="0"/>
                </a:moveTo>
                <a:lnTo>
                  <a:pt x="3975" y="106933"/>
                </a:lnTo>
                <a:lnTo>
                  <a:pt x="0" y="113791"/>
                </a:lnTo>
                <a:lnTo>
                  <a:pt x="2298" y="122554"/>
                </a:lnTo>
                <a:lnTo>
                  <a:pt x="15925" y="130428"/>
                </a:lnTo>
                <a:lnTo>
                  <a:pt x="24676" y="128142"/>
                </a:lnTo>
                <a:lnTo>
                  <a:pt x="28651" y="121284"/>
                </a:lnTo>
                <a:lnTo>
                  <a:pt x="52031" y="81208"/>
                </a:lnTo>
                <a:lnTo>
                  <a:pt x="52031" y="28447"/>
                </a:lnTo>
                <a:lnTo>
                  <a:pt x="82905" y="28447"/>
                </a:lnTo>
                <a:lnTo>
                  <a:pt x="66319" y="0"/>
                </a:lnTo>
                <a:close/>
              </a:path>
              <a:path w="132715" h="289560">
                <a:moveTo>
                  <a:pt x="82905" y="28447"/>
                </a:moveTo>
                <a:lnTo>
                  <a:pt x="80606" y="28447"/>
                </a:lnTo>
                <a:lnTo>
                  <a:pt x="80606" y="81208"/>
                </a:lnTo>
                <a:lnTo>
                  <a:pt x="103987" y="121284"/>
                </a:lnTo>
                <a:lnTo>
                  <a:pt x="107962" y="128142"/>
                </a:lnTo>
                <a:lnTo>
                  <a:pt x="116712" y="130428"/>
                </a:lnTo>
                <a:lnTo>
                  <a:pt x="130340" y="122554"/>
                </a:lnTo>
                <a:lnTo>
                  <a:pt x="132638" y="113791"/>
                </a:lnTo>
                <a:lnTo>
                  <a:pt x="128663" y="106933"/>
                </a:lnTo>
                <a:lnTo>
                  <a:pt x="82905" y="28447"/>
                </a:lnTo>
                <a:close/>
              </a:path>
              <a:path w="132715" h="289560">
                <a:moveTo>
                  <a:pt x="80606" y="28447"/>
                </a:moveTo>
                <a:lnTo>
                  <a:pt x="52031" y="28447"/>
                </a:lnTo>
                <a:lnTo>
                  <a:pt x="52031" y="81208"/>
                </a:lnTo>
                <a:lnTo>
                  <a:pt x="66319" y="56719"/>
                </a:lnTo>
                <a:lnTo>
                  <a:pt x="53975" y="35559"/>
                </a:lnTo>
                <a:lnTo>
                  <a:pt x="80606" y="35559"/>
                </a:lnTo>
                <a:lnTo>
                  <a:pt x="80606" y="28447"/>
                </a:lnTo>
                <a:close/>
              </a:path>
              <a:path w="132715" h="289560">
                <a:moveTo>
                  <a:pt x="80606" y="35559"/>
                </a:moveTo>
                <a:lnTo>
                  <a:pt x="78663" y="35559"/>
                </a:lnTo>
                <a:lnTo>
                  <a:pt x="66319" y="56719"/>
                </a:lnTo>
                <a:lnTo>
                  <a:pt x="80606" y="81208"/>
                </a:lnTo>
                <a:lnTo>
                  <a:pt x="80606" y="35559"/>
                </a:lnTo>
                <a:close/>
              </a:path>
              <a:path w="132715" h="289560">
                <a:moveTo>
                  <a:pt x="78663" y="35559"/>
                </a:moveTo>
                <a:lnTo>
                  <a:pt x="53975" y="35559"/>
                </a:lnTo>
                <a:lnTo>
                  <a:pt x="66319" y="56719"/>
                </a:lnTo>
                <a:lnTo>
                  <a:pt x="78663" y="3555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644525" y="5528945"/>
            <a:ext cx="226060" cy="297815"/>
            <a:chOff x="644525" y="5528945"/>
            <a:chExt cx="226060" cy="29781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5570220"/>
              <a:ext cx="219456" cy="25298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647700" y="5570220"/>
              <a:ext cx="219710" cy="253365"/>
            </a:xfrm>
            <a:custGeom>
              <a:avLst/>
              <a:gdLst/>
              <a:ahLst/>
              <a:cxnLst/>
              <a:rect l="l" t="t" r="r" b="b"/>
              <a:pathLst>
                <a:path w="219709" h="253364">
                  <a:moveTo>
                    <a:pt x="219456" y="0"/>
                  </a:moveTo>
                  <a:lnTo>
                    <a:pt x="219456" y="123884"/>
                  </a:lnTo>
                  <a:lnTo>
                    <a:pt x="219456" y="187501"/>
                  </a:lnTo>
                  <a:lnTo>
                    <a:pt x="219456" y="210938"/>
                  </a:lnTo>
                  <a:lnTo>
                    <a:pt x="219456" y="214287"/>
                  </a:lnTo>
                  <a:lnTo>
                    <a:pt x="210858" y="229377"/>
                  </a:lnTo>
                  <a:lnTo>
                    <a:pt x="187385" y="241674"/>
                  </a:lnTo>
                  <a:lnTo>
                    <a:pt x="152515" y="249952"/>
                  </a:lnTo>
                  <a:lnTo>
                    <a:pt x="109728" y="252983"/>
                  </a:lnTo>
                  <a:lnTo>
                    <a:pt x="66940" y="249952"/>
                  </a:lnTo>
                  <a:lnTo>
                    <a:pt x="32070" y="241674"/>
                  </a:lnTo>
                  <a:lnTo>
                    <a:pt x="8597" y="229377"/>
                  </a:lnTo>
                  <a:lnTo>
                    <a:pt x="0" y="214287"/>
                  </a:lnTo>
                  <a:lnTo>
                    <a:pt x="0" y="90402"/>
                  </a:lnTo>
                  <a:lnTo>
                    <a:pt x="0" y="26785"/>
                  </a:lnTo>
                  <a:lnTo>
                    <a:pt x="0" y="3348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525" y="5528945"/>
              <a:ext cx="225806" cy="84074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647700" y="5641848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09" h="38100">
                  <a:moveTo>
                    <a:pt x="219456" y="0"/>
                  </a:moveTo>
                  <a:lnTo>
                    <a:pt x="0" y="0"/>
                  </a:lnTo>
                  <a:lnTo>
                    <a:pt x="8597" y="14852"/>
                  </a:lnTo>
                  <a:lnTo>
                    <a:pt x="32070" y="26960"/>
                  </a:lnTo>
                  <a:lnTo>
                    <a:pt x="66940" y="35113"/>
                  </a:lnTo>
                  <a:lnTo>
                    <a:pt x="109728" y="38099"/>
                  </a:lnTo>
                  <a:lnTo>
                    <a:pt x="152515" y="35113"/>
                  </a:lnTo>
                  <a:lnTo>
                    <a:pt x="187385" y="26960"/>
                  </a:lnTo>
                  <a:lnTo>
                    <a:pt x="210858" y="14852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47700" y="5641848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09" h="38100">
                  <a:moveTo>
                    <a:pt x="0" y="0"/>
                  </a:moveTo>
                  <a:lnTo>
                    <a:pt x="8597" y="14852"/>
                  </a:lnTo>
                  <a:lnTo>
                    <a:pt x="32070" y="26960"/>
                  </a:lnTo>
                  <a:lnTo>
                    <a:pt x="66940" y="35113"/>
                  </a:lnTo>
                  <a:lnTo>
                    <a:pt x="109728" y="38099"/>
                  </a:lnTo>
                  <a:lnTo>
                    <a:pt x="152515" y="35113"/>
                  </a:lnTo>
                  <a:lnTo>
                    <a:pt x="187385" y="26960"/>
                  </a:lnTo>
                  <a:lnTo>
                    <a:pt x="210858" y="14852"/>
                  </a:lnTo>
                  <a:lnTo>
                    <a:pt x="219456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47700" y="5710428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09" h="38100">
                  <a:moveTo>
                    <a:pt x="219456" y="0"/>
                  </a:moveTo>
                  <a:lnTo>
                    <a:pt x="0" y="0"/>
                  </a:lnTo>
                  <a:lnTo>
                    <a:pt x="8597" y="14857"/>
                  </a:lnTo>
                  <a:lnTo>
                    <a:pt x="32070" y="26965"/>
                  </a:lnTo>
                  <a:lnTo>
                    <a:pt x="66940" y="35115"/>
                  </a:lnTo>
                  <a:lnTo>
                    <a:pt x="109728" y="38100"/>
                  </a:lnTo>
                  <a:lnTo>
                    <a:pt x="152515" y="35115"/>
                  </a:lnTo>
                  <a:lnTo>
                    <a:pt x="187385" y="26965"/>
                  </a:lnTo>
                  <a:lnTo>
                    <a:pt x="210858" y="14857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47700" y="5710428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09" h="38100">
                  <a:moveTo>
                    <a:pt x="0" y="0"/>
                  </a:moveTo>
                  <a:lnTo>
                    <a:pt x="8597" y="14857"/>
                  </a:lnTo>
                  <a:lnTo>
                    <a:pt x="32070" y="26965"/>
                  </a:lnTo>
                  <a:lnTo>
                    <a:pt x="66940" y="35115"/>
                  </a:lnTo>
                  <a:lnTo>
                    <a:pt x="109728" y="38100"/>
                  </a:lnTo>
                  <a:lnTo>
                    <a:pt x="152515" y="35115"/>
                  </a:lnTo>
                  <a:lnTo>
                    <a:pt x="187385" y="26965"/>
                  </a:lnTo>
                  <a:lnTo>
                    <a:pt x="210858" y="14857"/>
                  </a:lnTo>
                  <a:lnTo>
                    <a:pt x="219456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555142" y="5880912"/>
            <a:ext cx="873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0550" algn="l"/>
              </a:tabLst>
            </a:pP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OLTP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ERP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167257" y="5528945"/>
            <a:ext cx="226060" cy="297815"/>
            <a:chOff x="1167257" y="5528945"/>
            <a:chExt cx="226060" cy="297815"/>
          </a:xfrm>
        </p:grpSpPr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0432" y="5570220"/>
              <a:ext cx="219456" cy="252984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170432" y="5570220"/>
              <a:ext cx="219710" cy="253365"/>
            </a:xfrm>
            <a:custGeom>
              <a:avLst/>
              <a:gdLst/>
              <a:ahLst/>
              <a:cxnLst/>
              <a:rect l="l" t="t" r="r" b="b"/>
              <a:pathLst>
                <a:path w="219709" h="253364">
                  <a:moveTo>
                    <a:pt x="219456" y="0"/>
                  </a:moveTo>
                  <a:lnTo>
                    <a:pt x="219456" y="123884"/>
                  </a:lnTo>
                  <a:lnTo>
                    <a:pt x="219456" y="187501"/>
                  </a:lnTo>
                  <a:lnTo>
                    <a:pt x="219456" y="210938"/>
                  </a:lnTo>
                  <a:lnTo>
                    <a:pt x="219456" y="214287"/>
                  </a:lnTo>
                  <a:lnTo>
                    <a:pt x="210865" y="229377"/>
                  </a:lnTo>
                  <a:lnTo>
                    <a:pt x="187404" y="241674"/>
                  </a:lnTo>
                  <a:lnTo>
                    <a:pt x="152536" y="249952"/>
                  </a:lnTo>
                  <a:lnTo>
                    <a:pt x="109728" y="252983"/>
                  </a:lnTo>
                  <a:lnTo>
                    <a:pt x="66940" y="249952"/>
                  </a:lnTo>
                  <a:lnTo>
                    <a:pt x="32070" y="241674"/>
                  </a:lnTo>
                  <a:lnTo>
                    <a:pt x="8597" y="229377"/>
                  </a:lnTo>
                  <a:lnTo>
                    <a:pt x="0" y="214287"/>
                  </a:lnTo>
                  <a:lnTo>
                    <a:pt x="0" y="90402"/>
                  </a:lnTo>
                  <a:lnTo>
                    <a:pt x="0" y="26785"/>
                  </a:lnTo>
                  <a:lnTo>
                    <a:pt x="0" y="3348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7257" y="5528945"/>
              <a:ext cx="225806" cy="84074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170432" y="5641848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09" h="38100">
                  <a:moveTo>
                    <a:pt x="219456" y="0"/>
                  </a:moveTo>
                  <a:lnTo>
                    <a:pt x="0" y="0"/>
                  </a:lnTo>
                  <a:lnTo>
                    <a:pt x="8597" y="14852"/>
                  </a:lnTo>
                  <a:lnTo>
                    <a:pt x="32070" y="26960"/>
                  </a:lnTo>
                  <a:lnTo>
                    <a:pt x="66940" y="35113"/>
                  </a:lnTo>
                  <a:lnTo>
                    <a:pt x="109728" y="38099"/>
                  </a:lnTo>
                  <a:lnTo>
                    <a:pt x="152536" y="35113"/>
                  </a:lnTo>
                  <a:lnTo>
                    <a:pt x="187404" y="26960"/>
                  </a:lnTo>
                  <a:lnTo>
                    <a:pt x="210865" y="14852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170432" y="5641848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09" h="38100">
                  <a:moveTo>
                    <a:pt x="0" y="0"/>
                  </a:moveTo>
                  <a:lnTo>
                    <a:pt x="8597" y="14852"/>
                  </a:lnTo>
                  <a:lnTo>
                    <a:pt x="32070" y="26960"/>
                  </a:lnTo>
                  <a:lnTo>
                    <a:pt x="66940" y="35113"/>
                  </a:lnTo>
                  <a:lnTo>
                    <a:pt x="109728" y="38099"/>
                  </a:lnTo>
                  <a:lnTo>
                    <a:pt x="152536" y="35113"/>
                  </a:lnTo>
                  <a:lnTo>
                    <a:pt x="187404" y="26960"/>
                  </a:lnTo>
                  <a:lnTo>
                    <a:pt x="210865" y="14852"/>
                  </a:lnTo>
                  <a:lnTo>
                    <a:pt x="219456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170432" y="5710428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09" h="38100">
                  <a:moveTo>
                    <a:pt x="219456" y="0"/>
                  </a:moveTo>
                  <a:lnTo>
                    <a:pt x="0" y="0"/>
                  </a:lnTo>
                  <a:lnTo>
                    <a:pt x="8597" y="14857"/>
                  </a:lnTo>
                  <a:lnTo>
                    <a:pt x="32070" y="26965"/>
                  </a:lnTo>
                  <a:lnTo>
                    <a:pt x="66940" y="35115"/>
                  </a:lnTo>
                  <a:lnTo>
                    <a:pt x="109728" y="38100"/>
                  </a:lnTo>
                  <a:lnTo>
                    <a:pt x="152536" y="35115"/>
                  </a:lnTo>
                  <a:lnTo>
                    <a:pt x="187404" y="26965"/>
                  </a:lnTo>
                  <a:lnTo>
                    <a:pt x="210865" y="14857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170432" y="5710428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09" h="38100">
                  <a:moveTo>
                    <a:pt x="0" y="0"/>
                  </a:moveTo>
                  <a:lnTo>
                    <a:pt x="8597" y="14857"/>
                  </a:lnTo>
                  <a:lnTo>
                    <a:pt x="32070" y="26965"/>
                  </a:lnTo>
                  <a:lnTo>
                    <a:pt x="66940" y="35115"/>
                  </a:lnTo>
                  <a:lnTo>
                    <a:pt x="109728" y="38100"/>
                  </a:lnTo>
                  <a:lnTo>
                    <a:pt x="152536" y="35115"/>
                  </a:lnTo>
                  <a:lnTo>
                    <a:pt x="187404" y="26965"/>
                  </a:lnTo>
                  <a:lnTo>
                    <a:pt x="210865" y="14857"/>
                  </a:lnTo>
                  <a:lnTo>
                    <a:pt x="219456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 descr=""/>
          <p:cNvGrpSpPr/>
          <p:nvPr/>
        </p:nvGrpSpPr>
        <p:grpSpPr>
          <a:xfrm>
            <a:off x="1659508" y="5531992"/>
            <a:ext cx="226060" cy="297815"/>
            <a:chOff x="1659508" y="5531992"/>
            <a:chExt cx="226060" cy="297815"/>
          </a:xfrm>
        </p:grpSpPr>
        <p:pic>
          <p:nvPicPr>
            <p:cNvPr id="23" name="object 2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2683" y="5573267"/>
              <a:ext cx="219456" cy="252984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1662683" y="5573267"/>
              <a:ext cx="219710" cy="253365"/>
            </a:xfrm>
            <a:custGeom>
              <a:avLst/>
              <a:gdLst/>
              <a:ahLst/>
              <a:cxnLst/>
              <a:rect l="l" t="t" r="r" b="b"/>
              <a:pathLst>
                <a:path w="219710" h="253364">
                  <a:moveTo>
                    <a:pt x="219456" y="0"/>
                  </a:moveTo>
                  <a:lnTo>
                    <a:pt x="219456" y="123884"/>
                  </a:lnTo>
                  <a:lnTo>
                    <a:pt x="219456" y="187501"/>
                  </a:lnTo>
                  <a:lnTo>
                    <a:pt x="219456" y="210938"/>
                  </a:lnTo>
                  <a:lnTo>
                    <a:pt x="219456" y="214287"/>
                  </a:lnTo>
                  <a:lnTo>
                    <a:pt x="210865" y="229377"/>
                  </a:lnTo>
                  <a:lnTo>
                    <a:pt x="187404" y="241674"/>
                  </a:lnTo>
                  <a:lnTo>
                    <a:pt x="152536" y="249952"/>
                  </a:lnTo>
                  <a:lnTo>
                    <a:pt x="109728" y="252983"/>
                  </a:lnTo>
                  <a:lnTo>
                    <a:pt x="66919" y="249952"/>
                  </a:lnTo>
                  <a:lnTo>
                    <a:pt x="32051" y="241674"/>
                  </a:lnTo>
                  <a:lnTo>
                    <a:pt x="8590" y="229377"/>
                  </a:lnTo>
                  <a:lnTo>
                    <a:pt x="0" y="214287"/>
                  </a:lnTo>
                  <a:lnTo>
                    <a:pt x="0" y="90402"/>
                  </a:lnTo>
                  <a:lnTo>
                    <a:pt x="0" y="26785"/>
                  </a:lnTo>
                  <a:lnTo>
                    <a:pt x="0" y="3348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9508" y="5531992"/>
              <a:ext cx="225806" cy="82550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1662683" y="5644895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10" h="38100">
                  <a:moveTo>
                    <a:pt x="219456" y="0"/>
                  </a:moveTo>
                  <a:lnTo>
                    <a:pt x="0" y="0"/>
                  </a:lnTo>
                  <a:lnTo>
                    <a:pt x="8590" y="14857"/>
                  </a:lnTo>
                  <a:lnTo>
                    <a:pt x="32051" y="26965"/>
                  </a:lnTo>
                  <a:lnTo>
                    <a:pt x="66919" y="35115"/>
                  </a:lnTo>
                  <a:lnTo>
                    <a:pt x="109728" y="38099"/>
                  </a:lnTo>
                  <a:lnTo>
                    <a:pt x="152536" y="35115"/>
                  </a:lnTo>
                  <a:lnTo>
                    <a:pt x="187404" y="26965"/>
                  </a:lnTo>
                  <a:lnTo>
                    <a:pt x="210865" y="14857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662683" y="5644895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10" h="38100">
                  <a:moveTo>
                    <a:pt x="0" y="0"/>
                  </a:moveTo>
                  <a:lnTo>
                    <a:pt x="8590" y="14857"/>
                  </a:lnTo>
                  <a:lnTo>
                    <a:pt x="32051" y="26965"/>
                  </a:lnTo>
                  <a:lnTo>
                    <a:pt x="66919" y="35115"/>
                  </a:lnTo>
                  <a:lnTo>
                    <a:pt x="109728" y="38099"/>
                  </a:lnTo>
                  <a:lnTo>
                    <a:pt x="152536" y="35115"/>
                  </a:lnTo>
                  <a:lnTo>
                    <a:pt x="187404" y="26965"/>
                  </a:lnTo>
                  <a:lnTo>
                    <a:pt x="210865" y="14857"/>
                  </a:lnTo>
                  <a:lnTo>
                    <a:pt x="219456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662683" y="5713475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10" h="38100">
                  <a:moveTo>
                    <a:pt x="219456" y="0"/>
                  </a:moveTo>
                  <a:lnTo>
                    <a:pt x="0" y="0"/>
                  </a:lnTo>
                  <a:lnTo>
                    <a:pt x="8590" y="14857"/>
                  </a:lnTo>
                  <a:lnTo>
                    <a:pt x="32051" y="26965"/>
                  </a:lnTo>
                  <a:lnTo>
                    <a:pt x="66919" y="35115"/>
                  </a:lnTo>
                  <a:lnTo>
                    <a:pt x="109728" y="38100"/>
                  </a:lnTo>
                  <a:lnTo>
                    <a:pt x="152536" y="35115"/>
                  </a:lnTo>
                  <a:lnTo>
                    <a:pt x="187404" y="26965"/>
                  </a:lnTo>
                  <a:lnTo>
                    <a:pt x="210865" y="14857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662683" y="5713475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10" h="38100">
                  <a:moveTo>
                    <a:pt x="0" y="0"/>
                  </a:moveTo>
                  <a:lnTo>
                    <a:pt x="8590" y="14857"/>
                  </a:lnTo>
                  <a:lnTo>
                    <a:pt x="32051" y="26965"/>
                  </a:lnTo>
                  <a:lnTo>
                    <a:pt x="66919" y="35115"/>
                  </a:lnTo>
                  <a:lnTo>
                    <a:pt x="109728" y="38100"/>
                  </a:lnTo>
                  <a:lnTo>
                    <a:pt x="152536" y="35115"/>
                  </a:lnTo>
                  <a:lnTo>
                    <a:pt x="187404" y="26965"/>
                  </a:lnTo>
                  <a:lnTo>
                    <a:pt x="210865" y="14857"/>
                  </a:lnTo>
                  <a:lnTo>
                    <a:pt x="219456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1602739" y="5869025"/>
            <a:ext cx="8343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0225" algn="l"/>
              </a:tabLst>
            </a:pP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CRM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LOB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2165476" y="5531992"/>
            <a:ext cx="226060" cy="297815"/>
            <a:chOff x="2165476" y="5531992"/>
            <a:chExt cx="226060" cy="297815"/>
          </a:xfrm>
        </p:grpSpPr>
        <p:pic>
          <p:nvPicPr>
            <p:cNvPr id="32" name="object 3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68651" y="5573267"/>
              <a:ext cx="219456" cy="252984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2168651" y="5573267"/>
              <a:ext cx="219710" cy="253365"/>
            </a:xfrm>
            <a:custGeom>
              <a:avLst/>
              <a:gdLst/>
              <a:ahLst/>
              <a:cxnLst/>
              <a:rect l="l" t="t" r="r" b="b"/>
              <a:pathLst>
                <a:path w="219710" h="253364">
                  <a:moveTo>
                    <a:pt x="219456" y="0"/>
                  </a:moveTo>
                  <a:lnTo>
                    <a:pt x="219456" y="123884"/>
                  </a:lnTo>
                  <a:lnTo>
                    <a:pt x="219456" y="187501"/>
                  </a:lnTo>
                  <a:lnTo>
                    <a:pt x="219456" y="210938"/>
                  </a:lnTo>
                  <a:lnTo>
                    <a:pt x="219456" y="214287"/>
                  </a:lnTo>
                  <a:lnTo>
                    <a:pt x="210865" y="229377"/>
                  </a:lnTo>
                  <a:lnTo>
                    <a:pt x="187404" y="241674"/>
                  </a:lnTo>
                  <a:lnTo>
                    <a:pt x="152536" y="249952"/>
                  </a:lnTo>
                  <a:lnTo>
                    <a:pt x="109728" y="252983"/>
                  </a:lnTo>
                  <a:lnTo>
                    <a:pt x="66919" y="249952"/>
                  </a:lnTo>
                  <a:lnTo>
                    <a:pt x="32051" y="241674"/>
                  </a:lnTo>
                  <a:lnTo>
                    <a:pt x="8590" y="229377"/>
                  </a:lnTo>
                  <a:lnTo>
                    <a:pt x="0" y="214287"/>
                  </a:lnTo>
                  <a:lnTo>
                    <a:pt x="0" y="90402"/>
                  </a:lnTo>
                  <a:lnTo>
                    <a:pt x="0" y="26785"/>
                  </a:lnTo>
                  <a:lnTo>
                    <a:pt x="0" y="3348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65476" y="5531992"/>
              <a:ext cx="225806" cy="82550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2168651" y="5644895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10" h="38100">
                  <a:moveTo>
                    <a:pt x="219456" y="0"/>
                  </a:moveTo>
                  <a:lnTo>
                    <a:pt x="0" y="0"/>
                  </a:lnTo>
                  <a:lnTo>
                    <a:pt x="8590" y="14857"/>
                  </a:lnTo>
                  <a:lnTo>
                    <a:pt x="32051" y="26965"/>
                  </a:lnTo>
                  <a:lnTo>
                    <a:pt x="66919" y="35115"/>
                  </a:lnTo>
                  <a:lnTo>
                    <a:pt x="109728" y="38099"/>
                  </a:lnTo>
                  <a:lnTo>
                    <a:pt x="152536" y="35115"/>
                  </a:lnTo>
                  <a:lnTo>
                    <a:pt x="187404" y="26965"/>
                  </a:lnTo>
                  <a:lnTo>
                    <a:pt x="210865" y="14857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168651" y="5644895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10" h="38100">
                  <a:moveTo>
                    <a:pt x="0" y="0"/>
                  </a:moveTo>
                  <a:lnTo>
                    <a:pt x="8590" y="14857"/>
                  </a:lnTo>
                  <a:lnTo>
                    <a:pt x="32051" y="26965"/>
                  </a:lnTo>
                  <a:lnTo>
                    <a:pt x="66919" y="35115"/>
                  </a:lnTo>
                  <a:lnTo>
                    <a:pt x="109728" y="38099"/>
                  </a:lnTo>
                  <a:lnTo>
                    <a:pt x="152536" y="35115"/>
                  </a:lnTo>
                  <a:lnTo>
                    <a:pt x="187404" y="26965"/>
                  </a:lnTo>
                  <a:lnTo>
                    <a:pt x="210865" y="14857"/>
                  </a:lnTo>
                  <a:lnTo>
                    <a:pt x="219456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168651" y="5713475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10" h="38100">
                  <a:moveTo>
                    <a:pt x="219456" y="0"/>
                  </a:moveTo>
                  <a:lnTo>
                    <a:pt x="0" y="0"/>
                  </a:lnTo>
                  <a:lnTo>
                    <a:pt x="8590" y="14857"/>
                  </a:lnTo>
                  <a:lnTo>
                    <a:pt x="32051" y="26965"/>
                  </a:lnTo>
                  <a:lnTo>
                    <a:pt x="66919" y="35115"/>
                  </a:lnTo>
                  <a:lnTo>
                    <a:pt x="109728" y="38100"/>
                  </a:lnTo>
                  <a:lnTo>
                    <a:pt x="152536" y="35115"/>
                  </a:lnTo>
                  <a:lnTo>
                    <a:pt x="187404" y="26965"/>
                  </a:lnTo>
                  <a:lnTo>
                    <a:pt x="210865" y="14857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168651" y="5713475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10" h="38100">
                  <a:moveTo>
                    <a:pt x="0" y="0"/>
                  </a:moveTo>
                  <a:lnTo>
                    <a:pt x="8590" y="14857"/>
                  </a:lnTo>
                  <a:lnTo>
                    <a:pt x="32051" y="26965"/>
                  </a:lnTo>
                  <a:lnTo>
                    <a:pt x="66919" y="35115"/>
                  </a:lnTo>
                  <a:lnTo>
                    <a:pt x="109728" y="38100"/>
                  </a:lnTo>
                  <a:lnTo>
                    <a:pt x="152536" y="35115"/>
                  </a:lnTo>
                  <a:lnTo>
                    <a:pt x="187404" y="26965"/>
                  </a:lnTo>
                  <a:lnTo>
                    <a:pt x="210865" y="14857"/>
                  </a:lnTo>
                  <a:lnTo>
                    <a:pt x="219456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/>
          <p:nvPr/>
        </p:nvSpPr>
        <p:spPr>
          <a:xfrm>
            <a:off x="1917192" y="2640202"/>
            <a:ext cx="132715" cy="256540"/>
          </a:xfrm>
          <a:custGeom>
            <a:avLst/>
            <a:gdLst/>
            <a:ahLst/>
            <a:cxnLst/>
            <a:rect l="l" t="t" r="r" b="b"/>
            <a:pathLst>
              <a:path w="132714" h="256539">
                <a:moveTo>
                  <a:pt x="66293" y="56664"/>
                </a:moveTo>
                <a:lnTo>
                  <a:pt x="52040" y="81083"/>
                </a:lnTo>
                <a:lnTo>
                  <a:pt x="52069" y="256539"/>
                </a:lnTo>
                <a:lnTo>
                  <a:pt x="80644" y="256539"/>
                </a:lnTo>
                <a:lnTo>
                  <a:pt x="80547" y="81083"/>
                </a:lnTo>
                <a:lnTo>
                  <a:pt x="66293" y="56664"/>
                </a:lnTo>
                <a:close/>
              </a:path>
              <a:path w="132714" h="256539">
                <a:moveTo>
                  <a:pt x="66293" y="0"/>
                </a:moveTo>
                <a:lnTo>
                  <a:pt x="3937" y="106934"/>
                </a:lnTo>
                <a:lnTo>
                  <a:pt x="0" y="113792"/>
                </a:lnTo>
                <a:lnTo>
                  <a:pt x="2285" y="122555"/>
                </a:lnTo>
                <a:lnTo>
                  <a:pt x="9143" y="126492"/>
                </a:lnTo>
                <a:lnTo>
                  <a:pt x="15875" y="130429"/>
                </a:lnTo>
                <a:lnTo>
                  <a:pt x="24637" y="128143"/>
                </a:lnTo>
                <a:lnTo>
                  <a:pt x="28575" y="121285"/>
                </a:lnTo>
                <a:lnTo>
                  <a:pt x="51972" y="81200"/>
                </a:lnTo>
                <a:lnTo>
                  <a:pt x="51943" y="28448"/>
                </a:lnTo>
                <a:lnTo>
                  <a:pt x="82883" y="28448"/>
                </a:lnTo>
                <a:lnTo>
                  <a:pt x="66293" y="0"/>
                </a:lnTo>
                <a:close/>
              </a:path>
              <a:path w="132714" h="256539">
                <a:moveTo>
                  <a:pt x="82883" y="28448"/>
                </a:moveTo>
                <a:lnTo>
                  <a:pt x="80518" y="28448"/>
                </a:lnTo>
                <a:lnTo>
                  <a:pt x="80615" y="81200"/>
                </a:lnTo>
                <a:lnTo>
                  <a:pt x="104012" y="121285"/>
                </a:lnTo>
                <a:lnTo>
                  <a:pt x="107950" y="128143"/>
                </a:lnTo>
                <a:lnTo>
                  <a:pt x="116712" y="130429"/>
                </a:lnTo>
                <a:lnTo>
                  <a:pt x="123443" y="126492"/>
                </a:lnTo>
                <a:lnTo>
                  <a:pt x="130301" y="122555"/>
                </a:lnTo>
                <a:lnTo>
                  <a:pt x="132587" y="113792"/>
                </a:lnTo>
                <a:lnTo>
                  <a:pt x="128650" y="106934"/>
                </a:lnTo>
                <a:lnTo>
                  <a:pt x="82883" y="28448"/>
                </a:lnTo>
                <a:close/>
              </a:path>
              <a:path w="132714" h="256539">
                <a:moveTo>
                  <a:pt x="80518" y="28448"/>
                </a:moveTo>
                <a:lnTo>
                  <a:pt x="51943" y="28448"/>
                </a:lnTo>
                <a:lnTo>
                  <a:pt x="51972" y="81200"/>
                </a:lnTo>
                <a:lnTo>
                  <a:pt x="66293" y="56664"/>
                </a:lnTo>
                <a:lnTo>
                  <a:pt x="53975" y="35560"/>
                </a:lnTo>
                <a:lnTo>
                  <a:pt x="80521" y="35560"/>
                </a:lnTo>
                <a:lnTo>
                  <a:pt x="80518" y="28448"/>
                </a:lnTo>
                <a:close/>
              </a:path>
              <a:path w="132714" h="256539">
                <a:moveTo>
                  <a:pt x="80521" y="35560"/>
                </a:moveTo>
                <a:lnTo>
                  <a:pt x="78612" y="35560"/>
                </a:lnTo>
                <a:lnTo>
                  <a:pt x="66293" y="56664"/>
                </a:lnTo>
                <a:lnTo>
                  <a:pt x="80547" y="81083"/>
                </a:lnTo>
                <a:lnTo>
                  <a:pt x="80521" y="35560"/>
                </a:lnTo>
                <a:close/>
              </a:path>
              <a:path w="132714" h="256539">
                <a:moveTo>
                  <a:pt x="78612" y="35560"/>
                </a:moveTo>
                <a:lnTo>
                  <a:pt x="53975" y="35560"/>
                </a:lnTo>
                <a:lnTo>
                  <a:pt x="66293" y="56664"/>
                </a:lnTo>
                <a:lnTo>
                  <a:pt x="78612" y="3556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0" name="object 40" descr=""/>
          <p:cNvGrpSpPr/>
          <p:nvPr/>
        </p:nvGrpSpPr>
        <p:grpSpPr>
          <a:xfrm>
            <a:off x="1263269" y="4216780"/>
            <a:ext cx="556895" cy="684530"/>
            <a:chOff x="1263269" y="4216780"/>
            <a:chExt cx="556895" cy="684530"/>
          </a:xfrm>
        </p:grpSpPr>
        <p:sp>
          <p:nvSpPr>
            <p:cNvPr id="41" name="object 41" descr=""/>
            <p:cNvSpPr/>
            <p:nvPr/>
          </p:nvSpPr>
          <p:spPr>
            <a:xfrm>
              <a:off x="1266444" y="4309871"/>
              <a:ext cx="550545" cy="588645"/>
            </a:xfrm>
            <a:custGeom>
              <a:avLst/>
              <a:gdLst/>
              <a:ahLst/>
              <a:cxnLst/>
              <a:rect l="l" t="t" r="r" b="b"/>
              <a:pathLst>
                <a:path w="550544" h="588645">
                  <a:moveTo>
                    <a:pt x="550163" y="0"/>
                  </a:moveTo>
                  <a:lnTo>
                    <a:pt x="0" y="0"/>
                  </a:lnTo>
                  <a:lnTo>
                    <a:pt x="0" y="498347"/>
                  </a:lnTo>
                  <a:lnTo>
                    <a:pt x="27876" y="537945"/>
                  </a:lnTo>
                  <a:lnTo>
                    <a:pt x="102832" y="568549"/>
                  </a:lnTo>
                  <a:lnTo>
                    <a:pt x="153899" y="579146"/>
                  </a:lnTo>
                  <a:lnTo>
                    <a:pt x="211858" y="585895"/>
                  </a:lnTo>
                  <a:lnTo>
                    <a:pt x="275081" y="588263"/>
                  </a:lnTo>
                  <a:lnTo>
                    <a:pt x="338305" y="585895"/>
                  </a:lnTo>
                  <a:lnTo>
                    <a:pt x="396264" y="579146"/>
                  </a:lnTo>
                  <a:lnTo>
                    <a:pt x="447331" y="568549"/>
                  </a:lnTo>
                  <a:lnTo>
                    <a:pt x="489881" y="554638"/>
                  </a:lnTo>
                  <a:lnTo>
                    <a:pt x="542923" y="519004"/>
                  </a:lnTo>
                  <a:lnTo>
                    <a:pt x="550163" y="498347"/>
                  </a:lnTo>
                  <a:lnTo>
                    <a:pt x="5501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266444" y="4309871"/>
              <a:ext cx="550545" cy="588645"/>
            </a:xfrm>
            <a:custGeom>
              <a:avLst/>
              <a:gdLst/>
              <a:ahLst/>
              <a:cxnLst/>
              <a:rect l="l" t="t" r="r" b="b"/>
              <a:pathLst>
                <a:path w="550544" h="588645">
                  <a:moveTo>
                    <a:pt x="550163" y="0"/>
                  </a:moveTo>
                  <a:lnTo>
                    <a:pt x="550163" y="288107"/>
                  </a:lnTo>
                  <a:lnTo>
                    <a:pt x="550163" y="436054"/>
                  </a:lnTo>
                  <a:lnTo>
                    <a:pt x="550163" y="490561"/>
                  </a:lnTo>
                  <a:lnTo>
                    <a:pt x="550163" y="498347"/>
                  </a:lnTo>
                  <a:lnTo>
                    <a:pt x="542923" y="519004"/>
                  </a:lnTo>
                  <a:lnTo>
                    <a:pt x="489881" y="554638"/>
                  </a:lnTo>
                  <a:lnTo>
                    <a:pt x="447331" y="568549"/>
                  </a:lnTo>
                  <a:lnTo>
                    <a:pt x="396264" y="579146"/>
                  </a:lnTo>
                  <a:lnTo>
                    <a:pt x="338305" y="585895"/>
                  </a:lnTo>
                  <a:lnTo>
                    <a:pt x="275081" y="588263"/>
                  </a:lnTo>
                  <a:lnTo>
                    <a:pt x="211858" y="585895"/>
                  </a:lnTo>
                  <a:lnTo>
                    <a:pt x="153899" y="579146"/>
                  </a:lnTo>
                  <a:lnTo>
                    <a:pt x="102832" y="568549"/>
                  </a:lnTo>
                  <a:lnTo>
                    <a:pt x="60282" y="554638"/>
                  </a:lnTo>
                  <a:lnTo>
                    <a:pt x="7240" y="519004"/>
                  </a:lnTo>
                  <a:lnTo>
                    <a:pt x="0" y="498347"/>
                  </a:lnTo>
                  <a:lnTo>
                    <a:pt x="0" y="210240"/>
                  </a:lnTo>
                  <a:lnTo>
                    <a:pt x="0" y="62293"/>
                  </a:lnTo>
                  <a:lnTo>
                    <a:pt x="0" y="7786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266444" y="4219955"/>
              <a:ext cx="550545" cy="180340"/>
            </a:xfrm>
            <a:custGeom>
              <a:avLst/>
              <a:gdLst/>
              <a:ahLst/>
              <a:cxnLst/>
              <a:rect l="l" t="t" r="r" b="b"/>
              <a:pathLst>
                <a:path w="550544" h="180339">
                  <a:moveTo>
                    <a:pt x="275081" y="0"/>
                  </a:moveTo>
                  <a:lnTo>
                    <a:pt x="212018" y="2374"/>
                  </a:lnTo>
                  <a:lnTo>
                    <a:pt x="154121" y="9139"/>
                  </a:lnTo>
                  <a:lnTo>
                    <a:pt x="103045" y="19754"/>
                  </a:lnTo>
                  <a:lnTo>
                    <a:pt x="60442" y="33679"/>
                  </a:lnTo>
                  <a:lnTo>
                    <a:pt x="7266" y="69299"/>
                  </a:lnTo>
                  <a:lnTo>
                    <a:pt x="0" y="89916"/>
                  </a:lnTo>
                  <a:lnTo>
                    <a:pt x="7266" y="110532"/>
                  </a:lnTo>
                  <a:lnTo>
                    <a:pt x="60442" y="146152"/>
                  </a:lnTo>
                  <a:lnTo>
                    <a:pt x="103045" y="160077"/>
                  </a:lnTo>
                  <a:lnTo>
                    <a:pt x="154121" y="170692"/>
                  </a:lnTo>
                  <a:lnTo>
                    <a:pt x="212018" y="177457"/>
                  </a:lnTo>
                  <a:lnTo>
                    <a:pt x="275081" y="179832"/>
                  </a:lnTo>
                  <a:lnTo>
                    <a:pt x="338145" y="177457"/>
                  </a:lnTo>
                  <a:lnTo>
                    <a:pt x="396042" y="170692"/>
                  </a:lnTo>
                  <a:lnTo>
                    <a:pt x="447118" y="160077"/>
                  </a:lnTo>
                  <a:lnTo>
                    <a:pt x="489721" y="146152"/>
                  </a:lnTo>
                  <a:lnTo>
                    <a:pt x="542897" y="110532"/>
                  </a:lnTo>
                  <a:lnTo>
                    <a:pt x="550163" y="89916"/>
                  </a:lnTo>
                  <a:lnTo>
                    <a:pt x="542897" y="69299"/>
                  </a:lnTo>
                  <a:lnTo>
                    <a:pt x="489721" y="33679"/>
                  </a:lnTo>
                  <a:lnTo>
                    <a:pt x="447118" y="19754"/>
                  </a:lnTo>
                  <a:lnTo>
                    <a:pt x="396042" y="9139"/>
                  </a:lnTo>
                  <a:lnTo>
                    <a:pt x="338145" y="2374"/>
                  </a:lnTo>
                  <a:lnTo>
                    <a:pt x="275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266444" y="4219955"/>
              <a:ext cx="550545" cy="180340"/>
            </a:xfrm>
            <a:custGeom>
              <a:avLst/>
              <a:gdLst/>
              <a:ahLst/>
              <a:cxnLst/>
              <a:rect l="l" t="t" r="r" b="b"/>
              <a:pathLst>
                <a:path w="550544" h="180339">
                  <a:moveTo>
                    <a:pt x="0" y="89916"/>
                  </a:moveTo>
                  <a:lnTo>
                    <a:pt x="27965" y="50374"/>
                  </a:lnTo>
                  <a:lnTo>
                    <a:pt x="103045" y="19754"/>
                  </a:lnTo>
                  <a:lnTo>
                    <a:pt x="154121" y="9139"/>
                  </a:lnTo>
                  <a:lnTo>
                    <a:pt x="212018" y="2374"/>
                  </a:lnTo>
                  <a:lnTo>
                    <a:pt x="275081" y="0"/>
                  </a:lnTo>
                  <a:lnTo>
                    <a:pt x="338145" y="2374"/>
                  </a:lnTo>
                  <a:lnTo>
                    <a:pt x="396042" y="9139"/>
                  </a:lnTo>
                  <a:lnTo>
                    <a:pt x="447118" y="19754"/>
                  </a:lnTo>
                  <a:lnTo>
                    <a:pt x="489721" y="33679"/>
                  </a:lnTo>
                  <a:lnTo>
                    <a:pt x="542897" y="69299"/>
                  </a:lnTo>
                  <a:lnTo>
                    <a:pt x="550163" y="89916"/>
                  </a:lnTo>
                  <a:lnTo>
                    <a:pt x="542897" y="110532"/>
                  </a:lnTo>
                  <a:lnTo>
                    <a:pt x="489721" y="146152"/>
                  </a:lnTo>
                  <a:lnTo>
                    <a:pt x="447118" y="160077"/>
                  </a:lnTo>
                  <a:lnTo>
                    <a:pt x="396042" y="170692"/>
                  </a:lnTo>
                  <a:lnTo>
                    <a:pt x="338145" y="177457"/>
                  </a:lnTo>
                  <a:lnTo>
                    <a:pt x="275081" y="179832"/>
                  </a:lnTo>
                  <a:lnTo>
                    <a:pt x="212018" y="177457"/>
                  </a:lnTo>
                  <a:lnTo>
                    <a:pt x="154121" y="170692"/>
                  </a:lnTo>
                  <a:lnTo>
                    <a:pt x="103045" y="160077"/>
                  </a:lnTo>
                  <a:lnTo>
                    <a:pt x="60442" y="146152"/>
                  </a:lnTo>
                  <a:lnTo>
                    <a:pt x="7266" y="110532"/>
                  </a:lnTo>
                  <a:lnTo>
                    <a:pt x="0" y="89916"/>
                  </a:lnTo>
                  <a:close/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266444" y="4475987"/>
              <a:ext cx="550545" cy="90170"/>
            </a:xfrm>
            <a:custGeom>
              <a:avLst/>
              <a:gdLst/>
              <a:ahLst/>
              <a:cxnLst/>
              <a:rect l="l" t="t" r="r" b="b"/>
              <a:pathLst>
                <a:path w="550544" h="90170">
                  <a:moveTo>
                    <a:pt x="550163" y="0"/>
                  </a:moveTo>
                  <a:lnTo>
                    <a:pt x="0" y="0"/>
                  </a:lnTo>
                  <a:lnTo>
                    <a:pt x="7240" y="20656"/>
                  </a:lnTo>
                  <a:lnTo>
                    <a:pt x="60282" y="56290"/>
                  </a:lnTo>
                  <a:lnTo>
                    <a:pt x="102832" y="70201"/>
                  </a:lnTo>
                  <a:lnTo>
                    <a:pt x="153899" y="80798"/>
                  </a:lnTo>
                  <a:lnTo>
                    <a:pt x="211858" y="87547"/>
                  </a:lnTo>
                  <a:lnTo>
                    <a:pt x="275081" y="89916"/>
                  </a:lnTo>
                  <a:lnTo>
                    <a:pt x="338305" y="87547"/>
                  </a:lnTo>
                  <a:lnTo>
                    <a:pt x="396264" y="80798"/>
                  </a:lnTo>
                  <a:lnTo>
                    <a:pt x="447331" y="70201"/>
                  </a:lnTo>
                  <a:lnTo>
                    <a:pt x="489881" y="56290"/>
                  </a:lnTo>
                  <a:lnTo>
                    <a:pt x="542923" y="20656"/>
                  </a:lnTo>
                  <a:lnTo>
                    <a:pt x="5501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266444" y="4475987"/>
              <a:ext cx="550545" cy="90170"/>
            </a:xfrm>
            <a:custGeom>
              <a:avLst/>
              <a:gdLst/>
              <a:ahLst/>
              <a:cxnLst/>
              <a:rect l="l" t="t" r="r" b="b"/>
              <a:pathLst>
                <a:path w="550544" h="90170">
                  <a:moveTo>
                    <a:pt x="0" y="0"/>
                  </a:moveTo>
                  <a:lnTo>
                    <a:pt x="27876" y="39597"/>
                  </a:lnTo>
                  <a:lnTo>
                    <a:pt x="102832" y="70201"/>
                  </a:lnTo>
                  <a:lnTo>
                    <a:pt x="153899" y="80798"/>
                  </a:lnTo>
                  <a:lnTo>
                    <a:pt x="211858" y="87547"/>
                  </a:lnTo>
                  <a:lnTo>
                    <a:pt x="275081" y="89916"/>
                  </a:lnTo>
                  <a:lnTo>
                    <a:pt x="338305" y="87547"/>
                  </a:lnTo>
                  <a:lnTo>
                    <a:pt x="396264" y="80798"/>
                  </a:lnTo>
                  <a:lnTo>
                    <a:pt x="447331" y="70201"/>
                  </a:lnTo>
                  <a:lnTo>
                    <a:pt x="489881" y="56290"/>
                  </a:lnTo>
                  <a:lnTo>
                    <a:pt x="542923" y="20656"/>
                  </a:lnTo>
                  <a:lnTo>
                    <a:pt x="550163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266444" y="4637531"/>
              <a:ext cx="550545" cy="90170"/>
            </a:xfrm>
            <a:custGeom>
              <a:avLst/>
              <a:gdLst/>
              <a:ahLst/>
              <a:cxnLst/>
              <a:rect l="l" t="t" r="r" b="b"/>
              <a:pathLst>
                <a:path w="550544" h="90170">
                  <a:moveTo>
                    <a:pt x="550163" y="0"/>
                  </a:moveTo>
                  <a:lnTo>
                    <a:pt x="0" y="0"/>
                  </a:lnTo>
                  <a:lnTo>
                    <a:pt x="7240" y="20656"/>
                  </a:lnTo>
                  <a:lnTo>
                    <a:pt x="60282" y="56290"/>
                  </a:lnTo>
                  <a:lnTo>
                    <a:pt x="102832" y="70201"/>
                  </a:lnTo>
                  <a:lnTo>
                    <a:pt x="153899" y="80798"/>
                  </a:lnTo>
                  <a:lnTo>
                    <a:pt x="211858" y="87547"/>
                  </a:lnTo>
                  <a:lnTo>
                    <a:pt x="275081" y="89916"/>
                  </a:lnTo>
                  <a:lnTo>
                    <a:pt x="338305" y="87547"/>
                  </a:lnTo>
                  <a:lnTo>
                    <a:pt x="396264" y="80798"/>
                  </a:lnTo>
                  <a:lnTo>
                    <a:pt x="447331" y="70201"/>
                  </a:lnTo>
                  <a:lnTo>
                    <a:pt x="489881" y="56290"/>
                  </a:lnTo>
                  <a:lnTo>
                    <a:pt x="542923" y="20656"/>
                  </a:lnTo>
                  <a:lnTo>
                    <a:pt x="5501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266444" y="4637531"/>
              <a:ext cx="550545" cy="90170"/>
            </a:xfrm>
            <a:custGeom>
              <a:avLst/>
              <a:gdLst/>
              <a:ahLst/>
              <a:cxnLst/>
              <a:rect l="l" t="t" r="r" b="b"/>
              <a:pathLst>
                <a:path w="550544" h="90170">
                  <a:moveTo>
                    <a:pt x="0" y="0"/>
                  </a:moveTo>
                  <a:lnTo>
                    <a:pt x="27876" y="39597"/>
                  </a:lnTo>
                  <a:lnTo>
                    <a:pt x="102832" y="70201"/>
                  </a:lnTo>
                  <a:lnTo>
                    <a:pt x="153899" y="80798"/>
                  </a:lnTo>
                  <a:lnTo>
                    <a:pt x="211858" y="87547"/>
                  </a:lnTo>
                  <a:lnTo>
                    <a:pt x="275081" y="89916"/>
                  </a:lnTo>
                  <a:lnTo>
                    <a:pt x="338305" y="87547"/>
                  </a:lnTo>
                  <a:lnTo>
                    <a:pt x="396264" y="80798"/>
                  </a:lnTo>
                  <a:lnTo>
                    <a:pt x="447331" y="70201"/>
                  </a:lnTo>
                  <a:lnTo>
                    <a:pt x="489881" y="56290"/>
                  </a:lnTo>
                  <a:lnTo>
                    <a:pt x="542923" y="20656"/>
                  </a:lnTo>
                  <a:lnTo>
                    <a:pt x="550163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971499" y="4911979"/>
            <a:ext cx="11391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warehouse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1819459" y="1743549"/>
            <a:ext cx="325755" cy="365125"/>
            <a:chOff x="1819459" y="1743549"/>
            <a:chExt cx="325755" cy="365125"/>
          </a:xfrm>
        </p:grpSpPr>
        <p:sp>
          <p:nvSpPr>
            <p:cNvPr id="51" name="object 51" descr=""/>
            <p:cNvSpPr/>
            <p:nvPr/>
          </p:nvSpPr>
          <p:spPr>
            <a:xfrm>
              <a:off x="2042149" y="1745224"/>
              <a:ext cx="74930" cy="360045"/>
            </a:xfrm>
            <a:custGeom>
              <a:avLst/>
              <a:gdLst/>
              <a:ahLst/>
              <a:cxnLst/>
              <a:rect l="l" t="t" r="r" b="b"/>
              <a:pathLst>
                <a:path w="74930" h="360044">
                  <a:moveTo>
                    <a:pt x="74718" y="0"/>
                  </a:moveTo>
                  <a:lnTo>
                    <a:pt x="0" y="0"/>
                  </a:lnTo>
                  <a:lnTo>
                    <a:pt x="0" y="360008"/>
                  </a:lnTo>
                  <a:lnTo>
                    <a:pt x="74718" y="360008"/>
                  </a:lnTo>
                  <a:lnTo>
                    <a:pt x="74718" y="339915"/>
                  </a:lnTo>
                  <a:lnTo>
                    <a:pt x="20512" y="339914"/>
                  </a:lnTo>
                  <a:lnTo>
                    <a:pt x="20512" y="23443"/>
                  </a:lnTo>
                  <a:lnTo>
                    <a:pt x="74718" y="23444"/>
                  </a:lnTo>
                  <a:lnTo>
                    <a:pt x="74718" y="0"/>
                  </a:lnTo>
                  <a:close/>
                </a:path>
                <a:path w="74930" h="360044">
                  <a:moveTo>
                    <a:pt x="74718" y="23444"/>
                  </a:moveTo>
                  <a:lnTo>
                    <a:pt x="55672" y="23444"/>
                  </a:lnTo>
                  <a:lnTo>
                    <a:pt x="55672" y="339914"/>
                  </a:lnTo>
                  <a:lnTo>
                    <a:pt x="74718" y="339915"/>
                  </a:lnTo>
                  <a:lnTo>
                    <a:pt x="74718" y="234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0480" y="1859093"/>
              <a:ext cx="167008" cy="249488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1819459" y="1743549"/>
              <a:ext cx="325755" cy="365125"/>
            </a:xfrm>
            <a:custGeom>
              <a:avLst/>
              <a:gdLst/>
              <a:ahLst/>
              <a:cxnLst/>
              <a:rect l="l" t="t" r="r" b="b"/>
              <a:pathLst>
                <a:path w="325755" h="365125">
                  <a:moveTo>
                    <a:pt x="19044" y="0"/>
                  </a:moveTo>
                  <a:lnTo>
                    <a:pt x="0" y="0"/>
                  </a:lnTo>
                  <a:lnTo>
                    <a:pt x="0" y="365032"/>
                  </a:lnTo>
                  <a:lnTo>
                    <a:pt x="325238" y="365033"/>
                  </a:lnTo>
                  <a:lnTo>
                    <a:pt x="325238" y="343265"/>
                  </a:lnTo>
                  <a:lnTo>
                    <a:pt x="19045" y="343264"/>
                  </a:lnTo>
                  <a:lnTo>
                    <a:pt x="19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1566163" y="2176017"/>
            <a:ext cx="829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795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Business intelligence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3266947" y="4919853"/>
            <a:ext cx="676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3199299" y="4168073"/>
            <a:ext cx="803275" cy="750570"/>
            <a:chOff x="3199299" y="4168073"/>
            <a:chExt cx="803275" cy="750570"/>
          </a:xfrm>
        </p:grpSpPr>
        <p:sp>
          <p:nvSpPr>
            <p:cNvPr id="57" name="object 57" descr=""/>
            <p:cNvSpPr/>
            <p:nvPr/>
          </p:nvSpPr>
          <p:spPr>
            <a:xfrm>
              <a:off x="3214423" y="4471630"/>
              <a:ext cx="774065" cy="31115"/>
            </a:xfrm>
            <a:custGeom>
              <a:avLst/>
              <a:gdLst/>
              <a:ahLst/>
              <a:cxnLst/>
              <a:rect l="l" t="t" r="r" b="b"/>
              <a:pathLst>
                <a:path w="774064" h="31114">
                  <a:moveTo>
                    <a:pt x="0" y="2758"/>
                  </a:moveTo>
                  <a:lnTo>
                    <a:pt x="43654" y="15249"/>
                  </a:lnTo>
                  <a:lnTo>
                    <a:pt x="88899" y="25415"/>
                  </a:lnTo>
                  <a:lnTo>
                    <a:pt x="134900" y="30498"/>
                  </a:lnTo>
                  <a:lnTo>
                    <a:pt x="181152" y="30498"/>
                  </a:lnTo>
                  <a:lnTo>
                    <a:pt x="227153" y="25415"/>
                  </a:lnTo>
                  <a:lnTo>
                    <a:pt x="272401" y="15249"/>
                  </a:lnTo>
                  <a:lnTo>
                    <a:pt x="317646" y="5083"/>
                  </a:lnTo>
                  <a:lnTo>
                    <a:pt x="363647" y="0"/>
                  </a:lnTo>
                  <a:lnTo>
                    <a:pt x="409903" y="0"/>
                  </a:lnTo>
                  <a:lnTo>
                    <a:pt x="455910" y="5083"/>
                  </a:lnTo>
                  <a:lnTo>
                    <a:pt x="501167" y="15249"/>
                  </a:lnTo>
                  <a:lnTo>
                    <a:pt x="546397" y="25415"/>
                  </a:lnTo>
                  <a:lnTo>
                    <a:pt x="592393" y="30498"/>
                  </a:lnTo>
                  <a:lnTo>
                    <a:pt x="638647" y="30498"/>
                  </a:lnTo>
                  <a:lnTo>
                    <a:pt x="684654" y="25415"/>
                  </a:lnTo>
                  <a:lnTo>
                    <a:pt x="729908" y="15249"/>
                  </a:lnTo>
                  <a:lnTo>
                    <a:pt x="773529" y="2758"/>
                  </a:lnTo>
                </a:path>
              </a:pathLst>
            </a:custGeom>
            <a:ln w="15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3207438" y="4176212"/>
              <a:ext cx="787400" cy="734695"/>
            </a:xfrm>
            <a:custGeom>
              <a:avLst/>
              <a:gdLst/>
              <a:ahLst/>
              <a:cxnLst/>
              <a:rect l="l" t="t" r="r" b="b"/>
              <a:pathLst>
                <a:path w="787400" h="734695">
                  <a:moveTo>
                    <a:pt x="2910" y="322614"/>
                  </a:moveTo>
                  <a:lnTo>
                    <a:pt x="50639" y="336193"/>
                  </a:lnTo>
                  <a:lnTo>
                    <a:pt x="95884" y="346360"/>
                  </a:lnTo>
                  <a:lnTo>
                    <a:pt x="141884" y="351443"/>
                  </a:lnTo>
                  <a:lnTo>
                    <a:pt x="188136" y="351443"/>
                  </a:lnTo>
                  <a:lnTo>
                    <a:pt x="234138" y="346360"/>
                  </a:lnTo>
                  <a:lnTo>
                    <a:pt x="279385" y="336193"/>
                  </a:lnTo>
                  <a:lnTo>
                    <a:pt x="324631" y="326027"/>
                  </a:lnTo>
                  <a:lnTo>
                    <a:pt x="370632" y="320944"/>
                  </a:lnTo>
                  <a:lnTo>
                    <a:pt x="416887" y="320944"/>
                  </a:lnTo>
                  <a:lnTo>
                    <a:pt x="462894" y="326027"/>
                  </a:lnTo>
                  <a:lnTo>
                    <a:pt x="508151" y="336193"/>
                  </a:lnTo>
                  <a:lnTo>
                    <a:pt x="553382" y="346360"/>
                  </a:lnTo>
                  <a:lnTo>
                    <a:pt x="599377" y="351443"/>
                  </a:lnTo>
                  <a:lnTo>
                    <a:pt x="645632" y="351443"/>
                  </a:lnTo>
                  <a:lnTo>
                    <a:pt x="691639" y="346360"/>
                  </a:lnTo>
                  <a:lnTo>
                    <a:pt x="736893" y="336193"/>
                  </a:lnTo>
                  <a:lnTo>
                    <a:pt x="784594" y="322614"/>
                  </a:lnTo>
                </a:path>
                <a:path w="787400" h="734695">
                  <a:moveTo>
                    <a:pt x="786926" y="367150"/>
                  </a:moveTo>
                  <a:lnTo>
                    <a:pt x="783860" y="413201"/>
                  </a:lnTo>
                  <a:lnTo>
                    <a:pt x="774910" y="457545"/>
                  </a:lnTo>
                  <a:lnTo>
                    <a:pt x="760444" y="499838"/>
                  </a:lnTo>
                  <a:lnTo>
                    <a:pt x="740830" y="539736"/>
                  </a:lnTo>
                  <a:lnTo>
                    <a:pt x="716437" y="576896"/>
                  </a:lnTo>
                  <a:lnTo>
                    <a:pt x="687633" y="610972"/>
                  </a:lnTo>
                  <a:lnTo>
                    <a:pt x="654788" y="641621"/>
                  </a:lnTo>
                  <a:lnTo>
                    <a:pt x="618268" y="668498"/>
                  </a:lnTo>
                  <a:lnTo>
                    <a:pt x="578443" y="691261"/>
                  </a:lnTo>
                  <a:lnTo>
                    <a:pt x="535682" y="709564"/>
                  </a:lnTo>
                  <a:lnTo>
                    <a:pt x="490353" y="723063"/>
                  </a:lnTo>
                  <a:lnTo>
                    <a:pt x="442825" y="731415"/>
                  </a:lnTo>
                  <a:lnTo>
                    <a:pt x="393465" y="734276"/>
                  </a:lnTo>
                  <a:lnTo>
                    <a:pt x="344109" y="731415"/>
                  </a:lnTo>
                  <a:lnTo>
                    <a:pt x="296583" y="723063"/>
                  </a:lnTo>
                  <a:lnTo>
                    <a:pt x="251255" y="709564"/>
                  </a:lnTo>
                  <a:lnTo>
                    <a:pt x="208494" y="691261"/>
                  </a:lnTo>
                  <a:lnTo>
                    <a:pt x="168669" y="668498"/>
                  </a:lnTo>
                  <a:lnTo>
                    <a:pt x="132148" y="641621"/>
                  </a:lnTo>
                  <a:lnTo>
                    <a:pt x="99301" y="610972"/>
                  </a:lnTo>
                  <a:lnTo>
                    <a:pt x="70495" y="576896"/>
                  </a:lnTo>
                  <a:lnTo>
                    <a:pt x="46100" y="539736"/>
                  </a:lnTo>
                  <a:lnTo>
                    <a:pt x="26484" y="499838"/>
                  </a:lnTo>
                  <a:lnTo>
                    <a:pt x="12016" y="457545"/>
                  </a:lnTo>
                  <a:lnTo>
                    <a:pt x="3065" y="413201"/>
                  </a:lnTo>
                  <a:lnTo>
                    <a:pt x="0" y="367149"/>
                  </a:lnTo>
                  <a:lnTo>
                    <a:pt x="3065" y="321097"/>
                  </a:lnTo>
                  <a:lnTo>
                    <a:pt x="12016" y="276751"/>
                  </a:lnTo>
                  <a:lnTo>
                    <a:pt x="26484" y="234456"/>
                  </a:lnTo>
                  <a:lnTo>
                    <a:pt x="46100" y="194555"/>
                  </a:lnTo>
                  <a:lnTo>
                    <a:pt x="70495" y="157393"/>
                  </a:lnTo>
                  <a:lnTo>
                    <a:pt x="99300" y="123315"/>
                  </a:lnTo>
                  <a:lnTo>
                    <a:pt x="132148" y="92663"/>
                  </a:lnTo>
                  <a:lnTo>
                    <a:pt x="168669" y="65783"/>
                  </a:lnTo>
                  <a:lnTo>
                    <a:pt x="208494" y="43019"/>
                  </a:lnTo>
                  <a:lnTo>
                    <a:pt x="251255" y="24714"/>
                  </a:lnTo>
                  <a:lnTo>
                    <a:pt x="296582" y="11213"/>
                  </a:lnTo>
                  <a:lnTo>
                    <a:pt x="344109" y="2860"/>
                  </a:lnTo>
                  <a:lnTo>
                    <a:pt x="393465" y="0"/>
                  </a:lnTo>
                  <a:lnTo>
                    <a:pt x="442824" y="2860"/>
                  </a:lnTo>
                  <a:lnTo>
                    <a:pt x="490353" y="11213"/>
                  </a:lnTo>
                  <a:lnTo>
                    <a:pt x="535682" y="24714"/>
                  </a:lnTo>
                  <a:lnTo>
                    <a:pt x="578443" y="43019"/>
                  </a:lnTo>
                  <a:lnTo>
                    <a:pt x="618268" y="65784"/>
                  </a:lnTo>
                  <a:lnTo>
                    <a:pt x="654787" y="92664"/>
                  </a:lnTo>
                  <a:lnTo>
                    <a:pt x="687633" y="123315"/>
                  </a:lnTo>
                  <a:lnTo>
                    <a:pt x="716437" y="157394"/>
                  </a:lnTo>
                  <a:lnTo>
                    <a:pt x="740830" y="194555"/>
                  </a:lnTo>
                  <a:lnTo>
                    <a:pt x="760444" y="234456"/>
                  </a:lnTo>
                  <a:lnTo>
                    <a:pt x="774910" y="276751"/>
                  </a:lnTo>
                  <a:lnTo>
                    <a:pt x="783860" y="321097"/>
                  </a:lnTo>
                  <a:lnTo>
                    <a:pt x="786926" y="367150"/>
                  </a:lnTo>
                  <a:close/>
                </a:path>
              </a:pathLst>
            </a:custGeom>
            <a:ln w="1627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3282441" y="4536185"/>
            <a:ext cx="6216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400" spc="-10">
                <a:solidFill>
                  <a:srgbClr val="FFFFFF"/>
                </a:solidFill>
                <a:latin typeface="Trebuchet MS"/>
                <a:cs typeface="Trebuchet MS"/>
              </a:rPr>
              <a:t>10011000010010101110</a:t>
            </a:r>
            <a:endParaRPr sz="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400" spc="-10">
                <a:solidFill>
                  <a:srgbClr val="FFFFFF"/>
                </a:solidFill>
                <a:latin typeface="Trebuchet MS"/>
                <a:cs typeface="Trebuchet MS"/>
              </a:rPr>
              <a:t>01010101110010101000</a:t>
            </a:r>
            <a:endParaRPr sz="400">
              <a:latin typeface="Trebuchet MS"/>
              <a:cs typeface="Trebuchet MS"/>
            </a:endParaRPr>
          </a:p>
          <a:p>
            <a:pPr algn="ctr" marL="1270">
              <a:lnSpc>
                <a:spcPct val="100000"/>
              </a:lnSpc>
            </a:pPr>
            <a:r>
              <a:rPr dirty="0" sz="400" spc="-10">
                <a:solidFill>
                  <a:srgbClr val="FFFFFF"/>
                </a:solidFill>
                <a:latin typeface="Trebuchet MS"/>
                <a:cs typeface="Trebuchet MS"/>
              </a:rPr>
              <a:t>01011111011010</a:t>
            </a:r>
            <a:endParaRPr sz="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400" spc="-10">
                <a:solidFill>
                  <a:srgbClr val="FFFFFF"/>
                </a:solidFill>
                <a:latin typeface="Trebuchet MS"/>
                <a:cs typeface="Trebuchet MS"/>
              </a:rPr>
              <a:t>0011110010110010110</a:t>
            </a:r>
            <a:endParaRPr sz="400">
              <a:latin typeface="Trebuchet MS"/>
              <a:cs typeface="Trebuchet MS"/>
            </a:endParaRPr>
          </a:p>
          <a:p>
            <a:pPr algn="ctr" marL="1270">
              <a:lnSpc>
                <a:spcPct val="100000"/>
              </a:lnSpc>
            </a:pPr>
            <a:r>
              <a:rPr dirty="0" sz="400" spc="-10">
                <a:solidFill>
                  <a:srgbClr val="FFFFFF"/>
                </a:solidFill>
                <a:latin typeface="Trebuchet MS"/>
                <a:cs typeface="Trebuchet MS"/>
              </a:rPr>
              <a:t>0100011000010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60" name="object 60" descr=""/>
          <p:cNvSpPr/>
          <p:nvPr/>
        </p:nvSpPr>
        <p:spPr>
          <a:xfrm>
            <a:off x="2093086" y="4434840"/>
            <a:ext cx="858519" cy="132715"/>
          </a:xfrm>
          <a:custGeom>
            <a:avLst/>
            <a:gdLst/>
            <a:ahLst/>
            <a:cxnLst/>
            <a:rect l="l" t="t" r="r" b="b"/>
            <a:pathLst>
              <a:path w="858519" h="132714">
                <a:moveTo>
                  <a:pt x="113792" y="0"/>
                </a:moveTo>
                <a:lnTo>
                  <a:pt x="0" y="66293"/>
                </a:lnTo>
                <a:lnTo>
                  <a:pt x="113792" y="132587"/>
                </a:lnTo>
                <a:lnTo>
                  <a:pt x="122555" y="130302"/>
                </a:lnTo>
                <a:lnTo>
                  <a:pt x="126492" y="123443"/>
                </a:lnTo>
                <a:lnTo>
                  <a:pt x="130429" y="116712"/>
                </a:lnTo>
                <a:lnTo>
                  <a:pt x="128143" y="107950"/>
                </a:lnTo>
                <a:lnTo>
                  <a:pt x="81033" y="80518"/>
                </a:lnTo>
                <a:lnTo>
                  <a:pt x="28448" y="80518"/>
                </a:lnTo>
                <a:lnTo>
                  <a:pt x="28448" y="51943"/>
                </a:lnTo>
                <a:lnTo>
                  <a:pt x="81250" y="51943"/>
                </a:lnTo>
                <a:lnTo>
                  <a:pt x="128143" y="24637"/>
                </a:lnTo>
                <a:lnTo>
                  <a:pt x="130429" y="15875"/>
                </a:lnTo>
                <a:lnTo>
                  <a:pt x="126492" y="9143"/>
                </a:lnTo>
                <a:lnTo>
                  <a:pt x="122555" y="2286"/>
                </a:lnTo>
                <a:lnTo>
                  <a:pt x="113792" y="0"/>
                </a:lnTo>
                <a:close/>
              </a:path>
              <a:path w="858519" h="132714">
                <a:moveTo>
                  <a:pt x="801728" y="66293"/>
                </a:moveTo>
                <a:lnTo>
                  <a:pt x="730250" y="107950"/>
                </a:lnTo>
                <a:lnTo>
                  <a:pt x="727963" y="116712"/>
                </a:lnTo>
                <a:lnTo>
                  <a:pt x="731901" y="123443"/>
                </a:lnTo>
                <a:lnTo>
                  <a:pt x="735838" y="130302"/>
                </a:lnTo>
                <a:lnTo>
                  <a:pt x="744601" y="132587"/>
                </a:lnTo>
                <a:lnTo>
                  <a:pt x="834000" y="80518"/>
                </a:lnTo>
                <a:lnTo>
                  <a:pt x="829944" y="80518"/>
                </a:lnTo>
                <a:lnTo>
                  <a:pt x="829944" y="78612"/>
                </a:lnTo>
                <a:lnTo>
                  <a:pt x="822832" y="78612"/>
                </a:lnTo>
                <a:lnTo>
                  <a:pt x="801728" y="66293"/>
                </a:lnTo>
                <a:close/>
              </a:path>
              <a:path w="858519" h="132714">
                <a:moveTo>
                  <a:pt x="81250" y="51943"/>
                </a:moveTo>
                <a:lnTo>
                  <a:pt x="28448" y="51943"/>
                </a:lnTo>
                <a:lnTo>
                  <a:pt x="28448" y="80518"/>
                </a:lnTo>
                <a:lnTo>
                  <a:pt x="81033" y="80518"/>
                </a:lnTo>
                <a:lnTo>
                  <a:pt x="77769" y="78612"/>
                </a:lnTo>
                <a:lnTo>
                  <a:pt x="35560" y="78612"/>
                </a:lnTo>
                <a:lnTo>
                  <a:pt x="35560" y="53975"/>
                </a:lnTo>
                <a:lnTo>
                  <a:pt x="77769" y="53975"/>
                </a:lnTo>
                <a:lnTo>
                  <a:pt x="81250" y="51943"/>
                </a:lnTo>
                <a:close/>
              </a:path>
              <a:path w="858519" h="132714">
                <a:moveTo>
                  <a:pt x="777142" y="51943"/>
                </a:moveTo>
                <a:lnTo>
                  <a:pt x="81250" y="51943"/>
                </a:lnTo>
                <a:lnTo>
                  <a:pt x="56664" y="66293"/>
                </a:lnTo>
                <a:lnTo>
                  <a:pt x="81033" y="80518"/>
                </a:lnTo>
                <a:lnTo>
                  <a:pt x="777359" y="80518"/>
                </a:lnTo>
                <a:lnTo>
                  <a:pt x="801728" y="66293"/>
                </a:lnTo>
                <a:lnTo>
                  <a:pt x="777142" y="51943"/>
                </a:lnTo>
                <a:close/>
              </a:path>
              <a:path w="858519" h="132714">
                <a:moveTo>
                  <a:pt x="833782" y="51943"/>
                </a:moveTo>
                <a:lnTo>
                  <a:pt x="829944" y="51943"/>
                </a:lnTo>
                <a:lnTo>
                  <a:pt x="829944" y="80518"/>
                </a:lnTo>
                <a:lnTo>
                  <a:pt x="834000" y="80518"/>
                </a:lnTo>
                <a:lnTo>
                  <a:pt x="858393" y="66293"/>
                </a:lnTo>
                <a:lnTo>
                  <a:pt x="833782" y="51943"/>
                </a:lnTo>
                <a:close/>
              </a:path>
              <a:path w="858519" h="132714">
                <a:moveTo>
                  <a:pt x="35560" y="53975"/>
                </a:moveTo>
                <a:lnTo>
                  <a:pt x="35560" y="78612"/>
                </a:lnTo>
                <a:lnTo>
                  <a:pt x="56664" y="66293"/>
                </a:lnTo>
                <a:lnTo>
                  <a:pt x="35560" y="53975"/>
                </a:lnTo>
                <a:close/>
              </a:path>
              <a:path w="858519" h="132714">
                <a:moveTo>
                  <a:pt x="56664" y="66293"/>
                </a:moveTo>
                <a:lnTo>
                  <a:pt x="35560" y="78612"/>
                </a:lnTo>
                <a:lnTo>
                  <a:pt x="77769" y="78612"/>
                </a:lnTo>
                <a:lnTo>
                  <a:pt x="56664" y="66293"/>
                </a:lnTo>
                <a:close/>
              </a:path>
              <a:path w="858519" h="132714">
                <a:moveTo>
                  <a:pt x="822832" y="53975"/>
                </a:moveTo>
                <a:lnTo>
                  <a:pt x="801728" y="66293"/>
                </a:lnTo>
                <a:lnTo>
                  <a:pt x="822832" y="78612"/>
                </a:lnTo>
                <a:lnTo>
                  <a:pt x="822832" y="53975"/>
                </a:lnTo>
                <a:close/>
              </a:path>
              <a:path w="858519" h="132714">
                <a:moveTo>
                  <a:pt x="829944" y="53975"/>
                </a:moveTo>
                <a:lnTo>
                  <a:pt x="822832" y="53975"/>
                </a:lnTo>
                <a:lnTo>
                  <a:pt x="822832" y="78612"/>
                </a:lnTo>
                <a:lnTo>
                  <a:pt x="829944" y="78612"/>
                </a:lnTo>
                <a:lnTo>
                  <a:pt x="829944" y="53975"/>
                </a:lnTo>
                <a:close/>
              </a:path>
              <a:path w="858519" h="132714">
                <a:moveTo>
                  <a:pt x="77769" y="53975"/>
                </a:moveTo>
                <a:lnTo>
                  <a:pt x="35560" y="53975"/>
                </a:lnTo>
                <a:lnTo>
                  <a:pt x="56664" y="66293"/>
                </a:lnTo>
                <a:lnTo>
                  <a:pt x="77769" y="53975"/>
                </a:lnTo>
                <a:close/>
              </a:path>
              <a:path w="858519" h="132714">
                <a:moveTo>
                  <a:pt x="744601" y="0"/>
                </a:moveTo>
                <a:lnTo>
                  <a:pt x="735838" y="2286"/>
                </a:lnTo>
                <a:lnTo>
                  <a:pt x="731901" y="9143"/>
                </a:lnTo>
                <a:lnTo>
                  <a:pt x="727963" y="15875"/>
                </a:lnTo>
                <a:lnTo>
                  <a:pt x="730250" y="24637"/>
                </a:lnTo>
                <a:lnTo>
                  <a:pt x="801728" y="66293"/>
                </a:lnTo>
                <a:lnTo>
                  <a:pt x="822832" y="53975"/>
                </a:lnTo>
                <a:lnTo>
                  <a:pt x="829944" y="53975"/>
                </a:lnTo>
                <a:lnTo>
                  <a:pt x="829944" y="51943"/>
                </a:lnTo>
                <a:lnTo>
                  <a:pt x="833782" y="51943"/>
                </a:lnTo>
                <a:lnTo>
                  <a:pt x="744601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3854196" y="5171566"/>
            <a:ext cx="132715" cy="289560"/>
          </a:xfrm>
          <a:custGeom>
            <a:avLst/>
            <a:gdLst/>
            <a:ahLst/>
            <a:cxnLst/>
            <a:rect l="l" t="t" r="r" b="b"/>
            <a:pathLst>
              <a:path w="132714" h="289560">
                <a:moveTo>
                  <a:pt x="66294" y="56664"/>
                </a:moveTo>
                <a:lnTo>
                  <a:pt x="51942" y="81250"/>
                </a:lnTo>
                <a:lnTo>
                  <a:pt x="51942" y="289051"/>
                </a:lnTo>
                <a:lnTo>
                  <a:pt x="80517" y="289051"/>
                </a:lnTo>
                <a:lnTo>
                  <a:pt x="80517" y="81033"/>
                </a:lnTo>
                <a:lnTo>
                  <a:pt x="66294" y="56664"/>
                </a:lnTo>
                <a:close/>
              </a:path>
              <a:path w="132714" h="289560">
                <a:moveTo>
                  <a:pt x="66293" y="0"/>
                </a:moveTo>
                <a:lnTo>
                  <a:pt x="3937" y="106933"/>
                </a:lnTo>
                <a:lnTo>
                  <a:pt x="0" y="113791"/>
                </a:lnTo>
                <a:lnTo>
                  <a:pt x="2286" y="122554"/>
                </a:lnTo>
                <a:lnTo>
                  <a:pt x="9143" y="126491"/>
                </a:lnTo>
                <a:lnTo>
                  <a:pt x="15875" y="130428"/>
                </a:lnTo>
                <a:lnTo>
                  <a:pt x="24637" y="128142"/>
                </a:lnTo>
                <a:lnTo>
                  <a:pt x="28575" y="121284"/>
                </a:lnTo>
                <a:lnTo>
                  <a:pt x="51942" y="81250"/>
                </a:lnTo>
                <a:lnTo>
                  <a:pt x="51942" y="28447"/>
                </a:lnTo>
                <a:lnTo>
                  <a:pt x="82883" y="28447"/>
                </a:lnTo>
                <a:lnTo>
                  <a:pt x="66293" y="0"/>
                </a:lnTo>
                <a:close/>
              </a:path>
              <a:path w="132714" h="289560">
                <a:moveTo>
                  <a:pt x="82883" y="28447"/>
                </a:moveTo>
                <a:lnTo>
                  <a:pt x="80517" y="28447"/>
                </a:lnTo>
                <a:lnTo>
                  <a:pt x="80517" y="81033"/>
                </a:lnTo>
                <a:lnTo>
                  <a:pt x="104012" y="121284"/>
                </a:lnTo>
                <a:lnTo>
                  <a:pt x="107950" y="128142"/>
                </a:lnTo>
                <a:lnTo>
                  <a:pt x="116712" y="130428"/>
                </a:lnTo>
                <a:lnTo>
                  <a:pt x="123443" y="126491"/>
                </a:lnTo>
                <a:lnTo>
                  <a:pt x="130301" y="122554"/>
                </a:lnTo>
                <a:lnTo>
                  <a:pt x="132587" y="113791"/>
                </a:lnTo>
                <a:lnTo>
                  <a:pt x="128650" y="106933"/>
                </a:lnTo>
                <a:lnTo>
                  <a:pt x="82883" y="28447"/>
                </a:lnTo>
                <a:close/>
              </a:path>
              <a:path w="132714" h="289560">
                <a:moveTo>
                  <a:pt x="80517" y="28447"/>
                </a:moveTo>
                <a:lnTo>
                  <a:pt x="51942" y="28447"/>
                </a:lnTo>
                <a:lnTo>
                  <a:pt x="51942" y="81250"/>
                </a:lnTo>
                <a:lnTo>
                  <a:pt x="66294" y="56664"/>
                </a:lnTo>
                <a:lnTo>
                  <a:pt x="53975" y="35559"/>
                </a:lnTo>
                <a:lnTo>
                  <a:pt x="80517" y="35559"/>
                </a:lnTo>
                <a:lnTo>
                  <a:pt x="80517" y="28447"/>
                </a:lnTo>
                <a:close/>
              </a:path>
              <a:path w="132714" h="289560">
                <a:moveTo>
                  <a:pt x="80517" y="35559"/>
                </a:moveTo>
                <a:lnTo>
                  <a:pt x="78612" y="35559"/>
                </a:lnTo>
                <a:lnTo>
                  <a:pt x="66294" y="56664"/>
                </a:lnTo>
                <a:lnTo>
                  <a:pt x="80517" y="81033"/>
                </a:lnTo>
                <a:lnTo>
                  <a:pt x="80517" y="35559"/>
                </a:lnTo>
                <a:close/>
              </a:path>
              <a:path w="132714" h="289560">
                <a:moveTo>
                  <a:pt x="78612" y="35559"/>
                </a:moveTo>
                <a:lnTo>
                  <a:pt x="53975" y="35559"/>
                </a:lnTo>
                <a:lnTo>
                  <a:pt x="66294" y="56664"/>
                </a:lnTo>
                <a:lnTo>
                  <a:pt x="78612" y="3555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3177539" y="5171566"/>
            <a:ext cx="132715" cy="289560"/>
          </a:xfrm>
          <a:custGeom>
            <a:avLst/>
            <a:gdLst/>
            <a:ahLst/>
            <a:cxnLst/>
            <a:rect l="l" t="t" r="r" b="b"/>
            <a:pathLst>
              <a:path w="132714" h="289560">
                <a:moveTo>
                  <a:pt x="66293" y="56664"/>
                </a:moveTo>
                <a:lnTo>
                  <a:pt x="52044" y="81077"/>
                </a:lnTo>
                <a:lnTo>
                  <a:pt x="52070" y="289051"/>
                </a:lnTo>
                <a:lnTo>
                  <a:pt x="80645" y="289051"/>
                </a:lnTo>
                <a:lnTo>
                  <a:pt x="80543" y="81077"/>
                </a:lnTo>
                <a:lnTo>
                  <a:pt x="66293" y="56664"/>
                </a:lnTo>
                <a:close/>
              </a:path>
              <a:path w="132714" h="289560">
                <a:moveTo>
                  <a:pt x="66293" y="0"/>
                </a:moveTo>
                <a:lnTo>
                  <a:pt x="3937" y="106933"/>
                </a:lnTo>
                <a:lnTo>
                  <a:pt x="0" y="113791"/>
                </a:lnTo>
                <a:lnTo>
                  <a:pt x="2286" y="122554"/>
                </a:lnTo>
                <a:lnTo>
                  <a:pt x="9143" y="126491"/>
                </a:lnTo>
                <a:lnTo>
                  <a:pt x="15875" y="130428"/>
                </a:lnTo>
                <a:lnTo>
                  <a:pt x="24637" y="128142"/>
                </a:lnTo>
                <a:lnTo>
                  <a:pt x="28575" y="121284"/>
                </a:lnTo>
                <a:lnTo>
                  <a:pt x="51968" y="81206"/>
                </a:lnTo>
                <a:lnTo>
                  <a:pt x="51943" y="28447"/>
                </a:lnTo>
                <a:lnTo>
                  <a:pt x="82883" y="28447"/>
                </a:lnTo>
                <a:lnTo>
                  <a:pt x="66293" y="0"/>
                </a:lnTo>
                <a:close/>
              </a:path>
              <a:path w="132714" h="289560">
                <a:moveTo>
                  <a:pt x="82883" y="28447"/>
                </a:moveTo>
                <a:lnTo>
                  <a:pt x="80518" y="28447"/>
                </a:lnTo>
                <a:lnTo>
                  <a:pt x="80619" y="81206"/>
                </a:lnTo>
                <a:lnTo>
                  <a:pt x="104012" y="121284"/>
                </a:lnTo>
                <a:lnTo>
                  <a:pt x="107950" y="128142"/>
                </a:lnTo>
                <a:lnTo>
                  <a:pt x="116712" y="130428"/>
                </a:lnTo>
                <a:lnTo>
                  <a:pt x="123444" y="126491"/>
                </a:lnTo>
                <a:lnTo>
                  <a:pt x="130301" y="122554"/>
                </a:lnTo>
                <a:lnTo>
                  <a:pt x="132587" y="113791"/>
                </a:lnTo>
                <a:lnTo>
                  <a:pt x="128650" y="106933"/>
                </a:lnTo>
                <a:lnTo>
                  <a:pt x="82883" y="28447"/>
                </a:lnTo>
                <a:close/>
              </a:path>
              <a:path w="132714" h="289560">
                <a:moveTo>
                  <a:pt x="80518" y="28447"/>
                </a:moveTo>
                <a:lnTo>
                  <a:pt x="51943" y="28447"/>
                </a:lnTo>
                <a:lnTo>
                  <a:pt x="51968" y="81206"/>
                </a:lnTo>
                <a:lnTo>
                  <a:pt x="66293" y="56664"/>
                </a:lnTo>
                <a:lnTo>
                  <a:pt x="53975" y="35559"/>
                </a:lnTo>
                <a:lnTo>
                  <a:pt x="80521" y="35559"/>
                </a:lnTo>
                <a:lnTo>
                  <a:pt x="80518" y="28447"/>
                </a:lnTo>
                <a:close/>
              </a:path>
              <a:path w="132714" h="289560">
                <a:moveTo>
                  <a:pt x="80521" y="35559"/>
                </a:moveTo>
                <a:lnTo>
                  <a:pt x="78612" y="35559"/>
                </a:lnTo>
                <a:lnTo>
                  <a:pt x="66293" y="56664"/>
                </a:lnTo>
                <a:lnTo>
                  <a:pt x="80543" y="81077"/>
                </a:lnTo>
                <a:lnTo>
                  <a:pt x="80521" y="35559"/>
                </a:lnTo>
                <a:close/>
              </a:path>
              <a:path w="132714" h="289560">
                <a:moveTo>
                  <a:pt x="78612" y="35559"/>
                </a:moveTo>
                <a:lnTo>
                  <a:pt x="53975" y="35559"/>
                </a:lnTo>
                <a:lnTo>
                  <a:pt x="66293" y="56664"/>
                </a:lnTo>
                <a:lnTo>
                  <a:pt x="78612" y="3555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3" name="object 6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261103" y="5515355"/>
            <a:ext cx="496824" cy="330707"/>
          </a:xfrm>
          <a:prstGeom prst="rect">
            <a:avLst/>
          </a:prstGeom>
        </p:spPr>
      </p:pic>
      <p:sp>
        <p:nvSpPr>
          <p:cNvPr id="64" name="object 64" descr=""/>
          <p:cNvSpPr/>
          <p:nvPr/>
        </p:nvSpPr>
        <p:spPr>
          <a:xfrm>
            <a:off x="2864357" y="5516117"/>
            <a:ext cx="220979" cy="341630"/>
          </a:xfrm>
          <a:custGeom>
            <a:avLst/>
            <a:gdLst/>
            <a:ahLst/>
            <a:cxnLst/>
            <a:rect l="l" t="t" r="r" b="b"/>
            <a:pathLst>
              <a:path w="220980" h="341629">
                <a:moveTo>
                  <a:pt x="0" y="341375"/>
                </a:moveTo>
                <a:lnTo>
                  <a:pt x="220980" y="341375"/>
                </a:lnTo>
                <a:lnTo>
                  <a:pt x="220980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  <a:path w="220980" h="341629">
                <a:moveTo>
                  <a:pt x="7619" y="56387"/>
                </a:moveTo>
                <a:lnTo>
                  <a:pt x="216408" y="56387"/>
                </a:lnTo>
              </a:path>
              <a:path w="220980" h="341629">
                <a:moveTo>
                  <a:pt x="7619" y="284987"/>
                </a:moveTo>
                <a:lnTo>
                  <a:pt x="216408" y="284987"/>
                </a:lnTo>
              </a:path>
              <a:path w="220980" h="341629">
                <a:moveTo>
                  <a:pt x="89916" y="30479"/>
                </a:moveTo>
                <a:lnTo>
                  <a:pt x="135636" y="30479"/>
                </a:lnTo>
              </a:path>
              <a:path w="220980" h="341629">
                <a:moveTo>
                  <a:pt x="97536" y="313943"/>
                </a:moveTo>
                <a:lnTo>
                  <a:pt x="128016" y="313943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3361182" y="5517641"/>
            <a:ext cx="213360" cy="341630"/>
          </a:xfrm>
          <a:custGeom>
            <a:avLst/>
            <a:gdLst/>
            <a:ahLst/>
            <a:cxnLst/>
            <a:rect l="l" t="t" r="r" b="b"/>
            <a:pathLst>
              <a:path w="213360" h="341629">
                <a:moveTo>
                  <a:pt x="0" y="341376"/>
                </a:moveTo>
                <a:lnTo>
                  <a:pt x="213359" y="341376"/>
                </a:lnTo>
                <a:lnTo>
                  <a:pt x="213359" y="77876"/>
                </a:lnTo>
                <a:lnTo>
                  <a:pt x="133350" y="77876"/>
                </a:lnTo>
                <a:lnTo>
                  <a:pt x="133350" y="0"/>
                </a:lnTo>
                <a:lnTo>
                  <a:pt x="0" y="0"/>
                </a:lnTo>
                <a:lnTo>
                  <a:pt x="0" y="341376"/>
                </a:lnTo>
                <a:close/>
              </a:path>
              <a:path w="213360" h="341629">
                <a:moveTo>
                  <a:pt x="213359" y="80772"/>
                </a:moveTo>
                <a:lnTo>
                  <a:pt x="213359" y="74307"/>
                </a:lnTo>
                <a:lnTo>
                  <a:pt x="140715" y="0"/>
                </a:lnTo>
                <a:lnTo>
                  <a:pt x="131063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 txBox="1"/>
          <p:nvPr/>
        </p:nvSpPr>
        <p:spPr>
          <a:xfrm>
            <a:off x="2701798" y="5861710"/>
            <a:ext cx="2023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Devices</a:t>
            </a:r>
            <a:r>
              <a:rPr dirty="0" sz="1200" spc="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1200" spc="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Sensors</a:t>
            </a:r>
            <a:r>
              <a:rPr dirty="0" sz="1200" spc="2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Social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67" name="object 67" descr=""/>
          <p:cNvGrpSpPr/>
          <p:nvPr/>
        </p:nvGrpSpPr>
        <p:grpSpPr>
          <a:xfrm>
            <a:off x="3790569" y="5558028"/>
            <a:ext cx="365125" cy="203835"/>
            <a:chOff x="3790569" y="5558028"/>
            <a:chExt cx="365125" cy="203835"/>
          </a:xfrm>
        </p:grpSpPr>
        <p:pic>
          <p:nvPicPr>
            <p:cNvPr id="68" name="object 6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46957" y="5639943"/>
              <a:ext cx="249173" cy="121920"/>
            </a:xfrm>
            <a:prstGeom prst="rect">
              <a:avLst/>
            </a:prstGeom>
          </p:spPr>
        </p:pic>
        <p:sp>
          <p:nvSpPr>
            <p:cNvPr id="69" name="object 69" descr=""/>
            <p:cNvSpPr/>
            <p:nvPr/>
          </p:nvSpPr>
          <p:spPr>
            <a:xfrm>
              <a:off x="3800094" y="5567553"/>
              <a:ext cx="346075" cy="72390"/>
            </a:xfrm>
            <a:custGeom>
              <a:avLst/>
              <a:gdLst/>
              <a:ahLst/>
              <a:cxnLst/>
              <a:rect l="l" t="t" r="r" b="b"/>
              <a:pathLst>
                <a:path w="346075" h="72389">
                  <a:moveTo>
                    <a:pt x="345947" y="72009"/>
                  </a:moveTo>
                  <a:lnTo>
                    <a:pt x="307548" y="40505"/>
                  </a:lnTo>
                  <a:lnTo>
                    <a:pt x="264997" y="18002"/>
                  </a:lnTo>
                  <a:lnTo>
                    <a:pt x="219677" y="4500"/>
                  </a:lnTo>
                  <a:lnTo>
                    <a:pt x="172974" y="0"/>
                  </a:lnTo>
                  <a:lnTo>
                    <a:pt x="126270" y="4500"/>
                  </a:lnTo>
                  <a:lnTo>
                    <a:pt x="80950" y="18002"/>
                  </a:lnTo>
                  <a:lnTo>
                    <a:pt x="38399" y="40505"/>
                  </a:lnTo>
                  <a:lnTo>
                    <a:pt x="0" y="72009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 descr=""/>
          <p:cNvSpPr txBox="1"/>
          <p:nvPr/>
        </p:nvSpPr>
        <p:spPr>
          <a:xfrm>
            <a:off x="652272" y="3781044"/>
            <a:ext cx="3930650" cy="280670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1" name="object 71" descr=""/>
          <p:cNvSpPr/>
          <p:nvPr/>
        </p:nvSpPr>
        <p:spPr>
          <a:xfrm>
            <a:off x="3133344" y="2640202"/>
            <a:ext cx="132715" cy="256540"/>
          </a:xfrm>
          <a:custGeom>
            <a:avLst/>
            <a:gdLst/>
            <a:ahLst/>
            <a:cxnLst/>
            <a:rect l="l" t="t" r="r" b="b"/>
            <a:pathLst>
              <a:path w="132714" h="256539">
                <a:moveTo>
                  <a:pt x="66293" y="56664"/>
                </a:moveTo>
                <a:lnTo>
                  <a:pt x="52040" y="81083"/>
                </a:lnTo>
                <a:lnTo>
                  <a:pt x="52069" y="256539"/>
                </a:lnTo>
                <a:lnTo>
                  <a:pt x="80644" y="256539"/>
                </a:lnTo>
                <a:lnTo>
                  <a:pt x="80547" y="81083"/>
                </a:lnTo>
                <a:lnTo>
                  <a:pt x="66293" y="56664"/>
                </a:lnTo>
                <a:close/>
              </a:path>
              <a:path w="132714" h="256539">
                <a:moveTo>
                  <a:pt x="66293" y="0"/>
                </a:moveTo>
                <a:lnTo>
                  <a:pt x="3937" y="106934"/>
                </a:lnTo>
                <a:lnTo>
                  <a:pt x="0" y="113792"/>
                </a:lnTo>
                <a:lnTo>
                  <a:pt x="2286" y="122555"/>
                </a:lnTo>
                <a:lnTo>
                  <a:pt x="9143" y="126492"/>
                </a:lnTo>
                <a:lnTo>
                  <a:pt x="15875" y="130429"/>
                </a:lnTo>
                <a:lnTo>
                  <a:pt x="24637" y="128143"/>
                </a:lnTo>
                <a:lnTo>
                  <a:pt x="28575" y="121285"/>
                </a:lnTo>
                <a:lnTo>
                  <a:pt x="51972" y="81200"/>
                </a:lnTo>
                <a:lnTo>
                  <a:pt x="51943" y="28448"/>
                </a:lnTo>
                <a:lnTo>
                  <a:pt x="82883" y="28448"/>
                </a:lnTo>
                <a:lnTo>
                  <a:pt x="66293" y="0"/>
                </a:lnTo>
                <a:close/>
              </a:path>
              <a:path w="132714" h="256539">
                <a:moveTo>
                  <a:pt x="82883" y="28448"/>
                </a:moveTo>
                <a:lnTo>
                  <a:pt x="80518" y="28448"/>
                </a:lnTo>
                <a:lnTo>
                  <a:pt x="80615" y="81200"/>
                </a:lnTo>
                <a:lnTo>
                  <a:pt x="104012" y="121285"/>
                </a:lnTo>
                <a:lnTo>
                  <a:pt x="107950" y="128143"/>
                </a:lnTo>
                <a:lnTo>
                  <a:pt x="116712" y="130429"/>
                </a:lnTo>
                <a:lnTo>
                  <a:pt x="123443" y="126492"/>
                </a:lnTo>
                <a:lnTo>
                  <a:pt x="130302" y="122555"/>
                </a:lnTo>
                <a:lnTo>
                  <a:pt x="132588" y="113792"/>
                </a:lnTo>
                <a:lnTo>
                  <a:pt x="128651" y="106934"/>
                </a:lnTo>
                <a:lnTo>
                  <a:pt x="82883" y="28448"/>
                </a:lnTo>
                <a:close/>
              </a:path>
              <a:path w="132714" h="256539">
                <a:moveTo>
                  <a:pt x="80518" y="28448"/>
                </a:moveTo>
                <a:lnTo>
                  <a:pt x="51943" y="28448"/>
                </a:lnTo>
                <a:lnTo>
                  <a:pt x="51972" y="81200"/>
                </a:lnTo>
                <a:lnTo>
                  <a:pt x="66293" y="56664"/>
                </a:lnTo>
                <a:lnTo>
                  <a:pt x="53975" y="35560"/>
                </a:lnTo>
                <a:lnTo>
                  <a:pt x="80521" y="35560"/>
                </a:lnTo>
                <a:lnTo>
                  <a:pt x="80518" y="28448"/>
                </a:lnTo>
                <a:close/>
              </a:path>
              <a:path w="132714" h="256539">
                <a:moveTo>
                  <a:pt x="80521" y="35560"/>
                </a:moveTo>
                <a:lnTo>
                  <a:pt x="78612" y="35560"/>
                </a:lnTo>
                <a:lnTo>
                  <a:pt x="66293" y="56664"/>
                </a:lnTo>
                <a:lnTo>
                  <a:pt x="80547" y="81083"/>
                </a:lnTo>
                <a:lnTo>
                  <a:pt x="80521" y="35560"/>
                </a:lnTo>
                <a:close/>
              </a:path>
              <a:path w="132714" h="256539">
                <a:moveTo>
                  <a:pt x="78612" y="35560"/>
                </a:moveTo>
                <a:lnTo>
                  <a:pt x="53975" y="35560"/>
                </a:lnTo>
                <a:lnTo>
                  <a:pt x="66293" y="56664"/>
                </a:lnTo>
                <a:lnTo>
                  <a:pt x="78612" y="3556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 txBox="1"/>
          <p:nvPr/>
        </p:nvSpPr>
        <p:spPr>
          <a:xfrm>
            <a:off x="2916173" y="2201036"/>
            <a:ext cx="60388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endParaRPr sz="1200">
              <a:latin typeface="Trebuchet MS"/>
              <a:cs typeface="Trebuchet MS"/>
            </a:endParaRPr>
          </a:p>
          <a:p>
            <a:pPr marL="17145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73" name="object 73" descr=""/>
          <p:cNvGrpSpPr/>
          <p:nvPr/>
        </p:nvGrpSpPr>
        <p:grpSpPr>
          <a:xfrm>
            <a:off x="3092886" y="1745499"/>
            <a:ext cx="254635" cy="406400"/>
            <a:chOff x="3092886" y="1745499"/>
            <a:chExt cx="254635" cy="406400"/>
          </a:xfrm>
        </p:grpSpPr>
        <p:sp>
          <p:nvSpPr>
            <p:cNvPr id="74" name="object 74" descr=""/>
            <p:cNvSpPr/>
            <p:nvPr/>
          </p:nvSpPr>
          <p:spPr>
            <a:xfrm>
              <a:off x="3092886" y="1745499"/>
              <a:ext cx="254635" cy="313055"/>
            </a:xfrm>
            <a:custGeom>
              <a:avLst/>
              <a:gdLst/>
              <a:ahLst/>
              <a:cxnLst/>
              <a:rect l="l" t="t" r="r" b="b"/>
              <a:pathLst>
                <a:path w="254635" h="313055">
                  <a:moveTo>
                    <a:pt x="127312" y="0"/>
                  </a:moveTo>
                  <a:lnTo>
                    <a:pt x="77580" y="10290"/>
                  </a:lnTo>
                  <a:lnTo>
                    <a:pt x="37132" y="38417"/>
                  </a:lnTo>
                  <a:lnTo>
                    <a:pt x="9946" y="80268"/>
                  </a:lnTo>
                  <a:lnTo>
                    <a:pt x="0" y="131725"/>
                  </a:lnTo>
                  <a:lnTo>
                    <a:pt x="5040" y="166142"/>
                  </a:lnTo>
                  <a:lnTo>
                    <a:pt x="17682" y="195526"/>
                  </a:lnTo>
                  <a:lnTo>
                    <a:pt x="34314" y="220481"/>
                  </a:lnTo>
                  <a:lnTo>
                    <a:pt x="51278" y="241497"/>
                  </a:lnTo>
                  <a:lnTo>
                    <a:pt x="58047" y="248869"/>
                  </a:lnTo>
                  <a:lnTo>
                    <a:pt x="64319" y="256585"/>
                  </a:lnTo>
                  <a:lnTo>
                    <a:pt x="68933" y="263617"/>
                  </a:lnTo>
                  <a:lnTo>
                    <a:pt x="70729" y="268934"/>
                  </a:lnTo>
                  <a:lnTo>
                    <a:pt x="76808" y="294318"/>
                  </a:lnTo>
                  <a:lnTo>
                    <a:pt x="91506" y="307354"/>
                  </a:lnTo>
                  <a:lnTo>
                    <a:pt x="109520" y="312156"/>
                  </a:lnTo>
                  <a:lnTo>
                    <a:pt x="125544" y="312842"/>
                  </a:lnTo>
                  <a:lnTo>
                    <a:pt x="127312" y="312842"/>
                  </a:lnTo>
                  <a:lnTo>
                    <a:pt x="136846" y="312756"/>
                  </a:lnTo>
                  <a:lnTo>
                    <a:pt x="178811" y="293861"/>
                  </a:lnTo>
                  <a:lnTo>
                    <a:pt x="180552" y="289059"/>
                  </a:lnTo>
                  <a:lnTo>
                    <a:pt x="127312" y="289059"/>
                  </a:lnTo>
                  <a:lnTo>
                    <a:pt x="109381" y="288230"/>
                  </a:lnTo>
                  <a:lnTo>
                    <a:pt x="99242" y="285171"/>
                  </a:lnTo>
                  <a:lnTo>
                    <a:pt x="94738" y="279025"/>
                  </a:lnTo>
                  <a:lnTo>
                    <a:pt x="93715" y="268934"/>
                  </a:lnTo>
                  <a:lnTo>
                    <a:pt x="91837" y="258213"/>
                  </a:lnTo>
                  <a:lnTo>
                    <a:pt x="86642" y="247667"/>
                  </a:lnTo>
                  <a:lnTo>
                    <a:pt x="78796" y="236779"/>
                  </a:lnTo>
                  <a:lnTo>
                    <a:pt x="52826" y="205790"/>
                  </a:lnTo>
                  <a:lnTo>
                    <a:pt x="38017" y="183635"/>
                  </a:lnTo>
                  <a:lnTo>
                    <a:pt x="27186" y="158393"/>
                  </a:lnTo>
                  <a:lnTo>
                    <a:pt x="22987" y="129891"/>
                  </a:lnTo>
                  <a:lnTo>
                    <a:pt x="31331" y="87555"/>
                  </a:lnTo>
                  <a:lnTo>
                    <a:pt x="53931" y="53282"/>
                  </a:lnTo>
                  <a:lnTo>
                    <a:pt x="87140" y="30329"/>
                  </a:lnTo>
                  <a:lnTo>
                    <a:pt x="127312" y="21954"/>
                  </a:lnTo>
                  <a:lnTo>
                    <a:pt x="193819" y="21954"/>
                  </a:lnTo>
                  <a:lnTo>
                    <a:pt x="177046" y="10290"/>
                  </a:lnTo>
                  <a:lnTo>
                    <a:pt x="127312" y="0"/>
                  </a:lnTo>
                  <a:close/>
                </a:path>
                <a:path w="254635" h="313055">
                  <a:moveTo>
                    <a:pt x="193819" y="21954"/>
                  </a:moveTo>
                  <a:lnTo>
                    <a:pt x="127312" y="21954"/>
                  </a:lnTo>
                  <a:lnTo>
                    <a:pt x="168229" y="30587"/>
                  </a:lnTo>
                  <a:lnTo>
                    <a:pt x="201354" y="53970"/>
                  </a:lnTo>
                  <a:lnTo>
                    <a:pt x="223538" y="88329"/>
                  </a:lnTo>
                  <a:lnTo>
                    <a:pt x="231633" y="129891"/>
                  </a:lnTo>
                  <a:lnTo>
                    <a:pt x="227434" y="158394"/>
                  </a:lnTo>
                  <a:lnTo>
                    <a:pt x="216605" y="183636"/>
                  </a:lnTo>
                  <a:lnTo>
                    <a:pt x="201798" y="205790"/>
                  </a:lnTo>
                  <a:lnTo>
                    <a:pt x="175831" y="236779"/>
                  </a:lnTo>
                  <a:lnTo>
                    <a:pt x="167986" y="247667"/>
                  </a:lnTo>
                  <a:lnTo>
                    <a:pt x="162792" y="258213"/>
                  </a:lnTo>
                  <a:lnTo>
                    <a:pt x="160914" y="268934"/>
                  </a:lnTo>
                  <a:lnTo>
                    <a:pt x="160914" y="281741"/>
                  </a:lnTo>
                  <a:lnTo>
                    <a:pt x="155609" y="283571"/>
                  </a:lnTo>
                  <a:lnTo>
                    <a:pt x="127312" y="289059"/>
                  </a:lnTo>
                  <a:lnTo>
                    <a:pt x="180552" y="289059"/>
                  </a:lnTo>
                  <a:lnTo>
                    <a:pt x="182594" y="283428"/>
                  </a:lnTo>
                  <a:lnTo>
                    <a:pt x="183891" y="270764"/>
                  </a:lnTo>
                  <a:lnTo>
                    <a:pt x="185687" y="266475"/>
                  </a:lnTo>
                  <a:lnTo>
                    <a:pt x="190302" y="259784"/>
                  </a:lnTo>
                  <a:lnTo>
                    <a:pt x="196576" y="251721"/>
                  </a:lnTo>
                  <a:lnTo>
                    <a:pt x="203351" y="243316"/>
                  </a:lnTo>
                  <a:lnTo>
                    <a:pt x="220314" y="221249"/>
                  </a:lnTo>
                  <a:lnTo>
                    <a:pt x="236945" y="195754"/>
                  </a:lnTo>
                  <a:lnTo>
                    <a:pt x="249601" y="166113"/>
                  </a:lnTo>
                  <a:lnTo>
                    <a:pt x="254625" y="131726"/>
                  </a:lnTo>
                  <a:lnTo>
                    <a:pt x="244679" y="80268"/>
                  </a:lnTo>
                  <a:lnTo>
                    <a:pt x="217494" y="38418"/>
                  </a:lnTo>
                  <a:lnTo>
                    <a:pt x="193819" y="219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61847" y="1871736"/>
              <a:ext cx="109625" cy="279911"/>
            </a:xfrm>
            <a:prstGeom prst="rect">
              <a:avLst/>
            </a:prstGeom>
          </p:spPr>
        </p:pic>
      </p:grpSp>
      <p:sp>
        <p:nvSpPr>
          <p:cNvPr id="76" name="object 76" descr=""/>
          <p:cNvSpPr txBox="1"/>
          <p:nvPr/>
        </p:nvSpPr>
        <p:spPr>
          <a:xfrm>
            <a:off x="660298" y="3316351"/>
            <a:ext cx="8121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DW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queries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7" name="object 77" descr=""/>
          <p:cNvSpPr/>
          <p:nvPr/>
        </p:nvSpPr>
        <p:spPr>
          <a:xfrm>
            <a:off x="946759" y="3014547"/>
            <a:ext cx="243840" cy="285750"/>
          </a:xfrm>
          <a:custGeom>
            <a:avLst/>
            <a:gdLst/>
            <a:ahLst/>
            <a:cxnLst/>
            <a:rect l="l" t="t" r="r" b="b"/>
            <a:pathLst>
              <a:path w="243840" h="285750">
                <a:moveTo>
                  <a:pt x="75958" y="162128"/>
                </a:moveTo>
                <a:lnTo>
                  <a:pt x="58940" y="162128"/>
                </a:lnTo>
                <a:lnTo>
                  <a:pt x="58940" y="235216"/>
                </a:lnTo>
                <a:lnTo>
                  <a:pt x="75958" y="235216"/>
                </a:lnTo>
                <a:lnTo>
                  <a:pt x="75958" y="162128"/>
                </a:lnTo>
                <a:close/>
              </a:path>
              <a:path w="243840" h="285750">
                <a:moveTo>
                  <a:pt x="111315" y="180733"/>
                </a:moveTo>
                <a:lnTo>
                  <a:pt x="94297" y="180733"/>
                </a:lnTo>
                <a:lnTo>
                  <a:pt x="94297" y="233895"/>
                </a:lnTo>
                <a:lnTo>
                  <a:pt x="111315" y="233895"/>
                </a:lnTo>
                <a:lnTo>
                  <a:pt x="111315" y="180733"/>
                </a:lnTo>
                <a:close/>
              </a:path>
              <a:path w="243840" h="285750">
                <a:moveTo>
                  <a:pt x="147980" y="114287"/>
                </a:moveTo>
                <a:lnTo>
                  <a:pt x="130962" y="114287"/>
                </a:lnTo>
                <a:lnTo>
                  <a:pt x="130962" y="235216"/>
                </a:lnTo>
                <a:lnTo>
                  <a:pt x="147980" y="235216"/>
                </a:lnTo>
                <a:lnTo>
                  <a:pt x="147980" y="114287"/>
                </a:lnTo>
                <a:close/>
              </a:path>
              <a:path w="243840" h="285750">
                <a:moveTo>
                  <a:pt x="183349" y="136880"/>
                </a:moveTo>
                <a:lnTo>
                  <a:pt x="166319" y="136880"/>
                </a:lnTo>
                <a:lnTo>
                  <a:pt x="166319" y="233895"/>
                </a:lnTo>
                <a:lnTo>
                  <a:pt x="183349" y="233895"/>
                </a:lnTo>
                <a:lnTo>
                  <a:pt x="183349" y="136880"/>
                </a:lnTo>
                <a:close/>
              </a:path>
              <a:path w="243840" h="285750">
                <a:moveTo>
                  <a:pt x="243586" y="43853"/>
                </a:moveTo>
                <a:lnTo>
                  <a:pt x="242074" y="36233"/>
                </a:lnTo>
                <a:lnTo>
                  <a:pt x="236385" y="27736"/>
                </a:lnTo>
                <a:lnTo>
                  <a:pt x="224802" y="18999"/>
                </a:lnTo>
                <a:lnTo>
                  <a:pt x="223939" y="18630"/>
                </a:lnTo>
                <a:lnTo>
                  <a:pt x="223939" y="43853"/>
                </a:lnTo>
                <a:lnTo>
                  <a:pt x="223939" y="48831"/>
                </a:lnTo>
                <a:lnTo>
                  <a:pt x="223939" y="69088"/>
                </a:lnTo>
                <a:lnTo>
                  <a:pt x="223939" y="240538"/>
                </a:lnTo>
                <a:lnTo>
                  <a:pt x="217538" y="248615"/>
                </a:lnTo>
                <a:lnTo>
                  <a:pt x="198247" y="257314"/>
                </a:lnTo>
                <a:lnTo>
                  <a:pt x="165938" y="264274"/>
                </a:lnTo>
                <a:lnTo>
                  <a:pt x="120484" y="267119"/>
                </a:lnTo>
                <a:lnTo>
                  <a:pt x="75044" y="264274"/>
                </a:lnTo>
                <a:lnTo>
                  <a:pt x="42735" y="257314"/>
                </a:lnTo>
                <a:lnTo>
                  <a:pt x="23431" y="248615"/>
                </a:lnTo>
                <a:lnTo>
                  <a:pt x="17030" y="240538"/>
                </a:lnTo>
                <a:lnTo>
                  <a:pt x="17030" y="67932"/>
                </a:lnTo>
                <a:lnTo>
                  <a:pt x="18796" y="69265"/>
                </a:lnTo>
                <a:lnTo>
                  <a:pt x="37985" y="77076"/>
                </a:lnTo>
                <a:lnTo>
                  <a:pt x="55867" y="81534"/>
                </a:lnTo>
                <a:lnTo>
                  <a:pt x="75958" y="84886"/>
                </a:lnTo>
                <a:lnTo>
                  <a:pt x="98018" y="86982"/>
                </a:lnTo>
                <a:lnTo>
                  <a:pt x="121793" y="87706"/>
                </a:lnTo>
                <a:lnTo>
                  <a:pt x="145021" y="86982"/>
                </a:lnTo>
                <a:lnTo>
                  <a:pt x="167144" y="84886"/>
                </a:lnTo>
                <a:lnTo>
                  <a:pt x="187540" y="81534"/>
                </a:lnTo>
                <a:lnTo>
                  <a:pt x="205613" y="77076"/>
                </a:lnTo>
                <a:lnTo>
                  <a:pt x="223939" y="69088"/>
                </a:lnTo>
                <a:lnTo>
                  <a:pt x="223939" y="48831"/>
                </a:lnTo>
                <a:lnTo>
                  <a:pt x="221322" y="51498"/>
                </a:lnTo>
                <a:lnTo>
                  <a:pt x="213296" y="56184"/>
                </a:lnTo>
                <a:lnTo>
                  <a:pt x="164515" y="67779"/>
                </a:lnTo>
                <a:lnTo>
                  <a:pt x="121793" y="70434"/>
                </a:lnTo>
                <a:lnTo>
                  <a:pt x="76149" y="67589"/>
                </a:lnTo>
                <a:lnTo>
                  <a:pt x="43383" y="60629"/>
                </a:lnTo>
                <a:lnTo>
                  <a:pt x="23634" y="51930"/>
                </a:lnTo>
                <a:lnTo>
                  <a:pt x="17030" y="43853"/>
                </a:lnTo>
                <a:lnTo>
                  <a:pt x="18135" y="40970"/>
                </a:lnTo>
                <a:lnTo>
                  <a:pt x="57480" y="22885"/>
                </a:lnTo>
                <a:lnTo>
                  <a:pt x="97142" y="17983"/>
                </a:lnTo>
                <a:lnTo>
                  <a:pt x="119176" y="17272"/>
                </a:lnTo>
                <a:lnTo>
                  <a:pt x="164833" y="20116"/>
                </a:lnTo>
                <a:lnTo>
                  <a:pt x="197586" y="27076"/>
                </a:lnTo>
                <a:lnTo>
                  <a:pt x="217335" y="35775"/>
                </a:lnTo>
                <a:lnTo>
                  <a:pt x="223939" y="43853"/>
                </a:lnTo>
                <a:lnTo>
                  <a:pt x="223939" y="18630"/>
                </a:lnTo>
                <a:lnTo>
                  <a:pt x="187731" y="6172"/>
                </a:lnTo>
                <a:lnTo>
                  <a:pt x="145567" y="723"/>
                </a:lnTo>
                <a:lnTo>
                  <a:pt x="121793" y="0"/>
                </a:lnTo>
                <a:lnTo>
                  <a:pt x="97828" y="723"/>
                </a:lnTo>
                <a:lnTo>
                  <a:pt x="55308" y="6172"/>
                </a:lnTo>
                <a:lnTo>
                  <a:pt x="18796" y="18999"/>
                </a:lnTo>
                <a:lnTo>
                  <a:pt x="0" y="43853"/>
                </a:lnTo>
                <a:lnTo>
                  <a:pt x="0" y="241858"/>
                </a:lnTo>
                <a:lnTo>
                  <a:pt x="37985" y="275094"/>
                </a:lnTo>
                <a:lnTo>
                  <a:pt x="75958" y="282892"/>
                </a:lnTo>
                <a:lnTo>
                  <a:pt x="121793" y="285724"/>
                </a:lnTo>
                <a:lnTo>
                  <a:pt x="145021" y="284975"/>
                </a:lnTo>
                <a:lnTo>
                  <a:pt x="187540" y="278993"/>
                </a:lnTo>
                <a:lnTo>
                  <a:pt x="224802" y="265391"/>
                </a:lnTo>
                <a:lnTo>
                  <a:pt x="243586" y="240538"/>
                </a:lnTo>
                <a:lnTo>
                  <a:pt x="243586" y="438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 txBox="1"/>
          <p:nvPr/>
        </p:nvSpPr>
        <p:spPr>
          <a:xfrm>
            <a:off x="1695450" y="3311778"/>
            <a:ext cx="7600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191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Big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processing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9" name="object 79" descr=""/>
          <p:cNvSpPr/>
          <p:nvPr/>
        </p:nvSpPr>
        <p:spPr>
          <a:xfrm>
            <a:off x="1948129" y="3003257"/>
            <a:ext cx="257810" cy="295275"/>
          </a:xfrm>
          <a:custGeom>
            <a:avLst/>
            <a:gdLst/>
            <a:ahLst/>
            <a:cxnLst/>
            <a:rect l="l" t="t" r="r" b="b"/>
            <a:pathLst>
              <a:path w="257810" h="295275">
                <a:moveTo>
                  <a:pt x="65062" y="49377"/>
                </a:moveTo>
                <a:lnTo>
                  <a:pt x="60985" y="45262"/>
                </a:lnTo>
                <a:lnTo>
                  <a:pt x="56921" y="46634"/>
                </a:lnTo>
                <a:lnTo>
                  <a:pt x="52857" y="46634"/>
                </a:lnTo>
                <a:lnTo>
                  <a:pt x="50152" y="49377"/>
                </a:lnTo>
                <a:lnTo>
                  <a:pt x="50152" y="56235"/>
                </a:lnTo>
                <a:lnTo>
                  <a:pt x="54216" y="60350"/>
                </a:lnTo>
                <a:lnTo>
                  <a:pt x="62344" y="60350"/>
                </a:lnTo>
                <a:lnTo>
                  <a:pt x="65062" y="57607"/>
                </a:lnTo>
                <a:lnTo>
                  <a:pt x="65062" y="53492"/>
                </a:lnTo>
                <a:lnTo>
                  <a:pt x="65062" y="49377"/>
                </a:lnTo>
                <a:close/>
              </a:path>
              <a:path w="257810" h="295275">
                <a:moveTo>
                  <a:pt x="131483" y="27432"/>
                </a:moveTo>
                <a:lnTo>
                  <a:pt x="86741" y="27432"/>
                </a:lnTo>
                <a:lnTo>
                  <a:pt x="82677" y="31546"/>
                </a:lnTo>
                <a:lnTo>
                  <a:pt x="82677" y="41148"/>
                </a:lnTo>
                <a:lnTo>
                  <a:pt x="86741" y="45262"/>
                </a:lnTo>
                <a:lnTo>
                  <a:pt x="111150" y="45262"/>
                </a:lnTo>
                <a:lnTo>
                  <a:pt x="111150" y="130302"/>
                </a:lnTo>
                <a:lnTo>
                  <a:pt x="84035" y="130302"/>
                </a:lnTo>
                <a:lnTo>
                  <a:pt x="84035" y="116586"/>
                </a:lnTo>
                <a:lnTo>
                  <a:pt x="79971" y="112471"/>
                </a:lnTo>
                <a:lnTo>
                  <a:pt x="71831" y="112471"/>
                </a:lnTo>
                <a:lnTo>
                  <a:pt x="67767" y="115214"/>
                </a:lnTo>
                <a:lnTo>
                  <a:pt x="67767" y="148132"/>
                </a:lnTo>
                <a:lnTo>
                  <a:pt x="130124" y="148132"/>
                </a:lnTo>
                <a:lnTo>
                  <a:pt x="131483" y="148132"/>
                </a:lnTo>
                <a:lnTo>
                  <a:pt x="131483" y="27432"/>
                </a:lnTo>
                <a:close/>
              </a:path>
              <a:path w="257810" h="295275">
                <a:moveTo>
                  <a:pt x="257543" y="5486"/>
                </a:moveTo>
                <a:lnTo>
                  <a:pt x="252120" y="0"/>
                </a:lnTo>
                <a:lnTo>
                  <a:pt x="238569" y="0"/>
                </a:lnTo>
                <a:lnTo>
                  <a:pt x="238569" y="17830"/>
                </a:lnTo>
                <a:lnTo>
                  <a:pt x="238569" y="275691"/>
                </a:lnTo>
                <a:lnTo>
                  <a:pt x="237210" y="277063"/>
                </a:lnTo>
                <a:lnTo>
                  <a:pt x="201968" y="277063"/>
                </a:lnTo>
                <a:lnTo>
                  <a:pt x="201968" y="251002"/>
                </a:lnTo>
                <a:lnTo>
                  <a:pt x="201968" y="237286"/>
                </a:lnTo>
                <a:lnTo>
                  <a:pt x="199250" y="233172"/>
                </a:lnTo>
                <a:lnTo>
                  <a:pt x="109791" y="233172"/>
                </a:lnTo>
                <a:lnTo>
                  <a:pt x="105727" y="237286"/>
                </a:lnTo>
                <a:lnTo>
                  <a:pt x="104368" y="242773"/>
                </a:lnTo>
                <a:lnTo>
                  <a:pt x="104368" y="275691"/>
                </a:lnTo>
                <a:lnTo>
                  <a:pt x="103009" y="277063"/>
                </a:lnTo>
                <a:lnTo>
                  <a:pt x="69126" y="277063"/>
                </a:lnTo>
                <a:lnTo>
                  <a:pt x="67767" y="275691"/>
                </a:lnTo>
                <a:lnTo>
                  <a:pt x="67767" y="179679"/>
                </a:lnTo>
                <a:lnTo>
                  <a:pt x="67767" y="164592"/>
                </a:lnTo>
                <a:lnTo>
                  <a:pt x="65062" y="160477"/>
                </a:lnTo>
                <a:lnTo>
                  <a:pt x="33883" y="160477"/>
                </a:lnTo>
                <a:lnTo>
                  <a:pt x="29819" y="164592"/>
                </a:lnTo>
                <a:lnTo>
                  <a:pt x="29819" y="168706"/>
                </a:lnTo>
                <a:lnTo>
                  <a:pt x="21678" y="234543"/>
                </a:lnTo>
                <a:lnTo>
                  <a:pt x="17614" y="234543"/>
                </a:lnTo>
                <a:lnTo>
                  <a:pt x="17614" y="17830"/>
                </a:lnTo>
                <a:lnTo>
                  <a:pt x="238569" y="17830"/>
                </a:lnTo>
                <a:lnTo>
                  <a:pt x="238569" y="0"/>
                </a:lnTo>
                <a:lnTo>
                  <a:pt x="5410" y="0"/>
                </a:lnTo>
                <a:lnTo>
                  <a:pt x="0" y="6858"/>
                </a:lnTo>
                <a:lnTo>
                  <a:pt x="0" y="249631"/>
                </a:lnTo>
                <a:lnTo>
                  <a:pt x="2705" y="253746"/>
                </a:lnTo>
                <a:lnTo>
                  <a:pt x="33883" y="253746"/>
                </a:lnTo>
                <a:lnTo>
                  <a:pt x="37947" y="249631"/>
                </a:lnTo>
                <a:lnTo>
                  <a:pt x="37947" y="245516"/>
                </a:lnTo>
                <a:lnTo>
                  <a:pt x="39306" y="234543"/>
                </a:lnTo>
                <a:lnTo>
                  <a:pt x="46075" y="179679"/>
                </a:lnTo>
                <a:lnTo>
                  <a:pt x="51498" y="179679"/>
                </a:lnTo>
                <a:lnTo>
                  <a:pt x="51498" y="274320"/>
                </a:lnTo>
                <a:lnTo>
                  <a:pt x="52946" y="282168"/>
                </a:lnTo>
                <a:lnTo>
                  <a:pt x="56921" y="288721"/>
                </a:lnTo>
                <a:lnTo>
                  <a:pt x="62941" y="293217"/>
                </a:lnTo>
                <a:lnTo>
                  <a:pt x="70485" y="294894"/>
                </a:lnTo>
                <a:lnTo>
                  <a:pt x="104368" y="294894"/>
                </a:lnTo>
                <a:lnTo>
                  <a:pt x="123342" y="274320"/>
                </a:lnTo>
                <a:lnTo>
                  <a:pt x="123342" y="251002"/>
                </a:lnTo>
                <a:lnTo>
                  <a:pt x="184340" y="251002"/>
                </a:lnTo>
                <a:lnTo>
                  <a:pt x="184340" y="274320"/>
                </a:lnTo>
                <a:lnTo>
                  <a:pt x="185978" y="282168"/>
                </a:lnTo>
                <a:lnTo>
                  <a:pt x="190271" y="288721"/>
                </a:lnTo>
                <a:lnTo>
                  <a:pt x="196354" y="293217"/>
                </a:lnTo>
                <a:lnTo>
                  <a:pt x="203314" y="294894"/>
                </a:lnTo>
                <a:lnTo>
                  <a:pt x="238569" y="294894"/>
                </a:lnTo>
                <a:lnTo>
                  <a:pt x="246100" y="293217"/>
                </a:lnTo>
                <a:lnTo>
                  <a:pt x="252120" y="288721"/>
                </a:lnTo>
                <a:lnTo>
                  <a:pt x="256095" y="282168"/>
                </a:lnTo>
                <a:lnTo>
                  <a:pt x="257035" y="277063"/>
                </a:lnTo>
                <a:lnTo>
                  <a:pt x="257543" y="274320"/>
                </a:lnTo>
                <a:lnTo>
                  <a:pt x="257543" y="17830"/>
                </a:lnTo>
                <a:lnTo>
                  <a:pt x="257543" y="54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0" name="object 8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034119" y="3029549"/>
            <a:ext cx="296197" cy="296026"/>
          </a:xfrm>
          <a:prstGeom prst="rect">
            <a:avLst/>
          </a:prstGeom>
        </p:spPr>
      </p:pic>
      <p:sp>
        <p:nvSpPr>
          <p:cNvPr id="81" name="object 81" descr=""/>
          <p:cNvSpPr txBox="1"/>
          <p:nvPr/>
        </p:nvSpPr>
        <p:spPr>
          <a:xfrm>
            <a:off x="2799969" y="3403219"/>
            <a:ext cx="17494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3625" algn="l"/>
              </a:tabLst>
            </a:pPr>
            <a:r>
              <a:rPr dirty="0" baseline="4629" sz="1800" spc="-15">
                <a:solidFill>
                  <a:srgbClr val="FFFFFF"/>
                </a:solidFill>
                <a:latin typeface="Trebuchet MS"/>
                <a:cs typeface="Trebuchet MS"/>
              </a:rPr>
              <a:t>Interactive</a:t>
            </a:r>
            <a:r>
              <a:rPr dirty="0" baseline="4629" sz="18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Real-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82" name="object 82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010025" y="3002660"/>
            <a:ext cx="383286" cy="250698"/>
          </a:xfrm>
          <a:prstGeom prst="rect">
            <a:avLst/>
          </a:prstGeom>
        </p:spPr>
      </p:pic>
      <p:sp>
        <p:nvSpPr>
          <p:cNvPr id="83" name="object 83" descr=""/>
          <p:cNvSpPr/>
          <p:nvPr/>
        </p:nvSpPr>
        <p:spPr>
          <a:xfrm>
            <a:off x="5099430" y="3889247"/>
            <a:ext cx="841375" cy="132715"/>
          </a:xfrm>
          <a:custGeom>
            <a:avLst/>
            <a:gdLst/>
            <a:ahLst/>
            <a:cxnLst/>
            <a:rect l="l" t="t" r="r" b="b"/>
            <a:pathLst>
              <a:path w="841375" h="132714">
                <a:moveTo>
                  <a:pt x="784329" y="66293"/>
                </a:moveTo>
                <a:lnTo>
                  <a:pt x="712851" y="107950"/>
                </a:lnTo>
                <a:lnTo>
                  <a:pt x="710565" y="116712"/>
                </a:lnTo>
                <a:lnTo>
                  <a:pt x="714502" y="123443"/>
                </a:lnTo>
                <a:lnTo>
                  <a:pt x="718566" y="130301"/>
                </a:lnTo>
                <a:lnTo>
                  <a:pt x="727202" y="132587"/>
                </a:lnTo>
                <a:lnTo>
                  <a:pt x="819868" y="78612"/>
                </a:lnTo>
                <a:lnTo>
                  <a:pt x="805434" y="78612"/>
                </a:lnTo>
                <a:lnTo>
                  <a:pt x="784329" y="66293"/>
                </a:lnTo>
                <a:close/>
              </a:path>
              <a:path w="841375" h="132714">
                <a:moveTo>
                  <a:pt x="759743" y="51943"/>
                </a:moveTo>
                <a:lnTo>
                  <a:pt x="6477" y="51943"/>
                </a:lnTo>
                <a:lnTo>
                  <a:pt x="0" y="58419"/>
                </a:lnTo>
                <a:lnTo>
                  <a:pt x="0" y="74168"/>
                </a:lnTo>
                <a:lnTo>
                  <a:pt x="6477" y="80518"/>
                </a:lnTo>
                <a:lnTo>
                  <a:pt x="759960" y="80518"/>
                </a:lnTo>
                <a:lnTo>
                  <a:pt x="784329" y="66293"/>
                </a:lnTo>
                <a:lnTo>
                  <a:pt x="759743" y="51943"/>
                </a:lnTo>
                <a:close/>
              </a:path>
              <a:path w="841375" h="132714">
                <a:moveTo>
                  <a:pt x="826065" y="74999"/>
                </a:moveTo>
                <a:lnTo>
                  <a:pt x="816601" y="80518"/>
                </a:lnTo>
                <a:lnTo>
                  <a:pt x="820547" y="80518"/>
                </a:lnTo>
                <a:lnTo>
                  <a:pt x="826065" y="74999"/>
                </a:lnTo>
                <a:close/>
              </a:path>
              <a:path w="841375" h="132714">
                <a:moveTo>
                  <a:pt x="805434" y="53975"/>
                </a:moveTo>
                <a:lnTo>
                  <a:pt x="784329" y="66293"/>
                </a:lnTo>
                <a:lnTo>
                  <a:pt x="805434" y="78612"/>
                </a:lnTo>
                <a:lnTo>
                  <a:pt x="805434" y="53975"/>
                </a:lnTo>
                <a:close/>
              </a:path>
              <a:path w="841375" h="132714">
                <a:moveTo>
                  <a:pt x="819868" y="53975"/>
                </a:moveTo>
                <a:lnTo>
                  <a:pt x="805434" y="53975"/>
                </a:lnTo>
                <a:lnTo>
                  <a:pt x="805434" y="78612"/>
                </a:lnTo>
                <a:lnTo>
                  <a:pt x="819868" y="78612"/>
                </a:lnTo>
                <a:lnTo>
                  <a:pt x="826065" y="74999"/>
                </a:lnTo>
                <a:lnTo>
                  <a:pt x="826897" y="74168"/>
                </a:lnTo>
                <a:lnTo>
                  <a:pt x="826897" y="58419"/>
                </a:lnTo>
                <a:lnTo>
                  <a:pt x="826103" y="57611"/>
                </a:lnTo>
                <a:lnTo>
                  <a:pt x="819868" y="53975"/>
                </a:lnTo>
                <a:close/>
              </a:path>
              <a:path w="841375" h="132714">
                <a:moveTo>
                  <a:pt x="826103" y="57611"/>
                </a:moveTo>
                <a:lnTo>
                  <a:pt x="826897" y="58419"/>
                </a:lnTo>
                <a:lnTo>
                  <a:pt x="826897" y="74168"/>
                </a:lnTo>
                <a:lnTo>
                  <a:pt x="826065" y="74999"/>
                </a:lnTo>
                <a:lnTo>
                  <a:pt x="840994" y="66293"/>
                </a:lnTo>
                <a:lnTo>
                  <a:pt x="826103" y="57611"/>
                </a:lnTo>
                <a:close/>
              </a:path>
              <a:path w="841375" h="132714">
                <a:moveTo>
                  <a:pt x="727202" y="0"/>
                </a:moveTo>
                <a:lnTo>
                  <a:pt x="718566" y="2285"/>
                </a:lnTo>
                <a:lnTo>
                  <a:pt x="714502" y="9143"/>
                </a:lnTo>
                <a:lnTo>
                  <a:pt x="710565" y="15875"/>
                </a:lnTo>
                <a:lnTo>
                  <a:pt x="712851" y="24637"/>
                </a:lnTo>
                <a:lnTo>
                  <a:pt x="784329" y="66293"/>
                </a:lnTo>
                <a:lnTo>
                  <a:pt x="805434" y="53975"/>
                </a:lnTo>
                <a:lnTo>
                  <a:pt x="819868" y="53975"/>
                </a:lnTo>
                <a:lnTo>
                  <a:pt x="727202" y="0"/>
                </a:lnTo>
                <a:close/>
              </a:path>
              <a:path w="841375" h="132714">
                <a:moveTo>
                  <a:pt x="820547" y="51943"/>
                </a:moveTo>
                <a:lnTo>
                  <a:pt x="816383" y="51943"/>
                </a:lnTo>
                <a:lnTo>
                  <a:pt x="826103" y="57611"/>
                </a:lnTo>
                <a:lnTo>
                  <a:pt x="820547" y="51943"/>
                </a:lnTo>
                <a:close/>
              </a:path>
            </a:pathLst>
          </a:custGeom>
          <a:solidFill>
            <a:srgbClr val="FFAD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4" name="object 84" descr=""/>
          <p:cNvGrpSpPr/>
          <p:nvPr/>
        </p:nvGrpSpPr>
        <p:grpSpPr>
          <a:xfrm>
            <a:off x="7360411" y="2405252"/>
            <a:ext cx="2964180" cy="2826385"/>
            <a:chOff x="7360411" y="2405252"/>
            <a:chExt cx="2964180" cy="2826385"/>
          </a:xfrm>
        </p:grpSpPr>
        <p:pic>
          <p:nvPicPr>
            <p:cNvPr id="85" name="object 85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75269" y="2420492"/>
              <a:ext cx="510539" cy="340487"/>
            </a:xfrm>
            <a:prstGeom prst="rect">
              <a:avLst/>
            </a:prstGeom>
          </p:spPr>
        </p:pic>
        <p:pic>
          <p:nvPicPr>
            <p:cNvPr id="86" name="object 86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274301" y="2405252"/>
              <a:ext cx="510540" cy="340487"/>
            </a:xfrm>
            <a:prstGeom prst="rect">
              <a:avLst/>
            </a:prstGeom>
          </p:spPr>
        </p:pic>
        <p:pic>
          <p:nvPicPr>
            <p:cNvPr id="87" name="object 87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81365" y="4878832"/>
              <a:ext cx="510539" cy="340487"/>
            </a:xfrm>
            <a:prstGeom prst="rect">
              <a:avLst/>
            </a:prstGeom>
          </p:spPr>
        </p:pic>
        <p:pic>
          <p:nvPicPr>
            <p:cNvPr id="88" name="object 88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294113" y="4891023"/>
              <a:ext cx="510539" cy="340487"/>
            </a:xfrm>
            <a:prstGeom prst="rect">
              <a:avLst/>
            </a:prstGeom>
          </p:spPr>
        </p:pic>
        <p:pic>
          <p:nvPicPr>
            <p:cNvPr id="89" name="object 89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60411" y="3528949"/>
              <a:ext cx="131826" cy="594740"/>
            </a:xfrm>
            <a:prstGeom prst="rect">
              <a:avLst/>
            </a:prstGeom>
          </p:spPr>
        </p:pic>
        <p:pic>
          <p:nvPicPr>
            <p:cNvPr id="90" name="object 90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192257" y="3520186"/>
              <a:ext cx="131825" cy="594868"/>
            </a:xfrm>
            <a:prstGeom prst="rect">
              <a:avLst/>
            </a:prstGeom>
          </p:spPr>
        </p:pic>
        <p:sp>
          <p:nvSpPr>
            <p:cNvPr id="91" name="object 91" descr=""/>
            <p:cNvSpPr/>
            <p:nvPr/>
          </p:nvSpPr>
          <p:spPr>
            <a:xfrm>
              <a:off x="8843009" y="2681477"/>
              <a:ext cx="1022985" cy="933450"/>
            </a:xfrm>
            <a:custGeom>
              <a:avLst/>
              <a:gdLst/>
              <a:ahLst/>
              <a:cxnLst/>
              <a:rect l="l" t="t" r="r" b="b"/>
              <a:pathLst>
                <a:path w="1022984" h="933450">
                  <a:moveTo>
                    <a:pt x="0" y="694944"/>
                  </a:moveTo>
                  <a:lnTo>
                    <a:pt x="0" y="0"/>
                  </a:lnTo>
                </a:path>
                <a:path w="1022984" h="933450">
                  <a:moveTo>
                    <a:pt x="421894" y="933450"/>
                  </a:moveTo>
                  <a:lnTo>
                    <a:pt x="1022476" y="586739"/>
                  </a:lnTo>
                </a:path>
              </a:pathLst>
            </a:custGeom>
            <a:ln w="31750">
              <a:solidFill>
                <a:srgbClr val="4358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9205467" y="4052823"/>
              <a:ext cx="720725" cy="416559"/>
            </a:xfrm>
            <a:custGeom>
              <a:avLst/>
              <a:gdLst/>
              <a:ahLst/>
              <a:cxnLst/>
              <a:rect l="l" t="t" r="r" b="b"/>
              <a:pathLst>
                <a:path w="720725" h="416560">
                  <a:moveTo>
                    <a:pt x="0" y="0"/>
                  </a:moveTo>
                  <a:lnTo>
                    <a:pt x="720598" y="416051"/>
                  </a:lnTo>
                </a:path>
              </a:pathLst>
            </a:custGeom>
            <a:ln w="31749">
              <a:solidFill>
                <a:srgbClr val="2C8F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8843009" y="4216145"/>
              <a:ext cx="0" cy="739140"/>
            </a:xfrm>
            <a:custGeom>
              <a:avLst/>
              <a:gdLst/>
              <a:ahLst/>
              <a:cxnLst/>
              <a:rect l="l" t="t" r="r" b="b"/>
              <a:pathLst>
                <a:path w="0" h="739139">
                  <a:moveTo>
                    <a:pt x="0" y="0"/>
                  </a:moveTo>
                  <a:lnTo>
                    <a:pt x="0" y="739139"/>
                  </a:lnTo>
                </a:path>
              </a:pathLst>
            </a:custGeom>
            <a:ln w="31750">
              <a:solidFill>
                <a:srgbClr val="955D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7743189" y="3174365"/>
              <a:ext cx="745490" cy="1242060"/>
            </a:xfrm>
            <a:custGeom>
              <a:avLst/>
              <a:gdLst/>
              <a:ahLst/>
              <a:cxnLst/>
              <a:rect l="l" t="t" r="r" b="b"/>
              <a:pathLst>
                <a:path w="745490" h="1242060">
                  <a:moveTo>
                    <a:pt x="745235" y="894969"/>
                  </a:moveTo>
                  <a:lnTo>
                    <a:pt x="144652" y="1241679"/>
                  </a:lnTo>
                </a:path>
                <a:path w="745490" h="1242060">
                  <a:moveTo>
                    <a:pt x="720725" y="416051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925B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8076437" y="3051809"/>
              <a:ext cx="1533525" cy="1533525"/>
            </a:xfrm>
            <a:custGeom>
              <a:avLst/>
              <a:gdLst/>
              <a:ahLst/>
              <a:cxnLst/>
              <a:rect l="l" t="t" r="r" b="b"/>
              <a:pathLst>
                <a:path w="1533525" h="1533525">
                  <a:moveTo>
                    <a:pt x="766571" y="0"/>
                  </a:moveTo>
                  <a:lnTo>
                    <a:pt x="718087" y="1507"/>
                  </a:lnTo>
                  <a:lnTo>
                    <a:pt x="670404" y="5971"/>
                  </a:lnTo>
                  <a:lnTo>
                    <a:pt x="623613" y="13302"/>
                  </a:lnTo>
                  <a:lnTo>
                    <a:pt x="577804" y="23408"/>
                  </a:lnTo>
                  <a:lnTo>
                    <a:pt x="533067" y="36202"/>
                  </a:lnTo>
                  <a:lnTo>
                    <a:pt x="489490" y="51592"/>
                  </a:lnTo>
                  <a:lnTo>
                    <a:pt x="447164" y="69490"/>
                  </a:lnTo>
                  <a:lnTo>
                    <a:pt x="406179" y="89805"/>
                  </a:lnTo>
                  <a:lnTo>
                    <a:pt x="366624" y="112448"/>
                  </a:lnTo>
                  <a:lnTo>
                    <a:pt x="328590" y="137329"/>
                  </a:lnTo>
                  <a:lnTo>
                    <a:pt x="292165" y="164359"/>
                  </a:lnTo>
                  <a:lnTo>
                    <a:pt x="257440" y="193447"/>
                  </a:lnTo>
                  <a:lnTo>
                    <a:pt x="224504" y="224504"/>
                  </a:lnTo>
                  <a:lnTo>
                    <a:pt x="193447" y="257440"/>
                  </a:lnTo>
                  <a:lnTo>
                    <a:pt x="164359" y="292165"/>
                  </a:lnTo>
                  <a:lnTo>
                    <a:pt x="137329" y="328590"/>
                  </a:lnTo>
                  <a:lnTo>
                    <a:pt x="112448" y="366624"/>
                  </a:lnTo>
                  <a:lnTo>
                    <a:pt x="89805" y="406179"/>
                  </a:lnTo>
                  <a:lnTo>
                    <a:pt x="69490" y="447164"/>
                  </a:lnTo>
                  <a:lnTo>
                    <a:pt x="51592" y="489490"/>
                  </a:lnTo>
                  <a:lnTo>
                    <a:pt x="36202" y="533067"/>
                  </a:lnTo>
                  <a:lnTo>
                    <a:pt x="23408" y="577804"/>
                  </a:lnTo>
                  <a:lnTo>
                    <a:pt x="13302" y="623613"/>
                  </a:lnTo>
                  <a:lnTo>
                    <a:pt x="5971" y="670404"/>
                  </a:lnTo>
                  <a:lnTo>
                    <a:pt x="1507" y="718087"/>
                  </a:lnTo>
                  <a:lnTo>
                    <a:pt x="0" y="766571"/>
                  </a:lnTo>
                  <a:lnTo>
                    <a:pt x="1507" y="815056"/>
                  </a:lnTo>
                  <a:lnTo>
                    <a:pt x="5971" y="862739"/>
                  </a:lnTo>
                  <a:lnTo>
                    <a:pt x="13302" y="909530"/>
                  </a:lnTo>
                  <a:lnTo>
                    <a:pt x="23408" y="955339"/>
                  </a:lnTo>
                  <a:lnTo>
                    <a:pt x="36202" y="1000076"/>
                  </a:lnTo>
                  <a:lnTo>
                    <a:pt x="51592" y="1043653"/>
                  </a:lnTo>
                  <a:lnTo>
                    <a:pt x="69490" y="1085979"/>
                  </a:lnTo>
                  <a:lnTo>
                    <a:pt x="89805" y="1126964"/>
                  </a:lnTo>
                  <a:lnTo>
                    <a:pt x="112448" y="1166519"/>
                  </a:lnTo>
                  <a:lnTo>
                    <a:pt x="137329" y="1204553"/>
                  </a:lnTo>
                  <a:lnTo>
                    <a:pt x="164359" y="1240978"/>
                  </a:lnTo>
                  <a:lnTo>
                    <a:pt x="193447" y="1275703"/>
                  </a:lnTo>
                  <a:lnTo>
                    <a:pt x="224504" y="1308639"/>
                  </a:lnTo>
                  <a:lnTo>
                    <a:pt x="257440" y="1339696"/>
                  </a:lnTo>
                  <a:lnTo>
                    <a:pt x="292165" y="1368784"/>
                  </a:lnTo>
                  <a:lnTo>
                    <a:pt x="328590" y="1395814"/>
                  </a:lnTo>
                  <a:lnTo>
                    <a:pt x="366624" y="1420695"/>
                  </a:lnTo>
                  <a:lnTo>
                    <a:pt x="406179" y="1443338"/>
                  </a:lnTo>
                  <a:lnTo>
                    <a:pt x="447164" y="1463653"/>
                  </a:lnTo>
                  <a:lnTo>
                    <a:pt x="489490" y="1481551"/>
                  </a:lnTo>
                  <a:lnTo>
                    <a:pt x="533067" y="1496941"/>
                  </a:lnTo>
                  <a:lnTo>
                    <a:pt x="577804" y="1509735"/>
                  </a:lnTo>
                  <a:lnTo>
                    <a:pt x="623613" y="1519841"/>
                  </a:lnTo>
                  <a:lnTo>
                    <a:pt x="670404" y="1527172"/>
                  </a:lnTo>
                  <a:lnTo>
                    <a:pt x="718087" y="1531636"/>
                  </a:lnTo>
                  <a:lnTo>
                    <a:pt x="766571" y="1533144"/>
                  </a:lnTo>
                  <a:lnTo>
                    <a:pt x="815056" y="1531636"/>
                  </a:lnTo>
                  <a:lnTo>
                    <a:pt x="862739" y="1527172"/>
                  </a:lnTo>
                  <a:lnTo>
                    <a:pt x="909530" y="1519841"/>
                  </a:lnTo>
                  <a:lnTo>
                    <a:pt x="955339" y="1509735"/>
                  </a:lnTo>
                  <a:lnTo>
                    <a:pt x="1000076" y="1496941"/>
                  </a:lnTo>
                  <a:lnTo>
                    <a:pt x="1043653" y="1481551"/>
                  </a:lnTo>
                  <a:lnTo>
                    <a:pt x="1085979" y="1463653"/>
                  </a:lnTo>
                  <a:lnTo>
                    <a:pt x="1126964" y="1443338"/>
                  </a:lnTo>
                  <a:lnTo>
                    <a:pt x="1166519" y="1420695"/>
                  </a:lnTo>
                  <a:lnTo>
                    <a:pt x="1204553" y="1395814"/>
                  </a:lnTo>
                  <a:lnTo>
                    <a:pt x="1240978" y="1368784"/>
                  </a:lnTo>
                  <a:lnTo>
                    <a:pt x="1275703" y="1339696"/>
                  </a:lnTo>
                  <a:lnTo>
                    <a:pt x="1308639" y="1308639"/>
                  </a:lnTo>
                  <a:lnTo>
                    <a:pt x="1339696" y="1275703"/>
                  </a:lnTo>
                  <a:lnTo>
                    <a:pt x="1368784" y="1240978"/>
                  </a:lnTo>
                  <a:lnTo>
                    <a:pt x="1395814" y="1204553"/>
                  </a:lnTo>
                  <a:lnTo>
                    <a:pt x="1420695" y="1166519"/>
                  </a:lnTo>
                  <a:lnTo>
                    <a:pt x="1443338" y="1126964"/>
                  </a:lnTo>
                  <a:lnTo>
                    <a:pt x="1463653" y="1085979"/>
                  </a:lnTo>
                  <a:lnTo>
                    <a:pt x="1481551" y="1043653"/>
                  </a:lnTo>
                  <a:lnTo>
                    <a:pt x="1496941" y="1000076"/>
                  </a:lnTo>
                  <a:lnTo>
                    <a:pt x="1509735" y="955339"/>
                  </a:lnTo>
                  <a:lnTo>
                    <a:pt x="1519841" y="909530"/>
                  </a:lnTo>
                  <a:lnTo>
                    <a:pt x="1527172" y="862739"/>
                  </a:lnTo>
                  <a:lnTo>
                    <a:pt x="1531636" y="815056"/>
                  </a:lnTo>
                  <a:lnTo>
                    <a:pt x="1533143" y="766571"/>
                  </a:lnTo>
                  <a:lnTo>
                    <a:pt x="1531636" y="718087"/>
                  </a:lnTo>
                  <a:lnTo>
                    <a:pt x="1527172" y="670404"/>
                  </a:lnTo>
                  <a:lnTo>
                    <a:pt x="1519841" y="623613"/>
                  </a:lnTo>
                  <a:lnTo>
                    <a:pt x="1509735" y="577804"/>
                  </a:lnTo>
                  <a:lnTo>
                    <a:pt x="1496941" y="533067"/>
                  </a:lnTo>
                  <a:lnTo>
                    <a:pt x="1481551" y="489490"/>
                  </a:lnTo>
                  <a:lnTo>
                    <a:pt x="1463653" y="447164"/>
                  </a:lnTo>
                  <a:lnTo>
                    <a:pt x="1443338" y="406179"/>
                  </a:lnTo>
                  <a:lnTo>
                    <a:pt x="1420695" y="366624"/>
                  </a:lnTo>
                  <a:lnTo>
                    <a:pt x="1395814" y="328590"/>
                  </a:lnTo>
                  <a:lnTo>
                    <a:pt x="1368784" y="292165"/>
                  </a:lnTo>
                  <a:lnTo>
                    <a:pt x="1339696" y="257440"/>
                  </a:lnTo>
                  <a:lnTo>
                    <a:pt x="1308639" y="224504"/>
                  </a:lnTo>
                  <a:lnTo>
                    <a:pt x="1275703" y="193447"/>
                  </a:lnTo>
                  <a:lnTo>
                    <a:pt x="1240978" y="164359"/>
                  </a:lnTo>
                  <a:lnTo>
                    <a:pt x="1204553" y="137329"/>
                  </a:lnTo>
                  <a:lnTo>
                    <a:pt x="1166519" y="112448"/>
                  </a:lnTo>
                  <a:lnTo>
                    <a:pt x="1126964" y="89805"/>
                  </a:lnTo>
                  <a:lnTo>
                    <a:pt x="1085979" y="69490"/>
                  </a:lnTo>
                  <a:lnTo>
                    <a:pt x="1043653" y="51592"/>
                  </a:lnTo>
                  <a:lnTo>
                    <a:pt x="1000076" y="36202"/>
                  </a:lnTo>
                  <a:lnTo>
                    <a:pt x="955339" y="23408"/>
                  </a:lnTo>
                  <a:lnTo>
                    <a:pt x="909530" y="13302"/>
                  </a:lnTo>
                  <a:lnTo>
                    <a:pt x="862739" y="5971"/>
                  </a:lnTo>
                  <a:lnTo>
                    <a:pt x="815056" y="1507"/>
                  </a:lnTo>
                  <a:lnTo>
                    <a:pt x="766571" y="0"/>
                  </a:lnTo>
                  <a:close/>
                </a:path>
              </a:pathLst>
            </a:custGeom>
            <a:solidFill>
              <a:srgbClr val="1F17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8076437" y="3051809"/>
              <a:ext cx="1533525" cy="1533525"/>
            </a:xfrm>
            <a:custGeom>
              <a:avLst/>
              <a:gdLst/>
              <a:ahLst/>
              <a:cxnLst/>
              <a:rect l="l" t="t" r="r" b="b"/>
              <a:pathLst>
                <a:path w="1533525" h="1533525">
                  <a:moveTo>
                    <a:pt x="0" y="766571"/>
                  </a:moveTo>
                  <a:lnTo>
                    <a:pt x="1507" y="718087"/>
                  </a:lnTo>
                  <a:lnTo>
                    <a:pt x="5971" y="670404"/>
                  </a:lnTo>
                  <a:lnTo>
                    <a:pt x="13302" y="623613"/>
                  </a:lnTo>
                  <a:lnTo>
                    <a:pt x="23408" y="577804"/>
                  </a:lnTo>
                  <a:lnTo>
                    <a:pt x="36202" y="533067"/>
                  </a:lnTo>
                  <a:lnTo>
                    <a:pt x="51592" y="489490"/>
                  </a:lnTo>
                  <a:lnTo>
                    <a:pt x="69490" y="447164"/>
                  </a:lnTo>
                  <a:lnTo>
                    <a:pt x="89805" y="406179"/>
                  </a:lnTo>
                  <a:lnTo>
                    <a:pt x="112448" y="366624"/>
                  </a:lnTo>
                  <a:lnTo>
                    <a:pt x="137329" y="328590"/>
                  </a:lnTo>
                  <a:lnTo>
                    <a:pt x="164359" y="292165"/>
                  </a:lnTo>
                  <a:lnTo>
                    <a:pt x="193447" y="257440"/>
                  </a:lnTo>
                  <a:lnTo>
                    <a:pt x="224504" y="224504"/>
                  </a:lnTo>
                  <a:lnTo>
                    <a:pt x="257440" y="193447"/>
                  </a:lnTo>
                  <a:lnTo>
                    <a:pt x="292165" y="164359"/>
                  </a:lnTo>
                  <a:lnTo>
                    <a:pt x="328590" y="137329"/>
                  </a:lnTo>
                  <a:lnTo>
                    <a:pt x="366624" y="112448"/>
                  </a:lnTo>
                  <a:lnTo>
                    <a:pt x="406179" y="89805"/>
                  </a:lnTo>
                  <a:lnTo>
                    <a:pt x="447164" y="69490"/>
                  </a:lnTo>
                  <a:lnTo>
                    <a:pt x="489490" y="51592"/>
                  </a:lnTo>
                  <a:lnTo>
                    <a:pt x="533067" y="36202"/>
                  </a:lnTo>
                  <a:lnTo>
                    <a:pt x="577804" y="23408"/>
                  </a:lnTo>
                  <a:lnTo>
                    <a:pt x="623613" y="13302"/>
                  </a:lnTo>
                  <a:lnTo>
                    <a:pt x="670404" y="5971"/>
                  </a:lnTo>
                  <a:lnTo>
                    <a:pt x="718087" y="1507"/>
                  </a:lnTo>
                  <a:lnTo>
                    <a:pt x="766571" y="0"/>
                  </a:lnTo>
                  <a:lnTo>
                    <a:pt x="815056" y="1507"/>
                  </a:lnTo>
                  <a:lnTo>
                    <a:pt x="862739" y="5971"/>
                  </a:lnTo>
                  <a:lnTo>
                    <a:pt x="909530" y="13302"/>
                  </a:lnTo>
                  <a:lnTo>
                    <a:pt x="955339" y="23408"/>
                  </a:lnTo>
                  <a:lnTo>
                    <a:pt x="1000076" y="36202"/>
                  </a:lnTo>
                  <a:lnTo>
                    <a:pt x="1043653" y="51592"/>
                  </a:lnTo>
                  <a:lnTo>
                    <a:pt x="1085979" y="69490"/>
                  </a:lnTo>
                  <a:lnTo>
                    <a:pt x="1126964" y="89805"/>
                  </a:lnTo>
                  <a:lnTo>
                    <a:pt x="1166519" y="112448"/>
                  </a:lnTo>
                  <a:lnTo>
                    <a:pt x="1204553" y="137329"/>
                  </a:lnTo>
                  <a:lnTo>
                    <a:pt x="1240978" y="164359"/>
                  </a:lnTo>
                  <a:lnTo>
                    <a:pt x="1275703" y="193447"/>
                  </a:lnTo>
                  <a:lnTo>
                    <a:pt x="1308639" y="224504"/>
                  </a:lnTo>
                  <a:lnTo>
                    <a:pt x="1339696" y="257440"/>
                  </a:lnTo>
                  <a:lnTo>
                    <a:pt x="1368784" y="292165"/>
                  </a:lnTo>
                  <a:lnTo>
                    <a:pt x="1395814" y="328590"/>
                  </a:lnTo>
                  <a:lnTo>
                    <a:pt x="1420695" y="366624"/>
                  </a:lnTo>
                  <a:lnTo>
                    <a:pt x="1443338" y="406179"/>
                  </a:lnTo>
                  <a:lnTo>
                    <a:pt x="1463653" y="447164"/>
                  </a:lnTo>
                  <a:lnTo>
                    <a:pt x="1481551" y="489490"/>
                  </a:lnTo>
                  <a:lnTo>
                    <a:pt x="1496941" y="533067"/>
                  </a:lnTo>
                  <a:lnTo>
                    <a:pt x="1509735" y="577804"/>
                  </a:lnTo>
                  <a:lnTo>
                    <a:pt x="1519841" y="623613"/>
                  </a:lnTo>
                  <a:lnTo>
                    <a:pt x="1527172" y="670404"/>
                  </a:lnTo>
                  <a:lnTo>
                    <a:pt x="1531636" y="718087"/>
                  </a:lnTo>
                  <a:lnTo>
                    <a:pt x="1533143" y="766571"/>
                  </a:lnTo>
                  <a:lnTo>
                    <a:pt x="1531636" y="815056"/>
                  </a:lnTo>
                  <a:lnTo>
                    <a:pt x="1527172" y="862739"/>
                  </a:lnTo>
                  <a:lnTo>
                    <a:pt x="1519841" y="909530"/>
                  </a:lnTo>
                  <a:lnTo>
                    <a:pt x="1509735" y="955339"/>
                  </a:lnTo>
                  <a:lnTo>
                    <a:pt x="1496941" y="1000076"/>
                  </a:lnTo>
                  <a:lnTo>
                    <a:pt x="1481551" y="1043653"/>
                  </a:lnTo>
                  <a:lnTo>
                    <a:pt x="1463653" y="1085979"/>
                  </a:lnTo>
                  <a:lnTo>
                    <a:pt x="1443338" y="1126964"/>
                  </a:lnTo>
                  <a:lnTo>
                    <a:pt x="1420695" y="1166519"/>
                  </a:lnTo>
                  <a:lnTo>
                    <a:pt x="1395814" y="1204553"/>
                  </a:lnTo>
                  <a:lnTo>
                    <a:pt x="1368784" y="1240978"/>
                  </a:lnTo>
                  <a:lnTo>
                    <a:pt x="1339696" y="1275703"/>
                  </a:lnTo>
                  <a:lnTo>
                    <a:pt x="1308639" y="1308639"/>
                  </a:lnTo>
                  <a:lnTo>
                    <a:pt x="1275703" y="1339696"/>
                  </a:lnTo>
                  <a:lnTo>
                    <a:pt x="1240978" y="1368784"/>
                  </a:lnTo>
                  <a:lnTo>
                    <a:pt x="1204553" y="1395814"/>
                  </a:lnTo>
                  <a:lnTo>
                    <a:pt x="1166519" y="1420695"/>
                  </a:lnTo>
                  <a:lnTo>
                    <a:pt x="1126964" y="1443338"/>
                  </a:lnTo>
                  <a:lnTo>
                    <a:pt x="1085979" y="1463653"/>
                  </a:lnTo>
                  <a:lnTo>
                    <a:pt x="1043653" y="1481551"/>
                  </a:lnTo>
                  <a:lnTo>
                    <a:pt x="1000076" y="1496941"/>
                  </a:lnTo>
                  <a:lnTo>
                    <a:pt x="955339" y="1509735"/>
                  </a:lnTo>
                  <a:lnTo>
                    <a:pt x="909530" y="1519841"/>
                  </a:lnTo>
                  <a:lnTo>
                    <a:pt x="862739" y="1527172"/>
                  </a:lnTo>
                  <a:lnTo>
                    <a:pt x="815056" y="1531636"/>
                  </a:lnTo>
                  <a:lnTo>
                    <a:pt x="766571" y="1533144"/>
                  </a:lnTo>
                  <a:lnTo>
                    <a:pt x="718087" y="1531636"/>
                  </a:lnTo>
                  <a:lnTo>
                    <a:pt x="670404" y="1527172"/>
                  </a:lnTo>
                  <a:lnTo>
                    <a:pt x="623613" y="1519841"/>
                  </a:lnTo>
                  <a:lnTo>
                    <a:pt x="577804" y="1509735"/>
                  </a:lnTo>
                  <a:lnTo>
                    <a:pt x="533067" y="1496941"/>
                  </a:lnTo>
                  <a:lnTo>
                    <a:pt x="489490" y="1481551"/>
                  </a:lnTo>
                  <a:lnTo>
                    <a:pt x="447164" y="1463653"/>
                  </a:lnTo>
                  <a:lnTo>
                    <a:pt x="406179" y="1443338"/>
                  </a:lnTo>
                  <a:lnTo>
                    <a:pt x="366624" y="1420695"/>
                  </a:lnTo>
                  <a:lnTo>
                    <a:pt x="328590" y="1395814"/>
                  </a:lnTo>
                  <a:lnTo>
                    <a:pt x="292165" y="1368784"/>
                  </a:lnTo>
                  <a:lnTo>
                    <a:pt x="257440" y="1339696"/>
                  </a:lnTo>
                  <a:lnTo>
                    <a:pt x="224504" y="1308639"/>
                  </a:lnTo>
                  <a:lnTo>
                    <a:pt x="193447" y="1275703"/>
                  </a:lnTo>
                  <a:lnTo>
                    <a:pt x="164359" y="1240978"/>
                  </a:lnTo>
                  <a:lnTo>
                    <a:pt x="137329" y="1204553"/>
                  </a:lnTo>
                  <a:lnTo>
                    <a:pt x="112448" y="1166519"/>
                  </a:lnTo>
                  <a:lnTo>
                    <a:pt x="89805" y="1126964"/>
                  </a:lnTo>
                  <a:lnTo>
                    <a:pt x="69490" y="1085979"/>
                  </a:lnTo>
                  <a:lnTo>
                    <a:pt x="51592" y="1043653"/>
                  </a:lnTo>
                  <a:lnTo>
                    <a:pt x="36202" y="1000076"/>
                  </a:lnTo>
                  <a:lnTo>
                    <a:pt x="23408" y="955339"/>
                  </a:lnTo>
                  <a:lnTo>
                    <a:pt x="13302" y="909530"/>
                  </a:lnTo>
                  <a:lnTo>
                    <a:pt x="5971" y="862739"/>
                  </a:lnTo>
                  <a:lnTo>
                    <a:pt x="1507" y="815056"/>
                  </a:lnTo>
                  <a:lnTo>
                    <a:pt x="0" y="766571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7" name="object 97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30183" y="3305555"/>
              <a:ext cx="1024127" cy="1024128"/>
            </a:xfrm>
            <a:prstGeom prst="rect">
              <a:avLst/>
            </a:prstGeom>
          </p:spPr>
        </p:pic>
      </p:grpSp>
      <p:sp>
        <p:nvSpPr>
          <p:cNvPr id="98" name="object 98" descr=""/>
          <p:cNvSpPr txBox="1"/>
          <p:nvPr/>
        </p:nvSpPr>
        <p:spPr>
          <a:xfrm>
            <a:off x="8504681" y="3929253"/>
            <a:ext cx="676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99" name="object 99" descr=""/>
          <p:cNvGrpSpPr/>
          <p:nvPr/>
        </p:nvGrpSpPr>
        <p:grpSpPr>
          <a:xfrm>
            <a:off x="7237476" y="2022348"/>
            <a:ext cx="3209925" cy="2877820"/>
            <a:chOff x="7237476" y="2022348"/>
            <a:chExt cx="3209925" cy="2877820"/>
          </a:xfrm>
        </p:grpSpPr>
        <p:sp>
          <p:nvSpPr>
            <p:cNvPr id="100" name="object 100" descr=""/>
            <p:cNvSpPr/>
            <p:nvPr/>
          </p:nvSpPr>
          <p:spPr>
            <a:xfrm>
              <a:off x="8676132" y="3468624"/>
              <a:ext cx="340360" cy="353695"/>
            </a:xfrm>
            <a:custGeom>
              <a:avLst/>
              <a:gdLst/>
              <a:ahLst/>
              <a:cxnLst/>
              <a:rect l="l" t="t" r="r" b="b"/>
              <a:pathLst>
                <a:path w="340359" h="353695">
                  <a:moveTo>
                    <a:pt x="161036" y="0"/>
                  </a:moveTo>
                  <a:lnTo>
                    <a:pt x="94404" y="5304"/>
                  </a:lnTo>
                  <a:lnTo>
                    <a:pt x="43656" y="18621"/>
                  </a:lnTo>
                  <a:lnTo>
                    <a:pt x="11338" y="36058"/>
                  </a:lnTo>
                  <a:lnTo>
                    <a:pt x="0" y="53721"/>
                  </a:lnTo>
                  <a:lnTo>
                    <a:pt x="35687" y="314325"/>
                  </a:lnTo>
                  <a:lnTo>
                    <a:pt x="48807" y="332511"/>
                  </a:lnTo>
                  <a:lnTo>
                    <a:pt x="80549" y="344662"/>
                  </a:lnTo>
                  <a:lnTo>
                    <a:pt x="121197" y="351454"/>
                  </a:lnTo>
                  <a:lnTo>
                    <a:pt x="161036" y="353568"/>
                  </a:lnTo>
                  <a:lnTo>
                    <a:pt x="205553" y="351026"/>
                  </a:lnTo>
                  <a:lnTo>
                    <a:pt x="245236" y="343519"/>
                  </a:lnTo>
                  <a:lnTo>
                    <a:pt x="251116" y="340994"/>
                  </a:lnTo>
                  <a:lnTo>
                    <a:pt x="161036" y="340994"/>
                  </a:lnTo>
                  <a:lnTo>
                    <a:pt x="113893" y="338087"/>
                  </a:lnTo>
                  <a:lnTo>
                    <a:pt x="78406" y="330977"/>
                  </a:lnTo>
                  <a:lnTo>
                    <a:pt x="56040" y="322081"/>
                  </a:lnTo>
                  <a:lnTo>
                    <a:pt x="48260" y="313817"/>
                  </a:lnTo>
                  <a:lnTo>
                    <a:pt x="48260" y="312927"/>
                  </a:lnTo>
                  <a:lnTo>
                    <a:pt x="16001" y="77977"/>
                  </a:lnTo>
                  <a:lnTo>
                    <a:pt x="46738" y="77977"/>
                  </a:lnTo>
                  <a:lnTo>
                    <a:pt x="26608" y="70149"/>
                  </a:lnTo>
                  <a:lnTo>
                    <a:pt x="12573" y="56261"/>
                  </a:lnTo>
                  <a:lnTo>
                    <a:pt x="12573" y="53466"/>
                  </a:lnTo>
                  <a:lnTo>
                    <a:pt x="21893" y="43594"/>
                  </a:lnTo>
                  <a:lnTo>
                    <a:pt x="49418" y="29924"/>
                  </a:lnTo>
                  <a:lnTo>
                    <a:pt x="95636" y="17801"/>
                  </a:lnTo>
                  <a:lnTo>
                    <a:pt x="161036" y="12573"/>
                  </a:lnTo>
                  <a:lnTo>
                    <a:pt x="255366" y="12573"/>
                  </a:lnTo>
                  <a:lnTo>
                    <a:pt x="227667" y="5304"/>
                  </a:lnTo>
                  <a:lnTo>
                    <a:pt x="161036" y="0"/>
                  </a:lnTo>
                  <a:close/>
                </a:path>
                <a:path w="340359" h="353695">
                  <a:moveTo>
                    <a:pt x="200230" y="156337"/>
                  </a:moveTo>
                  <a:lnTo>
                    <a:pt x="170052" y="156337"/>
                  </a:lnTo>
                  <a:lnTo>
                    <a:pt x="193845" y="167302"/>
                  </a:lnTo>
                  <a:lnTo>
                    <a:pt x="224091" y="180530"/>
                  </a:lnTo>
                  <a:lnTo>
                    <a:pt x="256813" y="193663"/>
                  </a:lnTo>
                  <a:lnTo>
                    <a:pt x="288036" y="204343"/>
                  </a:lnTo>
                  <a:lnTo>
                    <a:pt x="272669" y="312927"/>
                  </a:lnTo>
                  <a:lnTo>
                    <a:pt x="272669" y="313817"/>
                  </a:lnTo>
                  <a:lnTo>
                    <a:pt x="264959" y="322081"/>
                  </a:lnTo>
                  <a:lnTo>
                    <a:pt x="242808" y="330977"/>
                  </a:lnTo>
                  <a:lnTo>
                    <a:pt x="207678" y="338087"/>
                  </a:lnTo>
                  <a:lnTo>
                    <a:pt x="161036" y="340994"/>
                  </a:lnTo>
                  <a:lnTo>
                    <a:pt x="251116" y="340994"/>
                  </a:lnTo>
                  <a:lnTo>
                    <a:pt x="273871" y="331225"/>
                  </a:lnTo>
                  <a:lnTo>
                    <a:pt x="285242" y="314325"/>
                  </a:lnTo>
                  <a:lnTo>
                    <a:pt x="300354" y="207644"/>
                  </a:lnTo>
                  <a:lnTo>
                    <a:pt x="334776" y="207644"/>
                  </a:lnTo>
                  <a:lnTo>
                    <a:pt x="336931" y="205231"/>
                  </a:lnTo>
                  <a:lnTo>
                    <a:pt x="339344" y="202183"/>
                  </a:lnTo>
                  <a:lnTo>
                    <a:pt x="340360" y="198627"/>
                  </a:lnTo>
                  <a:lnTo>
                    <a:pt x="340246" y="198040"/>
                  </a:lnTo>
                  <a:lnTo>
                    <a:pt x="322611" y="198040"/>
                  </a:lnTo>
                  <a:lnTo>
                    <a:pt x="314991" y="197586"/>
                  </a:lnTo>
                  <a:lnTo>
                    <a:pt x="302133" y="195071"/>
                  </a:lnTo>
                  <a:lnTo>
                    <a:pt x="302615" y="191643"/>
                  </a:lnTo>
                  <a:lnTo>
                    <a:pt x="289814" y="191643"/>
                  </a:lnTo>
                  <a:lnTo>
                    <a:pt x="258740" y="180877"/>
                  </a:lnTo>
                  <a:lnTo>
                    <a:pt x="226393" y="167814"/>
                  </a:lnTo>
                  <a:lnTo>
                    <a:pt x="200230" y="156337"/>
                  </a:lnTo>
                  <a:close/>
                </a:path>
                <a:path w="340359" h="353695">
                  <a:moveTo>
                    <a:pt x="334776" y="207644"/>
                  </a:moveTo>
                  <a:lnTo>
                    <a:pt x="300354" y="207644"/>
                  </a:lnTo>
                  <a:lnTo>
                    <a:pt x="308737" y="209676"/>
                  </a:lnTo>
                  <a:lnTo>
                    <a:pt x="315722" y="210693"/>
                  </a:lnTo>
                  <a:lnTo>
                    <a:pt x="328802" y="210693"/>
                  </a:lnTo>
                  <a:lnTo>
                    <a:pt x="333756" y="208787"/>
                  </a:lnTo>
                  <a:lnTo>
                    <a:pt x="334776" y="207644"/>
                  </a:lnTo>
                  <a:close/>
                </a:path>
                <a:path w="340359" h="353695">
                  <a:moveTo>
                    <a:pt x="326635" y="177926"/>
                  </a:moveTo>
                  <a:lnTo>
                    <a:pt x="304546" y="177926"/>
                  </a:lnTo>
                  <a:lnTo>
                    <a:pt x="317527" y="186566"/>
                  </a:lnTo>
                  <a:lnTo>
                    <a:pt x="324294" y="192468"/>
                  </a:lnTo>
                  <a:lnTo>
                    <a:pt x="326870" y="195893"/>
                  </a:lnTo>
                  <a:lnTo>
                    <a:pt x="327278" y="197103"/>
                  </a:lnTo>
                  <a:lnTo>
                    <a:pt x="326278" y="197518"/>
                  </a:lnTo>
                  <a:lnTo>
                    <a:pt x="322611" y="198040"/>
                  </a:lnTo>
                  <a:lnTo>
                    <a:pt x="340246" y="198040"/>
                  </a:lnTo>
                  <a:lnTo>
                    <a:pt x="339598" y="194690"/>
                  </a:lnTo>
                  <a:lnTo>
                    <a:pt x="336704" y="187967"/>
                  </a:lnTo>
                  <a:lnTo>
                    <a:pt x="330358" y="180816"/>
                  </a:lnTo>
                  <a:lnTo>
                    <a:pt x="326635" y="177926"/>
                  </a:lnTo>
                  <a:close/>
                </a:path>
                <a:path w="340359" h="353695">
                  <a:moveTo>
                    <a:pt x="318684" y="78104"/>
                  </a:moveTo>
                  <a:lnTo>
                    <a:pt x="305943" y="78104"/>
                  </a:lnTo>
                  <a:lnTo>
                    <a:pt x="289814" y="191643"/>
                  </a:lnTo>
                  <a:lnTo>
                    <a:pt x="302615" y="191643"/>
                  </a:lnTo>
                  <a:lnTo>
                    <a:pt x="304546" y="177926"/>
                  </a:lnTo>
                  <a:lnTo>
                    <a:pt x="326635" y="177926"/>
                  </a:lnTo>
                  <a:lnTo>
                    <a:pt x="320345" y="173045"/>
                  </a:lnTo>
                  <a:lnTo>
                    <a:pt x="306450" y="164464"/>
                  </a:lnTo>
                  <a:lnTo>
                    <a:pt x="318684" y="78104"/>
                  </a:lnTo>
                  <a:close/>
                </a:path>
                <a:path w="340359" h="353695">
                  <a:moveTo>
                    <a:pt x="168783" y="129539"/>
                  </a:moveTo>
                  <a:lnTo>
                    <a:pt x="152019" y="129539"/>
                  </a:lnTo>
                  <a:lnTo>
                    <a:pt x="145288" y="136398"/>
                  </a:lnTo>
                  <a:lnTo>
                    <a:pt x="145288" y="153034"/>
                  </a:lnTo>
                  <a:lnTo>
                    <a:pt x="152019" y="159893"/>
                  </a:lnTo>
                  <a:lnTo>
                    <a:pt x="164084" y="159893"/>
                  </a:lnTo>
                  <a:lnTo>
                    <a:pt x="167513" y="158495"/>
                  </a:lnTo>
                  <a:lnTo>
                    <a:pt x="170052" y="156337"/>
                  </a:lnTo>
                  <a:lnTo>
                    <a:pt x="200230" y="156337"/>
                  </a:lnTo>
                  <a:lnTo>
                    <a:pt x="197213" y="155013"/>
                  </a:lnTo>
                  <a:lnTo>
                    <a:pt x="175641" y="145033"/>
                  </a:lnTo>
                  <a:lnTo>
                    <a:pt x="175641" y="136398"/>
                  </a:lnTo>
                  <a:lnTo>
                    <a:pt x="168783" y="129539"/>
                  </a:lnTo>
                  <a:close/>
                </a:path>
                <a:path w="340359" h="353695">
                  <a:moveTo>
                    <a:pt x="46738" y="77977"/>
                  </a:moveTo>
                  <a:lnTo>
                    <a:pt x="16001" y="77977"/>
                  </a:lnTo>
                  <a:lnTo>
                    <a:pt x="42396" y="90652"/>
                  </a:lnTo>
                  <a:lnTo>
                    <a:pt x="77517" y="99837"/>
                  </a:lnTo>
                  <a:lnTo>
                    <a:pt x="118139" y="105427"/>
                  </a:lnTo>
                  <a:lnTo>
                    <a:pt x="161036" y="107314"/>
                  </a:lnTo>
                  <a:lnTo>
                    <a:pt x="203912" y="105447"/>
                  </a:lnTo>
                  <a:lnTo>
                    <a:pt x="244490" y="99901"/>
                  </a:lnTo>
                  <a:lnTo>
                    <a:pt x="264287" y="94741"/>
                  </a:lnTo>
                  <a:lnTo>
                    <a:pt x="161036" y="94741"/>
                  </a:lnTo>
                  <a:lnTo>
                    <a:pt x="104352" y="91354"/>
                  </a:lnTo>
                  <a:lnTo>
                    <a:pt x="58372" y="82502"/>
                  </a:lnTo>
                  <a:lnTo>
                    <a:pt x="46738" y="77977"/>
                  </a:lnTo>
                  <a:close/>
                </a:path>
                <a:path w="340359" h="353695">
                  <a:moveTo>
                    <a:pt x="255366" y="12573"/>
                  </a:moveTo>
                  <a:lnTo>
                    <a:pt x="161036" y="12573"/>
                  </a:lnTo>
                  <a:lnTo>
                    <a:pt x="226435" y="17801"/>
                  </a:lnTo>
                  <a:lnTo>
                    <a:pt x="272653" y="29924"/>
                  </a:lnTo>
                  <a:lnTo>
                    <a:pt x="300178" y="43594"/>
                  </a:lnTo>
                  <a:lnTo>
                    <a:pt x="309499" y="53466"/>
                  </a:lnTo>
                  <a:lnTo>
                    <a:pt x="309499" y="56387"/>
                  </a:lnTo>
                  <a:lnTo>
                    <a:pt x="295392" y="70256"/>
                  </a:lnTo>
                  <a:lnTo>
                    <a:pt x="263604" y="82565"/>
                  </a:lnTo>
                  <a:lnTo>
                    <a:pt x="217648" y="91374"/>
                  </a:lnTo>
                  <a:lnTo>
                    <a:pt x="161036" y="94741"/>
                  </a:lnTo>
                  <a:lnTo>
                    <a:pt x="264287" y="94741"/>
                  </a:lnTo>
                  <a:lnTo>
                    <a:pt x="279568" y="90759"/>
                  </a:lnTo>
                  <a:lnTo>
                    <a:pt x="305943" y="78104"/>
                  </a:lnTo>
                  <a:lnTo>
                    <a:pt x="318684" y="78104"/>
                  </a:lnTo>
                  <a:lnTo>
                    <a:pt x="321437" y="58674"/>
                  </a:lnTo>
                  <a:lnTo>
                    <a:pt x="322072" y="53721"/>
                  </a:lnTo>
                  <a:lnTo>
                    <a:pt x="310733" y="36058"/>
                  </a:lnTo>
                  <a:lnTo>
                    <a:pt x="278415" y="18621"/>
                  </a:lnTo>
                  <a:lnTo>
                    <a:pt x="255366" y="125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1" name="object 101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471916" y="2022348"/>
              <a:ext cx="740663" cy="739139"/>
            </a:xfrm>
            <a:prstGeom prst="rect">
              <a:avLst/>
            </a:prstGeom>
          </p:spPr>
        </p:pic>
        <p:pic>
          <p:nvPicPr>
            <p:cNvPr id="102" name="object 102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706355" y="2735580"/>
              <a:ext cx="740664" cy="739140"/>
            </a:xfrm>
            <a:prstGeom prst="rect">
              <a:avLst/>
            </a:prstGeom>
          </p:spPr>
        </p:pic>
        <p:pic>
          <p:nvPicPr>
            <p:cNvPr id="103" name="object 103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237476" y="4160520"/>
              <a:ext cx="740664" cy="739140"/>
            </a:xfrm>
            <a:prstGeom prst="rect">
              <a:avLst/>
            </a:prstGeom>
          </p:spPr>
        </p:pic>
      </p:grpSp>
      <p:sp>
        <p:nvSpPr>
          <p:cNvPr id="104" name="object 104" descr=""/>
          <p:cNvSpPr txBox="1"/>
          <p:nvPr/>
        </p:nvSpPr>
        <p:spPr>
          <a:xfrm>
            <a:off x="10205466" y="2527808"/>
            <a:ext cx="103314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815" marR="5080" indent="-15875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Non-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relational databases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05" name="object 105" descr=""/>
          <p:cNvGrpSpPr/>
          <p:nvPr/>
        </p:nvGrpSpPr>
        <p:grpSpPr>
          <a:xfrm>
            <a:off x="9706356" y="2878835"/>
            <a:ext cx="741045" cy="2021205"/>
            <a:chOff x="9706356" y="2878835"/>
            <a:chExt cx="741045" cy="2021205"/>
          </a:xfrm>
        </p:grpSpPr>
        <p:sp>
          <p:nvSpPr>
            <p:cNvPr id="106" name="object 106" descr=""/>
            <p:cNvSpPr/>
            <p:nvPr/>
          </p:nvSpPr>
          <p:spPr>
            <a:xfrm>
              <a:off x="9883140" y="2878835"/>
              <a:ext cx="389255" cy="452755"/>
            </a:xfrm>
            <a:custGeom>
              <a:avLst/>
              <a:gdLst/>
              <a:ahLst/>
              <a:cxnLst/>
              <a:rect l="l" t="t" r="r" b="b"/>
              <a:pathLst>
                <a:path w="389254" h="452754">
                  <a:moveTo>
                    <a:pt x="154177" y="0"/>
                  </a:moveTo>
                  <a:lnTo>
                    <a:pt x="98601" y="4044"/>
                  </a:lnTo>
                  <a:lnTo>
                    <a:pt x="49133" y="15970"/>
                  </a:lnTo>
                  <a:lnTo>
                    <a:pt x="13642" y="35468"/>
                  </a:lnTo>
                  <a:lnTo>
                    <a:pt x="0" y="62229"/>
                  </a:lnTo>
                  <a:lnTo>
                    <a:pt x="0" y="135509"/>
                  </a:lnTo>
                  <a:lnTo>
                    <a:pt x="708" y="141325"/>
                  </a:lnTo>
                  <a:lnTo>
                    <a:pt x="3000" y="147939"/>
                  </a:lnTo>
                  <a:lnTo>
                    <a:pt x="7411" y="155100"/>
                  </a:lnTo>
                  <a:lnTo>
                    <a:pt x="14477" y="162560"/>
                  </a:lnTo>
                  <a:lnTo>
                    <a:pt x="7340" y="170092"/>
                  </a:lnTo>
                  <a:lnTo>
                    <a:pt x="2905" y="177291"/>
                  </a:lnTo>
                  <a:lnTo>
                    <a:pt x="636" y="183919"/>
                  </a:lnTo>
                  <a:lnTo>
                    <a:pt x="66" y="189134"/>
                  </a:lnTo>
                  <a:lnTo>
                    <a:pt x="0" y="263016"/>
                  </a:lnTo>
                  <a:lnTo>
                    <a:pt x="708" y="268815"/>
                  </a:lnTo>
                  <a:lnTo>
                    <a:pt x="3000" y="275399"/>
                  </a:lnTo>
                  <a:lnTo>
                    <a:pt x="7411" y="282555"/>
                  </a:lnTo>
                  <a:lnTo>
                    <a:pt x="14477" y="290067"/>
                  </a:lnTo>
                  <a:lnTo>
                    <a:pt x="7329" y="297618"/>
                  </a:lnTo>
                  <a:lnTo>
                    <a:pt x="2888" y="304847"/>
                  </a:lnTo>
                  <a:lnTo>
                    <a:pt x="631" y="311481"/>
                  </a:lnTo>
                  <a:lnTo>
                    <a:pt x="0" y="317246"/>
                  </a:lnTo>
                  <a:lnTo>
                    <a:pt x="0" y="390525"/>
                  </a:lnTo>
                  <a:lnTo>
                    <a:pt x="13767" y="417266"/>
                  </a:lnTo>
                  <a:lnTo>
                    <a:pt x="49275" y="436721"/>
                  </a:lnTo>
                  <a:lnTo>
                    <a:pt x="98690" y="448603"/>
                  </a:lnTo>
                  <a:lnTo>
                    <a:pt x="154177" y="452627"/>
                  </a:lnTo>
                  <a:lnTo>
                    <a:pt x="209825" y="448581"/>
                  </a:lnTo>
                  <a:lnTo>
                    <a:pt x="259346" y="436625"/>
                  </a:lnTo>
                  <a:lnTo>
                    <a:pt x="154177" y="436625"/>
                  </a:lnTo>
                  <a:lnTo>
                    <a:pt x="98337" y="432454"/>
                  </a:lnTo>
                  <a:lnTo>
                    <a:pt x="54736" y="421639"/>
                  </a:lnTo>
                  <a:lnTo>
                    <a:pt x="26376" y="406729"/>
                  </a:lnTo>
                  <a:lnTo>
                    <a:pt x="16255" y="390271"/>
                  </a:lnTo>
                  <a:lnTo>
                    <a:pt x="16128" y="346328"/>
                  </a:lnTo>
                  <a:lnTo>
                    <a:pt x="50296" y="346328"/>
                  </a:lnTo>
                  <a:lnTo>
                    <a:pt x="26376" y="333757"/>
                  </a:lnTo>
                  <a:lnTo>
                    <a:pt x="16333" y="317373"/>
                  </a:lnTo>
                  <a:lnTo>
                    <a:pt x="16372" y="310261"/>
                  </a:lnTo>
                  <a:lnTo>
                    <a:pt x="21970" y="304164"/>
                  </a:lnTo>
                  <a:lnTo>
                    <a:pt x="28066" y="299592"/>
                  </a:lnTo>
                  <a:lnTo>
                    <a:pt x="74385" y="299592"/>
                  </a:lnTo>
                  <a:lnTo>
                    <a:pt x="54629" y="294062"/>
                  </a:lnTo>
                  <a:lnTo>
                    <a:pt x="21478" y="274574"/>
                  </a:lnTo>
                  <a:lnTo>
                    <a:pt x="16255" y="262763"/>
                  </a:lnTo>
                  <a:lnTo>
                    <a:pt x="16128" y="218821"/>
                  </a:lnTo>
                  <a:lnTo>
                    <a:pt x="50147" y="218821"/>
                  </a:lnTo>
                  <a:lnTo>
                    <a:pt x="26376" y="206323"/>
                  </a:lnTo>
                  <a:lnTo>
                    <a:pt x="16255" y="189864"/>
                  </a:lnTo>
                  <a:lnTo>
                    <a:pt x="16255" y="182879"/>
                  </a:lnTo>
                  <a:lnTo>
                    <a:pt x="22098" y="176656"/>
                  </a:lnTo>
                  <a:lnTo>
                    <a:pt x="28193" y="172085"/>
                  </a:lnTo>
                  <a:lnTo>
                    <a:pt x="73130" y="172085"/>
                  </a:lnTo>
                  <a:lnTo>
                    <a:pt x="51532" y="165459"/>
                  </a:lnTo>
                  <a:lnTo>
                    <a:pt x="17718" y="141579"/>
                  </a:lnTo>
                  <a:lnTo>
                    <a:pt x="16255" y="135509"/>
                  </a:lnTo>
                  <a:lnTo>
                    <a:pt x="16128" y="135254"/>
                  </a:lnTo>
                  <a:lnTo>
                    <a:pt x="16128" y="91439"/>
                  </a:lnTo>
                  <a:lnTo>
                    <a:pt x="50296" y="91439"/>
                  </a:lnTo>
                  <a:lnTo>
                    <a:pt x="26376" y="78868"/>
                  </a:lnTo>
                  <a:lnTo>
                    <a:pt x="16255" y="62356"/>
                  </a:lnTo>
                  <a:lnTo>
                    <a:pt x="26376" y="45898"/>
                  </a:lnTo>
                  <a:lnTo>
                    <a:pt x="54736" y="30987"/>
                  </a:lnTo>
                  <a:lnTo>
                    <a:pt x="98337" y="20173"/>
                  </a:lnTo>
                  <a:lnTo>
                    <a:pt x="154177" y="16001"/>
                  </a:lnTo>
                  <a:lnTo>
                    <a:pt x="258163" y="16001"/>
                  </a:lnTo>
                  <a:lnTo>
                    <a:pt x="241921" y="10608"/>
                  </a:lnTo>
                  <a:lnTo>
                    <a:pt x="214899" y="4825"/>
                  </a:lnTo>
                  <a:lnTo>
                    <a:pt x="185330" y="1234"/>
                  </a:lnTo>
                  <a:lnTo>
                    <a:pt x="154177" y="0"/>
                  </a:lnTo>
                  <a:close/>
                </a:path>
                <a:path w="389254" h="452754">
                  <a:moveTo>
                    <a:pt x="308355" y="346328"/>
                  </a:moveTo>
                  <a:lnTo>
                    <a:pt x="292100" y="346328"/>
                  </a:lnTo>
                  <a:lnTo>
                    <a:pt x="292100" y="390271"/>
                  </a:lnTo>
                  <a:lnTo>
                    <a:pt x="281979" y="406782"/>
                  </a:lnTo>
                  <a:lnTo>
                    <a:pt x="253619" y="421687"/>
                  </a:lnTo>
                  <a:lnTo>
                    <a:pt x="210018" y="432472"/>
                  </a:lnTo>
                  <a:lnTo>
                    <a:pt x="154177" y="436625"/>
                  </a:lnTo>
                  <a:lnTo>
                    <a:pt x="259346" y="436625"/>
                  </a:lnTo>
                  <a:lnTo>
                    <a:pt x="294784" y="417105"/>
                  </a:lnTo>
                  <a:lnTo>
                    <a:pt x="308355" y="390271"/>
                  </a:lnTo>
                  <a:lnTo>
                    <a:pt x="308355" y="346328"/>
                  </a:lnTo>
                  <a:close/>
                </a:path>
                <a:path w="389254" h="452754">
                  <a:moveTo>
                    <a:pt x="35940" y="379475"/>
                  </a:moveTo>
                  <a:lnTo>
                    <a:pt x="70865" y="409575"/>
                  </a:lnTo>
                  <a:lnTo>
                    <a:pt x="74802" y="393953"/>
                  </a:lnTo>
                  <a:lnTo>
                    <a:pt x="63658" y="390888"/>
                  </a:lnTo>
                  <a:lnTo>
                    <a:pt x="53371" y="387429"/>
                  </a:lnTo>
                  <a:lnTo>
                    <a:pt x="44084" y="383613"/>
                  </a:lnTo>
                  <a:lnTo>
                    <a:pt x="35940" y="379475"/>
                  </a:lnTo>
                  <a:close/>
                </a:path>
                <a:path w="389254" h="452754">
                  <a:moveTo>
                    <a:pt x="50296" y="346328"/>
                  </a:moveTo>
                  <a:lnTo>
                    <a:pt x="16128" y="346328"/>
                  </a:lnTo>
                  <a:lnTo>
                    <a:pt x="41485" y="360763"/>
                  </a:lnTo>
                  <a:lnTo>
                    <a:pt x="74961" y="371221"/>
                  </a:lnTo>
                  <a:lnTo>
                    <a:pt x="113534" y="377582"/>
                  </a:lnTo>
                  <a:lnTo>
                    <a:pt x="154177" y="379729"/>
                  </a:lnTo>
                  <a:lnTo>
                    <a:pt x="194819" y="377582"/>
                  </a:lnTo>
                  <a:lnTo>
                    <a:pt x="233378" y="371221"/>
                  </a:lnTo>
                  <a:lnTo>
                    <a:pt x="257743" y="363600"/>
                  </a:lnTo>
                  <a:lnTo>
                    <a:pt x="154177" y="363600"/>
                  </a:lnTo>
                  <a:lnTo>
                    <a:pt x="98337" y="359447"/>
                  </a:lnTo>
                  <a:lnTo>
                    <a:pt x="54736" y="348662"/>
                  </a:lnTo>
                  <a:lnTo>
                    <a:pt x="50296" y="346328"/>
                  </a:lnTo>
                  <a:close/>
                </a:path>
                <a:path w="389254" h="452754">
                  <a:moveTo>
                    <a:pt x="302227" y="299592"/>
                  </a:moveTo>
                  <a:lnTo>
                    <a:pt x="280161" y="299592"/>
                  </a:lnTo>
                  <a:lnTo>
                    <a:pt x="286257" y="304164"/>
                  </a:lnTo>
                  <a:lnTo>
                    <a:pt x="292100" y="310261"/>
                  </a:lnTo>
                  <a:lnTo>
                    <a:pt x="292100" y="317373"/>
                  </a:lnTo>
                  <a:lnTo>
                    <a:pt x="281979" y="333811"/>
                  </a:lnTo>
                  <a:lnTo>
                    <a:pt x="253619" y="348678"/>
                  </a:lnTo>
                  <a:lnTo>
                    <a:pt x="210018" y="359449"/>
                  </a:lnTo>
                  <a:lnTo>
                    <a:pt x="154177" y="363600"/>
                  </a:lnTo>
                  <a:lnTo>
                    <a:pt x="257743" y="363600"/>
                  </a:lnTo>
                  <a:lnTo>
                    <a:pt x="266817" y="360763"/>
                  </a:lnTo>
                  <a:lnTo>
                    <a:pt x="292100" y="346328"/>
                  </a:lnTo>
                  <a:lnTo>
                    <a:pt x="308355" y="346328"/>
                  </a:lnTo>
                  <a:lnTo>
                    <a:pt x="308355" y="317246"/>
                  </a:lnTo>
                  <a:lnTo>
                    <a:pt x="307700" y="311427"/>
                  </a:lnTo>
                  <a:lnTo>
                    <a:pt x="305421" y="304800"/>
                  </a:lnTo>
                  <a:lnTo>
                    <a:pt x="302227" y="299592"/>
                  </a:lnTo>
                  <a:close/>
                </a:path>
                <a:path w="389254" h="452754">
                  <a:moveTo>
                    <a:pt x="350774" y="49784"/>
                  </a:moveTo>
                  <a:lnTo>
                    <a:pt x="223646" y="49784"/>
                  </a:lnTo>
                  <a:lnTo>
                    <a:pt x="220852" y="51435"/>
                  </a:lnTo>
                  <a:lnTo>
                    <a:pt x="161543" y="168910"/>
                  </a:lnTo>
                  <a:lnTo>
                    <a:pt x="161670" y="171830"/>
                  </a:lnTo>
                  <a:lnTo>
                    <a:pt x="163194" y="174243"/>
                  </a:lnTo>
                  <a:lnTo>
                    <a:pt x="164591" y="176529"/>
                  </a:lnTo>
                  <a:lnTo>
                    <a:pt x="167258" y="178053"/>
                  </a:lnTo>
                  <a:lnTo>
                    <a:pt x="223774" y="178053"/>
                  </a:lnTo>
                  <a:lnTo>
                    <a:pt x="169290" y="347472"/>
                  </a:lnTo>
                  <a:lnTo>
                    <a:pt x="170687" y="351281"/>
                  </a:lnTo>
                  <a:lnTo>
                    <a:pt x="175259" y="354075"/>
                  </a:lnTo>
                  <a:lnTo>
                    <a:pt x="176656" y="354329"/>
                  </a:lnTo>
                  <a:lnTo>
                    <a:pt x="180212" y="354329"/>
                  </a:lnTo>
                  <a:lnTo>
                    <a:pt x="182371" y="353567"/>
                  </a:lnTo>
                  <a:lnTo>
                    <a:pt x="184023" y="351916"/>
                  </a:lnTo>
                  <a:lnTo>
                    <a:pt x="218849" y="315975"/>
                  </a:lnTo>
                  <a:lnTo>
                    <a:pt x="196341" y="315975"/>
                  </a:lnTo>
                  <a:lnTo>
                    <a:pt x="242760" y="171830"/>
                  </a:lnTo>
                  <a:lnTo>
                    <a:pt x="243331" y="169925"/>
                  </a:lnTo>
                  <a:lnTo>
                    <a:pt x="242824" y="167386"/>
                  </a:lnTo>
                  <a:lnTo>
                    <a:pt x="241300" y="165226"/>
                  </a:lnTo>
                  <a:lnTo>
                    <a:pt x="239775" y="163194"/>
                  </a:lnTo>
                  <a:lnTo>
                    <a:pt x="237362" y="161925"/>
                  </a:lnTo>
                  <a:lnTo>
                    <a:pt x="183133" y="161925"/>
                  </a:lnTo>
                  <a:lnTo>
                    <a:pt x="231648" y="65786"/>
                  </a:lnTo>
                  <a:lnTo>
                    <a:pt x="353683" y="65786"/>
                  </a:lnTo>
                  <a:lnTo>
                    <a:pt x="355726" y="60705"/>
                  </a:lnTo>
                  <a:lnTo>
                    <a:pt x="356615" y="58292"/>
                  </a:lnTo>
                  <a:lnTo>
                    <a:pt x="356361" y="55499"/>
                  </a:lnTo>
                  <a:lnTo>
                    <a:pt x="354837" y="53212"/>
                  </a:lnTo>
                  <a:lnTo>
                    <a:pt x="353313" y="51053"/>
                  </a:lnTo>
                  <a:lnTo>
                    <a:pt x="350774" y="49784"/>
                  </a:lnTo>
                  <a:close/>
                </a:path>
                <a:path w="389254" h="452754">
                  <a:moveTo>
                    <a:pt x="74385" y="299592"/>
                  </a:moveTo>
                  <a:lnTo>
                    <a:pt x="28066" y="299592"/>
                  </a:lnTo>
                  <a:lnTo>
                    <a:pt x="52583" y="310388"/>
                  </a:lnTo>
                  <a:lnTo>
                    <a:pt x="82597" y="318404"/>
                  </a:lnTo>
                  <a:lnTo>
                    <a:pt x="116881" y="323399"/>
                  </a:lnTo>
                  <a:lnTo>
                    <a:pt x="154177" y="325119"/>
                  </a:lnTo>
                  <a:lnTo>
                    <a:pt x="157733" y="325119"/>
                  </a:lnTo>
                  <a:lnTo>
                    <a:pt x="157733" y="309117"/>
                  </a:lnTo>
                  <a:lnTo>
                    <a:pt x="154177" y="309117"/>
                  </a:lnTo>
                  <a:lnTo>
                    <a:pt x="117391" y="307322"/>
                  </a:lnTo>
                  <a:lnTo>
                    <a:pt x="83629" y="302180"/>
                  </a:lnTo>
                  <a:lnTo>
                    <a:pt x="74385" y="299592"/>
                  </a:lnTo>
                  <a:close/>
                </a:path>
                <a:path w="389254" h="452754">
                  <a:moveTo>
                    <a:pt x="353683" y="65786"/>
                  </a:moveTo>
                  <a:lnTo>
                    <a:pt x="336168" y="65786"/>
                  </a:lnTo>
                  <a:lnTo>
                    <a:pt x="307695" y="136905"/>
                  </a:lnTo>
                  <a:lnTo>
                    <a:pt x="307628" y="137413"/>
                  </a:lnTo>
                  <a:lnTo>
                    <a:pt x="307975" y="139953"/>
                  </a:lnTo>
                  <a:lnTo>
                    <a:pt x="309499" y="142112"/>
                  </a:lnTo>
                  <a:lnTo>
                    <a:pt x="310895" y="144272"/>
                  </a:lnTo>
                  <a:lnTo>
                    <a:pt x="313435" y="145668"/>
                  </a:lnTo>
                  <a:lnTo>
                    <a:pt x="361568" y="145668"/>
                  </a:lnTo>
                  <a:lnTo>
                    <a:pt x="196341" y="315975"/>
                  </a:lnTo>
                  <a:lnTo>
                    <a:pt x="218849" y="315975"/>
                  </a:lnTo>
                  <a:lnTo>
                    <a:pt x="386333" y="143128"/>
                  </a:lnTo>
                  <a:lnTo>
                    <a:pt x="388619" y="140842"/>
                  </a:lnTo>
                  <a:lnTo>
                    <a:pt x="389254" y="137413"/>
                  </a:lnTo>
                  <a:lnTo>
                    <a:pt x="386714" y="131572"/>
                  </a:lnTo>
                  <a:lnTo>
                    <a:pt x="383793" y="129539"/>
                  </a:lnTo>
                  <a:lnTo>
                    <a:pt x="328040" y="129539"/>
                  </a:lnTo>
                  <a:lnTo>
                    <a:pt x="353683" y="65786"/>
                  </a:lnTo>
                  <a:close/>
                </a:path>
                <a:path w="389254" h="452754">
                  <a:moveTo>
                    <a:pt x="308355" y="262763"/>
                  </a:moveTo>
                  <a:lnTo>
                    <a:pt x="292226" y="262889"/>
                  </a:lnTo>
                  <a:lnTo>
                    <a:pt x="290732" y="268978"/>
                  </a:lnTo>
                  <a:lnTo>
                    <a:pt x="286940" y="274494"/>
                  </a:lnTo>
                  <a:lnTo>
                    <a:pt x="260984" y="291211"/>
                  </a:lnTo>
                  <a:lnTo>
                    <a:pt x="267207" y="305942"/>
                  </a:lnTo>
                  <a:lnTo>
                    <a:pt x="272033" y="304038"/>
                  </a:lnTo>
                  <a:lnTo>
                    <a:pt x="276225" y="301878"/>
                  </a:lnTo>
                  <a:lnTo>
                    <a:pt x="280161" y="299592"/>
                  </a:lnTo>
                  <a:lnTo>
                    <a:pt x="302227" y="299592"/>
                  </a:lnTo>
                  <a:lnTo>
                    <a:pt x="300998" y="297600"/>
                  </a:lnTo>
                  <a:lnTo>
                    <a:pt x="293877" y="290067"/>
                  </a:lnTo>
                  <a:lnTo>
                    <a:pt x="300158" y="283660"/>
                  </a:lnTo>
                  <a:lnTo>
                    <a:pt x="304688" y="277002"/>
                  </a:lnTo>
                  <a:lnTo>
                    <a:pt x="307433" y="270083"/>
                  </a:lnTo>
                  <a:lnTo>
                    <a:pt x="308339" y="263016"/>
                  </a:lnTo>
                  <a:lnTo>
                    <a:pt x="308355" y="262763"/>
                  </a:lnTo>
                  <a:close/>
                </a:path>
                <a:path w="389254" h="452754">
                  <a:moveTo>
                    <a:pt x="35940" y="251205"/>
                  </a:moveTo>
                  <a:lnTo>
                    <a:pt x="70865" y="281304"/>
                  </a:lnTo>
                  <a:lnTo>
                    <a:pt x="74802" y="265684"/>
                  </a:lnTo>
                  <a:lnTo>
                    <a:pt x="63658" y="262618"/>
                  </a:lnTo>
                  <a:lnTo>
                    <a:pt x="53371" y="259159"/>
                  </a:lnTo>
                  <a:lnTo>
                    <a:pt x="44084" y="255343"/>
                  </a:lnTo>
                  <a:lnTo>
                    <a:pt x="35940" y="251205"/>
                  </a:lnTo>
                  <a:close/>
                </a:path>
                <a:path w="389254" h="452754">
                  <a:moveTo>
                    <a:pt x="50147" y="218821"/>
                  </a:moveTo>
                  <a:lnTo>
                    <a:pt x="16128" y="218821"/>
                  </a:lnTo>
                  <a:lnTo>
                    <a:pt x="41485" y="233255"/>
                  </a:lnTo>
                  <a:lnTo>
                    <a:pt x="74961" y="243712"/>
                  </a:lnTo>
                  <a:lnTo>
                    <a:pt x="113534" y="250074"/>
                  </a:lnTo>
                  <a:lnTo>
                    <a:pt x="154177" y="252222"/>
                  </a:lnTo>
                  <a:lnTo>
                    <a:pt x="162559" y="252222"/>
                  </a:lnTo>
                  <a:lnTo>
                    <a:pt x="170814" y="251967"/>
                  </a:lnTo>
                  <a:lnTo>
                    <a:pt x="178815" y="251333"/>
                  </a:lnTo>
                  <a:lnTo>
                    <a:pt x="177736" y="236219"/>
                  </a:lnTo>
                  <a:lnTo>
                    <a:pt x="154177" y="236219"/>
                  </a:lnTo>
                  <a:lnTo>
                    <a:pt x="98337" y="232048"/>
                  </a:lnTo>
                  <a:lnTo>
                    <a:pt x="54736" y="221234"/>
                  </a:lnTo>
                  <a:lnTo>
                    <a:pt x="50147" y="218821"/>
                  </a:lnTo>
                  <a:close/>
                </a:path>
                <a:path w="389254" h="452754">
                  <a:moveTo>
                    <a:pt x="177673" y="235330"/>
                  </a:moveTo>
                  <a:lnTo>
                    <a:pt x="170052" y="235965"/>
                  </a:lnTo>
                  <a:lnTo>
                    <a:pt x="162178" y="236219"/>
                  </a:lnTo>
                  <a:lnTo>
                    <a:pt x="177736" y="236219"/>
                  </a:lnTo>
                  <a:lnTo>
                    <a:pt x="177673" y="235330"/>
                  </a:lnTo>
                  <a:close/>
                </a:path>
                <a:path w="389254" h="452754">
                  <a:moveTo>
                    <a:pt x="73130" y="172085"/>
                  </a:moveTo>
                  <a:lnTo>
                    <a:pt x="28193" y="172085"/>
                  </a:lnTo>
                  <a:lnTo>
                    <a:pt x="49305" y="181621"/>
                  </a:lnTo>
                  <a:lnTo>
                    <a:pt x="74787" y="189134"/>
                  </a:lnTo>
                  <a:lnTo>
                    <a:pt x="103864" y="194409"/>
                  </a:lnTo>
                  <a:lnTo>
                    <a:pt x="135762" y="197230"/>
                  </a:lnTo>
                  <a:lnTo>
                    <a:pt x="136525" y="181228"/>
                  </a:lnTo>
                  <a:lnTo>
                    <a:pt x="104907" y="178369"/>
                  </a:lnTo>
                  <a:lnTo>
                    <a:pt x="76184" y="173021"/>
                  </a:lnTo>
                  <a:lnTo>
                    <a:pt x="73130" y="172085"/>
                  </a:lnTo>
                  <a:close/>
                </a:path>
                <a:path w="389254" h="452754">
                  <a:moveTo>
                    <a:pt x="35940" y="122936"/>
                  </a:moveTo>
                  <a:lnTo>
                    <a:pt x="70865" y="153035"/>
                  </a:lnTo>
                  <a:lnTo>
                    <a:pt x="74802" y="137413"/>
                  </a:lnTo>
                  <a:lnTo>
                    <a:pt x="63658" y="134348"/>
                  </a:lnTo>
                  <a:lnTo>
                    <a:pt x="53371" y="130889"/>
                  </a:lnTo>
                  <a:lnTo>
                    <a:pt x="44084" y="127073"/>
                  </a:lnTo>
                  <a:lnTo>
                    <a:pt x="35940" y="122936"/>
                  </a:lnTo>
                  <a:close/>
                </a:path>
                <a:path w="389254" h="452754">
                  <a:moveTo>
                    <a:pt x="50296" y="91439"/>
                  </a:moveTo>
                  <a:lnTo>
                    <a:pt x="16128" y="91439"/>
                  </a:lnTo>
                  <a:lnTo>
                    <a:pt x="41485" y="105800"/>
                  </a:lnTo>
                  <a:lnTo>
                    <a:pt x="74961" y="116220"/>
                  </a:lnTo>
                  <a:lnTo>
                    <a:pt x="113534" y="122568"/>
                  </a:lnTo>
                  <a:lnTo>
                    <a:pt x="154177" y="124713"/>
                  </a:lnTo>
                  <a:lnTo>
                    <a:pt x="161416" y="124713"/>
                  </a:lnTo>
                  <a:lnTo>
                    <a:pt x="160661" y="108712"/>
                  </a:lnTo>
                  <a:lnTo>
                    <a:pt x="154177" y="108712"/>
                  </a:lnTo>
                  <a:lnTo>
                    <a:pt x="98337" y="104558"/>
                  </a:lnTo>
                  <a:lnTo>
                    <a:pt x="54736" y="93773"/>
                  </a:lnTo>
                  <a:lnTo>
                    <a:pt x="50296" y="91439"/>
                  </a:lnTo>
                  <a:close/>
                </a:path>
                <a:path w="389254" h="452754">
                  <a:moveTo>
                    <a:pt x="160654" y="108585"/>
                  </a:moveTo>
                  <a:lnTo>
                    <a:pt x="158495" y="108712"/>
                  </a:lnTo>
                  <a:lnTo>
                    <a:pt x="160661" y="108712"/>
                  </a:lnTo>
                  <a:close/>
                </a:path>
                <a:path w="389254" h="452754">
                  <a:moveTo>
                    <a:pt x="258163" y="16001"/>
                  </a:moveTo>
                  <a:lnTo>
                    <a:pt x="154177" y="16001"/>
                  </a:lnTo>
                  <a:lnTo>
                    <a:pt x="183786" y="17145"/>
                  </a:lnTo>
                  <a:lnTo>
                    <a:pt x="211788" y="20478"/>
                  </a:lnTo>
                  <a:lnTo>
                    <a:pt x="237241" y="25860"/>
                  </a:lnTo>
                  <a:lnTo>
                    <a:pt x="259206" y="33147"/>
                  </a:lnTo>
                  <a:lnTo>
                    <a:pt x="265429" y="18414"/>
                  </a:lnTo>
                  <a:lnTo>
                    <a:pt x="258163" y="160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7" name="object 107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706356" y="4160519"/>
              <a:ext cx="740664" cy="739140"/>
            </a:xfrm>
            <a:prstGeom prst="rect">
              <a:avLst/>
            </a:prstGeom>
          </p:spPr>
        </p:pic>
        <p:sp>
          <p:nvSpPr>
            <p:cNvPr id="108" name="object 108" descr=""/>
            <p:cNvSpPr/>
            <p:nvPr/>
          </p:nvSpPr>
          <p:spPr>
            <a:xfrm>
              <a:off x="9858756" y="4307839"/>
              <a:ext cx="436245" cy="446405"/>
            </a:xfrm>
            <a:custGeom>
              <a:avLst/>
              <a:gdLst/>
              <a:ahLst/>
              <a:cxnLst/>
              <a:rect l="l" t="t" r="r" b="b"/>
              <a:pathLst>
                <a:path w="436245" h="446404">
                  <a:moveTo>
                    <a:pt x="250523" y="414401"/>
                  </a:moveTo>
                  <a:lnTo>
                    <a:pt x="217932" y="414401"/>
                  </a:lnTo>
                  <a:lnTo>
                    <a:pt x="270383" y="444500"/>
                  </a:lnTo>
                  <a:lnTo>
                    <a:pt x="273050" y="445897"/>
                  </a:lnTo>
                  <a:lnTo>
                    <a:pt x="276098" y="445897"/>
                  </a:lnTo>
                  <a:lnTo>
                    <a:pt x="278638" y="444373"/>
                  </a:lnTo>
                  <a:lnTo>
                    <a:pt x="305204" y="427990"/>
                  </a:lnTo>
                  <a:lnTo>
                    <a:pt x="274320" y="427990"/>
                  </a:lnTo>
                  <a:lnTo>
                    <a:pt x="250523" y="414401"/>
                  </a:lnTo>
                  <a:close/>
                </a:path>
                <a:path w="436245" h="446404">
                  <a:moveTo>
                    <a:pt x="162941" y="127"/>
                  </a:moveTo>
                  <a:lnTo>
                    <a:pt x="159893" y="127"/>
                  </a:lnTo>
                  <a:lnTo>
                    <a:pt x="157352" y="1651"/>
                  </a:lnTo>
                  <a:lnTo>
                    <a:pt x="60578" y="58293"/>
                  </a:lnTo>
                  <a:lnTo>
                    <a:pt x="58039" y="59690"/>
                  </a:lnTo>
                  <a:lnTo>
                    <a:pt x="56515" y="62357"/>
                  </a:lnTo>
                  <a:lnTo>
                    <a:pt x="56515" y="133350"/>
                  </a:lnTo>
                  <a:lnTo>
                    <a:pt x="4064" y="163449"/>
                  </a:lnTo>
                  <a:lnTo>
                    <a:pt x="1524" y="164846"/>
                  </a:lnTo>
                  <a:lnTo>
                    <a:pt x="0" y="167512"/>
                  </a:lnTo>
                  <a:lnTo>
                    <a:pt x="0" y="278638"/>
                  </a:lnTo>
                  <a:lnTo>
                    <a:pt x="1777" y="281432"/>
                  </a:lnTo>
                  <a:lnTo>
                    <a:pt x="4445" y="282829"/>
                  </a:lnTo>
                  <a:lnTo>
                    <a:pt x="48387" y="304927"/>
                  </a:lnTo>
                  <a:lnTo>
                    <a:pt x="48387" y="375539"/>
                  </a:lnTo>
                  <a:lnTo>
                    <a:pt x="157225" y="444373"/>
                  </a:lnTo>
                  <a:lnTo>
                    <a:pt x="160020" y="445516"/>
                  </a:lnTo>
                  <a:lnTo>
                    <a:pt x="162814" y="445516"/>
                  </a:lnTo>
                  <a:lnTo>
                    <a:pt x="164211" y="445135"/>
                  </a:lnTo>
                  <a:lnTo>
                    <a:pt x="165480" y="444500"/>
                  </a:lnTo>
                  <a:lnTo>
                    <a:pt x="194251" y="427990"/>
                  </a:lnTo>
                  <a:lnTo>
                    <a:pt x="161544" y="427990"/>
                  </a:lnTo>
                  <a:lnTo>
                    <a:pt x="136144" y="412369"/>
                  </a:lnTo>
                  <a:lnTo>
                    <a:pt x="149038" y="403098"/>
                  </a:lnTo>
                  <a:lnTo>
                    <a:pt x="121158" y="403098"/>
                  </a:lnTo>
                  <a:lnTo>
                    <a:pt x="64643" y="368173"/>
                  </a:lnTo>
                  <a:lnTo>
                    <a:pt x="64643" y="304419"/>
                  </a:lnTo>
                  <a:lnTo>
                    <a:pt x="87449" y="290703"/>
                  </a:lnTo>
                  <a:lnTo>
                    <a:pt x="56134" y="290703"/>
                  </a:lnTo>
                  <a:lnTo>
                    <a:pt x="16128" y="270637"/>
                  </a:lnTo>
                  <a:lnTo>
                    <a:pt x="16128" y="223901"/>
                  </a:lnTo>
                  <a:lnTo>
                    <a:pt x="52197" y="205867"/>
                  </a:lnTo>
                  <a:lnTo>
                    <a:pt x="16128" y="205867"/>
                  </a:lnTo>
                  <a:lnTo>
                    <a:pt x="16128" y="175133"/>
                  </a:lnTo>
                  <a:lnTo>
                    <a:pt x="64262" y="147574"/>
                  </a:lnTo>
                  <a:lnTo>
                    <a:pt x="93473" y="147574"/>
                  </a:lnTo>
                  <a:lnTo>
                    <a:pt x="72644" y="133731"/>
                  </a:lnTo>
                  <a:lnTo>
                    <a:pt x="72644" y="69850"/>
                  </a:lnTo>
                  <a:lnTo>
                    <a:pt x="113029" y="46355"/>
                  </a:lnTo>
                  <a:lnTo>
                    <a:pt x="129159" y="46355"/>
                  </a:lnTo>
                  <a:lnTo>
                    <a:pt x="129159" y="36830"/>
                  </a:lnTo>
                  <a:lnTo>
                    <a:pt x="161417" y="17907"/>
                  </a:lnTo>
                  <a:lnTo>
                    <a:pt x="193689" y="17907"/>
                  </a:lnTo>
                  <a:lnTo>
                    <a:pt x="165480" y="1651"/>
                  </a:lnTo>
                  <a:lnTo>
                    <a:pt x="162941" y="127"/>
                  </a:lnTo>
                  <a:close/>
                </a:path>
                <a:path w="436245" h="446404">
                  <a:moveTo>
                    <a:pt x="226060" y="267716"/>
                  </a:moveTo>
                  <a:lnTo>
                    <a:pt x="209930" y="267716"/>
                  </a:lnTo>
                  <a:lnTo>
                    <a:pt x="209930" y="400304"/>
                  </a:lnTo>
                  <a:lnTo>
                    <a:pt x="161544" y="427990"/>
                  </a:lnTo>
                  <a:lnTo>
                    <a:pt x="194251" y="427990"/>
                  </a:lnTo>
                  <a:lnTo>
                    <a:pt x="217932" y="414401"/>
                  </a:lnTo>
                  <a:lnTo>
                    <a:pt x="250523" y="414401"/>
                  </a:lnTo>
                  <a:lnTo>
                    <a:pt x="226060" y="400431"/>
                  </a:lnTo>
                  <a:lnTo>
                    <a:pt x="226060" y="348488"/>
                  </a:lnTo>
                  <a:lnTo>
                    <a:pt x="286130" y="348488"/>
                  </a:lnTo>
                  <a:lnTo>
                    <a:pt x="282575" y="344805"/>
                  </a:lnTo>
                  <a:lnTo>
                    <a:pt x="282575" y="335915"/>
                  </a:lnTo>
                  <a:lnTo>
                    <a:pt x="286130" y="332232"/>
                  </a:lnTo>
                  <a:lnTo>
                    <a:pt x="226060" y="332232"/>
                  </a:lnTo>
                  <a:lnTo>
                    <a:pt x="226060" y="267716"/>
                  </a:lnTo>
                  <a:close/>
                </a:path>
                <a:path w="436245" h="446404">
                  <a:moveTo>
                    <a:pt x="404274" y="252730"/>
                  </a:moveTo>
                  <a:lnTo>
                    <a:pt x="371728" y="252730"/>
                  </a:lnTo>
                  <a:lnTo>
                    <a:pt x="410718" y="275082"/>
                  </a:lnTo>
                  <a:lnTo>
                    <a:pt x="372999" y="294005"/>
                  </a:lnTo>
                  <a:lnTo>
                    <a:pt x="371348" y="296799"/>
                  </a:lnTo>
                  <a:lnTo>
                    <a:pt x="371348" y="368173"/>
                  </a:lnTo>
                  <a:lnTo>
                    <a:pt x="274320" y="427990"/>
                  </a:lnTo>
                  <a:lnTo>
                    <a:pt x="305204" y="427990"/>
                  </a:lnTo>
                  <a:lnTo>
                    <a:pt x="383667" y="379603"/>
                  </a:lnTo>
                  <a:lnTo>
                    <a:pt x="385952" y="378079"/>
                  </a:lnTo>
                  <a:lnTo>
                    <a:pt x="387476" y="375539"/>
                  </a:lnTo>
                  <a:lnTo>
                    <a:pt x="387476" y="304927"/>
                  </a:lnTo>
                  <a:lnTo>
                    <a:pt x="431419" y="282829"/>
                  </a:lnTo>
                  <a:lnTo>
                    <a:pt x="434086" y="281432"/>
                  </a:lnTo>
                  <a:lnTo>
                    <a:pt x="435864" y="278638"/>
                  </a:lnTo>
                  <a:lnTo>
                    <a:pt x="435864" y="261620"/>
                  </a:lnTo>
                  <a:lnTo>
                    <a:pt x="419735" y="261620"/>
                  </a:lnTo>
                  <a:lnTo>
                    <a:pt x="404274" y="252730"/>
                  </a:lnTo>
                  <a:close/>
                </a:path>
                <a:path w="436245" h="446404">
                  <a:moveTo>
                    <a:pt x="172847" y="366141"/>
                  </a:moveTo>
                  <a:lnTo>
                    <a:pt x="121158" y="403098"/>
                  </a:lnTo>
                  <a:lnTo>
                    <a:pt x="149038" y="403098"/>
                  </a:lnTo>
                  <a:lnTo>
                    <a:pt x="182245" y="379222"/>
                  </a:lnTo>
                  <a:lnTo>
                    <a:pt x="172847" y="366141"/>
                  </a:lnTo>
                  <a:close/>
                </a:path>
                <a:path w="436245" h="446404">
                  <a:moveTo>
                    <a:pt x="290575" y="316103"/>
                  </a:moveTo>
                  <a:lnTo>
                    <a:pt x="283041" y="317301"/>
                  </a:lnTo>
                  <a:lnTo>
                    <a:pt x="276494" y="320643"/>
                  </a:lnTo>
                  <a:lnTo>
                    <a:pt x="271305" y="325747"/>
                  </a:lnTo>
                  <a:lnTo>
                    <a:pt x="267843" y="332232"/>
                  </a:lnTo>
                  <a:lnTo>
                    <a:pt x="295021" y="332232"/>
                  </a:lnTo>
                  <a:lnTo>
                    <a:pt x="298703" y="335915"/>
                  </a:lnTo>
                  <a:lnTo>
                    <a:pt x="298703" y="344805"/>
                  </a:lnTo>
                  <a:lnTo>
                    <a:pt x="295021" y="348488"/>
                  </a:lnTo>
                  <a:lnTo>
                    <a:pt x="267843" y="348488"/>
                  </a:lnTo>
                  <a:lnTo>
                    <a:pt x="271305" y="354919"/>
                  </a:lnTo>
                  <a:lnTo>
                    <a:pt x="276494" y="360029"/>
                  </a:lnTo>
                  <a:lnTo>
                    <a:pt x="283041" y="363400"/>
                  </a:lnTo>
                  <a:lnTo>
                    <a:pt x="290575" y="364617"/>
                  </a:lnTo>
                  <a:lnTo>
                    <a:pt x="299991" y="362702"/>
                  </a:lnTo>
                  <a:lnTo>
                    <a:pt x="307705" y="357489"/>
                  </a:lnTo>
                  <a:lnTo>
                    <a:pt x="312918" y="349775"/>
                  </a:lnTo>
                  <a:lnTo>
                    <a:pt x="314833" y="340360"/>
                  </a:lnTo>
                  <a:lnTo>
                    <a:pt x="312918" y="330890"/>
                  </a:lnTo>
                  <a:lnTo>
                    <a:pt x="307705" y="323183"/>
                  </a:lnTo>
                  <a:lnTo>
                    <a:pt x="299991" y="318000"/>
                  </a:lnTo>
                  <a:lnTo>
                    <a:pt x="290575" y="316103"/>
                  </a:lnTo>
                  <a:close/>
                </a:path>
                <a:path w="436245" h="446404">
                  <a:moveTo>
                    <a:pt x="138348" y="228981"/>
                  </a:moveTo>
                  <a:lnTo>
                    <a:pt x="112649" y="228981"/>
                  </a:lnTo>
                  <a:lnTo>
                    <a:pt x="145288" y="255270"/>
                  </a:lnTo>
                  <a:lnTo>
                    <a:pt x="145288" y="297180"/>
                  </a:lnTo>
                  <a:lnTo>
                    <a:pt x="108076" y="325882"/>
                  </a:lnTo>
                  <a:lnTo>
                    <a:pt x="117983" y="338709"/>
                  </a:lnTo>
                  <a:lnTo>
                    <a:pt x="187889" y="284734"/>
                  </a:lnTo>
                  <a:lnTo>
                    <a:pt x="161417" y="284734"/>
                  </a:lnTo>
                  <a:lnTo>
                    <a:pt x="161417" y="248920"/>
                  </a:lnTo>
                  <a:lnTo>
                    <a:pt x="160274" y="246507"/>
                  </a:lnTo>
                  <a:lnTo>
                    <a:pt x="138348" y="228981"/>
                  </a:lnTo>
                  <a:close/>
                </a:path>
                <a:path w="436245" h="446404">
                  <a:moveTo>
                    <a:pt x="92710" y="268605"/>
                  </a:moveTo>
                  <a:lnTo>
                    <a:pt x="56134" y="290703"/>
                  </a:lnTo>
                  <a:lnTo>
                    <a:pt x="87449" y="290703"/>
                  </a:lnTo>
                  <a:lnTo>
                    <a:pt x="100965" y="282575"/>
                  </a:lnTo>
                  <a:lnTo>
                    <a:pt x="92710" y="268605"/>
                  </a:lnTo>
                  <a:close/>
                </a:path>
                <a:path w="436245" h="446404">
                  <a:moveTo>
                    <a:pt x="181737" y="187706"/>
                  </a:moveTo>
                  <a:lnTo>
                    <a:pt x="173482" y="201676"/>
                  </a:lnTo>
                  <a:lnTo>
                    <a:pt x="209930" y="223520"/>
                  </a:lnTo>
                  <a:lnTo>
                    <a:pt x="209930" y="247396"/>
                  </a:lnTo>
                  <a:lnTo>
                    <a:pt x="161417" y="284734"/>
                  </a:lnTo>
                  <a:lnTo>
                    <a:pt x="187889" y="284734"/>
                  </a:lnTo>
                  <a:lnTo>
                    <a:pt x="209930" y="267716"/>
                  </a:lnTo>
                  <a:lnTo>
                    <a:pt x="226060" y="267716"/>
                  </a:lnTo>
                  <a:lnTo>
                    <a:pt x="226060" y="216154"/>
                  </a:lnTo>
                  <a:lnTo>
                    <a:pt x="224536" y="213487"/>
                  </a:lnTo>
                  <a:lnTo>
                    <a:pt x="222123" y="212090"/>
                  </a:lnTo>
                  <a:lnTo>
                    <a:pt x="181737" y="187706"/>
                  </a:lnTo>
                  <a:close/>
                </a:path>
                <a:path w="436245" h="446404">
                  <a:moveTo>
                    <a:pt x="379349" y="113792"/>
                  </a:moveTo>
                  <a:lnTo>
                    <a:pt x="363220" y="113792"/>
                  </a:lnTo>
                  <a:lnTo>
                    <a:pt x="363220" y="140970"/>
                  </a:lnTo>
                  <a:lnTo>
                    <a:pt x="364744" y="143637"/>
                  </a:lnTo>
                  <a:lnTo>
                    <a:pt x="367284" y="145034"/>
                  </a:lnTo>
                  <a:lnTo>
                    <a:pt x="419735" y="175133"/>
                  </a:lnTo>
                  <a:lnTo>
                    <a:pt x="419735" y="261620"/>
                  </a:lnTo>
                  <a:lnTo>
                    <a:pt x="435864" y="261620"/>
                  </a:lnTo>
                  <a:lnTo>
                    <a:pt x="435864" y="167512"/>
                  </a:lnTo>
                  <a:lnTo>
                    <a:pt x="434340" y="164846"/>
                  </a:lnTo>
                  <a:lnTo>
                    <a:pt x="431800" y="163449"/>
                  </a:lnTo>
                  <a:lnTo>
                    <a:pt x="379349" y="133350"/>
                  </a:lnTo>
                  <a:lnTo>
                    <a:pt x="379349" y="113792"/>
                  </a:lnTo>
                  <a:close/>
                </a:path>
                <a:path w="436245" h="446404">
                  <a:moveTo>
                    <a:pt x="355219" y="210820"/>
                  </a:moveTo>
                  <a:lnTo>
                    <a:pt x="345749" y="212736"/>
                  </a:lnTo>
                  <a:lnTo>
                    <a:pt x="338042" y="217963"/>
                  </a:lnTo>
                  <a:lnTo>
                    <a:pt x="332859" y="225714"/>
                  </a:lnTo>
                  <a:lnTo>
                    <a:pt x="330962" y="235204"/>
                  </a:lnTo>
                  <a:lnTo>
                    <a:pt x="332859" y="244619"/>
                  </a:lnTo>
                  <a:lnTo>
                    <a:pt x="338042" y="252333"/>
                  </a:lnTo>
                  <a:lnTo>
                    <a:pt x="345749" y="257546"/>
                  </a:lnTo>
                  <a:lnTo>
                    <a:pt x="355219" y="259461"/>
                  </a:lnTo>
                  <a:lnTo>
                    <a:pt x="361569" y="259461"/>
                  </a:lnTo>
                  <a:lnTo>
                    <a:pt x="367411" y="256794"/>
                  </a:lnTo>
                  <a:lnTo>
                    <a:pt x="371728" y="252730"/>
                  </a:lnTo>
                  <a:lnTo>
                    <a:pt x="404274" y="252730"/>
                  </a:lnTo>
                  <a:lnTo>
                    <a:pt x="387708" y="243205"/>
                  </a:lnTo>
                  <a:lnTo>
                    <a:pt x="350647" y="243205"/>
                  </a:lnTo>
                  <a:lnTo>
                    <a:pt x="347091" y="239649"/>
                  </a:lnTo>
                  <a:lnTo>
                    <a:pt x="347091" y="230632"/>
                  </a:lnTo>
                  <a:lnTo>
                    <a:pt x="350647" y="227076"/>
                  </a:lnTo>
                  <a:lnTo>
                    <a:pt x="377725" y="227076"/>
                  </a:lnTo>
                  <a:lnTo>
                    <a:pt x="377453" y="225714"/>
                  </a:lnTo>
                  <a:lnTo>
                    <a:pt x="372284" y="217963"/>
                  </a:lnTo>
                  <a:lnTo>
                    <a:pt x="364615" y="212736"/>
                  </a:lnTo>
                  <a:lnTo>
                    <a:pt x="355219" y="210820"/>
                  </a:lnTo>
                  <a:close/>
                </a:path>
                <a:path w="436245" h="446404">
                  <a:moveTo>
                    <a:pt x="93473" y="147574"/>
                  </a:moveTo>
                  <a:lnTo>
                    <a:pt x="64262" y="147574"/>
                  </a:lnTo>
                  <a:lnTo>
                    <a:pt x="104901" y="174625"/>
                  </a:lnTo>
                  <a:lnTo>
                    <a:pt x="104901" y="214757"/>
                  </a:lnTo>
                  <a:lnTo>
                    <a:pt x="60071" y="244602"/>
                  </a:lnTo>
                  <a:lnTo>
                    <a:pt x="69088" y="258064"/>
                  </a:lnTo>
                  <a:lnTo>
                    <a:pt x="112649" y="228981"/>
                  </a:lnTo>
                  <a:lnTo>
                    <a:pt x="138348" y="228981"/>
                  </a:lnTo>
                  <a:lnTo>
                    <a:pt x="121030" y="215137"/>
                  </a:lnTo>
                  <a:lnTo>
                    <a:pt x="121030" y="174752"/>
                  </a:lnTo>
                  <a:lnTo>
                    <a:pt x="142119" y="160655"/>
                  </a:lnTo>
                  <a:lnTo>
                    <a:pt x="113157" y="160655"/>
                  </a:lnTo>
                  <a:lnTo>
                    <a:pt x="93473" y="147574"/>
                  </a:lnTo>
                  <a:close/>
                </a:path>
                <a:path w="436245" h="446404">
                  <a:moveTo>
                    <a:pt x="377725" y="227076"/>
                  </a:moveTo>
                  <a:lnTo>
                    <a:pt x="359664" y="227076"/>
                  </a:lnTo>
                  <a:lnTo>
                    <a:pt x="363220" y="230632"/>
                  </a:lnTo>
                  <a:lnTo>
                    <a:pt x="363220" y="239649"/>
                  </a:lnTo>
                  <a:lnTo>
                    <a:pt x="359664" y="243205"/>
                  </a:lnTo>
                  <a:lnTo>
                    <a:pt x="387708" y="243205"/>
                  </a:lnTo>
                  <a:lnTo>
                    <a:pt x="379095" y="238252"/>
                  </a:lnTo>
                  <a:lnTo>
                    <a:pt x="379349" y="236220"/>
                  </a:lnTo>
                  <a:lnTo>
                    <a:pt x="379349" y="235204"/>
                  </a:lnTo>
                  <a:lnTo>
                    <a:pt x="377725" y="227076"/>
                  </a:lnTo>
                  <a:close/>
                </a:path>
                <a:path w="436245" h="446404">
                  <a:moveTo>
                    <a:pt x="193689" y="17907"/>
                  </a:moveTo>
                  <a:lnTo>
                    <a:pt x="161417" y="17907"/>
                  </a:lnTo>
                  <a:lnTo>
                    <a:pt x="209930" y="45974"/>
                  </a:lnTo>
                  <a:lnTo>
                    <a:pt x="209930" y="149098"/>
                  </a:lnTo>
                  <a:lnTo>
                    <a:pt x="211454" y="151765"/>
                  </a:lnTo>
                  <a:lnTo>
                    <a:pt x="213995" y="153162"/>
                  </a:lnTo>
                  <a:lnTo>
                    <a:pt x="266700" y="183387"/>
                  </a:lnTo>
                  <a:lnTo>
                    <a:pt x="266573" y="184404"/>
                  </a:lnTo>
                  <a:lnTo>
                    <a:pt x="266319" y="185547"/>
                  </a:lnTo>
                  <a:lnTo>
                    <a:pt x="266319" y="186562"/>
                  </a:lnTo>
                  <a:lnTo>
                    <a:pt x="268233" y="196032"/>
                  </a:lnTo>
                  <a:lnTo>
                    <a:pt x="273446" y="203739"/>
                  </a:lnTo>
                  <a:lnTo>
                    <a:pt x="281160" y="208922"/>
                  </a:lnTo>
                  <a:lnTo>
                    <a:pt x="290575" y="210820"/>
                  </a:lnTo>
                  <a:lnTo>
                    <a:pt x="299991" y="208922"/>
                  </a:lnTo>
                  <a:lnTo>
                    <a:pt x="307705" y="203739"/>
                  </a:lnTo>
                  <a:lnTo>
                    <a:pt x="312918" y="196032"/>
                  </a:lnTo>
                  <a:lnTo>
                    <a:pt x="313189" y="194691"/>
                  </a:lnTo>
                  <a:lnTo>
                    <a:pt x="286130" y="194691"/>
                  </a:lnTo>
                  <a:lnTo>
                    <a:pt x="282575" y="191008"/>
                  </a:lnTo>
                  <a:lnTo>
                    <a:pt x="282575" y="182118"/>
                  </a:lnTo>
                  <a:lnTo>
                    <a:pt x="286130" y="178562"/>
                  </a:lnTo>
                  <a:lnTo>
                    <a:pt x="313205" y="178562"/>
                  </a:lnTo>
                  <a:lnTo>
                    <a:pt x="312918" y="177147"/>
                  </a:lnTo>
                  <a:lnTo>
                    <a:pt x="307705" y="169433"/>
                  </a:lnTo>
                  <a:lnTo>
                    <a:pt x="306929" y="168910"/>
                  </a:lnTo>
                  <a:lnTo>
                    <a:pt x="274066" y="168910"/>
                  </a:lnTo>
                  <a:lnTo>
                    <a:pt x="226060" y="141478"/>
                  </a:lnTo>
                  <a:lnTo>
                    <a:pt x="226060" y="45974"/>
                  </a:lnTo>
                  <a:lnTo>
                    <a:pt x="250456" y="31877"/>
                  </a:lnTo>
                  <a:lnTo>
                    <a:pt x="217932" y="31877"/>
                  </a:lnTo>
                  <a:lnTo>
                    <a:pt x="193689" y="17907"/>
                  </a:lnTo>
                  <a:close/>
                </a:path>
                <a:path w="436245" h="446404">
                  <a:moveTo>
                    <a:pt x="52959" y="187452"/>
                  </a:moveTo>
                  <a:lnTo>
                    <a:pt x="16128" y="205867"/>
                  </a:lnTo>
                  <a:lnTo>
                    <a:pt x="52197" y="205867"/>
                  </a:lnTo>
                  <a:lnTo>
                    <a:pt x="60071" y="201930"/>
                  </a:lnTo>
                  <a:lnTo>
                    <a:pt x="52959" y="187452"/>
                  </a:lnTo>
                  <a:close/>
                </a:path>
                <a:path w="436245" h="446404">
                  <a:moveTo>
                    <a:pt x="313205" y="178562"/>
                  </a:moveTo>
                  <a:lnTo>
                    <a:pt x="295021" y="178562"/>
                  </a:lnTo>
                  <a:lnTo>
                    <a:pt x="298703" y="182118"/>
                  </a:lnTo>
                  <a:lnTo>
                    <a:pt x="298703" y="191008"/>
                  </a:lnTo>
                  <a:lnTo>
                    <a:pt x="295021" y="194691"/>
                  </a:lnTo>
                  <a:lnTo>
                    <a:pt x="313189" y="194691"/>
                  </a:lnTo>
                  <a:lnTo>
                    <a:pt x="314833" y="186562"/>
                  </a:lnTo>
                  <a:lnTo>
                    <a:pt x="313205" y="178562"/>
                  </a:lnTo>
                  <a:close/>
                </a:path>
                <a:path w="436245" h="446404">
                  <a:moveTo>
                    <a:pt x="290575" y="162306"/>
                  </a:moveTo>
                  <a:lnTo>
                    <a:pt x="284225" y="162306"/>
                  </a:lnTo>
                  <a:lnTo>
                    <a:pt x="278384" y="164846"/>
                  </a:lnTo>
                  <a:lnTo>
                    <a:pt x="274066" y="168910"/>
                  </a:lnTo>
                  <a:lnTo>
                    <a:pt x="306929" y="168910"/>
                  </a:lnTo>
                  <a:lnTo>
                    <a:pt x="299991" y="164220"/>
                  </a:lnTo>
                  <a:lnTo>
                    <a:pt x="290575" y="162306"/>
                  </a:lnTo>
                  <a:close/>
                </a:path>
                <a:path w="436245" h="446404">
                  <a:moveTo>
                    <a:pt x="169545" y="89535"/>
                  </a:moveTo>
                  <a:lnTo>
                    <a:pt x="153416" y="89535"/>
                  </a:lnTo>
                  <a:lnTo>
                    <a:pt x="153416" y="133731"/>
                  </a:lnTo>
                  <a:lnTo>
                    <a:pt x="113157" y="160655"/>
                  </a:lnTo>
                  <a:lnTo>
                    <a:pt x="142119" y="160655"/>
                  </a:lnTo>
                  <a:lnTo>
                    <a:pt x="168148" y="143256"/>
                  </a:lnTo>
                  <a:lnTo>
                    <a:pt x="169545" y="140716"/>
                  </a:lnTo>
                  <a:lnTo>
                    <a:pt x="169545" y="89535"/>
                  </a:lnTo>
                  <a:close/>
                </a:path>
                <a:path w="436245" h="446404">
                  <a:moveTo>
                    <a:pt x="322961" y="81534"/>
                  </a:moveTo>
                  <a:lnTo>
                    <a:pt x="313545" y="83450"/>
                  </a:lnTo>
                  <a:lnTo>
                    <a:pt x="305831" y="88677"/>
                  </a:lnTo>
                  <a:lnTo>
                    <a:pt x="300618" y="96428"/>
                  </a:lnTo>
                  <a:lnTo>
                    <a:pt x="298703" y="105918"/>
                  </a:lnTo>
                  <a:lnTo>
                    <a:pt x="300618" y="115427"/>
                  </a:lnTo>
                  <a:lnTo>
                    <a:pt x="305831" y="123221"/>
                  </a:lnTo>
                  <a:lnTo>
                    <a:pt x="313545" y="128492"/>
                  </a:lnTo>
                  <a:lnTo>
                    <a:pt x="322961" y="130429"/>
                  </a:lnTo>
                  <a:lnTo>
                    <a:pt x="330662" y="129186"/>
                  </a:lnTo>
                  <a:lnTo>
                    <a:pt x="337327" y="125730"/>
                  </a:lnTo>
                  <a:lnTo>
                    <a:pt x="342588" y="120463"/>
                  </a:lnTo>
                  <a:lnTo>
                    <a:pt x="345875" y="114173"/>
                  </a:lnTo>
                  <a:lnTo>
                    <a:pt x="318516" y="114173"/>
                  </a:lnTo>
                  <a:lnTo>
                    <a:pt x="314833" y="110490"/>
                  </a:lnTo>
                  <a:lnTo>
                    <a:pt x="314833" y="101473"/>
                  </a:lnTo>
                  <a:lnTo>
                    <a:pt x="318516" y="97790"/>
                  </a:lnTo>
                  <a:lnTo>
                    <a:pt x="379349" y="97790"/>
                  </a:lnTo>
                  <a:lnTo>
                    <a:pt x="379349" y="97662"/>
                  </a:lnTo>
                  <a:lnTo>
                    <a:pt x="345821" y="97662"/>
                  </a:lnTo>
                  <a:lnTo>
                    <a:pt x="342338" y="91178"/>
                  </a:lnTo>
                  <a:lnTo>
                    <a:pt x="337105" y="86074"/>
                  </a:lnTo>
                  <a:lnTo>
                    <a:pt x="330515" y="82732"/>
                  </a:lnTo>
                  <a:lnTo>
                    <a:pt x="322961" y="81534"/>
                  </a:lnTo>
                  <a:close/>
                </a:path>
                <a:path w="436245" h="446404">
                  <a:moveTo>
                    <a:pt x="379349" y="97790"/>
                  </a:moveTo>
                  <a:lnTo>
                    <a:pt x="327533" y="97790"/>
                  </a:lnTo>
                  <a:lnTo>
                    <a:pt x="331216" y="101473"/>
                  </a:lnTo>
                  <a:lnTo>
                    <a:pt x="331216" y="110490"/>
                  </a:lnTo>
                  <a:lnTo>
                    <a:pt x="327533" y="114173"/>
                  </a:lnTo>
                  <a:lnTo>
                    <a:pt x="345875" y="114173"/>
                  </a:lnTo>
                  <a:lnTo>
                    <a:pt x="346075" y="113792"/>
                  </a:lnTo>
                  <a:lnTo>
                    <a:pt x="379349" y="113792"/>
                  </a:lnTo>
                  <a:lnTo>
                    <a:pt x="379349" y="97790"/>
                  </a:lnTo>
                  <a:close/>
                </a:path>
                <a:path w="436245" h="446404">
                  <a:moveTo>
                    <a:pt x="129159" y="46355"/>
                  </a:moveTo>
                  <a:lnTo>
                    <a:pt x="113029" y="46355"/>
                  </a:lnTo>
                  <a:lnTo>
                    <a:pt x="113029" y="113792"/>
                  </a:lnTo>
                  <a:lnTo>
                    <a:pt x="129159" y="113792"/>
                  </a:lnTo>
                  <a:lnTo>
                    <a:pt x="129159" y="46355"/>
                  </a:lnTo>
                  <a:close/>
                </a:path>
                <a:path w="436245" h="446404">
                  <a:moveTo>
                    <a:pt x="303260" y="18161"/>
                  </a:moveTo>
                  <a:lnTo>
                    <a:pt x="274193" y="18161"/>
                  </a:lnTo>
                  <a:lnTo>
                    <a:pt x="363220" y="77724"/>
                  </a:lnTo>
                  <a:lnTo>
                    <a:pt x="363220" y="97662"/>
                  </a:lnTo>
                  <a:lnTo>
                    <a:pt x="379349" y="97662"/>
                  </a:lnTo>
                  <a:lnTo>
                    <a:pt x="379349" y="70612"/>
                  </a:lnTo>
                  <a:lnTo>
                    <a:pt x="378078" y="68072"/>
                  </a:lnTo>
                  <a:lnTo>
                    <a:pt x="303260" y="18161"/>
                  </a:lnTo>
                  <a:close/>
                </a:path>
                <a:path w="436245" h="446404">
                  <a:moveTo>
                    <a:pt x="273050" y="0"/>
                  </a:moveTo>
                  <a:lnTo>
                    <a:pt x="270383" y="1651"/>
                  </a:lnTo>
                  <a:lnTo>
                    <a:pt x="217932" y="31877"/>
                  </a:lnTo>
                  <a:lnTo>
                    <a:pt x="250456" y="31877"/>
                  </a:lnTo>
                  <a:lnTo>
                    <a:pt x="274193" y="18161"/>
                  </a:lnTo>
                  <a:lnTo>
                    <a:pt x="303260" y="18161"/>
                  </a:lnTo>
                  <a:lnTo>
                    <a:pt x="278892" y="1905"/>
                  </a:lnTo>
                  <a:lnTo>
                    <a:pt x="276351" y="127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9" name="object 109" descr=""/>
          <p:cNvSpPr txBox="1"/>
          <p:nvPr/>
        </p:nvSpPr>
        <p:spPr>
          <a:xfrm>
            <a:off x="10500486" y="4487417"/>
            <a:ext cx="6051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" marR="5080" indent="-508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Machine learning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8393048" y="5659323"/>
            <a:ext cx="9105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80035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warehousing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1" name="object 111" descr=""/>
          <p:cNvSpPr/>
          <p:nvPr/>
        </p:nvSpPr>
        <p:spPr>
          <a:xfrm>
            <a:off x="7389876" y="4311396"/>
            <a:ext cx="436245" cy="437515"/>
          </a:xfrm>
          <a:custGeom>
            <a:avLst/>
            <a:gdLst/>
            <a:ahLst/>
            <a:cxnLst/>
            <a:rect l="l" t="t" r="r" b="b"/>
            <a:pathLst>
              <a:path w="436245" h="437514">
                <a:moveTo>
                  <a:pt x="129158" y="307847"/>
                </a:moveTo>
                <a:lnTo>
                  <a:pt x="113029" y="307847"/>
                </a:lnTo>
                <a:lnTo>
                  <a:pt x="113029" y="433704"/>
                </a:lnTo>
                <a:lnTo>
                  <a:pt x="116585" y="437387"/>
                </a:lnTo>
                <a:lnTo>
                  <a:pt x="206248" y="437387"/>
                </a:lnTo>
                <a:lnTo>
                  <a:pt x="209803" y="433704"/>
                </a:lnTo>
                <a:lnTo>
                  <a:pt x="209803" y="421131"/>
                </a:lnTo>
                <a:lnTo>
                  <a:pt x="129158" y="421131"/>
                </a:lnTo>
                <a:lnTo>
                  <a:pt x="129158" y="307847"/>
                </a:lnTo>
                <a:close/>
              </a:path>
              <a:path w="436245" h="437514">
                <a:moveTo>
                  <a:pt x="242189" y="380745"/>
                </a:moveTo>
                <a:lnTo>
                  <a:pt x="226059" y="380745"/>
                </a:lnTo>
                <a:lnTo>
                  <a:pt x="226059" y="433704"/>
                </a:lnTo>
                <a:lnTo>
                  <a:pt x="229616" y="437387"/>
                </a:lnTo>
                <a:lnTo>
                  <a:pt x="319277" y="437387"/>
                </a:lnTo>
                <a:lnTo>
                  <a:pt x="322833" y="433704"/>
                </a:lnTo>
                <a:lnTo>
                  <a:pt x="322833" y="421131"/>
                </a:lnTo>
                <a:lnTo>
                  <a:pt x="242189" y="421131"/>
                </a:lnTo>
                <a:lnTo>
                  <a:pt x="242189" y="380745"/>
                </a:lnTo>
                <a:close/>
              </a:path>
              <a:path w="436245" h="437514">
                <a:moveTo>
                  <a:pt x="209803" y="372617"/>
                </a:moveTo>
                <a:lnTo>
                  <a:pt x="193675" y="372617"/>
                </a:lnTo>
                <a:lnTo>
                  <a:pt x="193675" y="421131"/>
                </a:lnTo>
                <a:lnTo>
                  <a:pt x="209803" y="421131"/>
                </a:lnTo>
                <a:lnTo>
                  <a:pt x="209803" y="372617"/>
                </a:lnTo>
                <a:close/>
              </a:path>
              <a:path w="436245" h="437514">
                <a:moveTo>
                  <a:pt x="322833" y="388746"/>
                </a:moveTo>
                <a:lnTo>
                  <a:pt x="306704" y="388746"/>
                </a:lnTo>
                <a:lnTo>
                  <a:pt x="306704" y="421131"/>
                </a:lnTo>
                <a:lnTo>
                  <a:pt x="322833" y="421131"/>
                </a:lnTo>
                <a:lnTo>
                  <a:pt x="322833" y="388746"/>
                </a:lnTo>
                <a:close/>
              </a:path>
              <a:path w="436245" h="437514">
                <a:moveTo>
                  <a:pt x="339788" y="341883"/>
                </a:moveTo>
                <a:lnTo>
                  <a:pt x="315722" y="341883"/>
                </a:lnTo>
                <a:lnTo>
                  <a:pt x="385064" y="404748"/>
                </a:lnTo>
                <a:lnTo>
                  <a:pt x="390905" y="409955"/>
                </a:lnTo>
                <a:lnTo>
                  <a:pt x="398145" y="412495"/>
                </a:lnTo>
                <a:lnTo>
                  <a:pt x="413766" y="412495"/>
                </a:lnTo>
                <a:lnTo>
                  <a:pt x="422021" y="409066"/>
                </a:lnTo>
                <a:lnTo>
                  <a:pt x="428117" y="402462"/>
                </a:lnTo>
                <a:lnTo>
                  <a:pt x="430786" y="397890"/>
                </a:lnTo>
                <a:lnTo>
                  <a:pt x="401827" y="397890"/>
                </a:lnTo>
                <a:lnTo>
                  <a:pt x="395985" y="392683"/>
                </a:lnTo>
                <a:lnTo>
                  <a:pt x="339788" y="341883"/>
                </a:lnTo>
                <a:close/>
              </a:path>
              <a:path w="436245" h="437514">
                <a:moveTo>
                  <a:pt x="371612" y="310387"/>
                </a:moveTo>
                <a:lnTo>
                  <a:pt x="347472" y="310387"/>
                </a:lnTo>
                <a:lnTo>
                  <a:pt x="415035" y="371347"/>
                </a:lnTo>
                <a:lnTo>
                  <a:pt x="420877" y="376681"/>
                </a:lnTo>
                <a:lnTo>
                  <a:pt x="421258" y="385698"/>
                </a:lnTo>
                <a:lnTo>
                  <a:pt x="410845" y="397382"/>
                </a:lnTo>
                <a:lnTo>
                  <a:pt x="401827" y="397890"/>
                </a:lnTo>
                <a:lnTo>
                  <a:pt x="430786" y="397890"/>
                </a:lnTo>
                <a:lnTo>
                  <a:pt x="434224" y="392003"/>
                </a:lnTo>
                <a:lnTo>
                  <a:pt x="435832" y="380412"/>
                </a:lnTo>
                <a:lnTo>
                  <a:pt x="433010" y="369083"/>
                </a:lnTo>
                <a:lnTo>
                  <a:pt x="425830" y="359409"/>
                </a:lnTo>
                <a:lnTo>
                  <a:pt x="371612" y="310387"/>
                </a:lnTo>
                <a:close/>
              </a:path>
              <a:path w="436245" h="437514">
                <a:moveTo>
                  <a:pt x="252349" y="130174"/>
                </a:moveTo>
                <a:lnTo>
                  <a:pt x="207581" y="139265"/>
                </a:lnTo>
                <a:lnTo>
                  <a:pt x="171005" y="164036"/>
                </a:lnTo>
                <a:lnTo>
                  <a:pt x="146335" y="200737"/>
                </a:lnTo>
                <a:lnTo>
                  <a:pt x="137287" y="245617"/>
                </a:lnTo>
                <a:lnTo>
                  <a:pt x="146335" y="290498"/>
                </a:lnTo>
                <a:lnTo>
                  <a:pt x="171005" y="327199"/>
                </a:lnTo>
                <a:lnTo>
                  <a:pt x="207581" y="351970"/>
                </a:lnTo>
                <a:lnTo>
                  <a:pt x="252349" y="361060"/>
                </a:lnTo>
                <a:lnTo>
                  <a:pt x="269537" y="359761"/>
                </a:lnTo>
                <a:lnTo>
                  <a:pt x="285940" y="355996"/>
                </a:lnTo>
                <a:lnTo>
                  <a:pt x="301390" y="349970"/>
                </a:lnTo>
                <a:lnTo>
                  <a:pt x="310545" y="344804"/>
                </a:lnTo>
                <a:lnTo>
                  <a:pt x="252349" y="344804"/>
                </a:lnTo>
                <a:lnTo>
                  <a:pt x="213852" y="337004"/>
                </a:lnTo>
                <a:lnTo>
                  <a:pt x="182403" y="315737"/>
                </a:lnTo>
                <a:lnTo>
                  <a:pt x="161194" y="284208"/>
                </a:lnTo>
                <a:lnTo>
                  <a:pt x="153416" y="245617"/>
                </a:lnTo>
                <a:lnTo>
                  <a:pt x="161194" y="207027"/>
                </a:lnTo>
                <a:lnTo>
                  <a:pt x="182403" y="175498"/>
                </a:lnTo>
                <a:lnTo>
                  <a:pt x="213852" y="154231"/>
                </a:lnTo>
                <a:lnTo>
                  <a:pt x="252349" y="146430"/>
                </a:lnTo>
                <a:lnTo>
                  <a:pt x="307612" y="146430"/>
                </a:lnTo>
                <a:lnTo>
                  <a:pt x="297043" y="139265"/>
                </a:lnTo>
                <a:lnTo>
                  <a:pt x="252349" y="130174"/>
                </a:lnTo>
                <a:close/>
              </a:path>
              <a:path w="436245" h="437514">
                <a:moveTo>
                  <a:pt x="307612" y="146430"/>
                </a:moveTo>
                <a:lnTo>
                  <a:pt x="252349" y="146430"/>
                </a:lnTo>
                <a:lnTo>
                  <a:pt x="290772" y="154231"/>
                </a:lnTo>
                <a:lnTo>
                  <a:pt x="322183" y="175498"/>
                </a:lnTo>
                <a:lnTo>
                  <a:pt x="343378" y="207027"/>
                </a:lnTo>
                <a:lnTo>
                  <a:pt x="351154" y="245617"/>
                </a:lnTo>
                <a:lnTo>
                  <a:pt x="343378" y="284208"/>
                </a:lnTo>
                <a:lnTo>
                  <a:pt x="322183" y="315737"/>
                </a:lnTo>
                <a:lnTo>
                  <a:pt x="290772" y="337004"/>
                </a:lnTo>
                <a:lnTo>
                  <a:pt x="252349" y="344804"/>
                </a:lnTo>
                <a:lnTo>
                  <a:pt x="310545" y="344804"/>
                </a:lnTo>
                <a:lnTo>
                  <a:pt x="315722" y="341883"/>
                </a:lnTo>
                <a:lnTo>
                  <a:pt x="339788" y="341883"/>
                </a:lnTo>
                <a:lnTo>
                  <a:pt x="328549" y="331723"/>
                </a:lnTo>
                <a:lnTo>
                  <a:pt x="333755" y="326818"/>
                </a:lnTo>
                <a:lnTo>
                  <a:pt x="338677" y="321627"/>
                </a:lnTo>
                <a:lnTo>
                  <a:pt x="343265" y="316150"/>
                </a:lnTo>
                <a:lnTo>
                  <a:pt x="347472" y="310387"/>
                </a:lnTo>
                <a:lnTo>
                  <a:pt x="371612" y="310387"/>
                </a:lnTo>
                <a:lnTo>
                  <a:pt x="355600" y="295909"/>
                </a:lnTo>
                <a:lnTo>
                  <a:pt x="360586" y="284158"/>
                </a:lnTo>
                <a:lnTo>
                  <a:pt x="364251" y="271811"/>
                </a:lnTo>
                <a:lnTo>
                  <a:pt x="366512" y="258941"/>
                </a:lnTo>
                <a:lnTo>
                  <a:pt x="367283" y="245617"/>
                </a:lnTo>
                <a:lnTo>
                  <a:pt x="358237" y="200737"/>
                </a:lnTo>
                <a:lnTo>
                  <a:pt x="333581" y="164036"/>
                </a:lnTo>
                <a:lnTo>
                  <a:pt x="307612" y="146430"/>
                </a:lnTo>
                <a:close/>
              </a:path>
              <a:path w="436245" h="437514">
                <a:moveTo>
                  <a:pt x="435864" y="64769"/>
                </a:moveTo>
                <a:lnTo>
                  <a:pt x="419734" y="64769"/>
                </a:lnTo>
                <a:lnTo>
                  <a:pt x="419734" y="332104"/>
                </a:lnTo>
                <a:lnTo>
                  <a:pt x="435864" y="332104"/>
                </a:lnTo>
                <a:lnTo>
                  <a:pt x="435864" y="64769"/>
                </a:lnTo>
                <a:close/>
              </a:path>
              <a:path w="436245" h="437514">
                <a:moveTo>
                  <a:pt x="252349" y="164464"/>
                </a:moveTo>
                <a:lnTo>
                  <a:pt x="220922" y="170858"/>
                </a:lnTo>
                <a:lnTo>
                  <a:pt x="195246" y="188277"/>
                </a:lnTo>
                <a:lnTo>
                  <a:pt x="177928" y="214078"/>
                </a:lnTo>
                <a:lnTo>
                  <a:pt x="171576" y="245617"/>
                </a:lnTo>
                <a:lnTo>
                  <a:pt x="177928" y="277137"/>
                </a:lnTo>
                <a:lnTo>
                  <a:pt x="195246" y="302894"/>
                </a:lnTo>
                <a:lnTo>
                  <a:pt x="220922" y="320270"/>
                </a:lnTo>
                <a:lnTo>
                  <a:pt x="252349" y="326643"/>
                </a:lnTo>
                <a:lnTo>
                  <a:pt x="283775" y="320270"/>
                </a:lnTo>
                <a:lnTo>
                  <a:pt x="298191" y="310514"/>
                </a:lnTo>
                <a:lnTo>
                  <a:pt x="252349" y="310514"/>
                </a:lnTo>
                <a:lnTo>
                  <a:pt x="227193" y="305393"/>
                </a:lnTo>
                <a:lnTo>
                  <a:pt x="206644" y="291449"/>
                </a:lnTo>
                <a:lnTo>
                  <a:pt x="192787" y="270813"/>
                </a:lnTo>
                <a:lnTo>
                  <a:pt x="187705" y="245617"/>
                </a:lnTo>
                <a:lnTo>
                  <a:pt x="192787" y="220368"/>
                </a:lnTo>
                <a:lnTo>
                  <a:pt x="206644" y="199739"/>
                </a:lnTo>
                <a:lnTo>
                  <a:pt x="227193" y="185824"/>
                </a:lnTo>
                <a:lnTo>
                  <a:pt x="252349" y="180720"/>
                </a:lnTo>
                <a:lnTo>
                  <a:pt x="298312" y="180720"/>
                </a:lnTo>
                <a:lnTo>
                  <a:pt x="283775" y="170858"/>
                </a:lnTo>
                <a:lnTo>
                  <a:pt x="252349" y="164464"/>
                </a:lnTo>
                <a:close/>
              </a:path>
              <a:path w="436245" h="437514">
                <a:moveTo>
                  <a:pt x="298312" y="180720"/>
                </a:moveTo>
                <a:lnTo>
                  <a:pt x="252349" y="180720"/>
                </a:lnTo>
                <a:lnTo>
                  <a:pt x="277451" y="185824"/>
                </a:lnTo>
                <a:lnTo>
                  <a:pt x="298005" y="199739"/>
                </a:lnTo>
                <a:lnTo>
                  <a:pt x="311892" y="220368"/>
                </a:lnTo>
                <a:lnTo>
                  <a:pt x="316992" y="245617"/>
                </a:lnTo>
                <a:lnTo>
                  <a:pt x="311892" y="270813"/>
                </a:lnTo>
                <a:lnTo>
                  <a:pt x="298005" y="291449"/>
                </a:lnTo>
                <a:lnTo>
                  <a:pt x="277451" y="305393"/>
                </a:lnTo>
                <a:lnTo>
                  <a:pt x="252349" y="310514"/>
                </a:lnTo>
                <a:lnTo>
                  <a:pt x="298191" y="310514"/>
                </a:lnTo>
                <a:lnTo>
                  <a:pt x="309451" y="302894"/>
                </a:lnTo>
                <a:lnTo>
                  <a:pt x="326769" y="277137"/>
                </a:lnTo>
                <a:lnTo>
                  <a:pt x="333121" y="245617"/>
                </a:lnTo>
                <a:lnTo>
                  <a:pt x="326769" y="214078"/>
                </a:lnTo>
                <a:lnTo>
                  <a:pt x="309451" y="188277"/>
                </a:lnTo>
                <a:lnTo>
                  <a:pt x="298312" y="180720"/>
                </a:lnTo>
                <a:close/>
              </a:path>
              <a:path w="436245" h="437514">
                <a:moveTo>
                  <a:pt x="206248" y="72897"/>
                </a:moveTo>
                <a:lnTo>
                  <a:pt x="116585" y="72897"/>
                </a:lnTo>
                <a:lnTo>
                  <a:pt x="113029" y="76580"/>
                </a:lnTo>
                <a:lnTo>
                  <a:pt x="113029" y="186308"/>
                </a:lnTo>
                <a:lnTo>
                  <a:pt x="129158" y="186308"/>
                </a:lnTo>
                <a:lnTo>
                  <a:pt x="129158" y="89153"/>
                </a:lnTo>
                <a:lnTo>
                  <a:pt x="209803" y="89153"/>
                </a:lnTo>
                <a:lnTo>
                  <a:pt x="209803" y="76580"/>
                </a:lnTo>
                <a:lnTo>
                  <a:pt x="206248" y="72897"/>
                </a:lnTo>
                <a:close/>
              </a:path>
              <a:path w="436245" h="437514">
                <a:moveTo>
                  <a:pt x="432307" y="48640"/>
                </a:moveTo>
                <a:lnTo>
                  <a:pt x="342646" y="48640"/>
                </a:lnTo>
                <a:lnTo>
                  <a:pt x="338963" y="52196"/>
                </a:lnTo>
                <a:lnTo>
                  <a:pt x="338963" y="153923"/>
                </a:lnTo>
                <a:lnTo>
                  <a:pt x="355092" y="153923"/>
                </a:lnTo>
                <a:lnTo>
                  <a:pt x="355092" y="64769"/>
                </a:lnTo>
                <a:lnTo>
                  <a:pt x="435864" y="64769"/>
                </a:lnTo>
                <a:lnTo>
                  <a:pt x="435864" y="52196"/>
                </a:lnTo>
                <a:lnTo>
                  <a:pt x="432307" y="48640"/>
                </a:lnTo>
                <a:close/>
              </a:path>
              <a:path w="436245" h="437514">
                <a:moveTo>
                  <a:pt x="322833" y="16255"/>
                </a:moveTo>
                <a:lnTo>
                  <a:pt x="306704" y="16255"/>
                </a:lnTo>
                <a:lnTo>
                  <a:pt x="306704" y="121538"/>
                </a:lnTo>
                <a:lnTo>
                  <a:pt x="322833" y="121538"/>
                </a:lnTo>
                <a:lnTo>
                  <a:pt x="322833" y="16255"/>
                </a:lnTo>
                <a:close/>
              </a:path>
              <a:path w="436245" h="437514">
                <a:moveTo>
                  <a:pt x="209803" y="89153"/>
                </a:moveTo>
                <a:lnTo>
                  <a:pt x="193675" y="89153"/>
                </a:lnTo>
                <a:lnTo>
                  <a:pt x="193675" y="113410"/>
                </a:lnTo>
                <a:lnTo>
                  <a:pt x="209803" y="113410"/>
                </a:lnTo>
                <a:lnTo>
                  <a:pt x="209803" y="89153"/>
                </a:lnTo>
                <a:close/>
              </a:path>
              <a:path w="436245" h="437514">
                <a:moveTo>
                  <a:pt x="319277" y="0"/>
                </a:moveTo>
                <a:lnTo>
                  <a:pt x="229616" y="0"/>
                </a:lnTo>
                <a:lnTo>
                  <a:pt x="226059" y="3682"/>
                </a:lnTo>
                <a:lnTo>
                  <a:pt x="226059" y="105282"/>
                </a:lnTo>
                <a:lnTo>
                  <a:pt x="242189" y="105282"/>
                </a:lnTo>
                <a:lnTo>
                  <a:pt x="242189" y="16255"/>
                </a:lnTo>
                <a:lnTo>
                  <a:pt x="322833" y="16255"/>
                </a:lnTo>
                <a:lnTo>
                  <a:pt x="322833" y="3682"/>
                </a:lnTo>
                <a:lnTo>
                  <a:pt x="319277" y="0"/>
                </a:lnTo>
                <a:close/>
              </a:path>
              <a:path w="436245" h="437514">
                <a:moveTo>
                  <a:pt x="93218" y="129539"/>
                </a:moveTo>
                <a:lnTo>
                  <a:pt x="3555" y="129539"/>
                </a:lnTo>
                <a:lnTo>
                  <a:pt x="0" y="133222"/>
                </a:lnTo>
                <a:lnTo>
                  <a:pt x="0" y="433704"/>
                </a:lnTo>
                <a:lnTo>
                  <a:pt x="3555" y="437387"/>
                </a:lnTo>
                <a:lnTo>
                  <a:pt x="93218" y="437387"/>
                </a:lnTo>
                <a:lnTo>
                  <a:pt x="96900" y="433704"/>
                </a:lnTo>
                <a:lnTo>
                  <a:pt x="96900" y="421131"/>
                </a:lnTo>
                <a:lnTo>
                  <a:pt x="16128" y="421131"/>
                </a:lnTo>
                <a:lnTo>
                  <a:pt x="16128" y="145795"/>
                </a:lnTo>
                <a:lnTo>
                  <a:pt x="96900" y="145795"/>
                </a:lnTo>
                <a:lnTo>
                  <a:pt x="96900" y="133222"/>
                </a:lnTo>
                <a:lnTo>
                  <a:pt x="93218" y="129539"/>
                </a:lnTo>
                <a:close/>
              </a:path>
              <a:path w="436245" h="437514">
                <a:moveTo>
                  <a:pt x="96900" y="145795"/>
                </a:moveTo>
                <a:lnTo>
                  <a:pt x="80772" y="145795"/>
                </a:lnTo>
                <a:lnTo>
                  <a:pt x="80772" y="421131"/>
                </a:lnTo>
                <a:lnTo>
                  <a:pt x="96900" y="421131"/>
                </a:lnTo>
                <a:lnTo>
                  <a:pt x="96900" y="1457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 descr=""/>
          <p:cNvSpPr txBox="1"/>
          <p:nvPr/>
        </p:nvSpPr>
        <p:spPr>
          <a:xfrm>
            <a:off x="6613652" y="4449317"/>
            <a:ext cx="6324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7526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Log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13" name="object 113" descr=""/>
          <p:cNvGrpSpPr/>
          <p:nvPr/>
        </p:nvGrpSpPr>
        <p:grpSpPr>
          <a:xfrm>
            <a:off x="7237476" y="2735579"/>
            <a:ext cx="741045" cy="739140"/>
            <a:chOff x="7237476" y="2735579"/>
            <a:chExt cx="741045" cy="739140"/>
          </a:xfrm>
        </p:grpSpPr>
        <p:pic>
          <p:nvPicPr>
            <p:cNvPr id="114" name="object 114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237476" y="2735579"/>
              <a:ext cx="740664" cy="739140"/>
            </a:xfrm>
            <a:prstGeom prst="rect">
              <a:avLst/>
            </a:prstGeom>
          </p:spPr>
        </p:pic>
        <p:sp>
          <p:nvSpPr>
            <p:cNvPr id="115" name="object 115" descr=""/>
            <p:cNvSpPr/>
            <p:nvPr/>
          </p:nvSpPr>
          <p:spPr>
            <a:xfrm>
              <a:off x="7385272" y="2879343"/>
              <a:ext cx="445134" cy="452120"/>
            </a:xfrm>
            <a:custGeom>
              <a:avLst/>
              <a:gdLst/>
              <a:ahLst/>
              <a:cxnLst/>
              <a:rect l="l" t="t" r="r" b="b"/>
              <a:pathLst>
                <a:path w="445134" h="452120">
                  <a:moveTo>
                    <a:pt x="159613" y="137160"/>
                  </a:moveTo>
                  <a:lnTo>
                    <a:pt x="105187" y="137160"/>
                  </a:lnTo>
                  <a:lnTo>
                    <a:pt x="122174" y="138430"/>
                  </a:lnTo>
                  <a:lnTo>
                    <a:pt x="138683" y="143510"/>
                  </a:lnTo>
                  <a:lnTo>
                    <a:pt x="154193" y="152400"/>
                  </a:lnTo>
                  <a:lnTo>
                    <a:pt x="168179" y="163830"/>
                  </a:lnTo>
                  <a:lnTo>
                    <a:pt x="187682" y="193040"/>
                  </a:lnTo>
                  <a:lnTo>
                    <a:pt x="194182" y="226060"/>
                  </a:lnTo>
                  <a:lnTo>
                    <a:pt x="187682" y="260350"/>
                  </a:lnTo>
                  <a:lnTo>
                    <a:pt x="168179" y="289560"/>
                  </a:lnTo>
                  <a:lnTo>
                    <a:pt x="138707" y="308610"/>
                  </a:lnTo>
                  <a:lnTo>
                    <a:pt x="105187" y="314960"/>
                  </a:lnTo>
                  <a:lnTo>
                    <a:pt x="162718" y="314960"/>
                  </a:lnTo>
                  <a:lnTo>
                    <a:pt x="205644" y="374650"/>
                  </a:lnTo>
                  <a:lnTo>
                    <a:pt x="201324" y="381000"/>
                  </a:lnTo>
                  <a:lnTo>
                    <a:pt x="198135" y="387350"/>
                  </a:lnTo>
                  <a:lnTo>
                    <a:pt x="196161" y="396240"/>
                  </a:lnTo>
                  <a:lnTo>
                    <a:pt x="195484" y="403860"/>
                  </a:lnTo>
                  <a:lnTo>
                    <a:pt x="196443" y="412750"/>
                  </a:lnTo>
                  <a:lnTo>
                    <a:pt x="225758" y="449580"/>
                  </a:lnTo>
                  <a:lnTo>
                    <a:pt x="234876" y="452120"/>
                  </a:lnTo>
                  <a:lnTo>
                    <a:pt x="254138" y="452120"/>
                  </a:lnTo>
                  <a:lnTo>
                    <a:pt x="263271" y="449580"/>
                  </a:lnTo>
                  <a:lnTo>
                    <a:pt x="271688" y="444500"/>
                  </a:lnTo>
                  <a:lnTo>
                    <a:pt x="279177" y="438150"/>
                  </a:lnTo>
                  <a:lnTo>
                    <a:pt x="280203" y="436880"/>
                  </a:lnTo>
                  <a:lnTo>
                    <a:pt x="235743" y="436880"/>
                  </a:lnTo>
                  <a:lnTo>
                    <a:pt x="227615" y="433070"/>
                  </a:lnTo>
                  <a:lnTo>
                    <a:pt x="215169" y="420370"/>
                  </a:lnTo>
                  <a:lnTo>
                    <a:pt x="211740" y="412750"/>
                  </a:lnTo>
                  <a:lnTo>
                    <a:pt x="211740" y="394970"/>
                  </a:lnTo>
                  <a:lnTo>
                    <a:pt x="215169" y="387350"/>
                  </a:lnTo>
                  <a:lnTo>
                    <a:pt x="227615" y="374650"/>
                  </a:lnTo>
                  <a:lnTo>
                    <a:pt x="235743" y="370840"/>
                  </a:lnTo>
                  <a:lnTo>
                    <a:pt x="280408" y="370840"/>
                  </a:lnTo>
                  <a:lnTo>
                    <a:pt x="279177" y="369570"/>
                  </a:lnTo>
                  <a:lnTo>
                    <a:pt x="278796" y="368300"/>
                  </a:lnTo>
                  <a:lnTo>
                    <a:pt x="278161" y="368300"/>
                  </a:lnTo>
                  <a:lnTo>
                    <a:pt x="280824" y="363220"/>
                  </a:lnTo>
                  <a:lnTo>
                    <a:pt x="217582" y="363220"/>
                  </a:lnTo>
                  <a:lnTo>
                    <a:pt x="175418" y="304800"/>
                  </a:lnTo>
                  <a:lnTo>
                    <a:pt x="179609" y="300990"/>
                  </a:lnTo>
                  <a:lnTo>
                    <a:pt x="186993" y="292100"/>
                  </a:lnTo>
                  <a:lnTo>
                    <a:pt x="193341" y="283210"/>
                  </a:lnTo>
                  <a:lnTo>
                    <a:pt x="198665" y="274320"/>
                  </a:lnTo>
                  <a:lnTo>
                    <a:pt x="202977" y="265430"/>
                  </a:lnTo>
                  <a:lnTo>
                    <a:pt x="258857" y="265430"/>
                  </a:lnTo>
                  <a:lnTo>
                    <a:pt x="207676" y="248920"/>
                  </a:lnTo>
                  <a:lnTo>
                    <a:pt x="209653" y="237490"/>
                  </a:lnTo>
                  <a:lnTo>
                    <a:pt x="210248" y="226060"/>
                  </a:lnTo>
                  <a:lnTo>
                    <a:pt x="209462" y="213360"/>
                  </a:lnTo>
                  <a:lnTo>
                    <a:pt x="207295" y="201930"/>
                  </a:lnTo>
                  <a:lnTo>
                    <a:pt x="256254" y="186690"/>
                  </a:lnTo>
                  <a:lnTo>
                    <a:pt x="202342" y="186690"/>
                  </a:lnTo>
                  <a:lnTo>
                    <a:pt x="198058" y="176530"/>
                  </a:lnTo>
                  <a:lnTo>
                    <a:pt x="192833" y="167640"/>
                  </a:lnTo>
                  <a:lnTo>
                    <a:pt x="186680" y="160020"/>
                  </a:lnTo>
                  <a:lnTo>
                    <a:pt x="179609" y="152400"/>
                  </a:lnTo>
                  <a:lnTo>
                    <a:pt x="178212" y="149860"/>
                  </a:lnTo>
                  <a:lnTo>
                    <a:pt x="176688" y="149860"/>
                  </a:lnTo>
                  <a:lnTo>
                    <a:pt x="175291" y="148590"/>
                  </a:lnTo>
                  <a:lnTo>
                    <a:pt x="182624" y="138430"/>
                  </a:lnTo>
                  <a:lnTo>
                    <a:pt x="162591" y="138430"/>
                  </a:lnTo>
                  <a:lnTo>
                    <a:pt x="159613" y="137160"/>
                  </a:lnTo>
                  <a:close/>
                </a:path>
                <a:path w="445134" h="452120">
                  <a:moveTo>
                    <a:pt x="280408" y="370840"/>
                  </a:moveTo>
                  <a:lnTo>
                    <a:pt x="253269" y="370840"/>
                  </a:lnTo>
                  <a:lnTo>
                    <a:pt x="261524" y="374650"/>
                  </a:lnTo>
                  <a:lnTo>
                    <a:pt x="273970" y="387350"/>
                  </a:lnTo>
                  <a:lnTo>
                    <a:pt x="277399" y="394970"/>
                  </a:lnTo>
                  <a:lnTo>
                    <a:pt x="277399" y="412750"/>
                  </a:lnTo>
                  <a:lnTo>
                    <a:pt x="273970" y="420370"/>
                  </a:lnTo>
                  <a:lnTo>
                    <a:pt x="261524" y="433070"/>
                  </a:lnTo>
                  <a:lnTo>
                    <a:pt x="253269" y="436880"/>
                  </a:lnTo>
                  <a:lnTo>
                    <a:pt x="280203" y="436880"/>
                  </a:lnTo>
                  <a:lnTo>
                    <a:pt x="285331" y="430530"/>
                  </a:lnTo>
                  <a:lnTo>
                    <a:pt x="289829" y="422910"/>
                  </a:lnTo>
                  <a:lnTo>
                    <a:pt x="292590" y="412750"/>
                  </a:lnTo>
                  <a:lnTo>
                    <a:pt x="293528" y="403860"/>
                  </a:lnTo>
                  <a:lnTo>
                    <a:pt x="292590" y="393700"/>
                  </a:lnTo>
                  <a:lnTo>
                    <a:pt x="289829" y="384810"/>
                  </a:lnTo>
                  <a:lnTo>
                    <a:pt x="285331" y="375920"/>
                  </a:lnTo>
                  <a:lnTo>
                    <a:pt x="280408" y="370840"/>
                  </a:lnTo>
                  <a:close/>
                </a:path>
                <a:path w="445134" h="452120">
                  <a:moveTo>
                    <a:pt x="251618" y="354330"/>
                  </a:moveTo>
                  <a:lnTo>
                    <a:pt x="244506" y="354330"/>
                  </a:lnTo>
                  <a:lnTo>
                    <a:pt x="230377" y="356870"/>
                  </a:lnTo>
                  <a:lnTo>
                    <a:pt x="223754" y="359410"/>
                  </a:lnTo>
                  <a:lnTo>
                    <a:pt x="217582" y="363220"/>
                  </a:lnTo>
                  <a:lnTo>
                    <a:pt x="280824" y="363220"/>
                  </a:lnTo>
                  <a:lnTo>
                    <a:pt x="282820" y="359410"/>
                  </a:lnTo>
                  <a:lnTo>
                    <a:pt x="264572" y="359410"/>
                  </a:lnTo>
                  <a:lnTo>
                    <a:pt x="258349" y="356870"/>
                  </a:lnTo>
                  <a:lnTo>
                    <a:pt x="251618" y="354330"/>
                  </a:lnTo>
                  <a:close/>
                </a:path>
                <a:path w="445134" h="452120">
                  <a:moveTo>
                    <a:pt x="364721" y="299720"/>
                  </a:moveTo>
                  <a:lnTo>
                    <a:pt x="314102" y="299720"/>
                  </a:lnTo>
                  <a:lnTo>
                    <a:pt x="347122" y="309880"/>
                  </a:lnTo>
                  <a:lnTo>
                    <a:pt x="347122" y="311150"/>
                  </a:lnTo>
                  <a:lnTo>
                    <a:pt x="361473" y="346710"/>
                  </a:lnTo>
                  <a:lnTo>
                    <a:pt x="396017" y="360680"/>
                  </a:lnTo>
                  <a:lnTo>
                    <a:pt x="405399" y="359410"/>
                  </a:lnTo>
                  <a:lnTo>
                    <a:pt x="414496" y="356870"/>
                  </a:lnTo>
                  <a:lnTo>
                    <a:pt x="423021" y="353060"/>
                  </a:lnTo>
                  <a:lnTo>
                    <a:pt x="430688" y="346710"/>
                  </a:lnTo>
                  <a:lnTo>
                    <a:pt x="432348" y="344170"/>
                  </a:lnTo>
                  <a:lnTo>
                    <a:pt x="396033" y="344170"/>
                  </a:lnTo>
                  <a:lnTo>
                    <a:pt x="383700" y="341630"/>
                  </a:lnTo>
                  <a:lnTo>
                    <a:pt x="372903" y="335280"/>
                  </a:lnTo>
                  <a:lnTo>
                    <a:pt x="366680" y="328930"/>
                  </a:lnTo>
                  <a:lnTo>
                    <a:pt x="363251" y="320040"/>
                  </a:lnTo>
                  <a:lnTo>
                    <a:pt x="363251" y="303530"/>
                  </a:lnTo>
                  <a:lnTo>
                    <a:pt x="364721" y="299720"/>
                  </a:lnTo>
                  <a:close/>
                </a:path>
                <a:path w="445134" h="452120">
                  <a:moveTo>
                    <a:pt x="258857" y="265430"/>
                  </a:moveTo>
                  <a:lnTo>
                    <a:pt x="202977" y="265430"/>
                  </a:lnTo>
                  <a:lnTo>
                    <a:pt x="298481" y="294640"/>
                  </a:lnTo>
                  <a:lnTo>
                    <a:pt x="264572" y="359410"/>
                  </a:lnTo>
                  <a:lnTo>
                    <a:pt x="282820" y="359410"/>
                  </a:lnTo>
                  <a:lnTo>
                    <a:pt x="314102" y="299720"/>
                  </a:lnTo>
                  <a:lnTo>
                    <a:pt x="364721" y="299720"/>
                  </a:lnTo>
                  <a:lnTo>
                    <a:pt x="366680" y="294640"/>
                  </a:lnTo>
                  <a:lnTo>
                    <a:pt x="350297" y="294640"/>
                  </a:lnTo>
                  <a:lnTo>
                    <a:pt x="321849" y="285750"/>
                  </a:lnTo>
                  <a:lnTo>
                    <a:pt x="324564" y="280670"/>
                  </a:lnTo>
                  <a:lnTo>
                    <a:pt x="306101" y="280670"/>
                  </a:lnTo>
                  <a:lnTo>
                    <a:pt x="258857" y="265430"/>
                  </a:lnTo>
                  <a:close/>
                </a:path>
                <a:path w="445134" h="452120">
                  <a:moveTo>
                    <a:pt x="432348" y="279400"/>
                  </a:moveTo>
                  <a:lnTo>
                    <a:pt x="404526" y="279400"/>
                  </a:lnTo>
                  <a:lnTo>
                    <a:pt x="412908" y="281940"/>
                  </a:lnTo>
                  <a:lnTo>
                    <a:pt x="419258" y="288290"/>
                  </a:lnTo>
                  <a:lnTo>
                    <a:pt x="426473" y="299720"/>
                  </a:lnTo>
                  <a:lnTo>
                    <a:pt x="428878" y="312420"/>
                  </a:lnTo>
                  <a:lnTo>
                    <a:pt x="426473" y="323850"/>
                  </a:lnTo>
                  <a:lnTo>
                    <a:pt x="419258" y="335280"/>
                  </a:lnTo>
                  <a:lnTo>
                    <a:pt x="408390" y="341630"/>
                  </a:lnTo>
                  <a:lnTo>
                    <a:pt x="396033" y="344170"/>
                  </a:lnTo>
                  <a:lnTo>
                    <a:pt x="432348" y="344170"/>
                  </a:lnTo>
                  <a:lnTo>
                    <a:pt x="441475" y="330200"/>
                  </a:lnTo>
                  <a:lnTo>
                    <a:pt x="445071" y="311150"/>
                  </a:lnTo>
                  <a:lnTo>
                    <a:pt x="441475" y="293370"/>
                  </a:lnTo>
                  <a:lnTo>
                    <a:pt x="432348" y="279400"/>
                  </a:lnTo>
                  <a:close/>
                </a:path>
                <a:path w="445134" h="452120">
                  <a:moveTo>
                    <a:pt x="94821" y="121920"/>
                  </a:moveTo>
                  <a:lnTo>
                    <a:pt x="60739" y="130810"/>
                  </a:lnTo>
                  <a:lnTo>
                    <a:pt x="30765" y="152400"/>
                  </a:lnTo>
                  <a:lnTo>
                    <a:pt x="7691" y="186690"/>
                  </a:lnTo>
                  <a:lnTo>
                    <a:pt x="0" y="226060"/>
                  </a:lnTo>
                  <a:lnTo>
                    <a:pt x="7691" y="265430"/>
                  </a:lnTo>
                  <a:lnTo>
                    <a:pt x="30765" y="300990"/>
                  </a:lnTo>
                  <a:lnTo>
                    <a:pt x="65595" y="323850"/>
                  </a:lnTo>
                  <a:lnTo>
                    <a:pt x="105187" y="331470"/>
                  </a:lnTo>
                  <a:lnTo>
                    <a:pt x="120195" y="330200"/>
                  </a:lnTo>
                  <a:lnTo>
                    <a:pt x="134953" y="327660"/>
                  </a:lnTo>
                  <a:lnTo>
                    <a:pt x="149211" y="321310"/>
                  </a:lnTo>
                  <a:lnTo>
                    <a:pt x="162718" y="314960"/>
                  </a:lnTo>
                  <a:lnTo>
                    <a:pt x="105187" y="314960"/>
                  </a:lnTo>
                  <a:lnTo>
                    <a:pt x="71667" y="308610"/>
                  </a:lnTo>
                  <a:lnTo>
                    <a:pt x="42195" y="289560"/>
                  </a:lnTo>
                  <a:lnTo>
                    <a:pt x="22693" y="260350"/>
                  </a:lnTo>
                  <a:lnTo>
                    <a:pt x="16192" y="226060"/>
                  </a:lnTo>
                  <a:lnTo>
                    <a:pt x="22693" y="193040"/>
                  </a:lnTo>
                  <a:lnTo>
                    <a:pt x="56163" y="152400"/>
                  </a:lnTo>
                  <a:lnTo>
                    <a:pt x="105187" y="137160"/>
                  </a:lnTo>
                  <a:lnTo>
                    <a:pt x="159613" y="137160"/>
                  </a:lnTo>
                  <a:lnTo>
                    <a:pt x="129831" y="124460"/>
                  </a:lnTo>
                  <a:lnTo>
                    <a:pt x="94821" y="121920"/>
                  </a:lnTo>
                  <a:close/>
                </a:path>
                <a:path w="445134" h="452120">
                  <a:moveTo>
                    <a:pt x="362156" y="245110"/>
                  </a:moveTo>
                  <a:lnTo>
                    <a:pt x="343566" y="245110"/>
                  </a:lnTo>
                  <a:lnTo>
                    <a:pt x="360965" y="278130"/>
                  </a:lnTo>
                  <a:lnTo>
                    <a:pt x="356266" y="281940"/>
                  </a:lnTo>
                  <a:lnTo>
                    <a:pt x="352583" y="288290"/>
                  </a:lnTo>
                  <a:lnTo>
                    <a:pt x="350297" y="294640"/>
                  </a:lnTo>
                  <a:lnTo>
                    <a:pt x="366680" y="294640"/>
                  </a:lnTo>
                  <a:lnTo>
                    <a:pt x="379253" y="281940"/>
                  </a:lnTo>
                  <a:lnTo>
                    <a:pt x="387635" y="279400"/>
                  </a:lnTo>
                  <a:lnTo>
                    <a:pt x="432348" y="279400"/>
                  </a:lnTo>
                  <a:lnTo>
                    <a:pt x="430688" y="276860"/>
                  </a:lnTo>
                  <a:lnTo>
                    <a:pt x="418020" y="267970"/>
                  </a:lnTo>
                  <a:lnTo>
                    <a:pt x="374300" y="267970"/>
                  </a:lnTo>
                  <a:lnTo>
                    <a:pt x="362156" y="245110"/>
                  </a:lnTo>
                  <a:close/>
                </a:path>
                <a:path w="445134" h="452120">
                  <a:moveTo>
                    <a:pt x="323508" y="171450"/>
                  </a:moveTo>
                  <a:lnTo>
                    <a:pt x="305212" y="171450"/>
                  </a:lnTo>
                  <a:lnTo>
                    <a:pt x="334422" y="227330"/>
                  </a:lnTo>
                  <a:lnTo>
                    <a:pt x="306101" y="280670"/>
                  </a:lnTo>
                  <a:lnTo>
                    <a:pt x="324564" y="280670"/>
                  </a:lnTo>
                  <a:lnTo>
                    <a:pt x="343566" y="245110"/>
                  </a:lnTo>
                  <a:lnTo>
                    <a:pt x="362156" y="245110"/>
                  </a:lnTo>
                  <a:lnTo>
                    <a:pt x="352710" y="227330"/>
                  </a:lnTo>
                  <a:lnTo>
                    <a:pt x="362102" y="209550"/>
                  </a:lnTo>
                  <a:lnTo>
                    <a:pt x="343566" y="209550"/>
                  </a:lnTo>
                  <a:lnTo>
                    <a:pt x="323508" y="171450"/>
                  </a:lnTo>
                  <a:close/>
                </a:path>
                <a:path w="445134" h="452120">
                  <a:moveTo>
                    <a:pt x="113315" y="234950"/>
                  </a:moveTo>
                  <a:lnTo>
                    <a:pt x="97059" y="234950"/>
                  </a:lnTo>
                  <a:lnTo>
                    <a:pt x="97059" y="274320"/>
                  </a:lnTo>
                  <a:lnTo>
                    <a:pt x="113315" y="274320"/>
                  </a:lnTo>
                  <a:lnTo>
                    <a:pt x="113315" y="234950"/>
                  </a:lnTo>
                  <a:close/>
                </a:path>
                <a:path w="445134" h="452120">
                  <a:moveTo>
                    <a:pt x="403637" y="262890"/>
                  </a:moveTo>
                  <a:lnTo>
                    <a:pt x="388683" y="262890"/>
                  </a:lnTo>
                  <a:lnTo>
                    <a:pt x="374300" y="267970"/>
                  </a:lnTo>
                  <a:lnTo>
                    <a:pt x="418020" y="267970"/>
                  </a:lnTo>
                  <a:lnTo>
                    <a:pt x="403637" y="262890"/>
                  </a:lnTo>
                  <a:close/>
                </a:path>
                <a:path w="445134" h="452120">
                  <a:moveTo>
                    <a:pt x="153701" y="218440"/>
                  </a:moveTo>
                  <a:lnTo>
                    <a:pt x="56673" y="218440"/>
                  </a:lnTo>
                  <a:lnTo>
                    <a:pt x="56673" y="234950"/>
                  </a:lnTo>
                  <a:lnTo>
                    <a:pt x="153701" y="234950"/>
                  </a:lnTo>
                  <a:lnTo>
                    <a:pt x="153701" y="218440"/>
                  </a:lnTo>
                  <a:close/>
                </a:path>
                <a:path w="445134" h="452120">
                  <a:moveTo>
                    <a:pt x="113315" y="177800"/>
                  </a:moveTo>
                  <a:lnTo>
                    <a:pt x="97059" y="177800"/>
                  </a:lnTo>
                  <a:lnTo>
                    <a:pt x="97059" y="218440"/>
                  </a:lnTo>
                  <a:lnTo>
                    <a:pt x="113315" y="218440"/>
                  </a:lnTo>
                  <a:lnTo>
                    <a:pt x="113315" y="177800"/>
                  </a:lnTo>
                  <a:close/>
                </a:path>
                <a:path w="445134" h="452120">
                  <a:moveTo>
                    <a:pt x="374703" y="156210"/>
                  </a:moveTo>
                  <a:lnTo>
                    <a:pt x="353599" y="156210"/>
                  </a:lnTo>
                  <a:lnTo>
                    <a:pt x="355758" y="160020"/>
                  </a:lnTo>
                  <a:lnTo>
                    <a:pt x="358298" y="163830"/>
                  </a:lnTo>
                  <a:lnTo>
                    <a:pt x="361473" y="166370"/>
                  </a:lnTo>
                  <a:lnTo>
                    <a:pt x="362489" y="167640"/>
                  </a:lnTo>
                  <a:lnTo>
                    <a:pt x="363759" y="168910"/>
                  </a:lnTo>
                  <a:lnTo>
                    <a:pt x="364902" y="168910"/>
                  </a:lnTo>
                  <a:lnTo>
                    <a:pt x="343566" y="209550"/>
                  </a:lnTo>
                  <a:lnTo>
                    <a:pt x="362102" y="209550"/>
                  </a:lnTo>
                  <a:lnTo>
                    <a:pt x="378872" y="177800"/>
                  </a:lnTo>
                  <a:lnTo>
                    <a:pt x="414496" y="177800"/>
                  </a:lnTo>
                  <a:lnTo>
                    <a:pt x="423021" y="172720"/>
                  </a:lnTo>
                  <a:lnTo>
                    <a:pt x="430688" y="166370"/>
                  </a:lnTo>
                  <a:lnTo>
                    <a:pt x="431518" y="165100"/>
                  </a:lnTo>
                  <a:lnTo>
                    <a:pt x="396033" y="165100"/>
                  </a:lnTo>
                  <a:lnTo>
                    <a:pt x="383700" y="162560"/>
                  </a:lnTo>
                  <a:lnTo>
                    <a:pt x="374703" y="156210"/>
                  </a:lnTo>
                  <a:close/>
                </a:path>
                <a:path w="445134" h="452120">
                  <a:moveTo>
                    <a:pt x="282681" y="93980"/>
                  </a:moveTo>
                  <a:lnTo>
                    <a:pt x="264445" y="93980"/>
                  </a:lnTo>
                  <a:lnTo>
                    <a:pt x="297465" y="156210"/>
                  </a:lnTo>
                  <a:lnTo>
                    <a:pt x="202342" y="186690"/>
                  </a:lnTo>
                  <a:lnTo>
                    <a:pt x="256254" y="186690"/>
                  </a:lnTo>
                  <a:lnTo>
                    <a:pt x="305212" y="171450"/>
                  </a:lnTo>
                  <a:lnTo>
                    <a:pt x="323508" y="171450"/>
                  </a:lnTo>
                  <a:lnTo>
                    <a:pt x="320833" y="166370"/>
                  </a:lnTo>
                  <a:lnTo>
                    <a:pt x="353599" y="156210"/>
                  </a:lnTo>
                  <a:lnTo>
                    <a:pt x="374703" y="156210"/>
                  </a:lnTo>
                  <a:lnTo>
                    <a:pt x="372903" y="154940"/>
                  </a:lnTo>
                  <a:lnTo>
                    <a:pt x="370414" y="152400"/>
                  </a:lnTo>
                  <a:lnTo>
                    <a:pt x="313213" y="152400"/>
                  </a:lnTo>
                  <a:lnTo>
                    <a:pt x="282681" y="93980"/>
                  </a:lnTo>
                  <a:close/>
                </a:path>
                <a:path w="445134" h="452120">
                  <a:moveTo>
                    <a:pt x="414496" y="177800"/>
                  </a:moveTo>
                  <a:lnTo>
                    <a:pt x="378872" y="177800"/>
                  </a:lnTo>
                  <a:lnTo>
                    <a:pt x="384333" y="180340"/>
                  </a:lnTo>
                  <a:lnTo>
                    <a:pt x="390175" y="181610"/>
                  </a:lnTo>
                  <a:lnTo>
                    <a:pt x="396017" y="181610"/>
                  </a:lnTo>
                  <a:lnTo>
                    <a:pt x="405399" y="180340"/>
                  </a:lnTo>
                  <a:lnTo>
                    <a:pt x="414496" y="177800"/>
                  </a:lnTo>
                  <a:close/>
                </a:path>
                <a:path w="445134" h="452120">
                  <a:moveTo>
                    <a:pt x="431587" y="99060"/>
                  </a:moveTo>
                  <a:lnTo>
                    <a:pt x="404526" y="99060"/>
                  </a:lnTo>
                  <a:lnTo>
                    <a:pt x="412908" y="102870"/>
                  </a:lnTo>
                  <a:lnTo>
                    <a:pt x="419258" y="109220"/>
                  </a:lnTo>
                  <a:lnTo>
                    <a:pt x="426473" y="119380"/>
                  </a:lnTo>
                  <a:lnTo>
                    <a:pt x="428878" y="132080"/>
                  </a:lnTo>
                  <a:lnTo>
                    <a:pt x="426473" y="144780"/>
                  </a:lnTo>
                  <a:lnTo>
                    <a:pt x="419258" y="154940"/>
                  </a:lnTo>
                  <a:lnTo>
                    <a:pt x="408390" y="162560"/>
                  </a:lnTo>
                  <a:lnTo>
                    <a:pt x="396033" y="165100"/>
                  </a:lnTo>
                  <a:lnTo>
                    <a:pt x="431518" y="165100"/>
                  </a:lnTo>
                  <a:lnTo>
                    <a:pt x="441475" y="149860"/>
                  </a:lnTo>
                  <a:lnTo>
                    <a:pt x="445071" y="132080"/>
                  </a:lnTo>
                  <a:lnTo>
                    <a:pt x="441475" y="113030"/>
                  </a:lnTo>
                  <a:lnTo>
                    <a:pt x="431587" y="99060"/>
                  </a:lnTo>
                  <a:close/>
                </a:path>
                <a:path w="445134" h="452120">
                  <a:moveTo>
                    <a:pt x="396081" y="82550"/>
                  </a:moveTo>
                  <a:lnTo>
                    <a:pt x="355300" y="105410"/>
                  </a:lnTo>
                  <a:lnTo>
                    <a:pt x="346995" y="134620"/>
                  </a:lnTo>
                  <a:lnTo>
                    <a:pt x="347376" y="138430"/>
                  </a:lnTo>
                  <a:lnTo>
                    <a:pt x="347884" y="140970"/>
                  </a:lnTo>
                  <a:lnTo>
                    <a:pt x="313213" y="152400"/>
                  </a:lnTo>
                  <a:lnTo>
                    <a:pt x="370414" y="152400"/>
                  </a:lnTo>
                  <a:lnTo>
                    <a:pt x="366680" y="148590"/>
                  </a:lnTo>
                  <a:lnTo>
                    <a:pt x="363251" y="140970"/>
                  </a:lnTo>
                  <a:lnTo>
                    <a:pt x="363251" y="123190"/>
                  </a:lnTo>
                  <a:lnTo>
                    <a:pt x="366680" y="115570"/>
                  </a:lnTo>
                  <a:lnTo>
                    <a:pt x="372903" y="109220"/>
                  </a:lnTo>
                  <a:lnTo>
                    <a:pt x="379253" y="102870"/>
                  </a:lnTo>
                  <a:lnTo>
                    <a:pt x="387635" y="99060"/>
                  </a:lnTo>
                  <a:lnTo>
                    <a:pt x="431587" y="99060"/>
                  </a:lnTo>
                  <a:lnTo>
                    <a:pt x="430688" y="97790"/>
                  </a:lnTo>
                  <a:lnTo>
                    <a:pt x="414516" y="86360"/>
                  </a:lnTo>
                  <a:lnTo>
                    <a:pt x="396081" y="82550"/>
                  </a:lnTo>
                  <a:close/>
                </a:path>
                <a:path w="445134" h="452120">
                  <a:moveTo>
                    <a:pt x="244506" y="0"/>
                  </a:moveTo>
                  <a:lnTo>
                    <a:pt x="203789" y="21590"/>
                  </a:lnTo>
                  <a:lnTo>
                    <a:pt x="195484" y="49530"/>
                  </a:lnTo>
                  <a:lnTo>
                    <a:pt x="196141" y="57150"/>
                  </a:lnTo>
                  <a:lnTo>
                    <a:pt x="198072" y="64770"/>
                  </a:lnTo>
                  <a:lnTo>
                    <a:pt x="201217" y="72390"/>
                  </a:lnTo>
                  <a:lnTo>
                    <a:pt x="205517" y="78740"/>
                  </a:lnTo>
                  <a:lnTo>
                    <a:pt x="162591" y="138430"/>
                  </a:lnTo>
                  <a:lnTo>
                    <a:pt x="182624" y="138430"/>
                  </a:lnTo>
                  <a:lnTo>
                    <a:pt x="217455" y="90170"/>
                  </a:lnTo>
                  <a:lnTo>
                    <a:pt x="280689" y="90170"/>
                  </a:lnTo>
                  <a:lnTo>
                    <a:pt x="278034" y="85090"/>
                  </a:lnTo>
                  <a:lnTo>
                    <a:pt x="279177" y="83820"/>
                  </a:lnTo>
                  <a:lnTo>
                    <a:pt x="280203" y="82550"/>
                  </a:lnTo>
                  <a:lnTo>
                    <a:pt x="235743" y="82550"/>
                  </a:lnTo>
                  <a:lnTo>
                    <a:pt x="227615" y="78740"/>
                  </a:lnTo>
                  <a:lnTo>
                    <a:pt x="215169" y="66040"/>
                  </a:lnTo>
                  <a:lnTo>
                    <a:pt x="211740" y="58420"/>
                  </a:lnTo>
                  <a:lnTo>
                    <a:pt x="211740" y="40640"/>
                  </a:lnTo>
                  <a:lnTo>
                    <a:pt x="215169" y="31750"/>
                  </a:lnTo>
                  <a:lnTo>
                    <a:pt x="227615" y="20320"/>
                  </a:lnTo>
                  <a:lnTo>
                    <a:pt x="235743" y="16510"/>
                  </a:lnTo>
                  <a:lnTo>
                    <a:pt x="281228" y="16510"/>
                  </a:lnTo>
                  <a:lnTo>
                    <a:pt x="279177" y="13970"/>
                  </a:lnTo>
                  <a:lnTo>
                    <a:pt x="271688" y="8890"/>
                  </a:lnTo>
                  <a:lnTo>
                    <a:pt x="263270" y="3810"/>
                  </a:lnTo>
                  <a:lnTo>
                    <a:pt x="254138" y="1270"/>
                  </a:lnTo>
                  <a:lnTo>
                    <a:pt x="244506" y="0"/>
                  </a:lnTo>
                  <a:close/>
                </a:path>
                <a:path w="445134" h="452120">
                  <a:moveTo>
                    <a:pt x="280689" y="90170"/>
                  </a:moveTo>
                  <a:lnTo>
                    <a:pt x="217455" y="90170"/>
                  </a:lnTo>
                  <a:lnTo>
                    <a:pt x="223629" y="93980"/>
                  </a:lnTo>
                  <a:lnTo>
                    <a:pt x="230266" y="96520"/>
                  </a:lnTo>
                  <a:lnTo>
                    <a:pt x="237261" y="97790"/>
                  </a:lnTo>
                  <a:lnTo>
                    <a:pt x="251491" y="97790"/>
                  </a:lnTo>
                  <a:lnTo>
                    <a:pt x="258222" y="96520"/>
                  </a:lnTo>
                  <a:lnTo>
                    <a:pt x="264445" y="93980"/>
                  </a:lnTo>
                  <a:lnTo>
                    <a:pt x="282681" y="93980"/>
                  </a:lnTo>
                  <a:lnTo>
                    <a:pt x="280689" y="90170"/>
                  </a:lnTo>
                  <a:close/>
                </a:path>
                <a:path w="445134" h="452120">
                  <a:moveTo>
                    <a:pt x="281228" y="16510"/>
                  </a:moveTo>
                  <a:lnTo>
                    <a:pt x="253269" y="16510"/>
                  </a:lnTo>
                  <a:lnTo>
                    <a:pt x="261524" y="20320"/>
                  </a:lnTo>
                  <a:lnTo>
                    <a:pt x="273970" y="31750"/>
                  </a:lnTo>
                  <a:lnTo>
                    <a:pt x="277399" y="40640"/>
                  </a:lnTo>
                  <a:lnTo>
                    <a:pt x="277399" y="58420"/>
                  </a:lnTo>
                  <a:lnTo>
                    <a:pt x="273970" y="66040"/>
                  </a:lnTo>
                  <a:lnTo>
                    <a:pt x="261524" y="78740"/>
                  </a:lnTo>
                  <a:lnTo>
                    <a:pt x="253269" y="82550"/>
                  </a:lnTo>
                  <a:lnTo>
                    <a:pt x="280203" y="82550"/>
                  </a:lnTo>
                  <a:lnTo>
                    <a:pt x="285331" y="76200"/>
                  </a:lnTo>
                  <a:lnTo>
                    <a:pt x="289829" y="67310"/>
                  </a:lnTo>
                  <a:lnTo>
                    <a:pt x="292590" y="58420"/>
                  </a:lnTo>
                  <a:lnTo>
                    <a:pt x="293528" y="49530"/>
                  </a:lnTo>
                  <a:lnTo>
                    <a:pt x="292590" y="39370"/>
                  </a:lnTo>
                  <a:lnTo>
                    <a:pt x="289829" y="30480"/>
                  </a:lnTo>
                  <a:lnTo>
                    <a:pt x="285331" y="21590"/>
                  </a:lnTo>
                  <a:lnTo>
                    <a:pt x="281228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6" name="object 116" descr=""/>
          <p:cNvSpPr txBox="1"/>
          <p:nvPr/>
        </p:nvSpPr>
        <p:spPr>
          <a:xfrm>
            <a:off x="6542278" y="2527808"/>
            <a:ext cx="7600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191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Big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processing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7" name="object 117" descr=""/>
          <p:cNvSpPr/>
          <p:nvPr/>
        </p:nvSpPr>
        <p:spPr>
          <a:xfrm>
            <a:off x="8607552" y="2173223"/>
            <a:ext cx="469900" cy="437515"/>
          </a:xfrm>
          <a:custGeom>
            <a:avLst/>
            <a:gdLst/>
            <a:ahLst/>
            <a:cxnLst/>
            <a:rect l="l" t="t" r="r" b="b"/>
            <a:pathLst>
              <a:path w="469900" h="437514">
                <a:moveTo>
                  <a:pt x="335533" y="158623"/>
                </a:moveTo>
                <a:lnTo>
                  <a:pt x="326517" y="158623"/>
                </a:lnTo>
                <a:lnTo>
                  <a:pt x="322961" y="162305"/>
                </a:lnTo>
                <a:lnTo>
                  <a:pt x="322961" y="166750"/>
                </a:lnTo>
                <a:lnTo>
                  <a:pt x="311890" y="210250"/>
                </a:lnTo>
                <a:lnTo>
                  <a:pt x="283257" y="249856"/>
                </a:lnTo>
                <a:lnTo>
                  <a:pt x="243933" y="278675"/>
                </a:lnTo>
                <a:lnTo>
                  <a:pt x="200787" y="289813"/>
                </a:lnTo>
                <a:lnTo>
                  <a:pt x="196215" y="289813"/>
                </a:lnTo>
                <a:lnTo>
                  <a:pt x="192658" y="293497"/>
                </a:lnTo>
                <a:lnTo>
                  <a:pt x="192658" y="302513"/>
                </a:lnTo>
                <a:lnTo>
                  <a:pt x="196215" y="306197"/>
                </a:lnTo>
                <a:lnTo>
                  <a:pt x="200787" y="306197"/>
                </a:lnTo>
                <a:lnTo>
                  <a:pt x="243933" y="317335"/>
                </a:lnTo>
                <a:lnTo>
                  <a:pt x="283257" y="346154"/>
                </a:lnTo>
                <a:lnTo>
                  <a:pt x="311890" y="385760"/>
                </a:lnTo>
                <a:lnTo>
                  <a:pt x="322961" y="429260"/>
                </a:lnTo>
                <a:lnTo>
                  <a:pt x="322961" y="433704"/>
                </a:lnTo>
                <a:lnTo>
                  <a:pt x="326517" y="437388"/>
                </a:lnTo>
                <a:lnTo>
                  <a:pt x="335533" y="437388"/>
                </a:lnTo>
                <a:lnTo>
                  <a:pt x="339090" y="433704"/>
                </a:lnTo>
                <a:lnTo>
                  <a:pt x="339090" y="429260"/>
                </a:lnTo>
                <a:lnTo>
                  <a:pt x="349336" y="389000"/>
                </a:lnTo>
                <a:lnTo>
                  <a:pt x="330962" y="389000"/>
                </a:lnTo>
                <a:lnTo>
                  <a:pt x="315815" y="360362"/>
                </a:lnTo>
                <a:lnTo>
                  <a:pt x="294655" y="334581"/>
                </a:lnTo>
                <a:lnTo>
                  <a:pt x="269043" y="313277"/>
                </a:lnTo>
                <a:lnTo>
                  <a:pt x="240538" y="298068"/>
                </a:lnTo>
                <a:lnTo>
                  <a:pt x="269043" y="282787"/>
                </a:lnTo>
                <a:lnTo>
                  <a:pt x="294655" y="261445"/>
                </a:lnTo>
                <a:lnTo>
                  <a:pt x="315815" y="235650"/>
                </a:lnTo>
                <a:lnTo>
                  <a:pt x="330962" y="207010"/>
                </a:lnTo>
                <a:lnTo>
                  <a:pt x="349336" y="207010"/>
                </a:lnTo>
                <a:lnTo>
                  <a:pt x="339090" y="166750"/>
                </a:lnTo>
                <a:lnTo>
                  <a:pt x="339090" y="162305"/>
                </a:lnTo>
                <a:lnTo>
                  <a:pt x="335533" y="158623"/>
                </a:lnTo>
                <a:close/>
              </a:path>
              <a:path w="469900" h="437514">
                <a:moveTo>
                  <a:pt x="129794" y="49022"/>
                </a:moveTo>
                <a:lnTo>
                  <a:pt x="84857" y="52198"/>
                </a:lnTo>
                <a:lnTo>
                  <a:pt x="44434" y="61579"/>
                </a:lnTo>
                <a:lnTo>
                  <a:pt x="14368" y="76936"/>
                </a:lnTo>
                <a:lnTo>
                  <a:pt x="507" y="98043"/>
                </a:lnTo>
                <a:lnTo>
                  <a:pt x="0" y="98043"/>
                </a:lnTo>
                <a:lnTo>
                  <a:pt x="0" y="372110"/>
                </a:lnTo>
                <a:lnTo>
                  <a:pt x="11439" y="396331"/>
                </a:lnTo>
                <a:lnTo>
                  <a:pt x="41322" y="413956"/>
                </a:lnTo>
                <a:lnTo>
                  <a:pt x="82992" y="424723"/>
                </a:lnTo>
                <a:lnTo>
                  <a:pt x="129794" y="428371"/>
                </a:lnTo>
                <a:lnTo>
                  <a:pt x="176668" y="424723"/>
                </a:lnTo>
                <a:lnTo>
                  <a:pt x="218376" y="413956"/>
                </a:lnTo>
                <a:lnTo>
                  <a:pt x="221715" y="411988"/>
                </a:lnTo>
                <a:lnTo>
                  <a:pt x="129794" y="411988"/>
                </a:lnTo>
                <a:lnTo>
                  <a:pt x="84621" y="408400"/>
                </a:lnTo>
                <a:lnTo>
                  <a:pt x="48641" y="399097"/>
                </a:lnTo>
                <a:lnTo>
                  <a:pt x="24852" y="386270"/>
                </a:lnTo>
                <a:lnTo>
                  <a:pt x="16255" y="372110"/>
                </a:lnTo>
                <a:lnTo>
                  <a:pt x="16255" y="319913"/>
                </a:lnTo>
                <a:lnTo>
                  <a:pt x="53699" y="319913"/>
                </a:lnTo>
                <a:lnTo>
                  <a:pt x="49244" y="318801"/>
                </a:lnTo>
                <a:lnTo>
                  <a:pt x="25011" y="306181"/>
                </a:lnTo>
                <a:lnTo>
                  <a:pt x="16255" y="292226"/>
                </a:lnTo>
                <a:lnTo>
                  <a:pt x="16255" y="226567"/>
                </a:lnTo>
                <a:lnTo>
                  <a:pt x="53569" y="226567"/>
                </a:lnTo>
                <a:lnTo>
                  <a:pt x="49133" y="225456"/>
                </a:lnTo>
                <a:lnTo>
                  <a:pt x="24985" y="212836"/>
                </a:lnTo>
                <a:lnTo>
                  <a:pt x="16255" y="198881"/>
                </a:lnTo>
                <a:lnTo>
                  <a:pt x="16255" y="128777"/>
                </a:lnTo>
                <a:lnTo>
                  <a:pt x="56471" y="128777"/>
                </a:lnTo>
                <a:lnTo>
                  <a:pt x="46640" y="126285"/>
                </a:lnTo>
                <a:lnTo>
                  <a:pt x="24102" y="114345"/>
                </a:lnTo>
                <a:lnTo>
                  <a:pt x="16255" y="102108"/>
                </a:lnTo>
                <a:lnTo>
                  <a:pt x="24102" y="89890"/>
                </a:lnTo>
                <a:lnTo>
                  <a:pt x="46640" y="77993"/>
                </a:lnTo>
                <a:lnTo>
                  <a:pt x="82371" y="68978"/>
                </a:lnTo>
                <a:lnTo>
                  <a:pt x="129794" y="65404"/>
                </a:lnTo>
                <a:lnTo>
                  <a:pt x="223312" y="65404"/>
                </a:lnTo>
                <a:lnTo>
                  <a:pt x="218376" y="62658"/>
                </a:lnTo>
                <a:lnTo>
                  <a:pt x="176668" y="52476"/>
                </a:lnTo>
                <a:lnTo>
                  <a:pt x="129794" y="49022"/>
                </a:lnTo>
                <a:close/>
              </a:path>
              <a:path w="469900" h="437514">
                <a:moveTo>
                  <a:pt x="259715" y="343280"/>
                </a:moveTo>
                <a:lnTo>
                  <a:pt x="243458" y="343280"/>
                </a:lnTo>
                <a:lnTo>
                  <a:pt x="243458" y="372110"/>
                </a:lnTo>
                <a:lnTo>
                  <a:pt x="234842" y="386270"/>
                </a:lnTo>
                <a:lnTo>
                  <a:pt x="211010" y="399097"/>
                </a:lnTo>
                <a:lnTo>
                  <a:pt x="174986" y="408400"/>
                </a:lnTo>
                <a:lnTo>
                  <a:pt x="129794" y="411988"/>
                </a:lnTo>
                <a:lnTo>
                  <a:pt x="221715" y="411988"/>
                </a:lnTo>
                <a:lnTo>
                  <a:pt x="248273" y="396331"/>
                </a:lnTo>
                <a:lnTo>
                  <a:pt x="259715" y="372110"/>
                </a:lnTo>
                <a:lnTo>
                  <a:pt x="259715" y="343280"/>
                </a:lnTo>
                <a:close/>
              </a:path>
              <a:path w="469900" h="437514">
                <a:moveTo>
                  <a:pt x="349336" y="207010"/>
                </a:moveTo>
                <a:lnTo>
                  <a:pt x="330962" y="207010"/>
                </a:lnTo>
                <a:lnTo>
                  <a:pt x="346126" y="235650"/>
                </a:lnTo>
                <a:lnTo>
                  <a:pt x="367315" y="261445"/>
                </a:lnTo>
                <a:lnTo>
                  <a:pt x="392934" y="282787"/>
                </a:lnTo>
                <a:lnTo>
                  <a:pt x="421386" y="298068"/>
                </a:lnTo>
                <a:lnTo>
                  <a:pt x="392934" y="313277"/>
                </a:lnTo>
                <a:lnTo>
                  <a:pt x="367315" y="334581"/>
                </a:lnTo>
                <a:lnTo>
                  <a:pt x="346126" y="360362"/>
                </a:lnTo>
                <a:lnTo>
                  <a:pt x="330962" y="389000"/>
                </a:lnTo>
                <a:lnTo>
                  <a:pt x="349336" y="389000"/>
                </a:lnTo>
                <a:lnTo>
                  <a:pt x="350160" y="385760"/>
                </a:lnTo>
                <a:lnTo>
                  <a:pt x="378793" y="346154"/>
                </a:lnTo>
                <a:lnTo>
                  <a:pt x="418117" y="317335"/>
                </a:lnTo>
                <a:lnTo>
                  <a:pt x="461264" y="306197"/>
                </a:lnTo>
                <a:lnTo>
                  <a:pt x="465708" y="306197"/>
                </a:lnTo>
                <a:lnTo>
                  <a:pt x="469392" y="302513"/>
                </a:lnTo>
                <a:lnTo>
                  <a:pt x="469392" y="293497"/>
                </a:lnTo>
                <a:lnTo>
                  <a:pt x="465708" y="289813"/>
                </a:lnTo>
                <a:lnTo>
                  <a:pt x="461264" y="289813"/>
                </a:lnTo>
                <a:lnTo>
                  <a:pt x="418117" y="278675"/>
                </a:lnTo>
                <a:lnTo>
                  <a:pt x="378793" y="249856"/>
                </a:lnTo>
                <a:lnTo>
                  <a:pt x="350160" y="210250"/>
                </a:lnTo>
                <a:lnTo>
                  <a:pt x="349336" y="207010"/>
                </a:lnTo>
                <a:close/>
              </a:path>
              <a:path w="469900" h="437514">
                <a:moveTo>
                  <a:pt x="53699" y="319913"/>
                </a:moveTo>
                <a:lnTo>
                  <a:pt x="16255" y="319913"/>
                </a:lnTo>
                <a:lnTo>
                  <a:pt x="38084" y="331993"/>
                </a:lnTo>
                <a:lnTo>
                  <a:pt x="66198" y="340740"/>
                </a:lnTo>
                <a:lnTo>
                  <a:pt x="98266" y="346059"/>
                </a:lnTo>
                <a:lnTo>
                  <a:pt x="131952" y="347852"/>
                </a:lnTo>
                <a:lnTo>
                  <a:pt x="155104" y="347031"/>
                </a:lnTo>
                <a:lnTo>
                  <a:pt x="177339" y="344614"/>
                </a:lnTo>
                <a:lnTo>
                  <a:pt x="198121" y="340673"/>
                </a:lnTo>
                <a:lnTo>
                  <a:pt x="216916" y="335279"/>
                </a:lnTo>
                <a:lnTo>
                  <a:pt x="215635" y="331470"/>
                </a:lnTo>
                <a:lnTo>
                  <a:pt x="131952" y="331470"/>
                </a:lnTo>
                <a:lnTo>
                  <a:pt x="85907" y="327945"/>
                </a:lnTo>
                <a:lnTo>
                  <a:pt x="53699" y="319913"/>
                </a:lnTo>
                <a:close/>
              </a:path>
              <a:path w="469900" h="437514">
                <a:moveTo>
                  <a:pt x="211708" y="319786"/>
                </a:moveTo>
                <a:lnTo>
                  <a:pt x="194175" y="324826"/>
                </a:lnTo>
                <a:lnTo>
                  <a:pt x="174688" y="328485"/>
                </a:lnTo>
                <a:lnTo>
                  <a:pt x="153773" y="330715"/>
                </a:lnTo>
                <a:lnTo>
                  <a:pt x="131952" y="331470"/>
                </a:lnTo>
                <a:lnTo>
                  <a:pt x="215635" y="331470"/>
                </a:lnTo>
                <a:lnTo>
                  <a:pt x="211708" y="319786"/>
                </a:lnTo>
                <a:close/>
              </a:path>
              <a:path w="469900" h="437514">
                <a:moveTo>
                  <a:pt x="53569" y="226567"/>
                </a:moveTo>
                <a:lnTo>
                  <a:pt x="16255" y="226567"/>
                </a:lnTo>
                <a:lnTo>
                  <a:pt x="38040" y="238648"/>
                </a:lnTo>
                <a:lnTo>
                  <a:pt x="66039" y="247396"/>
                </a:lnTo>
                <a:lnTo>
                  <a:pt x="97944" y="252714"/>
                </a:lnTo>
                <a:lnTo>
                  <a:pt x="131445" y="254508"/>
                </a:lnTo>
                <a:lnTo>
                  <a:pt x="165967" y="252714"/>
                </a:lnTo>
                <a:lnTo>
                  <a:pt x="196834" y="247586"/>
                </a:lnTo>
                <a:lnTo>
                  <a:pt x="223010" y="239506"/>
                </a:lnTo>
                <a:lnTo>
                  <a:pt x="225661" y="238125"/>
                </a:lnTo>
                <a:lnTo>
                  <a:pt x="131445" y="238125"/>
                </a:lnTo>
                <a:lnTo>
                  <a:pt x="85639" y="234600"/>
                </a:lnTo>
                <a:lnTo>
                  <a:pt x="53569" y="226567"/>
                </a:lnTo>
                <a:close/>
              </a:path>
              <a:path w="469900" h="437514">
                <a:moveTo>
                  <a:pt x="259715" y="228853"/>
                </a:moveTo>
                <a:lnTo>
                  <a:pt x="243458" y="228853"/>
                </a:lnTo>
                <a:lnTo>
                  <a:pt x="243458" y="253364"/>
                </a:lnTo>
                <a:lnTo>
                  <a:pt x="259715" y="253364"/>
                </a:lnTo>
                <a:lnTo>
                  <a:pt x="259715" y="228853"/>
                </a:lnTo>
                <a:close/>
              </a:path>
              <a:path w="469900" h="437514">
                <a:moveTo>
                  <a:pt x="259715" y="128777"/>
                </a:moveTo>
                <a:lnTo>
                  <a:pt x="243458" y="128777"/>
                </a:lnTo>
                <a:lnTo>
                  <a:pt x="243458" y="207137"/>
                </a:lnTo>
                <a:lnTo>
                  <a:pt x="229082" y="218568"/>
                </a:lnTo>
                <a:lnTo>
                  <a:pt x="204549" y="228488"/>
                </a:lnTo>
                <a:lnTo>
                  <a:pt x="171467" y="235479"/>
                </a:lnTo>
                <a:lnTo>
                  <a:pt x="131445" y="238125"/>
                </a:lnTo>
                <a:lnTo>
                  <a:pt x="225661" y="238125"/>
                </a:lnTo>
                <a:lnTo>
                  <a:pt x="243458" y="228853"/>
                </a:lnTo>
                <a:lnTo>
                  <a:pt x="259715" y="228853"/>
                </a:lnTo>
                <a:lnTo>
                  <a:pt x="259715" y="128777"/>
                </a:lnTo>
                <a:close/>
              </a:path>
              <a:path w="469900" h="437514">
                <a:moveTo>
                  <a:pt x="56471" y="128777"/>
                </a:moveTo>
                <a:lnTo>
                  <a:pt x="16255" y="128777"/>
                </a:lnTo>
                <a:lnTo>
                  <a:pt x="37764" y="140265"/>
                </a:lnTo>
                <a:lnTo>
                  <a:pt x="65357" y="148574"/>
                </a:lnTo>
                <a:lnTo>
                  <a:pt x="96783" y="153620"/>
                </a:lnTo>
                <a:lnTo>
                  <a:pt x="129794" y="155321"/>
                </a:lnTo>
                <a:lnTo>
                  <a:pt x="162823" y="153620"/>
                </a:lnTo>
                <a:lnTo>
                  <a:pt x="194294" y="148574"/>
                </a:lnTo>
                <a:lnTo>
                  <a:pt x="221930" y="140265"/>
                </a:lnTo>
                <a:lnTo>
                  <a:pt x="224418" y="138937"/>
                </a:lnTo>
                <a:lnTo>
                  <a:pt x="129794" y="138937"/>
                </a:lnTo>
                <a:lnTo>
                  <a:pt x="82371" y="135344"/>
                </a:lnTo>
                <a:lnTo>
                  <a:pt x="56471" y="128777"/>
                </a:lnTo>
                <a:close/>
              </a:path>
              <a:path w="469900" h="437514">
                <a:moveTo>
                  <a:pt x="389508" y="130810"/>
                </a:moveTo>
                <a:lnTo>
                  <a:pt x="373252" y="130810"/>
                </a:lnTo>
                <a:lnTo>
                  <a:pt x="373252" y="155321"/>
                </a:lnTo>
                <a:lnTo>
                  <a:pt x="389508" y="155321"/>
                </a:lnTo>
                <a:lnTo>
                  <a:pt x="389508" y="130810"/>
                </a:lnTo>
                <a:close/>
              </a:path>
              <a:path w="469900" h="437514">
                <a:moveTo>
                  <a:pt x="223312" y="65404"/>
                </a:moveTo>
                <a:lnTo>
                  <a:pt x="129794" y="65404"/>
                </a:lnTo>
                <a:lnTo>
                  <a:pt x="177290" y="68978"/>
                </a:lnTo>
                <a:lnTo>
                  <a:pt x="213058" y="77993"/>
                </a:lnTo>
                <a:lnTo>
                  <a:pt x="235610" y="89890"/>
                </a:lnTo>
                <a:lnTo>
                  <a:pt x="243458" y="102108"/>
                </a:lnTo>
                <a:lnTo>
                  <a:pt x="235610" y="114345"/>
                </a:lnTo>
                <a:lnTo>
                  <a:pt x="213058" y="126285"/>
                </a:lnTo>
                <a:lnTo>
                  <a:pt x="177290" y="135344"/>
                </a:lnTo>
                <a:lnTo>
                  <a:pt x="129794" y="138937"/>
                </a:lnTo>
                <a:lnTo>
                  <a:pt x="224418" y="138937"/>
                </a:lnTo>
                <a:lnTo>
                  <a:pt x="243458" y="128777"/>
                </a:lnTo>
                <a:lnTo>
                  <a:pt x="259715" y="128777"/>
                </a:lnTo>
                <a:lnTo>
                  <a:pt x="259715" y="102108"/>
                </a:lnTo>
                <a:lnTo>
                  <a:pt x="248273" y="79293"/>
                </a:lnTo>
                <a:lnTo>
                  <a:pt x="223312" y="65404"/>
                </a:lnTo>
                <a:close/>
              </a:path>
              <a:path w="469900" h="437514">
                <a:moveTo>
                  <a:pt x="413893" y="114426"/>
                </a:moveTo>
                <a:lnTo>
                  <a:pt x="348869" y="114426"/>
                </a:lnTo>
                <a:lnTo>
                  <a:pt x="348869" y="130810"/>
                </a:lnTo>
                <a:lnTo>
                  <a:pt x="413893" y="130810"/>
                </a:lnTo>
                <a:lnTo>
                  <a:pt x="413893" y="114426"/>
                </a:lnTo>
                <a:close/>
              </a:path>
              <a:path w="469900" h="437514">
                <a:moveTo>
                  <a:pt x="389508" y="89915"/>
                </a:moveTo>
                <a:lnTo>
                  <a:pt x="373252" y="89915"/>
                </a:lnTo>
                <a:lnTo>
                  <a:pt x="373252" y="114426"/>
                </a:lnTo>
                <a:lnTo>
                  <a:pt x="389508" y="114426"/>
                </a:lnTo>
                <a:lnTo>
                  <a:pt x="389508" y="89915"/>
                </a:lnTo>
                <a:close/>
              </a:path>
              <a:path w="469900" h="437514">
                <a:moveTo>
                  <a:pt x="292100" y="40893"/>
                </a:moveTo>
                <a:lnTo>
                  <a:pt x="275844" y="40893"/>
                </a:lnTo>
                <a:lnTo>
                  <a:pt x="275844" y="65404"/>
                </a:lnTo>
                <a:lnTo>
                  <a:pt x="292100" y="65404"/>
                </a:lnTo>
                <a:lnTo>
                  <a:pt x="292100" y="40893"/>
                </a:lnTo>
                <a:close/>
              </a:path>
              <a:path w="469900" h="437514">
                <a:moveTo>
                  <a:pt x="316483" y="24511"/>
                </a:moveTo>
                <a:lnTo>
                  <a:pt x="251587" y="24511"/>
                </a:lnTo>
                <a:lnTo>
                  <a:pt x="251587" y="40893"/>
                </a:lnTo>
                <a:lnTo>
                  <a:pt x="316483" y="40893"/>
                </a:lnTo>
                <a:lnTo>
                  <a:pt x="316483" y="24511"/>
                </a:lnTo>
                <a:close/>
              </a:path>
              <a:path w="469900" h="437514">
                <a:moveTo>
                  <a:pt x="292100" y="0"/>
                </a:moveTo>
                <a:lnTo>
                  <a:pt x="275844" y="0"/>
                </a:lnTo>
                <a:lnTo>
                  <a:pt x="275844" y="24511"/>
                </a:lnTo>
                <a:lnTo>
                  <a:pt x="292100" y="24511"/>
                </a:lnTo>
                <a:lnTo>
                  <a:pt x="292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 descr=""/>
          <p:cNvSpPr txBox="1"/>
          <p:nvPr/>
        </p:nvSpPr>
        <p:spPr>
          <a:xfrm>
            <a:off x="8486013" y="1593341"/>
            <a:ext cx="723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 marR="5080" indent="-3175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Relational databases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19" name="object 119" descr=""/>
          <p:cNvGrpSpPr/>
          <p:nvPr/>
        </p:nvGrpSpPr>
        <p:grpSpPr>
          <a:xfrm>
            <a:off x="6100317" y="1106169"/>
            <a:ext cx="5496560" cy="5417185"/>
            <a:chOff x="6100317" y="1106169"/>
            <a:chExt cx="5496560" cy="5417185"/>
          </a:xfrm>
        </p:grpSpPr>
        <p:pic>
          <p:nvPicPr>
            <p:cNvPr id="120" name="object 120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479535" y="4905755"/>
              <a:ext cx="740664" cy="739140"/>
            </a:xfrm>
            <a:prstGeom prst="rect">
              <a:avLst/>
            </a:prstGeom>
          </p:spPr>
        </p:pic>
        <p:sp>
          <p:nvSpPr>
            <p:cNvPr id="121" name="object 121" descr=""/>
            <p:cNvSpPr/>
            <p:nvPr/>
          </p:nvSpPr>
          <p:spPr>
            <a:xfrm>
              <a:off x="8688323" y="5017008"/>
              <a:ext cx="307975" cy="452755"/>
            </a:xfrm>
            <a:custGeom>
              <a:avLst/>
              <a:gdLst/>
              <a:ahLst/>
              <a:cxnLst/>
              <a:rect l="l" t="t" r="r" b="b"/>
              <a:pathLst>
                <a:path w="307975" h="452754">
                  <a:moveTo>
                    <a:pt x="154050" y="0"/>
                  </a:moveTo>
                  <a:lnTo>
                    <a:pt x="98589" y="4000"/>
                  </a:lnTo>
                  <a:lnTo>
                    <a:pt x="49260" y="15811"/>
                  </a:lnTo>
                  <a:lnTo>
                    <a:pt x="13908" y="35147"/>
                  </a:lnTo>
                  <a:lnTo>
                    <a:pt x="380" y="61722"/>
                  </a:lnTo>
                  <a:lnTo>
                    <a:pt x="0" y="61849"/>
                  </a:lnTo>
                  <a:lnTo>
                    <a:pt x="0" y="391795"/>
                  </a:lnTo>
                  <a:lnTo>
                    <a:pt x="13549" y="417962"/>
                  </a:lnTo>
                  <a:lnTo>
                    <a:pt x="48958" y="437022"/>
                  </a:lnTo>
                  <a:lnTo>
                    <a:pt x="98369" y="448677"/>
                  </a:lnTo>
                  <a:lnTo>
                    <a:pt x="153924" y="452628"/>
                  </a:lnTo>
                  <a:lnTo>
                    <a:pt x="209478" y="448677"/>
                  </a:lnTo>
                  <a:lnTo>
                    <a:pt x="258889" y="437022"/>
                  </a:lnTo>
                  <a:lnTo>
                    <a:pt x="259862" y="436499"/>
                  </a:lnTo>
                  <a:lnTo>
                    <a:pt x="153924" y="436499"/>
                  </a:lnTo>
                  <a:lnTo>
                    <a:pt x="99121" y="432478"/>
                  </a:lnTo>
                  <a:lnTo>
                    <a:pt x="55451" y="422052"/>
                  </a:lnTo>
                  <a:lnTo>
                    <a:pt x="26568" y="407673"/>
                  </a:lnTo>
                  <a:lnTo>
                    <a:pt x="16128" y="391795"/>
                  </a:lnTo>
                  <a:lnTo>
                    <a:pt x="16128" y="90170"/>
                  </a:lnTo>
                  <a:lnTo>
                    <a:pt x="50381" y="90170"/>
                  </a:lnTo>
                  <a:lnTo>
                    <a:pt x="26606" y="77880"/>
                  </a:lnTo>
                  <a:lnTo>
                    <a:pt x="16509" y="61722"/>
                  </a:lnTo>
                  <a:lnTo>
                    <a:pt x="26606" y="45489"/>
                  </a:lnTo>
                  <a:lnTo>
                    <a:pt x="54895" y="30829"/>
                  </a:lnTo>
                  <a:lnTo>
                    <a:pt x="98377" y="20216"/>
                  </a:lnTo>
                  <a:lnTo>
                    <a:pt x="154050" y="16129"/>
                  </a:lnTo>
                  <a:lnTo>
                    <a:pt x="259486" y="16129"/>
                  </a:lnTo>
                  <a:lnTo>
                    <a:pt x="258905" y="15811"/>
                  </a:lnTo>
                  <a:lnTo>
                    <a:pt x="209532" y="4000"/>
                  </a:lnTo>
                  <a:lnTo>
                    <a:pt x="154050" y="0"/>
                  </a:lnTo>
                  <a:close/>
                </a:path>
                <a:path w="307975" h="452754">
                  <a:moveTo>
                    <a:pt x="307848" y="90424"/>
                  </a:moveTo>
                  <a:lnTo>
                    <a:pt x="291719" y="90424"/>
                  </a:lnTo>
                  <a:lnTo>
                    <a:pt x="291719" y="391795"/>
                  </a:lnTo>
                  <a:lnTo>
                    <a:pt x="281279" y="407673"/>
                  </a:lnTo>
                  <a:lnTo>
                    <a:pt x="252396" y="422052"/>
                  </a:lnTo>
                  <a:lnTo>
                    <a:pt x="208726" y="432478"/>
                  </a:lnTo>
                  <a:lnTo>
                    <a:pt x="153924" y="436499"/>
                  </a:lnTo>
                  <a:lnTo>
                    <a:pt x="259862" y="436499"/>
                  </a:lnTo>
                  <a:lnTo>
                    <a:pt x="294298" y="417962"/>
                  </a:lnTo>
                  <a:lnTo>
                    <a:pt x="307848" y="391795"/>
                  </a:lnTo>
                  <a:lnTo>
                    <a:pt x="307848" y="90424"/>
                  </a:lnTo>
                  <a:close/>
                </a:path>
                <a:path w="307975" h="452754">
                  <a:moveTo>
                    <a:pt x="68706" y="305054"/>
                  </a:moveTo>
                  <a:lnTo>
                    <a:pt x="68199" y="305054"/>
                  </a:lnTo>
                  <a:lnTo>
                    <a:pt x="55844" y="307530"/>
                  </a:lnTo>
                  <a:lnTo>
                    <a:pt x="45751" y="314293"/>
                  </a:lnTo>
                  <a:lnTo>
                    <a:pt x="38945" y="324342"/>
                  </a:lnTo>
                  <a:lnTo>
                    <a:pt x="36449" y="336677"/>
                  </a:lnTo>
                  <a:lnTo>
                    <a:pt x="38945" y="348958"/>
                  </a:lnTo>
                  <a:lnTo>
                    <a:pt x="45751" y="359013"/>
                  </a:lnTo>
                  <a:lnTo>
                    <a:pt x="55844" y="365805"/>
                  </a:lnTo>
                  <a:lnTo>
                    <a:pt x="68199" y="368300"/>
                  </a:lnTo>
                  <a:lnTo>
                    <a:pt x="80553" y="365805"/>
                  </a:lnTo>
                  <a:lnTo>
                    <a:pt x="90646" y="359013"/>
                  </a:lnTo>
                  <a:lnTo>
                    <a:pt x="95277" y="352171"/>
                  </a:lnTo>
                  <a:lnTo>
                    <a:pt x="59562" y="352171"/>
                  </a:lnTo>
                  <a:lnTo>
                    <a:pt x="52577" y="345186"/>
                  </a:lnTo>
                  <a:lnTo>
                    <a:pt x="52577" y="328041"/>
                  </a:lnTo>
                  <a:lnTo>
                    <a:pt x="59562" y="321183"/>
                  </a:lnTo>
                  <a:lnTo>
                    <a:pt x="95834" y="321183"/>
                  </a:lnTo>
                  <a:lnTo>
                    <a:pt x="91269" y="315013"/>
                  </a:lnTo>
                  <a:lnTo>
                    <a:pt x="85217" y="310007"/>
                  </a:lnTo>
                  <a:lnTo>
                    <a:pt x="87300" y="305181"/>
                  </a:lnTo>
                  <a:lnTo>
                    <a:pt x="69215" y="305181"/>
                  </a:lnTo>
                  <a:lnTo>
                    <a:pt x="68706" y="305054"/>
                  </a:lnTo>
                  <a:close/>
                </a:path>
                <a:path w="307975" h="452754">
                  <a:moveTo>
                    <a:pt x="95834" y="321183"/>
                  </a:moveTo>
                  <a:lnTo>
                    <a:pt x="76834" y="321183"/>
                  </a:lnTo>
                  <a:lnTo>
                    <a:pt x="83693" y="328041"/>
                  </a:lnTo>
                  <a:lnTo>
                    <a:pt x="83693" y="345186"/>
                  </a:lnTo>
                  <a:lnTo>
                    <a:pt x="76834" y="352171"/>
                  </a:lnTo>
                  <a:lnTo>
                    <a:pt x="95277" y="352171"/>
                  </a:lnTo>
                  <a:lnTo>
                    <a:pt x="97452" y="348958"/>
                  </a:lnTo>
                  <a:lnTo>
                    <a:pt x="99949" y="336677"/>
                  </a:lnTo>
                  <a:lnTo>
                    <a:pt x="98897" y="328598"/>
                  </a:lnTo>
                  <a:lnTo>
                    <a:pt x="95916" y="321294"/>
                  </a:lnTo>
                  <a:close/>
                </a:path>
                <a:path w="307975" h="452754">
                  <a:moveTo>
                    <a:pt x="107569" y="218694"/>
                  </a:moveTo>
                  <a:lnTo>
                    <a:pt x="95267" y="221188"/>
                  </a:lnTo>
                  <a:lnTo>
                    <a:pt x="85169" y="227980"/>
                  </a:lnTo>
                  <a:lnTo>
                    <a:pt x="78333" y="238035"/>
                  </a:lnTo>
                  <a:lnTo>
                    <a:pt x="75819" y="250317"/>
                  </a:lnTo>
                  <a:lnTo>
                    <a:pt x="75819" y="258445"/>
                  </a:lnTo>
                  <a:lnTo>
                    <a:pt x="79121" y="265811"/>
                  </a:lnTo>
                  <a:lnTo>
                    <a:pt x="84200" y="271399"/>
                  </a:lnTo>
                  <a:lnTo>
                    <a:pt x="69723" y="305181"/>
                  </a:lnTo>
                  <a:lnTo>
                    <a:pt x="87300" y="305181"/>
                  </a:lnTo>
                  <a:lnTo>
                    <a:pt x="98044" y="280289"/>
                  </a:lnTo>
                  <a:lnTo>
                    <a:pt x="117318" y="280289"/>
                  </a:lnTo>
                  <a:lnTo>
                    <a:pt x="124555" y="276955"/>
                  </a:lnTo>
                  <a:lnTo>
                    <a:pt x="131143" y="271331"/>
                  </a:lnTo>
                  <a:lnTo>
                    <a:pt x="134895" y="265811"/>
                  </a:lnTo>
                  <a:lnTo>
                    <a:pt x="99059" y="265811"/>
                  </a:lnTo>
                  <a:lnTo>
                    <a:pt x="92075" y="258826"/>
                  </a:lnTo>
                  <a:lnTo>
                    <a:pt x="92075" y="241808"/>
                  </a:lnTo>
                  <a:lnTo>
                    <a:pt x="99059" y="234823"/>
                  </a:lnTo>
                  <a:lnTo>
                    <a:pt x="134757" y="234823"/>
                  </a:lnTo>
                  <a:lnTo>
                    <a:pt x="129333" y="227361"/>
                  </a:lnTo>
                  <a:lnTo>
                    <a:pt x="119493" y="221015"/>
                  </a:lnTo>
                  <a:lnTo>
                    <a:pt x="107569" y="218694"/>
                  </a:lnTo>
                  <a:close/>
                </a:path>
                <a:path w="307975" h="452754">
                  <a:moveTo>
                    <a:pt x="186690" y="264160"/>
                  </a:moveTo>
                  <a:lnTo>
                    <a:pt x="136017" y="264160"/>
                  </a:lnTo>
                  <a:lnTo>
                    <a:pt x="171069" y="272161"/>
                  </a:lnTo>
                  <a:lnTo>
                    <a:pt x="175002" y="282237"/>
                  </a:lnTo>
                  <a:lnTo>
                    <a:pt x="181959" y="290290"/>
                  </a:lnTo>
                  <a:lnTo>
                    <a:pt x="191250" y="295628"/>
                  </a:lnTo>
                  <a:lnTo>
                    <a:pt x="202183" y="297561"/>
                  </a:lnTo>
                  <a:lnTo>
                    <a:pt x="214538" y="295084"/>
                  </a:lnTo>
                  <a:lnTo>
                    <a:pt x="224631" y="288321"/>
                  </a:lnTo>
                  <a:lnTo>
                    <a:pt x="229297" y="281432"/>
                  </a:lnTo>
                  <a:lnTo>
                    <a:pt x="193675" y="281432"/>
                  </a:lnTo>
                  <a:lnTo>
                    <a:pt x="186690" y="274574"/>
                  </a:lnTo>
                  <a:lnTo>
                    <a:pt x="186690" y="264160"/>
                  </a:lnTo>
                  <a:close/>
                </a:path>
                <a:path w="307975" h="452754">
                  <a:moveTo>
                    <a:pt x="117318" y="280289"/>
                  </a:moveTo>
                  <a:lnTo>
                    <a:pt x="98044" y="280289"/>
                  </a:lnTo>
                  <a:lnTo>
                    <a:pt x="101092" y="281178"/>
                  </a:lnTo>
                  <a:lnTo>
                    <a:pt x="104267" y="281940"/>
                  </a:lnTo>
                  <a:lnTo>
                    <a:pt x="107569" y="281940"/>
                  </a:lnTo>
                  <a:lnTo>
                    <a:pt x="116586" y="280626"/>
                  </a:lnTo>
                  <a:lnTo>
                    <a:pt x="117318" y="280289"/>
                  </a:lnTo>
                  <a:close/>
                </a:path>
                <a:path w="307975" h="452754">
                  <a:moveTo>
                    <a:pt x="229577" y="250444"/>
                  </a:moveTo>
                  <a:lnTo>
                    <a:pt x="210820" y="250444"/>
                  </a:lnTo>
                  <a:lnTo>
                    <a:pt x="217804" y="257429"/>
                  </a:lnTo>
                  <a:lnTo>
                    <a:pt x="217804" y="274574"/>
                  </a:lnTo>
                  <a:lnTo>
                    <a:pt x="210820" y="281432"/>
                  </a:lnTo>
                  <a:lnTo>
                    <a:pt x="229297" y="281432"/>
                  </a:lnTo>
                  <a:lnTo>
                    <a:pt x="231437" y="278272"/>
                  </a:lnTo>
                  <a:lnTo>
                    <a:pt x="233933" y="265938"/>
                  </a:lnTo>
                  <a:lnTo>
                    <a:pt x="233175" y="259105"/>
                  </a:lnTo>
                  <a:lnTo>
                    <a:pt x="231012" y="252809"/>
                  </a:lnTo>
                  <a:lnTo>
                    <a:pt x="229577" y="250444"/>
                  </a:lnTo>
                  <a:close/>
                </a:path>
                <a:path w="307975" h="452754">
                  <a:moveTo>
                    <a:pt x="134757" y="234823"/>
                  </a:moveTo>
                  <a:lnTo>
                    <a:pt x="116204" y="234823"/>
                  </a:lnTo>
                  <a:lnTo>
                    <a:pt x="123190" y="241808"/>
                  </a:lnTo>
                  <a:lnTo>
                    <a:pt x="123190" y="258826"/>
                  </a:lnTo>
                  <a:lnTo>
                    <a:pt x="116204" y="265811"/>
                  </a:lnTo>
                  <a:lnTo>
                    <a:pt x="134895" y="265811"/>
                  </a:lnTo>
                  <a:lnTo>
                    <a:pt x="136017" y="264160"/>
                  </a:lnTo>
                  <a:lnTo>
                    <a:pt x="186690" y="264160"/>
                  </a:lnTo>
                  <a:lnTo>
                    <a:pt x="186690" y="257429"/>
                  </a:lnTo>
                  <a:lnTo>
                    <a:pt x="188214" y="255905"/>
                  </a:lnTo>
                  <a:lnTo>
                    <a:pt x="172339" y="255905"/>
                  </a:lnTo>
                  <a:lnTo>
                    <a:pt x="139192" y="248412"/>
                  </a:lnTo>
                  <a:lnTo>
                    <a:pt x="136197" y="236803"/>
                  </a:lnTo>
                  <a:lnTo>
                    <a:pt x="134757" y="234823"/>
                  </a:lnTo>
                  <a:close/>
                </a:path>
                <a:path w="307975" h="452754">
                  <a:moveTo>
                    <a:pt x="204343" y="234442"/>
                  </a:moveTo>
                  <a:lnTo>
                    <a:pt x="202183" y="234442"/>
                  </a:lnTo>
                  <a:lnTo>
                    <a:pt x="192270" y="236045"/>
                  </a:lnTo>
                  <a:lnTo>
                    <a:pt x="183642" y="240506"/>
                  </a:lnTo>
                  <a:lnTo>
                    <a:pt x="176823" y="247300"/>
                  </a:lnTo>
                  <a:lnTo>
                    <a:pt x="172339" y="255905"/>
                  </a:lnTo>
                  <a:lnTo>
                    <a:pt x="188214" y="255905"/>
                  </a:lnTo>
                  <a:lnTo>
                    <a:pt x="193675" y="250444"/>
                  </a:lnTo>
                  <a:lnTo>
                    <a:pt x="229577" y="250444"/>
                  </a:lnTo>
                  <a:lnTo>
                    <a:pt x="227611" y="247203"/>
                  </a:lnTo>
                  <a:lnTo>
                    <a:pt x="223139" y="242443"/>
                  </a:lnTo>
                  <a:lnTo>
                    <a:pt x="226037" y="235077"/>
                  </a:lnTo>
                  <a:lnTo>
                    <a:pt x="208660" y="235077"/>
                  </a:lnTo>
                  <a:lnTo>
                    <a:pt x="206501" y="234569"/>
                  </a:lnTo>
                  <a:lnTo>
                    <a:pt x="204343" y="234442"/>
                  </a:lnTo>
                  <a:close/>
                </a:path>
                <a:path w="307975" h="452754">
                  <a:moveTo>
                    <a:pt x="241680" y="140208"/>
                  </a:moveTo>
                  <a:lnTo>
                    <a:pt x="229326" y="142684"/>
                  </a:lnTo>
                  <a:lnTo>
                    <a:pt x="219233" y="149447"/>
                  </a:lnTo>
                  <a:lnTo>
                    <a:pt x="212427" y="159496"/>
                  </a:lnTo>
                  <a:lnTo>
                    <a:pt x="209930" y="171831"/>
                  </a:lnTo>
                  <a:lnTo>
                    <a:pt x="210891" y="179556"/>
                  </a:lnTo>
                  <a:lnTo>
                    <a:pt x="213614" y="186578"/>
                  </a:lnTo>
                  <a:lnTo>
                    <a:pt x="217860" y="192672"/>
                  </a:lnTo>
                  <a:lnTo>
                    <a:pt x="223393" y="197612"/>
                  </a:lnTo>
                  <a:lnTo>
                    <a:pt x="208660" y="235077"/>
                  </a:lnTo>
                  <a:lnTo>
                    <a:pt x="226037" y="235077"/>
                  </a:lnTo>
                  <a:lnTo>
                    <a:pt x="238632" y="203073"/>
                  </a:lnTo>
                  <a:lnTo>
                    <a:pt x="243556" y="203073"/>
                  </a:lnTo>
                  <a:lnTo>
                    <a:pt x="253962" y="200959"/>
                  </a:lnTo>
                  <a:lnTo>
                    <a:pt x="264017" y="194167"/>
                  </a:lnTo>
                  <a:lnTo>
                    <a:pt x="268639" y="187325"/>
                  </a:lnTo>
                  <a:lnTo>
                    <a:pt x="233045" y="187325"/>
                  </a:lnTo>
                  <a:lnTo>
                    <a:pt x="226059" y="180340"/>
                  </a:lnTo>
                  <a:lnTo>
                    <a:pt x="226059" y="163195"/>
                  </a:lnTo>
                  <a:lnTo>
                    <a:pt x="233045" y="156337"/>
                  </a:lnTo>
                  <a:lnTo>
                    <a:pt x="268674" y="156337"/>
                  </a:lnTo>
                  <a:lnTo>
                    <a:pt x="264017" y="149447"/>
                  </a:lnTo>
                  <a:lnTo>
                    <a:pt x="253962" y="142684"/>
                  </a:lnTo>
                  <a:lnTo>
                    <a:pt x="241680" y="140208"/>
                  </a:lnTo>
                  <a:close/>
                </a:path>
                <a:path w="307975" h="452754">
                  <a:moveTo>
                    <a:pt x="243556" y="203073"/>
                  </a:moveTo>
                  <a:lnTo>
                    <a:pt x="238632" y="203073"/>
                  </a:lnTo>
                  <a:lnTo>
                    <a:pt x="239649" y="203200"/>
                  </a:lnTo>
                  <a:lnTo>
                    <a:pt x="240665" y="203454"/>
                  </a:lnTo>
                  <a:lnTo>
                    <a:pt x="241680" y="203454"/>
                  </a:lnTo>
                  <a:lnTo>
                    <a:pt x="243556" y="203073"/>
                  </a:lnTo>
                  <a:close/>
                </a:path>
                <a:path w="307975" h="452754">
                  <a:moveTo>
                    <a:pt x="268674" y="156337"/>
                  </a:moveTo>
                  <a:lnTo>
                    <a:pt x="250190" y="156337"/>
                  </a:lnTo>
                  <a:lnTo>
                    <a:pt x="257175" y="163195"/>
                  </a:lnTo>
                  <a:lnTo>
                    <a:pt x="257175" y="180340"/>
                  </a:lnTo>
                  <a:lnTo>
                    <a:pt x="250190" y="187325"/>
                  </a:lnTo>
                  <a:lnTo>
                    <a:pt x="268639" y="187325"/>
                  </a:lnTo>
                  <a:lnTo>
                    <a:pt x="270809" y="184112"/>
                  </a:lnTo>
                  <a:lnTo>
                    <a:pt x="273303" y="171831"/>
                  </a:lnTo>
                  <a:lnTo>
                    <a:pt x="270809" y="159496"/>
                  </a:lnTo>
                  <a:lnTo>
                    <a:pt x="268674" y="156337"/>
                  </a:lnTo>
                  <a:close/>
                </a:path>
                <a:path w="307975" h="452754">
                  <a:moveTo>
                    <a:pt x="50381" y="90170"/>
                  </a:moveTo>
                  <a:lnTo>
                    <a:pt x="16128" y="90170"/>
                  </a:lnTo>
                  <a:lnTo>
                    <a:pt x="41411" y="104511"/>
                  </a:lnTo>
                  <a:lnTo>
                    <a:pt x="74850" y="114887"/>
                  </a:lnTo>
                  <a:lnTo>
                    <a:pt x="113409" y="121191"/>
                  </a:lnTo>
                  <a:lnTo>
                    <a:pt x="154050" y="123317"/>
                  </a:lnTo>
                  <a:lnTo>
                    <a:pt x="194581" y="121213"/>
                  </a:lnTo>
                  <a:lnTo>
                    <a:pt x="233029" y="114966"/>
                  </a:lnTo>
                  <a:lnTo>
                    <a:pt x="258247" y="107188"/>
                  </a:lnTo>
                  <a:lnTo>
                    <a:pt x="154050" y="107188"/>
                  </a:lnTo>
                  <a:lnTo>
                    <a:pt x="98377" y="103102"/>
                  </a:lnTo>
                  <a:lnTo>
                    <a:pt x="54895" y="92503"/>
                  </a:lnTo>
                  <a:lnTo>
                    <a:pt x="50381" y="90170"/>
                  </a:lnTo>
                  <a:close/>
                </a:path>
                <a:path w="307975" h="452754">
                  <a:moveTo>
                    <a:pt x="259486" y="16129"/>
                  </a:moveTo>
                  <a:lnTo>
                    <a:pt x="154050" y="16129"/>
                  </a:lnTo>
                  <a:lnTo>
                    <a:pt x="209798" y="20216"/>
                  </a:lnTo>
                  <a:lnTo>
                    <a:pt x="253317" y="30829"/>
                  </a:lnTo>
                  <a:lnTo>
                    <a:pt x="281620" y="45489"/>
                  </a:lnTo>
                  <a:lnTo>
                    <a:pt x="291719" y="61722"/>
                  </a:lnTo>
                  <a:lnTo>
                    <a:pt x="281620" y="77880"/>
                  </a:lnTo>
                  <a:lnTo>
                    <a:pt x="253317" y="92503"/>
                  </a:lnTo>
                  <a:lnTo>
                    <a:pt x="209798" y="103102"/>
                  </a:lnTo>
                  <a:lnTo>
                    <a:pt x="154050" y="107188"/>
                  </a:lnTo>
                  <a:lnTo>
                    <a:pt x="258247" y="107188"/>
                  </a:lnTo>
                  <a:lnTo>
                    <a:pt x="266404" y="104671"/>
                  </a:lnTo>
                  <a:lnTo>
                    <a:pt x="291719" y="90424"/>
                  </a:lnTo>
                  <a:lnTo>
                    <a:pt x="307848" y="90424"/>
                  </a:lnTo>
                  <a:lnTo>
                    <a:pt x="307848" y="61722"/>
                  </a:lnTo>
                  <a:lnTo>
                    <a:pt x="294300" y="35147"/>
                  </a:lnTo>
                  <a:lnTo>
                    <a:pt x="259486" y="161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6106667" y="1112519"/>
              <a:ext cx="5483860" cy="5404485"/>
            </a:xfrm>
            <a:custGeom>
              <a:avLst/>
              <a:gdLst/>
              <a:ahLst/>
              <a:cxnLst/>
              <a:rect l="l" t="t" r="r" b="b"/>
              <a:pathLst>
                <a:path w="5483859" h="5404484">
                  <a:moveTo>
                    <a:pt x="0" y="2702052"/>
                  </a:moveTo>
                  <a:lnTo>
                    <a:pt x="424" y="2654014"/>
                  </a:lnTo>
                  <a:lnTo>
                    <a:pt x="1693" y="2606178"/>
                  </a:lnTo>
                  <a:lnTo>
                    <a:pt x="3800" y="2558553"/>
                  </a:lnTo>
                  <a:lnTo>
                    <a:pt x="6737" y="2511144"/>
                  </a:lnTo>
                  <a:lnTo>
                    <a:pt x="10497" y="2463959"/>
                  </a:lnTo>
                  <a:lnTo>
                    <a:pt x="15074" y="2417005"/>
                  </a:lnTo>
                  <a:lnTo>
                    <a:pt x="20460" y="2370288"/>
                  </a:lnTo>
                  <a:lnTo>
                    <a:pt x="26649" y="2323815"/>
                  </a:lnTo>
                  <a:lnTo>
                    <a:pt x="33633" y="2277594"/>
                  </a:lnTo>
                  <a:lnTo>
                    <a:pt x="41406" y="2231630"/>
                  </a:lnTo>
                  <a:lnTo>
                    <a:pt x="49959" y="2185932"/>
                  </a:lnTo>
                  <a:lnTo>
                    <a:pt x="59288" y="2140506"/>
                  </a:lnTo>
                  <a:lnTo>
                    <a:pt x="69383" y="2095359"/>
                  </a:lnTo>
                  <a:lnTo>
                    <a:pt x="80239" y="2050498"/>
                  </a:lnTo>
                  <a:lnTo>
                    <a:pt x="91848" y="2005929"/>
                  </a:lnTo>
                  <a:lnTo>
                    <a:pt x="104203" y="1961661"/>
                  </a:lnTo>
                  <a:lnTo>
                    <a:pt x="117297" y="1917698"/>
                  </a:lnTo>
                  <a:lnTo>
                    <a:pt x="131124" y="1874050"/>
                  </a:lnTo>
                  <a:lnTo>
                    <a:pt x="145676" y="1830722"/>
                  </a:lnTo>
                  <a:lnTo>
                    <a:pt x="160946" y="1787721"/>
                  </a:lnTo>
                  <a:lnTo>
                    <a:pt x="176927" y="1745054"/>
                  </a:lnTo>
                  <a:lnTo>
                    <a:pt x="193613" y="1702729"/>
                  </a:lnTo>
                  <a:lnTo>
                    <a:pt x="210995" y="1660752"/>
                  </a:lnTo>
                  <a:lnTo>
                    <a:pt x="229068" y="1619130"/>
                  </a:lnTo>
                  <a:lnTo>
                    <a:pt x="247824" y="1577870"/>
                  </a:lnTo>
                  <a:lnTo>
                    <a:pt x="267256" y="1536978"/>
                  </a:lnTo>
                  <a:lnTo>
                    <a:pt x="287357" y="1496463"/>
                  </a:lnTo>
                  <a:lnTo>
                    <a:pt x="308120" y="1456330"/>
                  </a:lnTo>
                  <a:lnTo>
                    <a:pt x="329538" y="1416587"/>
                  </a:lnTo>
                  <a:lnTo>
                    <a:pt x="351604" y="1377240"/>
                  </a:lnTo>
                  <a:lnTo>
                    <a:pt x="374311" y="1338297"/>
                  </a:lnTo>
                  <a:lnTo>
                    <a:pt x="397652" y="1299765"/>
                  </a:lnTo>
                  <a:lnTo>
                    <a:pt x="421620" y="1261649"/>
                  </a:lnTo>
                  <a:lnTo>
                    <a:pt x="446208" y="1223958"/>
                  </a:lnTo>
                  <a:lnTo>
                    <a:pt x="471409" y="1186698"/>
                  </a:lnTo>
                  <a:lnTo>
                    <a:pt x="497216" y="1149876"/>
                  </a:lnTo>
                  <a:lnTo>
                    <a:pt x="523621" y="1113499"/>
                  </a:lnTo>
                  <a:lnTo>
                    <a:pt x="550619" y="1077573"/>
                  </a:lnTo>
                  <a:lnTo>
                    <a:pt x="578202" y="1042107"/>
                  </a:lnTo>
                  <a:lnTo>
                    <a:pt x="606362" y="1007106"/>
                  </a:lnTo>
                  <a:lnTo>
                    <a:pt x="635093" y="972578"/>
                  </a:lnTo>
                  <a:lnTo>
                    <a:pt x="664388" y="938530"/>
                  </a:lnTo>
                  <a:lnTo>
                    <a:pt x="694240" y="904968"/>
                  </a:lnTo>
                  <a:lnTo>
                    <a:pt x="724641" y="871899"/>
                  </a:lnTo>
                  <a:lnTo>
                    <a:pt x="755586" y="839331"/>
                  </a:lnTo>
                  <a:lnTo>
                    <a:pt x="787066" y="807270"/>
                  </a:lnTo>
                  <a:lnTo>
                    <a:pt x="819075" y="775723"/>
                  </a:lnTo>
                  <a:lnTo>
                    <a:pt x="851605" y="744697"/>
                  </a:lnTo>
                  <a:lnTo>
                    <a:pt x="884650" y="714199"/>
                  </a:lnTo>
                  <a:lnTo>
                    <a:pt x="918203" y="684236"/>
                  </a:lnTo>
                  <a:lnTo>
                    <a:pt x="952257" y="654815"/>
                  </a:lnTo>
                  <a:lnTo>
                    <a:pt x="986804" y="625943"/>
                  </a:lnTo>
                  <a:lnTo>
                    <a:pt x="1021838" y="597626"/>
                  </a:lnTo>
                  <a:lnTo>
                    <a:pt x="1057352" y="569872"/>
                  </a:lnTo>
                  <a:lnTo>
                    <a:pt x="1093338" y="542687"/>
                  </a:lnTo>
                  <a:lnTo>
                    <a:pt x="1129789" y="516079"/>
                  </a:lnTo>
                  <a:lnTo>
                    <a:pt x="1166700" y="490054"/>
                  </a:lnTo>
                  <a:lnTo>
                    <a:pt x="1204061" y="464619"/>
                  </a:lnTo>
                  <a:lnTo>
                    <a:pt x="1241868" y="439781"/>
                  </a:lnTo>
                  <a:lnTo>
                    <a:pt x="1280111" y="415548"/>
                  </a:lnTo>
                  <a:lnTo>
                    <a:pt x="1318786" y="391925"/>
                  </a:lnTo>
                  <a:lnTo>
                    <a:pt x="1357883" y="368920"/>
                  </a:lnTo>
                  <a:lnTo>
                    <a:pt x="1397398" y="346541"/>
                  </a:lnTo>
                  <a:lnTo>
                    <a:pt x="1437321" y="324792"/>
                  </a:lnTo>
                  <a:lnTo>
                    <a:pt x="1477648" y="303683"/>
                  </a:lnTo>
                  <a:lnTo>
                    <a:pt x="1518369" y="283219"/>
                  </a:lnTo>
                  <a:lnTo>
                    <a:pt x="1559479" y="263408"/>
                  </a:lnTo>
                  <a:lnTo>
                    <a:pt x="1600970" y="244256"/>
                  </a:lnTo>
                  <a:lnTo>
                    <a:pt x="1642836" y="225770"/>
                  </a:lnTo>
                  <a:lnTo>
                    <a:pt x="1685069" y="207958"/>
                  </a:lnTo>
                  <a:lnTo>
                    <a:pt x="1727662" y="190826"/>
                  </a:lnTo>
                  <a:lnTo>
                    <a:pt x="1770609" y="174381"/>
                  </a:lnTo>
                  <a:lnTo>
                    <a:pt x="1813902" y="158629"/>
                  </a:lnTo>
                  <a:lnTo>
                    <a:pt x="1857534" y="143579"/>
                  </a:lnTo>
                  <a:lnTo>
                    <a:pt x="1901498" y="129237"/>
                  </a:lnTo>
                  <a:lnTo>
                    <a:pt x="1945788" y="115609"/>
                  </a:lnTo>
                  <a:lnTo>
                    <a:pt x="1990396" y="102703"/>
                  </a:lnTo>
                  <a:lnTo>
                    <a:pt x="2035315" y="90526"/>
                  </a:lnTo>
                  <a:lnTo>
                    <a:pt x="2080539" y="79084"/>
                  </a:lnTo>
                  <a:lnTo>
                    <a:pt x="2126059" y="68385"/>
                  </a:lnTo>
                  <a:lnTo>
                    <a:pt x="2171870" y="58434"/>
                  </a:lnTo>
                  <a:lnTo>
                    <a:pt x="2217963" y="49241"/>
                  </a:lnTo>
                  <a:lnTo>
                    <a:pt x="2264333" y="40810"/>
                  </a:lnTo>
                  <a:lnTo>
                    <a:pt x="2310972" y="33149"/>
                  </a:lnTo>
                  <a:lnTo>
                    <a:pt x="2357874" y="26266"/>
                  </a:lnTo>
                  <a:lnTo>
                    <a:pt x="2405030" y="20166"/>
                  </a:lnTo>
                  <a:lnTo>
                    <a:pt x="2452434" y="14857"/>
                  </a:lnTo>
                  <a:lnTo>
                    <a:pt x="2500079" y="10346"/>
                  </a:lnTo>
                  <a:lnTo>
                    <a:pt x="2547958" y="6640"/>
                  </a:lnTo>
                  <a:lnTo>
                    <a:pt x="2596065" y="3745"/>
                  </a:lnTo>
                  <a:lnTo>
                    <a:pt x="2644391" y="1669"/>
                  </a:lnTo>
                  <a:lnTo>
                    <a:pt x="2692930" y="418"/>
                  </a:lnTo>
                  <a:lnTo>
                    <a:pt x="2741676" y="0"/>
                  </a:lnTo>
                  <a:lnTo>
                    <a:pt x="2790421" y="418"/>
                  </a:lnTo>
                  <a:lnTo>
                    <a:pt x="2838960" y="1669"/>
                  </a:lnTo>
                  <a:lnTo>
                    <a:pt x="2887286" y="3745"/>
                  </a:lnTo>
                  <a:lnTo>
                    <a:pt x="2935393" y="6640"/>
                  </a:lnTo>
                  <a:lnTo>
                    <a:pt x="2983272" y="10346"/>
                  </a:lnTo>
                  <a:lnTo>
                    <a:pt x="3030917" y="14857"/>
                  </a:lnTo>
                  <a:lnTo>
                    <a:pt x="3078321" y="20166"/>
                  </a:lnTo>
                  <a:lnTo>
                    <a:pt x="3125477" y="26266"/>
                  </a:lnTo>
                  <a:lnTo>
                    <a:pt x="3172379" y="33149"/>
                  </a:lnTo>
                  <a:lnTo>
                    <a:pt x="3219018" y="40810"/>
                  </a:lnTo>
                  <a:lnTo>
                    <a:pt x="3265388" y="49241"/>
                  </a:lnTo>
                  <a:lnTo>
                    <a:pt x="3311481" y="58434"/>
                  </a:lnTo>
                  <a:lnTo>
                    <a:pt x="3357292" y="68385"/>
                  </a:lnTo>
                  <a:lnTo>
                    <a:pt x="3402812" y="79084"/>
                  </a:lnTo>
                  <a:lnTo>
                    <a:pt x="3448036" y="90526"/>
                  </a:lnTo>
                  <a:lnTo>
                    <a:pt x="3492955" y="102703"/>
                  </a:lnTo>
                  <a:lnTo>
                    <a:pt x="3537563" y="115609"/>
                  </a:lnTo>
                  <a:lnTo>
                    <a:pt x="3581853" y="129237"/>
                  </a:lnTo>
                  <a:lnTo>
                    <a:pt x="3625817" y="143579"/>
                  </a:lnTo>
                  <a:lnTo>
                    <a:pt x="3669449" y="158629"/>
                  </a:lnTo>
                  <a:lnTo>
                    <a:pt x="3712742" y="174381"/>
                  </a:lnTo>
                  <a:lnTo>
                    <a:pt x="3755689" y="190826"/>
                  </a:lnTo>
                  <a:lnTo>
                    <a:pt x="3798282" y="207958"/>
                  </a:lnTo>
                  <a:lnTo>
                    <a:pt x="3840515" y="225770"/>
                  </a:lnTo>
                  <a:lnTo>
                    <a:pt x="3882381" y="244256"/>
                  </a:lnTo>
                  <a:lnTo>
                    <a:pt x="3923872" y="263408"/>
                  </a:lnTo>
                  <a:lnTo>
                    <a:pt x="3964982" y="283219"/>
                  </a:lnTo>
                  <a:lnTo>
                    <a:pt x="4005703" y="303683"/>
                  </a:lnTo>
                  <a:lnTo>
                    <a:pt x="4046030" y="324792"/>
                  </a:lnTo>
                  <a:lnTo>
                    <a:pt x="4085953" y="346541"/>
                  </a:lnTo>
                  <a:lnTo>
                    <a:pt x="4125468" y="368920"/>
                  </a:lnTo>
                  <a:lnTo>
                    <a:pt x="4164565" y="391925"/>
                  </a:lnTo>
                  <a:lnTo>
                    <a:pt x="4203240" y="415548"/>
                  </a:lnTo>
                  <a:lnTo>
                    <a:pt x="4241483" y="439781"/>
                  </a:lnTo>
                  <a:lnTo>
                    <a:pt x="4279290" y="464619"/>
                  </a:lnTo>
                  <a:lnTo>
                    <a:pt x="4316651" y="490054"/>
                  </a:lnTo>
                  <a:lnTo>
                    <a:pt x="4353562" y="516079"/>
                  </a:lnTo>
                  <a:lnTo>
                    <a:pt x="4390013" y="542687"/>
                  </a:lnTo>
                  <a:lnTo>
                    <a:pt x="4425999" y="569872"/>
                  </a:lnTo>
                  <a:lnTo>
                    <a:pt x="4461513" y="597626"/>
                  </a:lnTo>
                  <a:lnTo>
                    <a:pt x="4496547" y="625943"/>
                  </a:lnTo>
                  <a:lnTo>
                    <a:pt x="4531094" y="654815"/>
                  </a:lnTo>
                  <a:lnTo>
                    <a:pt x="4565148" y="684236"/>
                  </a:lnTo>
                  <a:lnTo>
                    <a:pt x="4598701" y="714199"/>
                  </a:lnTo>
                  <a:lnTo>
                    <a:pt x="4631746" y="744697"/>
                  </a:lnTo>
                  <a:lnTo>
                    <a:pt x="4664276" y="775723"/>
                  </a:lnTo>
                  <a:lnTo>
                    <a:pt x="4696285" y="807270"/>
                  </a:lnTo>
                  <a:lnTo>
                    <a:pt x="4727765" y="839331"/>
                  </a:lnTo>
                  <a:lnTo>
                    <a:pt x="4758710" y="871899"/>
                  </a:lnTo>
                  <a:lnTo>
                    <a:pt x="4789111" y="904968"/>
                  </a:lnTo>
                  <a:lnTo>
                    <a:pt x="4818963" y="938530"/>
                  </a:lnTo>
                  <a:lnTo>
                    <a:pt x="4848258" y="972578"/>
                  </a:lnTo>
                  <a:lnTo>
                    <a:pt x="4876989" y="1007106"/>
                  </a:lnTo>
                  <a:lnTo>
                    <a:pt x="4905149" y="1042107"/>
                  </a:lnTo>
                  <a:lnTo>
                    <a:pt x="4932732" y="1077573"/>
                  </a:lnTo>
                  <a:lnTo>
                    <a:pt x="4959730" y="1113499"/>
                  </a:lnTo>
                  <a:lnTo>
                    <a:pt x="4986135" y="1149876"/>
                  </a:lnTo>
                  <a:lnTo>
                    <a:pt x="5011942" y="1186698"/>
                  </a:lnTo>
                  <a:lnTo>
                    <a:pt x="5037143" y="1223958"/>
                  </a:lnTo>
                  <a:lnTo>
                    <a:pt x="5061731" y="1261649"/>
                  </a:lnTo>
                  <a:lnTo>
                    <a:pt x="5085699" y="1299765"/>
                  </a:lnTo>
                  <a:lnTo>
                    <a:pt x="5109040" y="1338297"/>
                  </a:lnTo>
                  <a:lnTo>
                    <a:pt x="5131747" y="1377240"/>
                  </a:lnTo>
                  <a:lnTo>
                    <a:pt x="5153813" y="1416587"/>
                  </a:lnTo>
                  <a:lnTo>
                    <a:pt x="5175231" y="1456330"/>
                  </a:lnTo>
                  <a:lnTo>
                    <a:pt x="5195994" y="1496463"/>
                  </a:lnTo>
                  <a:lnTo>
                    <a:pt x="5216095" y="1536978"/>
                  </a:lnTo>
                  <a:lnTo>
                    <a:pt x="5235527" y="1577870"/>
                  </a:lnTo>
                  <a:lnTo>
                    <a:pt x="5254283" y="1619130"/>
                  </a:lnTo>
                  <a:lnTo>
                    <a:pt x="5272356" y="1660752"/>
                  </a:lnTo>
                  <a:lnTo>
                    <a:pt x="5289738" y="1702729"/>
                  </a:lnTo>
                  <a:lnTo>
                    <a:pt x="5306424" y="1745054"/>
                  </a:lnTo>
                  <a:lnTo>
                    <a:pt x="5322405" y="1787721"/>
                  </a:lnTo>
                  <a:lnTo>
                    <a:pt x="5337675" y="1830722"/>
                  </a:lnTo>
                  <a:lnTo>
                    <a:pt x="5352227" y="1874050"/>
                  </a:lnTo>
                  <a:lnTo>
                    <a:pt x="5366054" y="1917698"/>
                  </a:lnTo>
                  <a:lnTo>
                    <a:pt x="5379148" y="1961661"/>
                  </a:lnTo>
                  <a:lnTo>
                    <a:pt x="5391503" y="2005929"/>
                  </a:lnTo>
                  <a:lnTo>
                    <a:pt x="5403112" y="2050498"/>
                  </a:lnTo>
                  <a:lnTo>
                    <a:pt x="5413968" y="2095359"/>
                  </a:lnTo>
                  <a:lnTo>
                    <a:pt x="5424063" y="2140506"/>
                  </a:lnTo>
                  <a:lnTo>
                    <a:pt x="5433392" y="2185932"/>
                  </a:lnTo>
                  <a:lnTo>
                    <a:pt x="5441945" y="2231630"/>
                  </a:lnTo>
                  <a:lnTo>
                    <a:pt x="5449718" y="2277594"/>
                  </a:lnTo>
                  <a:lnTo>
                    <a:pt x="5456702" y="2323815"/>
                  </a:lnTo>
                  <a:lnTo>
                    <a:pt x="5462891" y="2370288"/>
                  </a:lnTo>
                  <a:lnTo>
                    <a:pt x="5468277" y="2417005"/>
                  </a:lnTo>
                  <a:lnTo>
                    <a:pt x="5472854" y="2463959"/>
                  </a:lnTo>
                  <a:lnTo>
                    <a:pt x="5476614" y="2511144"/>
                  </a:lnTo>
                  <a:lnTo>
                    <a:pt x="5479551" y="2558553"/>
                  </a:lnTo>
                  <a:lnTo>
                    <a:pt x="5481658" y="2606178"/>
                  </a:lnTo>
                  <a:lnTo>
                    <a:pt x="5482927" y="2654014"/>
                  </a:lnTo>
                  <a:lnTo>
                    <a:pt x="5483352" y="2702052"/>
                  </a:lnTo>
                  <a:lnTo>
                    <a:pt x="5482927" y="2750089"/>
                  </a:lnTo>
                  <a:lnTo>
                    <a:pt x="5481658" y="2797925"/>
                  </a:lnTo>
                  <a:lnTo>
                    <a:pt x="5479551" y="2845550"/>
                  </a:lnTo>
                  <a:lnTo>
                    <a:pt x="5476614" y="2892959"/>
                  </a:lnTo>
                  <a:lnTo>
                    <a:pt x="5472854" y="2940144"/>
                  </a:lnTo>
                  <a:lnTo>
                    <a:pt x="5468277" y="2987098"/>
                  </a:lnTo>
                  <a:lnTo>
                    <a:pt x="5462891" y="3033815"/>
                  </a:lnTo>
                  <a:lnTo>
                    <a:pt x="5456702" y="3080288"/>
                  </a:lnTo>
                  <a:lnTo>
                    <a:pt x="5449718" y="3126509"/>
                  </a:lnTo>
                  <a:lnTo>
                    <a:pt x="5441945" y="3172473"/>
                  </a:lnTo>
                  <a:lnTo>
                    <a:pt x="5433392" y="3218171"/>
                  </a:lnTo>
                  <a:lnTo>
                    <a:pt x="5424063" y="3263597"/>
                  </a:lnTo>
                  <a:lnTo>
                    <a:pt x="5413968" y="3308744"/>
                  </a:lnTo>
                  <a:lnTo>
                    <a:pt x="5403112" y="3353605"/>
                  </a:lnTo>
                  <a:lnTo>
                    <a:pt x="5391503" y="3398174"/>
                  </a:lnTo>
                  <a:lnTo>
                    <a:pt x="5379148" y="3442442"/>
                  </a:lnTo>
                  <a:lnTo>
                    <a:pt x="5366054" y="3486405"/>
                  </a:lnTo>
                  <a:lnTo>
                    <a:pt x="5352227" y="3530053"/>
                  </a:lnTo>
                  <a:lnTo>
                    <a:pt x="5337675" y="3573381"/>
                  </a:lnTo>
                  <a:lnTo>
                    <a:pt x="5322405" y="3616382"/>
                  </a:lnTo>
                  <a:lnTo>
                    <a:pt x="5306424" y="3659049"/>
                  </a:lnTo>
                  <a:lnTo>
                    <a:pt x="5289738" y="3701374"/>
                  </a:lnTo>
                  <a:lnTo>
                    <a:pt x="5272356" y="3743351"/>
                  </a:lnTo>
                  <a:lnTo>
                    <a:pt x="5254283" y="3784973"/>
                  </a:lnTo>
                  <a:lnTo>
                    <a:pt x="5235527" y="3826233"/>
                  </a:lnTo>
                  <a:lnTo>
                    <a:pt x="5216095" y="3867125"/>
                  </a:lnTo>
                  <a:lnTo>
                    <a:pt x="5195994" y="3907640"/>
                  </a:lnTo>
                  <a:lnTo>
                    <a:pt x="5175231" y="3947773"/>
                  </a:lnTo>
                  <a:lnTo>
                    <a:pt x="5153813" y="3987516"/>
                  </a:lnTo>
                  <a:lnTo>
                    <a:pt x="5131747" y="4026863"/>
                  </a:lnTo>
                  <a:lnTo>
                    <a:pt x="5109040" y="4065806"/>
                  </a:lnTo>
                  <a:lnTo>
                    <a:pt x="5085699" y="4104338"/>
                  </a:lnTo>
                  <a:lnTo>
                    <a:pt x="5061731" y="4142454"/>
                  </a:lnTo>
                  <a:lnTo>
                    <a:pt x="5037143" y="4180145"/>
                  </a:lnTo>
                  <a:lnTo>
                    <a:pt x="5011942" y="4217405"/>
                  </a:lnTo>
                  <a:lnTo>
                    <a:pt x="4986135" y="4254227"/>
                  </a:lnTo>
                  <a:lnTo>
                    <a:pt x="4959730" y="4290604"/>
                  </a:lnTo>
                  <a:lnTo>
                    <a:pt x="4932732" y="4326530"/>
                  </a:lnTo>
                  <a:lnTo>
                    <a:pt x="4905149" y="4361996"/>
                  </a:lnTo>
                  <a:lnTo>
                    <a:pt x="4876989" y="4396997"/>
                  </a:lnTo>
                  <a:lnTo>
                    <a:pt x="4848258" y="4431525"/>
                  </a:lnTo>
                  <a:lnTo>
                    <a:pt x="4818963" y="4465573"/>
                  </a:lnTo>
                  <a:lnTo>
                    <a:pt x="4789111" y="4499135"/>
                  </a:lnTo>
                  <a:lnTo>
                    <a:pt x="4758710" y="4532204"/>
                  </a:lnTo>
                  <a:lnTo>
                    <a:pt x="4727765" y="4564772"/>
                  </a:lnTo>
                  <a:lnTo>
                    <a:pt x="4696285" y="4596833"/>
                  </a:lnTo>
                  <a:lnTo>
                    <a:pt x="4664276" y="4628380"/>
                  </a:lnTo>
                  <a:lnTo>
                    <a:pt x="4631746" y="4659406"/>
                  </a:lnTo>
                  <a:lnTo>
                    <a:pt x="4598701" y="4689904"/>
                  </a:lnTo>
                  <a:lnTo>
                    <a:pt x="4565148" y="4719867"/>
                  </a:lnTo>
                  <a:lnTo>
                    <a:pt x="4531094" y="4749288"/>
                  </a:lnTo>
                  <a:lnTo>
                    <a:pt x="4496547" y="4778160"/>
                  </a:lnTo>
                  <a:lnTo>
                    <a:pt x="4461513" y="4806477"/>
                  </a:lnTo>
                  <a:lnTo>
                    <a:pt x="4425999" y="4834231"/>
                  </a:lnTo>
                  <a:lnTo>
                    <a:pt x="4390013" y="4861416"/>
                  </a:lnTo>
                  <a:lnTo>
                    <a:pt x="4353562" y="4888024"/>
                  </a:lnTo>
                  <a:lnTo>
                    <a:pt x="4316651" y="4914049"/>
                  </a:lnTo>
                  <a:lnTo>
                    <a:pt x="4279290" y="4939484"/>
                  </a:lnTo>
                  <a:lnTo>
                    <a:pt x="4241483" y="4964322"/>
                  </a:lnTo>
                  <a:lnTo>
                    <a:pt x="4203240" y="4988555"/>
                  </a:lnTo>
                  <a:lnTo>
                    <a:pt x="4164565" y="5012178"/>
                  </a:lnTo>
                  <a:lnTo>
                    <a:pt x="4125468" y="5035183"/>
                  </a:lnTo>
                  <a:lnTo>
                    <a:pt x="4085953" y="5057562"/>
                  </a:lnTo>
                  <a:lnTo>
                    <a:pt x="4046030" y="5079311"/>
                  </a:lnTo>
                  <a:lnTo>
                    <a:pt x="4005703" y="5100420"/>
                  </a:lnTo>
                  <a:lnTo>
                    <a:pt x="3964982" y="5120884"/>
                  </a:lnTo>
                  <a:lnTo>
                    <a:pt x="3923872" y="5140695"/>
                  </a:lnTo>
                  <a:lnTo>
                    <a:pt x="3882381" y="5159847"/>
                  </a:lnTo>
                  <a:lnTo>
                    <a:pt x="3840515" y="5178333"/>
                  </a:lnTo>
                  <a:lnTo>
                    <a:pt x="3798282" y="5196145"/>
                  </a:lnTo>
                  <a:lnTo>
                    <a:pt x="3755689" y="5213277"/>
                  </a:lnTo>
                  <a:lnTo>
                    <a:pt x="3712742" y="5229722"/>
                  </a:lnTo>
                  <a:lnTo>
                    <a:pt x="3669449" y="5245474"/>
                  </a:lnTo>
                  <a:lnTo>
                    <a:pt x="3625817" y="5260524"/>
                  </a:lnTo>
                  <a:lnTo>
                    <a:pt x="3581853" y="5274866"/>
                  </a:lnTo>
                  <a:lnTo>
                    <a:pt x="3537563" y="5288494"/>
                  </a:lnTo>
                  <a:lnTo>
                    <a:pt x="3492955" y="5301400"/>
                  </a:lnTo>
                  <a:lnTo>
                    <a:pt x="3448036" y="5313577"/>
                  </a:lnTo>
                  <a:lnTo>
                    <a:pt x="3402812" y="5325019"/>
                  </a:lnTo>
                  <a:lnTo>
                    <a:pt x="3357292" y="5335718"/>
                  </a:lnTo>
                  <a:lnTo>
                    <a:pt x="3311481" y="5345669"/>
                  </a:lnTo>
                  <a:lnTo>
                    <a:pt x="3265388" y="5354862"/>
                  </a:lnTo>
                  <a:lnTo>
                    <a:pt x="3219018" y="5363293"/>
                  </a:lnTo>
                  <a:lnTo>
                    <a:pt x="3172379" y="5370954"/>
                  </a:lnTo>
                  <a:lnTo>
                    <a:pt x="3125477" y="5377837"/>
                  </a:lnTo>
                  <a:lnTo>
                    <a:pt x="3078321" y="5383937"/>
                  </a:lnTo>
                  <a:lnTo>
                    <a:pt x="3030917" y="5389246"/>
                  </a:lnTo>
                  <a:lnTo>
                    <a:pt x="2983272" y="5393757"/>
                  </a:lnTo>
                  <a:lnTo>
                    <a:pt x="2935393" y="5397463"/>
                  </a:lnTo>
                  <a:lnTo>
                    <a:pt x="2887286" y="5400358"/>
                  </a:lnTo>
                  <a:lnTo>
                    <a:pt x="2838960" y="5402434"/>
                  </a:lnTo>
                  <a:lnTo>
                    <a:pt x="2790421" y="5403685"/>
                  </a:lnTo>
                  <a:lnTo>
                    <a:pt x="2741676" y="5404104"/>
                  </a:lnTo>
                  <a:lnTo>
                    <a:pt x="2692930" y="5403685"/>
                  </a:lnTo>
                  <a:lnTo>
                    <a:pt x="2644391" y="5402434"/>
                  </a:lnTo>
                  <a:lnTo>
                    <a:pt x="2596065" y="5400358"/>
                  </a:lnTo>
                  <a:lnTo>
                    <a:pt x="2547958" y="5397463"/>
                  </a:lnTo>
                  <a:lnTo>
                    <a:pt x="2500079" y="5393757"/>
                  </a:lnTo>
                  <a:lnTo>
                    <a:pt x="2452434" y="5389246"/>
                  </a:lnTo>
                  <a:lnTo>
                    <a:pt x="2405030" y="5383937"/>
                  </a:lnTo>
                  <a:lnTo>
                    <a:pt x="2357874" y="5377837"/>
                  </a:lnTo>
                  <a:lnTo>
                    <a:pt x="2310972" y="5370954"/>
                  </a:lnTo>
                  <a:lnTo>
                    <a:pt x="2264333" y="5363293"/>
                  </a:lnTo>
                  <a:lnTo>
                    <a:pt x="2217963" y="5354862"/>
                  </a:lnTo>
                  <a:lnTo>
                    <a:pt x="2171870" y="5345669"/>
                  </a:lnTo>
                  <a:lnTo>
                    <a:pt x="2126059" y="5335718"/>
                  </a:lnTo>
                  <a:lnTo>
                    <a:pt x="2080539" y="5325019"/>
                  </a:lnTo>
                  <a:lnTo>
                    <a:pt x="2035315" y="5313577"/>
                  </a:lnTo>
                  <a:lnTo>
                    <a:pt x="1990396" y="5301400"/>
                  </a:lnTo>
                  <a:lnTo>
                    <a:pt x="1945788" y="5288494"/>
                  </a:lnTo>
                  <a:lnTo>
                    <a:pt x="1901498" y="5274866"/>
                  </a:lnTo>
                  <a:lnTo>
                    <a:pt x="1857534" y="5260524"/>
                  </a:lnTo>
                  <a:lnTo>
                    <a:pt x="1813902" y="5245474"/>
                  </a:lnTo>
                  <a:lnTo>
                    <a:pt x="1770609" y="5229722"/>
                  </a:lnTo>
                  <a:lnTo>
                    <a:pt x="1727662" y="5213277"/>
                  </a:lnTo>
                  <a:lnTo>
                    <a:pt x="1685069" y="5196145"/>
                  </a:lnTo>
                  <a:lnTo>
                    <a:pt x="1642836" y="5178333"/>
                  </a:lnTo>
                  <a:lnTo>
                    <a:pt x="1600970" y="5159847"/>
                  </a:lnTo>
                  <a:lnTo>
                    <a:pt x="1559479" y="5140695"/>
                  </a:lnTo>
                  <a:lnTo>
                    <a:pt x="1518369" y="5120884"/>
                  </a:lnTo>
                  <a:lnTo>
                    <a:pt x="1477648" y="5100420"/>
                  </a:lnTo>
                  <a:lnTo>
                    <a:pt x="1437321" y="5079311"/>
                  </a:lnTo>
                  <a:lnTo>
                    <a:pt x="1397398" y="5057562"/>
                  </a:lnTo>
                  <a:lnTo>
                    <a:pt x="1357884" y="5035183"/>
                  </a:lnTo>
                  <a:lnTo>
                    <a:pt x="1318786" y="5012178"/>
                  </a:lnTo>
                  <a:lnTo>
                    <a:pt x="1280111" y="4988555"/>
                  </a:lnTo>
                  <a:lnTo>
                    <a:pt x="1241868" y="4964322"/>
                  </a:lnTo>
                  <a:lnTo>
                    <a:pt x="1204061" y="4939484"/>
                  </a:lnTo>
                  <a:lnTo>
                    <a:pt x="1166700" y="4914049"/>
                  </a:lnTo>
                  <a:lnTo>
                    <a:pt x="1129789" y="4888024"/>
                  </a:lnTo>
                  <a:lnTo>
                    <a:pt x="1093338" y="4861416"/>
                  </a:lnTo>
                  <a:lnTo>
                    <a:pt x="1057352" y="4834231"/>
                  </a:lnTo>
                  <a:lnTo>
                    <a:pt x="1021838" y="4806477"/>
                  </a:lnTo>
                  <a:lnTo>
                    <a:pt x="986804" y="4778160"/>
                  </a:lnTo>
                  <a:lnTo>
                    <a:pt x="952257" y="4749288"/>
                  </a:lnTo>
                  <a:lnTo>
                    <a:pt x="918203" y="4719867"/>
                  </a:lnTo>
                  <a:lnTo>
                    <a:pt x="884650" y="4689904"/>
                  </a:lnTo>
                  <a:lnTo>
                    <a:pt x="851605" y="4659406"/>
                  </a:lnTo>
                  <a:lnTo>
                    <a:pt x="819075" y="4628380"/>
                  </a:lnTo>
                  <a:lnTo>
                    <a:pt x="787066" y="4596833"/>
                  </a:lnTo>
                  <a:lnTo>
                    <a:pt x="755586" y="4564772"/>
                  </a:lnTo>
                  <a:lnTo>
                    <a:pt x="724641" y="4532204"/>
                  </a:lnTo>
                  <a:lnTo>
                    <a:pt x="694240" y="4499135"/>
                  </a:lnTo>
                  <a:lnTo>
                    <a:pt x="664388" y="4465573"/>
                  </a:lnTo>
                  <a:lnTo>
                    <a:pt x="635093" y="4431525"/>
                  </a:lnTo>
                  <a:lnTo>
                    <a:pt x="606362" y="4396997"/>
                  </a:lnTo>
                  <a:lnTo>
                    <a:pt x="578202" y="4361996"/>
                  </a:lnTo>
                  <a:lnTo>
                    <a:pt x="550619" y="4326530"/>
                  </a:lnTo>
                  <a:lnTo>
                    <a:pt x="523621" y="4290604"/>
                  </a:lnTo>
                  <a:lnTo>
                    <a:pt x="497216" y="4254227"/>
                  </a:lnTo>
                  <a:lnTo>
                    <a:pt x="471409" y="4217405"/>
                  </a:lnTo>
                  <a:lnTo>
                    <a:pt x="446208" y="4180145"/>
                  </a:lnTo>
                  <a:lnTo>
                    <a:pt x="421620" y="4142454"/>
                  </a:lnTo>
                  <a:lnTo>
                    <a:pt x="397652" y="4104338"/>
                  </a:lnTo>
                  <a:lnTo>
                    <a:pt x="374311" y="4065806"/>
                  </a:lnTo>
                  <a:lnTo>
                    <a:pt x="351604" y="4026863"/>
                  </a:lnTo>
                  <a:lnTo>
                    <a:pt x="329538" y="3987516"/>
                  </a:lnTo>
                  <a:lnTo>
                    <a:pt x="308120" y="3947773"/>
                  </a:lnTo>
                  <a:lnTo>
                    <a:pt x="287357" y="3907640"/>
                  </a:lnTo>
                  <a:lnTo>
                    <a:pt x="267256" y="3867125"/>
                  </a:lnTo>
                  <a:lnTo>
                    <a:pt x="247824" y="3826233"/>
                  </a:lnTo>
                  <a:lnTo>
                    <a:pt x="229068" y="3784973"/>
                  </a:lnTo>
                  <a:lnTo>
                    <a:pt x="210995" y="3743351"/>
                  </a:lnTo>
                  <a:lnTo>
                    <a:pt x="193613" y="3701374"/>
                  </a:lnTo>
                  <a:lnTo>
                    <a:pt x="176927" y="3659049"/>
                  </a:lnTo>
                  <a:lnTo>
                    <a:pt x="160946" y="3616382"/>
                  </a:lnTo>
                  <a:lnTo>
                    <a:pt x="145676" y="3573381"/>
                  </a:lnTo>
                  <a:lnTo>
                    <a:pt x="131124" y="3530053"/>
                  </a:lnTo>
                  <a:lnTo>
                    <a:pt x="117297" y="3486405"/>
                  </a:lnTo>
                  <a:lnTo>
                    <a:pt x="104203" y="3442442"/>
                  </a:lnTo>
                  <a:lnTo>
                    <a:pt x="91848" y="3398174"/>
                  </a:lnTo>
                  <a:lnTo>
                    <a:pt x="80239" y="3353605"/>
                  </a:lnTo>
                  <a:lnTo>
                    <a:pt x="69383" y="3308744"/>
                  </a:lnTo>
                  <a:lnTo>
                    <a:pt x="59288" y="3263597"/>
                  </a:lnTo>
                  <a:lnTo>
                    <a:pt x="49959" y="3218171"/>
                  </a:lnTo>
                  <a:lnTo>
                    <a:pt x="41406" y="3172473"/>
                  </a:lnTo>
                  <a:lnTo>
                    <a:pt x="33633" y="3126509"/>
                  </a:lnTo>
                  <a:lnTo>
                    <a:pt x="26649" y="3080288"/>
                  </a:lnTo>
                  <a:lnTo>
                    <a:pt x="20460" y="3033815"/>
                  </a:lnTo>
                  <a:lnTo>
                    <a:pt x="15074" y="2987098"/>
                  </a:lnTo>
                  <a:lnTo>
                    <a:pt x="10497" y="2940144"/>
                  </a:lnTo>
                  <a:lnTo>
                    <a:pt x="6737" y="2892959"/>
                  </a:lnTo>
                  <a:lnTo>
                    <a:pt x="3800" y="2845550"/>
                  </a:lnTo>
                  <a:lnTo>
                    <a:pt x="1693" y="2797925"/>
                  </a:lnTo>
                  <a:lnTo>
                    <a:pt x="424" y="2750089"/>
                  </a:lnTo>
                  <a:lnTo>
                    <a:pt x="0" y="2702052"/>
                  </a:lnTo>
                  <a:close/>
                </a:path>
              </a:pathLst>
            </a:custGeom>
            <a:ln w="1270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3" name="object 123" descr=""/>
          <p:cNvSpPr txBox="1"/>
          <p:nvPr/>
        </p:nvSpPr>
        <p:spPr>
          <a:xfrm>
            <a:off x="10506582" y="1115695"/>
            <a:ext cx="9398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Modern</a:t>
            </a:r>
            <a:r>
              <a:rPr dirty="0" sz="1200" spc="1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architecture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4" name="object 1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1534" y="1099058"/>
            <a:ext cx="25400" cy="46600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8404" y="2237308"/>
            <a:ext cx="530606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195"/>
              <a:t>Amazon</a:t>
            </a:r>
            <a:r>
              <a:rPr dirty="0" sz="5400" spc="-260"/>
              <a:t> </a:t>
            </a:r>
            <a:r>
              <a:rPr dirty="0" sz="5400" spc="125"/>
              <a:t>Athena</a:t>
            </a:r>
            <a:endParaRPr sz="5400"/>
          </a:p>
        </p:txBody>
      </p:sp>
      <p:sp>
        <p:nvSpPr>
          <p:cNvPr id="4" name="object 4" descr=""/>
          <p:cNvSpPr txBox="1"/>
          <p:nvPr/>
        </p:nvSpPr>
        <p:spPr>
          <a:xfrm>
            <a:off x="546912" y="3704285"/>
            <a:ext cx="50819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Interactive</a:t>
            </a:r>
            <a:r>
              <a:rPr dirty="0" sz="2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r>
              <a:rPr dirty="0" sz="2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2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2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169402" y="4403216"/>
            <a:ext cx="15786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Cost-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effective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437120" y="4358639"/>
            <a:ext cx="446405" cy="457200"/>
          </a:xfrm>
          <a:custGeom>
            <a:avLst/>
            <a:gdLst/>
            <a:ahLst/>
            <a:cxnLst/>
            <a:rect l="l" t="t" r="r" b="b"/>
            <a:pathLst>
              <a:path w="446404" h="457200">
                <a:moveTo>
                  <a:pt x="281940" y="167513"/>
                </a:moveTo>
                <a:lnTo>
                  <a:pt x="278371" y="147231"/>
                </a:lnTo>
                <a:lnTo>
                  <a:pt x="268554" y="129908"/>
                </a:lnTo>
                <a:lnTo>
                  <a:pt x="264261" y="126111"/>
                </a:lnTo>
                <a:lnTo>
                  <a:pt x="262686" y="124714"/>
                </a:lnTo>
                <a:lnTo>
                  <a:pt x="253809" y="116852"/>
                </a:lnTo>
                <a:lnTo>
                  <a:pt x="235458" y="109347"/>
                </a:lnTo>
                <a:lnTo>
                  <a:pt x="235458" y="92964"/>
                </a:lnTo>
                <a:lnTo>
                  <a:pt x="218694" y="92964"/>
                </a:lnTo>
                <a:lnTo>
                  <a:pt x="218694" y="107823"/>
                </a:lnTo>
                <a:lnTo>
                  <a:pt x="218694" y="124714"/>
                </a:lnTo>
                <a:lnTo>
                  <a:pt x="218694" y="209296"/>
                </a:lnTo>
                <a:lnTo>
                  <a:pt x="204736" y="204114"/>
                </a:lnTo>
                <a:lnTo>
                  <a:pt x="192252" y="195605"/>
                </a:lnTo>
                <a:lnTo>
                  <a:pt x="183273" y="183489"/>
                </a:lnTo>
                <a:lnTo>
                  <a:pt x="179832" y="167513"/>
                </a:lnTo>
                <a:lnTo>
                  <a:pt x="182867" y="151777"/>
                </a:lnTo>
                <a:lnTo>
                  <a:pt x="191160" y="138544"/>
                </a:lnTo>
                <a:lnTo>
                  <a:pt x="203504" y="129108"/>
                </a:lnTo>
                <a:lnTo>
                  <a:pt x="218694" y="124714"/>
                </a:lnTo>
                <a:lnTo>
                  <a:pt x="218694" y="107823"/>
                </a:lnTo>
                <a:lnTo>
                  <a:pt x="196811" y="113550"/>
                </a:lnTo>
                <a:lnTo>
                  <a:pt x="179158" y="126530"/>
                </a:lnTo>
                <a:lnTo>
                  <a:pt x="167360" y="145084"/>
                </a:lnTo>
                <a:lnTo>
                  <a:pt x="163068" y="167513"/>
                </a:lnTo>
                <a:lnTo>
                  <a:pt x="167043" y="188175"/>
                </a:lnTo>
                <a:lnTo>
                  <a:pt x="178308" y="205536"/>
                </a:lnTo>
                <a:lnTo>
                  <a:pt x="195846" y="218681"/>
                </a:lnTo>
                <a:lnTo>
                  <a:pt x="218694" y="226695"/>
                </a:lnTo>
                <a:lnTo>
                  <a:pt x="218694" y="312166"/>
                </a:lnTo>
                <a:lnTo>
                  <a:pt x="203504" y="307860"/>
                </a:lnTo>
                <a:lnTo>
                  <a:pt x="191160" y="298538"/>
                </a:lnTo>
                <a:lnTo>
                  <a:pt x="182867" y="285330"/>
                </a:lnTo>
                <a:lnTo>
                  <a:pt x="179832" y="269367"/>
                </a:lnTo>
                <a:lnTo>
                  <a:pt x="163068" y="269367"/>
                </a:lnTo>
                <a:lnTo>
                  <a:pt x="167360" y="291757"/>
                </a:lnTo>
                <a:lnTo>
                  <a:pt x="179158" y="310222"/>
                </a:lnTo>
                <a:lnTo>
                  <a:pt x="196811" y="323189"/>
                </a:lnTo>
                <a:lnTo>
                  <a:pt x="218694" y="329057"/>
                </a:lnTo>
                <a:lnTo>
                  <a:pt x="218694" y="353568"/>
                </a:lnTo>
                <a:lnTo>
                  <a:pt x="235458" y="353568"/>
                </a:lnTo>
                <a:lnTo>
                  <a:pt x="235458" y="327660"/>
                </a:lnTo>
                <a:lnTo>
                  <a:pt x="253809" y="320090"/>
                </a:lnTo>
                <a:lnTo>
                  <a:pt x="262724" y="312166"/>
                </a:lnTo>
                <a:lnTo>
                  <a:pt x="264871" y="310261"/>
                </a:lnTo>
                <a:lnTo>
                  <a:pt x="268554" y="306997"/>
                </a:lnTo>
                <a:lnTo>
                  <a:pt x="278371" y="289661"/>
                </a:lnTo>
                <a:lnTo>
                  <a:pt x="281940" y="269367"/>
                </a:lnTo>
                <a:lnTo>
                  <a:pt x="278701" y="250380"/>
                </a:lnTo>
                <a:lnTo>
                  <a:pt x="269455" y="234200"/>
                </a:lnTo>
                <a:lnTo>
                  <a:pt x="265811" y="231013"/>
                </a:lnTo>
                <a:lnTo>
                  <a:pt x="265176" y="230466"/>
                </a:lnTo>
                <a:lnTo>
                  <a:pt x="265176" y="269367"/>
                </a:lnTo>
                <a:lnTo>
                  <a:pt x="262953" y="283108"/>
                </a:lnTo>
                <a:lnTo>
                  <a:pt x="256781" y="294919"/>
                </a:lnTo>
                <a:lnTo>
                  <a:pt x="247383" y="304177"/>
                </a:lnTo>
                <a:lnTo>
                  <a:pt x="235458" y="310261"/>
                </a:lnTo>
                <a:lnTo>
                  <a:pt x="235458" y="231013"/>
                </a:lnTo>
                <a:lnTo>
                  <a:pt x="246735" y="236867"/>
                </a:lnTo>
                <a:lnTo>
                  <a:pt x="256222" y="245148"/>
                </a:lnTo>
                <a:lnTo>
                  <a:pt x="262737" y="255955"/>
                </a:lnTo>
                <a:lnTo>
                  <a:pt x="265176" y="269367"/>
                </a:lnTo>
                <a:lnTo>
                  <a:pt x="265176" y="230466"/>
                </a:lnTo>
                <a:lnTo>
                  <a:pt x="254825" y="221437"/>
                </a:lnTo>
                <a:lnTo>
                  <a:pt x="235458" y="212725"/>
                </a:lnTo>
                <a:lnTo>
                  <a:pt x="235458" y="209296"/>
                </a:lnTo>
                <a:lnTo>
                  <a:pt x="235458" y="126111"/>
                </a:lnTo>
                <a:lnTo>
                  <a:pt x="247383" y="132499"/>
                </a:lnTo>
                <a:lnTo>
                  <a:pt x="256794" y="141909"/>
                </a:lnTo>
                <a:lnTo>
                  <a:pt x="262953" y="153784"/>
                </a:lnTo>
                <a:lnTo>
                  <a:pt x="265176" y="167513"/>
                </a:lnTo>
                <a:lnTo>
                  <a:pt x="281940" y="167513"/>
                </a:lnTo>
                <a:close/>
              </a:path>
              <a:path w="446404" h="457200">
                <a:moveTo>
                  <a:pt x="416052" y="64770"/>
                </a:moveTo>
                <a:lnTo>
                  <a:pt x="393446" y="61468"/>
                </a:lnTo>
                <a:lnTo>
                  <a:pt x="391541" y="75819"/>
                </a:lnTo>
                <a:lnTo>
                  <a:pt x="357530" y="44373"/>
                </a:lnTo>
                <a:lnTo>
                  <a:pt x="317474" y="20485"/>
                </a:lnTo>
                <a:lnTo>
                  <a:pt x="272542" y="5321"/>
                </a:lnTo>
                <a:lnTo>
                  <a:pt x="223901" y="0"/>
                </a:lnTo>
                <a:lnTo>
                  <a:pt x="178828" y="4533"/>
                </a:lnTo>
                <a:lnTo>
                  <a:pt x="136829" y="17526"/>
                </a:lnTo>
                <a:lnTo>
                  <a:pt x="98806" y="38100"/>
                </a:lnTo>
                <a:lnTo>
                  <a:pt x="65646" y="65328"/>
                </a:lnTo>
                <a:lnTo>
                  <a:pt x="38290" y="98348"/>
                </a:lnTo>
                <a:lnTo>
                  <a:pt x="17614" y="136258"/>
                </a:lnTo>
                <a:lnTo>
                  <a:pt x="4546" y="178155"/>
                </a:lnTo>
                <a:lnTo>
                  <a:pt x="0" y="223139"/>
                </a:lnTo>
                <a:lnTo>
                  <a:pt x="5397" y="272072"/>
                </a:lnTo>
                <a:lnTo>
                  <a:pt x="20789" y="317169"/>
                </a:lnTo>
                <a:lnTo>
                  <a:pt x="44996" y="357390"/>
                </a:lnTo>
                <a:lnTo>
                  <a:pt x="76835" y="391668"/>
                </a:lnTo>
                <a:lnTo>
                  <a:pt x="86995" y="378206"/>
                </a:lnTo>
                <a:lnTo>
                  <a:pt x="57962" y="346735"/>
                </a:lnTo>
                <a:lnTo>
                  <a:pt x="35826" y="309727"/>
                </a:lnTo>
                <a:lnTo>
                  <a:pt x="21717" y="268198"/>
                </a:lnTo>
                <a:lnTo>
                  <a:pt x="16764" y="223139"/>
                </a:lnTo>
                <a:lnTo>
                  <a:pt x="22237" y="175920"/>
                </a:lnTo>
                <a:lnTo>
                  <a:pt x="37820" y="132524"/>
                </a:lnTo>
                <a:lnTo>
                  <a:pt x="62255" y="94195"/>
                </a:lnTo>
                <a:lnTo>
                  <a:pt x="94284" y="62204"/>
                </a:lnTo>
                <a:lnTo>
                  <a:pt x="132664" y="37795"/>
                </a:lnTo>
                <a:lnTo>
                  <a:pt x="176110" y="22237"/>
                </a:lnTo>
                <a:lnTo>
                  <a:pt x="223393" y="16764"/>
                </a:lnTo>
                <a:lnTo>
                  <a:pt x="268147" y="21640"/>
                </a:lnTo>
                <a:lnTo>
                  <a:pt x="309537" y="35560"/>
                </a:lnTo>
                <a:lnTo>
                  <a:pt x="346532" y="57492"/>
                </a:lnTo>
                <a:lnTo>
                  <a:pt x="378079" y="86360"/>
                </a:lnTo>
                <a:lnTo>
                  <a:pt x="362712" y="83058"/>
                </a:lnTo>
                <a:lnTo>
                  <a:pt x="357886" y="105156"/>
                </a:lnTo>
                <a:lnTo>
                  <a:pt x="408305" y="116205"/>
                </a:lnTo>
                <a:lnTo>
                  <a:pt x="416052" y="64770"/>
                </a:lnTo>
                <a:close/>
              </a:path>
              <a:path w="446404" h="457200">
                <a:moveTo>
                  <a:pt x="446405" y="223139"/>
                </a:moveTo>
                <a:lnTo>
                  <a:pt x="446290" y="206070"/>
                </a:lnTo>
                <a:lnTo>
                  <a:pt x="444690" y="189344"/>
                </a:lnTo>
                <a:lnTo>
                  <a:pt x="441642" y="172974"/>
                </a:lnTo>
                <a:lnTo>
                  <a:pt x="437261" y="156972"/>
                </a:lnTo>
                <a:lnTo>
                  <a:pt x="420878" y="161798"/>
                </a:lnTo>
                <a:lnTo>
                  <a:pt x="424929" y="176441"/>
                </a:lnTo>
                <a:lnTo>
                  <a:pt x="427774" y="191566"/>
                </a:lnTo>
                <a:lnTo>
                  <a:pt x="429463" y="207149"/>
                </a:lnTo>
                <a:lnTo>
                  <a:pt x="430022" y="223139"/>
                </a:lnTo>
                <a:lnTo>
                  <a:pt x="424535" y="270357"/>
                </a:lnTo>
                <a:lnTo>
                  <a:pt x="408952" y="313740"/>
                </a:lnTo>
                <a:lnTo>
                  <a:pt x="384492" y="352044"/>
                </a:lnTo>
                <a:lnTo>
                  <a:pt x="352412" y="384009"/>
                </a:lnTo>
                <a:lnTo>
                  <a:pt x="313969" y="408393"/>
                </a:lnTo>
                <a:lnTo>
                  <a:pt x="270421" y="423938"/>
                </a:lnTo>
                <a:lnTo>
                  <a:pt x="223012" y="429387"/>
                </a:lnTo>
                <a:lnTo>
                  <a:pt x="206159" y="428688"/>
                </a:lnTo>
                <a:lnTo>
                  <a:pt x="189585" y="426643"/>
                </a:lnTo>
                <a:lnTo>
                  <a:pt x="173380" y="423341"/>
                </a:lnTo>
                <a:lnTo>
                  <a:pt x="157607" y="418846"/>
                </a:lnTo>
                <a:lnTo>
                  <a:pt x="170561" y="414528"/>
                </a:lnTo>
                <a:lnTo>
                  <a:pt x="163830" y="392938"/>
                </a:lnTo>
                <a:lnTo>
                  <a:pt x="114300" y="409702"/>
                </a:lnTo>
                <a:lnTo>
                  <a:pt x="134493" y="457200"/>
                </a:lnTo>
                <a:lnTo>
                  <a:pt x="155702" y="448564"/>
                </a:lnTo>
                <a:lnTo>
                  <a:pt x="149479" y="433705"/>
                </a:lnTo>
                <a:lnTo>
                  <a:pt x="167068" y="439089"/>
                </a:lnTo>
                <a:lnTo>
                  <a:pt x="185140" y="442976"/>
                </a:lnTo>
                <a:lnTo>
                  <a:pt x="203669" y="445350"/>
                </a:lnTo>
                <a:lnTo>
                  <a:pt x="222631" y="446151"/>
                </a:lnTo>
                <a:lnTo>
                  <a:pt x="267754" y="441617"/>
                </a:lnTo>
                <a:lnTo>
                  <a:pt x="309778" y="428586"/>
                </a:lnTo>
                <a:lnTo>
                  <a:pt x="347789" y="407974"/>
                </a:lnTo>
                <a:lnTo>
                  <a:pt x="380898" y="380707"/>
                </a:lnTo>
                <a:lnTo>
                  <a:pt x="408216" y="347675"/>
                </a:lnTo>
                <a:lnTo>
                  <a:pt x="428828" y="309803"/>
                </a:lnTo>
                <a:lnTo>
                  <a:pt x="441858" y="267982"/>
                </a:lnTo>
                <a:lnTo>
                  <a:pt x="446405" y="2231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8154161" y="1640586"/>
            <a:ext cx="21113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Easy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started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7426452" y="159715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1" y="452518"/>
                </a:lnTo>
                <a:lnTo>
                  <a:pt x="312701" y="440689"/>
                </a:lnTo>
                <a:lnTo>
                  <a:pt x="228600" y="440689"/>
                </a:lnTo>
                <a:lnTo>
                  <a:pt x="179982" y="435086"/>
                </a:lnTo>
                <a:lnTo>
                  <a:pt x="135345" y="419125"/>
                </a:lnTo>
                <a:lnTo>
                  <a:pt x="95965" y="394083"/>
                </a:lnTo>
                <a:lnTo>
                  <a:pt x="63116" y="361234"/>
                </a:lnTo>
                <a:lnTo>
                  <a:pt x="38074" y="321854"/>
                </a:lnTo>
                <a:lnTo>
                  <a:pt x="22113" y="277217"/>
                </a:lnTo>
                <a:lnTo>
                  <a:pt x="16509" y="228600"/>
                </a:lnTo>
                <a:lnTo>
                  <a:pt x="22113" y="179982"/>
                </a:lnTo>
                <a:lnTo>
                  <a:pt x="38074" y="135345"/>
                </a:lnTo>
                <a:lnTo>
                  <a:pt x="63116" y="95965"/>
                </a:lnTo>
                <a:lnTo>
                  <a:pt x="95965" y="63116"/>
                </a:lnTo>
                <a:lnTo>
                  <a:pt x="135345" y="38074"/>
                </a:lnTo>
                <a:lnTo>
                  <a:pt x="179982" y="22113"/>
                </a:lnTo>
                <a:lnTo>
                  <a:pt x="228600" y="16510"/>
                </a:lnTo>
                <a:lnTo>
                  <a:pt x="312883" y="16510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  <a:path w="457200" h="457200">
                <a:moveTo>
                  <a:pt x="312883" y="16510"/>
                </a:moveTo>
                <a:lnTo>
                  <a:pt x="228600" y="16510"/>
                </a:lnTo>
                <a:lnTo>
                  <a:pt x="277211" y="22153"/>
                </a:lnTo>
                <a:lnTo>
                  <a:pt x="321832" y="38129"/>
                </a:lnTo>
                <a:lnTo>
                  <a:pt x="361194" y="63169"/>
                </a:lnTo>
                <a:lnTo>
                  <a:pt x="394030" y="96005"/>
                </a:lnTo>
                <a:lnTo>
                  <a:pt x="419070" y="135367"/>
                </a:lnTo>
                <a:lnTo>
                  <a:pt x="435046" y="179988"/>
                </a:lnTo>
                <a:lnTo>
                  <a:pt x="440690" y="228600"/>
                </a:lnTo>
                <a:lnTo>
                  <a:pt x="435086" y="277217"/>
                </a:lnTo>
                <a:lnTo>
                  <a:pt x="419125" y="321854"/>
                </a:lnTo>
                <a:lnTo>
                  <a:pt x="394083" y="361234"/>
                </a:lnTo>
                <a:lnTo>
                  <a:pt x="361234" y="394083"/>
                </a:lnTo>
                <a:lnTo>
                  <a:pt x="321854" y="419125"/>
                </a:lnTo>
                <a:lnTo>
                  <a:pt x="277217" y="435086"/>
                </a:lnTo>
                <a:lnTo>
                  <a:pt x="228600" y="440689"/>
                </a:lnTo>
                <a:lnTo>
                  <a:pt x="312701" y="440689"/>
                </a:lnTo>
                <a:lnTo>
                  <a:pt x="356372" y="418099"/>
                </a:lnTo>
                <a:lnTo>
                  <a:pt x="390191" y="390191"/>
                </a:lnTo>
                <a:lnTo>
                  <a:pt x="418099" y="356372"/>
                </a:lnTo>
                <a:lnTo>
                  <a:pt x="439179" y="317557"/>
                </a:lnTo>
                <a:lnTo>
                  <a:pt x="452518" y="274661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312883" y="16510"/>
                </a:lnTo>
                <a:close/>
              </a:path>
              <a:path w="457200" h="457200">
                <a:moveTo>
                  <a:pt x="117601" y="242950"/>
                </a:moveTo>
                <a:lnTo>
                  <a:pt x="105918" y="254635"/>
                </a:lnTo>
                <a:lnTo>
                  <a:pt x="173608" y="322325"/>
                </a:lnTo>
                <a:lnTo>
                  <a:pt x="175768" y="323214"/>
                </a:lnTo>
                <a:lnTo>
                  <a:pt x="180086" y="323214"/>
                </a:lnTo>
                <a:lnTo>
                  <a:pt x="182245" y="322452"/>
                </a:lnTo>
                <a:lnTo>
                  <a:pt x="201153" y="303530"/>
                </a:lnTo>
                <a:lnTo>
                  <a:pt x="178307" y="303530"/>
                </a:lnTo>
                <a:lnTo>
                  <a:pt x="117601" y="242950"/>
                </a:lnTo>
                <a:close/>
              </a:path>
              <a:path w="457200" h="457200">
                <a:moveTo>
                  <a:pt x="335279" y="145923"/>
                </a:moveTo>
                <a:lnTo>
                  <a:pt x="178307" y="303530"/>
                </a:lnTo>
                <a:lnTo>
                  <a:pt x="201153" y="303530"/>
                </a:lnTo>
                <a:lnTo>
                  <a:pt x="346964" y="157607"/>
                </a:lnTo>
                <a:lnTo>
                  <a:pt x="335279" y="145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8154161" y="3482466"/>
            <a:ext cx="19958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5">
                <a:solidFill>
                  <a:srgbClr val="FFFFFF"/>
                </a:solidFill>
                <a:latin typeface="Trebuchet MS"/>
                <a:cs typeface="Trebuchet MS"/>
              </a:rPr>
              <a:t>Open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flexible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7412735" y="3438144"/>
            <a:ext cx="471170" cy="457200"/>
          </a:xfrm>
          <a:custGeom>
            <a:avLst/>
            <a:gdLst/>
            <a:ahLst/>
            <a:cxnLst/>
            <a:rect l="l" t="t" r="r" b="b"/>
            <a:pathLst>
              <a:path w="471170" h="457200">
                <a:moveTo>
                  <a:pt x="136906" y="119506"/>
                </a:moveTo>
                <a:lnTo>
                  <a:pt x="98806" y="122554"/>
                </a:lnTo>
                <a:lnTo>
                  <a:pt x="82042" y="123697"/>
                </a:lnTo>
                <a:lnTo>
                  <a:pt x="73787" y="125094"/>
                </a:lnTo>
                <a:lnTo>
                  <a:pt x="65913" y="126745"/>
                </a:lnTo>
                <a:lnTo>
                  <a:pt x="58674" y="128523"/>
                </a:lnTo>
                <a:lnTo>
                  <a:pt x="51943" y="130809"/>
                </a:lnTo>
                <a:lnTo>
                  <a:pt x="48260" y="131571"/>
                </a:lnTo>
                <a:lnTo>
                  <a:pt x="45339" y="132841"/>
                </a:lnTo>
                <a:lnTo>
                  <a:pt x="38735" y="135127"/>
                </a:lnTo>
                <a:lnTo>
                  <a:pt x="32639" y="137540"/>
                </a:lnTo>
                <a:lnTo>
                  <a:pt x="27178" y="140207"/>
                </a:lnTo>
                <a:lnTo>
                  <a:pt x="22352" y="143001"/>
                </a:lnTo>
                <a:lnTo>
                  <a:pt x="15494" y="148335"/>
                </a:lnTo>
                <a:lnTo>
                  <a:pt x="10795" y="151637"/>
                </a:lnTo>
                <a:lnTo>
                  <a:pt x="3810" y="157860"/>
                </a:lnTo>
                <a:lnTo>
                  <a:pt x="0" y="164845"/>
                </a:lnTo>
                <a:lnTo>
                  <a:pt x="0" y="172084"/>
                </a:lnTo>
                <a:lnTo>
                  <a:pt x="254" y="172973"/>
                </a:lnTo>
                <a:lnTo>
                  <a:pt x="0" y="173989"/>
                </a:lnTo>
                <a:lnTo>
                  <a:pt x="0" y="402716"/>
                </a:lnTo>
                <a:lnTo>
                  <a:pt x="5127" y="419191"/>
                </a:lnTo>
                <a:lnTo>
                  <a:pt x="44148" y="444472"/>
                </a:lnTo>
                <a:lnTo>
                  <a:pt x="84516" y="453612"/>
                </a:lnTo>
                <a:lnTo>
                  <a:pt x="117983" y="456945"/>
                </a:lnTo>
                <a:lnTo>
                  <a:pt x="122682" y="456945"/>
                </a:lnTo>
                <a:lnTo>
                  <a:pt x="132080" y="457199"/>
                </a:lnTo>
                <a:lnTo>
                  <a:pt x="141605" y="457199"/>
                </a:lnTo>
                <a:lnTo>
                  <a:pt x="155702" y="456818"/>
                </a:lnTo>
                <a:lnTo>
                  <a:pt x="196977" y="452373"/>
                </a:lnTo>
                <a:lnTo>
                  <a:pt x="232614" y="443039"/>
                </a:lnTo>
                <a:lnTo>
                  <a:pt x="136794" y="443039"/>
                </a:lnTo>
                <a:lnTo>
                  <a:pt x="129938" y="442991"/>
                </a:lnTo>
                <a:lnTo>
                  <a:pt x="86441" y="439677"/>
                </a:lnTo>
                <a:lnTo>
                  <a:pt x="31734" y="423814"/>
                </a:lnTo>
                <a:lnTo>
                  <a:pt x="14097" y="402716"/>
                </a:lnTo>
                <a:lnTo>
                  <a:pt x="14097" y="354964"/>
                </a:lnTo>
                <a:lnTo>
                  <a:pt x="48788" y="354964"/>
                </a:lnTo>
                <a:lnTo>
                  <a:pt x="45831" y="354329"/>
                </a:lnTo>
                <a:lnTo>
                  <a:pt x="22159" y="343491"/>
                </a:lnTo>
                <a:lnTo>
                  <a:pt x="14097" y="332485"/>
                </a:lnTo>
                <a:lnTo>
                  <a:pt x="14097" y="275081"/>
                </a:lnTo>
                <a:lnTo>
                  <a:pt x="47890" y="275081"/>
                </a:lnTo>
                <a:lnTo>
                  <a:pt x="45831" y="274637"/>
                </a:lnTo>
                <a:lnTo>
                  <a:pt x="22159" y="263755"/>
                </a:lnTo>
                <a:lnTo>
                  <a:pt x="14189" y="252856"/>
                </a:lnTo>
                <a:lnTo>
                  <a:pt x="14097" y="194563"/>
                </a:lnTo>
                <a:lnTo>
                  <a:pt x="48936" y="194563"/>
                </a:lnTo>
                <a:lnTo>
                  <a:pt x="29231" y="187396"/>
                </a:lnTo>
                <a:lnTo>
                  <a:pt x="16129" y="177545"/>
                </a:lnTo>
                <a:lnTo>
                  <a:pt x="14401" y="173227"/>
                </a:lnTo>
                <a:lnTo>
                  <a:pt x="14391" y="172973"/>
                </a:lnTo>
                <a:lnTo>
                  <a:pt x="16383" y="166750"/>
                </a:lnTo>
                <a:lnTo>
                  <a:pt x="22860" y="159638"/>
                </a:lnTo>
                <a:lnTo>
                  <a:pt x="28067" y="156336"/>
                </a:lnTo>
                <a:lnTo>
                  <a:pt x="28956" y="155701"/>
                </a:lnTo>
                <a:lnTo>
                  <a:pt x="81280" y="138683"/>
                </a:lnTo>
                <a:lnTo>
                  <a:pt x="136906" y="133730"/>
                </a:lnTo>
                <a:lnTo>
                  <a:pt x="230963" y="133730"/>
                </a:lnTo>
                <a:lnTo>
                  <a:pt x="228346" y="132841"/>
                </a:lnTo>
                <a:lnTo>
                  <a:pt x="225425" y="131571"/>
                </a:lnTo>
                <a:lnTo>
                  <a:pt x="221742" y="130809"/>
                </a:lnTo>
                <a:lnTo>
                  <a:pt x="215011" y="128523"/>
                </a:lnTo>
                <a:lnTo>
                  <a:pt x="207772" y="126745"/>
                </a:lnTo>
                <a:lnTo>
                  <a:pt x="200025" y="125094"/>
                </a:lnTo>
                <a:lnTo>
                  <a:pt x="191643" y="123697"/>
                </a:lnTo>
                <a:lnTo>
                  <a:pt x="174879" y="122554"/>
                </a:lnTo>
                <a:lnTo>
                  <a:pt x="136906" y="119506"/>
                </a:lnTo>
                <a:close/>
              </a:path>
              <a:path w="471170" h="457200">
                <a:moveTo>
                  <a:pt x="273685" y="354964"/>
                </a:moveTo>
                <a:lnTo>
                  <a:pt x="259588" y="354964"/>
                </a:lnTo>
                <a:lnTo>
                  <a:pt x="259588" y="402716"/>
                </a:lnTo>
                <a:lnTo>
                  <a:pt x="255002" y="413760"/>
                </a:lnTo>
                <a:lnTo>
                  <a:pt x="221493" y="432274"/>
                </a:lnTo>
                <a:lnTo>
                  <a:pt x="179530" y="440658"/>
                </a:lnTo>
                <a:lnTo>
                  <a:pt x="159385" y="442467"/>
                </a:lnTo>
                <a:lnTo>
                  <a:pt x="154813" y="442848"/>
                </a:lnTo>
                <a:lnTo>
                  <a:pt x="150495" y="442848"/>
                </a:lnTo>
                <a:lnTo>
                  <a:pt x="143674" y="442991"/>
                </a:lnTo>
                <a:lnTo>
                  <a:pt x="136794" y="443039"/>
                </a:lnTo>
                <a:lnTo>
                  <a:pt x="232614" y="443039"/>
                </a:lnTo>
                <a:lnTo>
                  <a:pt x="253619" y="433260"/>
                </a:lnTo>
                <a:lnTo>
                  <a:pt x="268557" y="419191"/>
                </a:lnTo>
                <a:lnTo>
                  <a:pt x="273685" y="402716"/>
                </a:lnTo>
                <a:lnTo>
                  <a:pt x="273685" y="354964"/>
                </a:lnTo>
                <a:close/>
              </a:path>
              <a:path w="471170" h="457200">
                <a:moveTo>
                  <a:pt x="48788" y="354964"/>
                </a:moveTo>
                <a:lnTo>
                  <a:pt x="14097" y="354964"/>
                </a:lnTo>
                <a:lnTo>
                  <a:pt x="25908" y="361949"/>
                </a:lnTo>
                <a:lnTo>
                  <a:pt x="48644" y="370038"/>
                </a:lnTo>
                <a:lnTo>
                  <a:pt x="75882" y="375697"/>
                </a:lnTo>
                <a:lnTo>
                  <a:pt x="105882" y="379023"/>
                </a:lnTo>
                <a:lnTo>
                  <a:pt x="136906" y="380110"/>
                </a:lnTo>
                <a:lnTo>
                  <a:pt x="167856" y="379023"/>
                </a:lnTo>
                <a:lnTo>
                  <a:pt x="197818" y="375697"/>
                </a:lnTo>
                <a:lnTo>
                  <a:pt x="225042" y="370038"/>
                </a:lnTo>
                <a:lnTo>
                  <a:pt x="236710" y="365886"/>
                </a:lnTo>
                <a:lnTo>
                  <a:pt x="136906" y="365886"/>
                </a:lnTo>
                <a:lnTo>
                  <a:pt x="84337" y="362596"/>
                </a:lnTo>
                <a:lnTo>
                  <a:pt x="48788" y="354964"/>
                </a:lnTo>
                <a:close/>
              </a:path>
              <a:path w="471170" h="457200">
                <a:moveTo>
                  <a:pt x="273685" y="275208"/>
                </a:moveTo>
                <a:lnTo>
                  <a:pt x="259588" y="275208"/>
                </a:lnTo>
                <a:lnTo>
                  <a:pt x="259588" y="332739"/>
                </a:lnTo>
                <a:lnTo>
                  <a:pt x="257683" y="337819"/>
                </a:lnTo>
                <a:lnTo>
                  <a:pt x="244508" y="347670"/>
                </a:lnTo>
                <a:lnTo>
                  <a:pt x="219630" y="356711"/>
                </a:lnTo>
                <a:lnTo>
                  <a:pt x="183584" y="363323"/>
                </a:lnTo>
                <a:lnTo>
                  <a:pt x="136906" y="365886"/>
                </a:lnTo>
                <a:lnTo>
                  <a:pt x="236710" y="365886"/>
                </a:lnTo>
                <a:lnTo>
                  <a:pt x="247777" y="361949"/>
                </a:lnTo>
                <a:lnTo>
                  <a:pt x="259588" y="354964"/>
                </a:lnTo>
                <a:lnTo>
                  <a:pt x="273685" y="354964"/>
                </a:lnTo>
                <a:lnTo>
                  <a:pt x="273685" y="275208"/>
                </a:lnTo>
                <a:close/>
              </a:path>
              <a:path w="471170" h="457200">
                <a:moveTo>
                  <a:pt x="425952" y="56133"/>
                </a:moveTo>
                <a:lnTo>
                  <a:pt x="411734" y="56133"/>
                </a:lnTo>
                <a:lnTo>
                  <a:pt x="414020" y="58546"/>
                </a:lnTo>
                <a:lnTo>
                  <a:pt x="413899" y="269493"/>
                </a:lnTo>
                <a:lnTo>
                  <a:pt x="411734" y="271779"/>
                </a:lnTo>
                <a:lnTo>
                  <a:pt x="300228" y="271779"/>
                </a:lnTo>
                <a:lnTo>
                  <a:pt x="300228" y="278891"/>
                </a:lnTo>
                <a:lnTo>
                  <a:pt x="300100" y="278891"/>
                </a:lnTo>
                <a:lnTo>
                  <a:pt x="300100" y="328040"/>
                </a:lnTo>
                <a:lnTo>
                  <a:pt x="314198" y="328040"/>
                </a:lnTo>
                <a:lnTo>
                  <a:pt x="314198" y="285749"/>
                </a:lnTo>
                <a:lnTo>
                  <a:pt x="412496" y="285749"/>
                </a:lnTo>
                <a:lnTo>
                  <a:pt x="412496" y="284225"/>
                </a:lnTo>
                <a:lnTo>
                  <a:pt x="422402" y="280161"/>
                </a:lnTo>
                <a:lnTo>
                  <a:pt x="426847" y="269493"/>
                </a:lnTo>
                <a:lnTo>
                  <a:pt x="470916" y="269493"/>
                </a:lnTo>
                <a:lnTo>
                  <a:pt x="470916" y="255396"/>
                </a:lnTo>
                <a:lnTo>
                  <a:pt x="428117" y="255396"/>
                </a:lnTo>
                <a:lnTo>
                  <a:pt x="428117" y="220344"/>
                </a:lnTo>
                <a:lnTo>
                  <a:pt x="470916" y="220344"/>
                </a:lnTo>
                <a:lnTo>
                  <a:pt x="470916" y="206247"/>
                </a:lnTo>
                <a:lnTo>
                  <a:pt x="428117" y="206247"/>
                </a:lnTo>
                <a:lnTo>
                  <a:pt x="428117" y="171068"/>
                </a:lnTo>
                <a:lnTo>
                  <a:pt x="470916" y="171068"/>
                </a:lnTo>
                <a:lnTo>
                  <a:pt x="470916" y="156971"/>
                </a:lnTo>
                <a:lnTo>
                  <a:pt x="428117" y="156971"/>
                </a:lnTo>
                <a:lnTo>
                  <a:pt x="428117" y="121919"/>
                </a:lnTo>
                <a:lnTo>
                  <a:pt x="470916" y="121919"/>
                </a:lnTo>
                <a:lnTo>
                  <a:pt x="470916" y="107822"/>
                </a:lnTo>
                <a:lnTo>
                  <a:pt x="428117" y="107822"/>
                </a:lnTo>
                <a:lnTo>
                  <a:pt x="428117" y="72643"/>
                </a:lnTo>
                <a:lnTo>
                  <a:pt x="470916" y="72643"/>
                </a:lnTo>
                <a:lnTo>
                  <a:pt x="470916" y="58546"/>
                </a:lnTo>
                <a:lnTo>
                  <a:pt x="426974" y="58546"/>
                </a:lnTo>
                <a:lnTo>
                  <a:pt x="425952" y="56133"/>
                </a:lnTo>
                <a:close/>
              </a:path>
              <a:path w="471170" h="457200">
                <a:moveTo>
                  <a:pt x="363347" y="285749"/>
                </a:moveTo>
                <a:lnTo>
                  <a:pt x="349250" y="285749"/>
                </a:lnTo>
                <a:lnTo>
                  <a:pt x="349250" y="328040"/>
                </a:lnTo>
                <a:lnTo>
                  <a:pt x="363347" y="328040"/>
                </a:lnTo>
                <a:lnTo>
                  <a:pt x="363347" y="285749"/>
                </a:lnTo>
                <a:close/>
              </a:path>
              <a:path w="471170" h="457200">
                <a:moveTo>
                  <a:pt x="412496" y="285749"/>
                </a:moveTo>
                <a:lnTo>
                  <a:pt x="398399" y="285749"/>
                </a:lnTo>
                <a:lnTo>
                  <a:pt x="398399" y="328040"/>
                </a:lnTo>
                <a:lnTo>
                  <a:pt x="412496" y="328040"/>
                </a:lnTo>
                <a:lnTo>
                  <a:pt x="412496" y="285749"/>
                </a:lnTo>
                <a:close/>
              </a:path>
              <a:path w="471170" h="457200">
                <a:moveTo>
                  <a:pt x="47890" y="275081"/>
                </a:moveTo>
                <a:lnTo>
                  <a:pt x="14097" y="275081"/>
                </a:lnTo>
                <a:lnTo>
                  <a:pt x="25908" y="282193"/>
                </a:lnTo>
                <a:lnTo>
                  <a:pt x="48644" y="290228"/>
                </a:lnTo>
                <a:lnTo>
                  <a:pt x="75882" y="295894"/>
                </a:lnTo>
                <a:lnTo>
                  <a:pt x="105882" y="299249"/>
                </a:lnTo>
                <a:lnTo>
                  <a:pt x="136906" y="300354"/>
                </a:lnTo>
                <a:lnTo>
                  <a:pt x="167856" y="299249"/>
                </a:lnTo>
                <a:lnTo>
                  <a:pt x="197818" y="295894"/>
                </a:lnTo>
                <a:lnTo>
                  <a:pt x="225042" y="290228"/>
                </a:lnTo>
                <a:lnTo>
                  <a:pt x="236277" y="286257"/>
                </a:lnTo>
                <a:lnTo>
                  <a:pt x="136906" y="286257"/>
                </a:lnTo>
                <a:lnTo>
                  <a:pt x="84337" y="282948"/>
                </a:lnTo>
                <a:lnTo>
                  <a:pt x="47890" y="275081"/>
                </a:lnTo>
                <a:close/>
              </a:path>
              <a:path w="471170" h="457200">
                <a:moveTo>
                  <a:pt x="273685" y="194563"/>
                </a:moveTo>
                <a:lnTo>
                  <a:pt x="259588" y="194563"/>
                </a:lnTo>
                <a:lnTo>
                  <a:pt x="259588" y="252856"/>
                </a:lnTo>
                <a:lnTo>
                  <a:pt x="257683" y="258063"/>
                </a:lnTo>
                <a:lnTo>
                  <a:pt x="244508" y="267934"/>
                </a:lnTo>
                <a:lnTo>
                  <a:pt x="219630" y="277018"/>
                </a:lnTo>
                <a:lnTo>
                  <a:pt x="183584" y="283674"/>
                </a:lnTo>
                <a:lnTo>
                  <a:pt x="136906" y="286257"/>
                </a:lnTo>
                <a:lnTo>
                  <a:pt x="236277" y="286257"/>
                </a:lnTo>
                <a:lnTo>
                  <a:pt x="247777" y="282193"/>
                </a:lnTo>
                <a:lnTo>
                  <a:pt x="259588" y="275208"/>
                </a:lnTo>
                <a:lnTo>
                  <a:pt x="273685" y="275208"/>
                </a:lnTo>
                <a:lnTo>
                  <a:pt x="273685" y="194563"/>
                </a:lnTo>
                <a:close/>
              </a:path>
              <a:path w="471170" h="457200">
                <a:moveTo>
                  <a:pt x="48936" y="194563"/>
                </a:moveTo>
                <a:lnTo>
                  <a:pt x="14097" y="194563"/>
                </a:lnTo>
                <a:lnTo>
                  <a:pt x="25908" y="201548"/>
                </a:lnTo>
                <a:lnTo>
                  <a:pt x="48644" y="209637"/>
                </a:lnTo>
                <a:lnTo>
                  <a:pt x="75882" y="215296"/>
                </a:lnTo>
                <a:lnTo>
                  <a:pt x="105882" y="218622"/>
                </a:lnTo>
                <a:lnTo>
                  <a:pt x="136906" y="219709"/>
                </a:lnTo>
                <a:lnTo>
                  <a:pt x="167856" y="218622"/>
                </a:lnTo>
                <a:lnTo>
                  <a:pt x="197818" y="215296"/>
                </a:lnTo>
                <a:lnTo>
                  <a:pt x="225042" y="209637"/>
                </a:lnTo>
                <a:lnTo>
                  <a:pt x="236353" y="205612"/>
                </a:lnTo>
                <a:lnTo>
                  <a:pt x="136906" y="205612"/>
                </a:lnTo>
                <a:lnTo>
                  <a:pt x="90156" y="203049"/>
                </a:lnTo>
                <a:lnTo>
                  <a:pt x="54086" y="196437"/>
                </a:lnTo>
                <a:lnTo>
                  <a:pt x="48936" y="194563"/>
                </a:lnTo>
                <a:close/>
              </a:path>
              <a:path w="471170" h="457200">
                <a:moveTo>
                  <a:pt x="230963" y="133730"/>
                </a:moveTo>
                <a:lnTo>
                  <a:pt x="136906" y="133730"/>
                </a:lnTo>
                <a:lnTo>
                  <a:pt x="180594" y="136905"/>
                </a:lnTo>
                <a:lnTo>
                  <a:pt x="192150" y="138556"/>
                </a:lnTo>
                <a:lnTo>
                  <a:pt x="240538" y="153161"/>
                </a:lnTo>
                <a:lnTo>
                  <a:pt x="259334" y="173227"/>
                </a:lnTo>
                <a:lnTo>
                  <a:pt x="257683" y="177545"/>
                </a:lnTo>
                <a:lnTo>
                  <a:pt x="244508" y="187396"/>
                </a:lnTo>
                <a:lnTo>
                  <a:pt x="219630" y="196437"/>
                </a:lnTo>
                <a:lnTo>
                  <a:pt x="183584" y="203049"/>
                </a:lnTo>
                <a:lnTo>
                  <a:pt x="136906" y="205612"/>
                </a:lnTo>
                <a:lnTo>
                  <a:pt x="236353" y="205612"/>
                </a:lnTo>
                <a:lnTo>
                  <a:pt x="247777" y="201548"/>
                </a:lnTo>
                <a:lnTo>
                  <a:pt x="259588" y="194563"/>
                </a:lnTo>
                <a:lnTo>
                  <a:pt x="273685" y="194563"/>
                </a:lnTo>
                <a:lnTo>
                  <a:pt x="273656" y="173989"/>
                </a:lnTo>
                <a:lnTo>
                  <a:pt x="273431" y="172973"/>
                </a:lnTo>
                <a:lnTo>
                  <a:pt x="273685" y="172084"/>
                </a:lnTo>
                <a:lnTo>
                  <a:pt x="273685" y="164845"/>
                </a:lnTo>
                <a:lnTo>
                  <a:pt x="269875" y="157860"/>
                </a:lnTo>
                <a:lnTo>
                  <a:pt x="263017" y="151637"/>
                </a:lnTo>
                <a:lnTo>
                  <a:pt x="258318" y="148335"/>
                </a:lnTo>
                <a:lnTo>
                  <a:pt x="251333" y="143001"/>
                </a:lnTo>
                <a:lnTo>
                  <a:pt x="246507" y="140207"/>
                </a:lnTo>
                <a:lnTo>
                  <a:pt x="241046" y="137540"/>
                </a:lnTo>
                <a:lnTo>
                  <a:pt x="235077" y="135127"/>
                </a:lnTo>
                <a:lnTo>
                  <a:pt x="230963" y="133730"/>
                </a:lnTo>
                <a:close/>
              </a:path>
              <a:path w="471170" h="457200">
                <a:moveTo>
                  <a:pt x="215900" y="0"/>
                </a:moveTo>
                <a:lnTo>
                  <a:pt x="201930" y="0"/>
                </a:lnTo>
                <a:lnTo>
                  <a:pt x="201930" y="42925"/>
                </a:lnTo>
                <a:lnTo>
                  <a:pt x="190500" y="47751"/>
                </a:lnTo>
                <a:lnTo>
                  <a:pt x="185928" y="58546"/>
                </a:lnTo>
                <a:lnTo>
                  <a:pt x="143383" y="58546"/>
                </a:lnTo>
                <a:lnTo>
                  <a:pt x="143383" y="72643"/>
                </a:lnTo>
                <a:lnTo>
                  <a:pt x="184785" y="72643"/>
                </a:lnTo>
                <a:lnTo>
                  <a:pt x="184785" y="99440"/>
                </a:lnTo>
                <a:lnTo>
                  <a:pt x="198882" y="99440"/>
                </a:lnTo>
                <a:lnTo>
                  <a:pt x="198882" y="58546"/>
                </a:lnTo>
                <a:lnTo>
                  <a:pt x="201295" y="56133"/>
                </a:lnTo>
                <a:lnTo>
                  <a:pt x="425952" y="56133"/>
                </a:lnTo>
                <a:lnTo>
                  <a:pt x="422402" y="47751"/>
                </a:lnTo>
                <a:lnTo>
                  <a:pt x="412496" y="43560"/>
                </a:lnTo>
                <a:lnTo>
                  <a:pt x="412496" y="42036"/>
                </a:lnTo>
                <a:lnTo>
                  <a:pt x="215900" y="42036"/>
                </a:lnTo>
                <a:lnTo>
                  <a:pt x="215900" y="0"/>
                </a:lnTo>
                <a:close/>
              </a:path>
              <a:path w="471170" h="457200">
                <a:moveTo>
                  <a:pt x="265049" y="0"/>
                </a:moveTo>
                <a:lnTo>
                  <a:pt x="250952" y="0"/>
                </a:lnTo>
                <a:lnTo>
                  <a:pt x="250952" y="42036"/>
                </a:lnTo>
                <a:lnTo>
                  <a:pt x="265049" y="42036"/>
                </a:lnTo>
                <a:lnTo>
                  <a:pt x="265049" y="0"/>
                </a:lnTo>
                <a:close/>
              </a:path>
              <a:path w="471170" h="457200">
                <a:moveTo>
                  <a:pt x="314198" y="0"/>
                </a:moveTo>
                <a:lnTo>
                  <a:pt x="300100" y="0"/>
                </a:lnTo>
                <a:lnTo>
                  <a:pt x="300100" y="42036"/>
                </a:lnTo>
                <a:lnTo>
                  <a:pt x="314198" y="42036"/>
                </a:lnTo>
                <a:lnTo>
                  <a:pt x="314198" y="0"/>
                </a:lnTo>
                <a:close/>
              </a:path>
              <a:path w="471170" h="457200">
                <a:moveTo>
                  <a:pt x="363347" y="0"/>
                </a:moveTo>
                <a:lnTo>
                  <a:pt x="349250" y="0"/>
                </a:lnTo>
                <a:lnTo>
                  <a:pt x="349250" y="42036"/>
                </a:lnTo>
                <a:lnTo>
                  <a:pt x="363347" y="42036"/>
                </a:lnTo>
                <a:lnTo>
                  <a:pt x="363347" y="0"/>
                </a:lnTo>
                <a:close/>
              </a:path>
              <a:path w="471170" h="457200">
                <a:moveTo>
                  <a:pt x="412496" y="0"/>
                </a:moveTo>
                <a:lnTo>
                  <a:pt x="398399" y="0"/>
                </a:lnTo>
                <a:lnTo>
                  <a:pt x="398399" y="42036"/>
                </a:lnTo>
                <a:lnTo>
                  <a:pt x="412496" y="42036"/>
                </a:lnTo>
                <a:lnTo>
                  <a:pt x="412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8154161" y="2561336"/>
            <a:ext cx="22155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Interactive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7431023" y="2517648"/>
            <a:ext cx="454659" cy="457200"/>
          </a:xfrm>
          <a:custGeom>
            <a:avLst/>
            <a:gdLst/>
            <a:ahLst/>
            <a:cxnLst/>
            <a:rect l="l" t="t" r="r" b="b"/>
            <a:pathLst>
              <a:path w="454659" h="457200">
                <a:moveTo>
                  <a:pt x="383032" y="402589"/>
                </a:moveTo>
                <a:lnTo>
                  <a:pt x="359791" y="402589"/>
                </a:lnTo>
                <a:lnTo>
                  <a:pt x="411352" y="450850"/>
                </a:lnTo>
                <a:lnTo>
                  <a:pt x="416178" y="455929"/>
                </a:lnTo>
                <a:lnTo>
                  <a:pt x="422655" y="457200"/>
                </a:lnTo>
                <a:lnTo>
                  <a:pt x="435736" y="457200"/>
                </a:lnTo>
                <a:lnTo>
                  <a:pt x="443102" y="454660"/>
                </a:lnTo>
                <a:lnTo>
                  <a:pt x="447928" y="448310"/>
                </a:lnTo>
                <a:lnTo>
                  <a:pt x="450735" y="443229"/>
                </a:lnTo>
                <a:lnTo>
                  <a:pt x="425703" y="443229"/>
                </a:lnTo>
                <a:lnTo>
                  <a:pt x="383032" y="402589"/>
                </a:lnTo>
                <a:close/>
              </a:path>
              <a:path w="454659" h="457200">
                <a:moveTo>
                  <a:pt x="49529" y="1270"/>
                </a:moveTo>
                <a:lnTo>
                  <a:pt x="33020" y="1270"/>
                </a:lnTo>
                <a:lnTo>
                  <a:pt x="33020" y="156210"/>
                </a:lnTo>
                <a:lnTo>
                  <a:pt x="20145" y="161289"/>
                </a:lnTo>
                <a:lnTo>
                  <a:pt x="9651" y="171450"/>
                </a:lnTo>
                <a:lnTo>
                  <a:pt x="2587" y="184150"/>
                </a:lnTo>
                <a:lnTo>
                  <a:pt x="0" y="198120"/>
                </a:lnTo>
                <a:lnTo>
                  <a:pt x="2587" y="212089"/>
                </a:lnTo>
                <a:lnTo>
                  <a:pt x="9651" y="224789"/>
                </a:lnTo>
                <a:lnTo>
                  <a:pt x="20145" y="234950"/>
                </a:lnTo>
                <a:lnTo>
                  <a:pt x="33020" y="240029"/>
                </a:lnTo>
                <a:lnTo>
                  <a:pt x="33020" y="454660"/>
                </a:lnTo>
                <a:lnTo>
                  <a:pt x="321564" y="454660"/>
                </a:lnTo>
                <a:lnTo>
                  <a:pt x="321564" y="438150"/>
                </a:lnTo>
                <a:lnTo>
                  <a:pt x="164973" y="438150"/>
                </a:lnTo>
                <a:lnTo>
                  <a:pt x="164973" y="436879"/>
                </a:lnTo>
                <a:lnTo>
                  <a:pt x="49910" y="436879"/>
                </a:lnTo>
                <a:lnTo>
                  <a:pt x="49910" y="240029"/>
                </a:lnTo>
                <a:lnTo>
                  <a:pt x="56580" y="237489"/>
                </a:lnTo>
                <a:lnTo>
                  <a:pt x="62785" y="233679"/>
                </a:lnTo>
                <a:lnTo>
                  <a:pt x="68395" y="229870"/>
                </a:lnTo>
                <a:lnTo>
                  <a:pt x="73278" y="224789"/>
                </a:lnTo>
                <a:lnTo>
                  <a:pt x="101938" y="224789"/>
                </a:lnTo>
                <a:lnTo>
                  <a:pt x="100174" y="223520"/>
                </a:lnTo>
                <a:lnTo>
                  <a:pt x="41655" y="223520"/>
                </a:lnTo>
                <a:lnTo>
                  <a:pt x="32482" y="220979"/>
                </a:lnTo>
                <a:lnTo>
                  <a:pt x="24558" y="215900"/>
                </a:lnTo>
                <a:lnTo>
                  <a:pt x="18992" y="207010"/>
                </a:lnTo>
                <a:lnTo>
                  <a:pt x="16891" y="198120"/>
                </a:lnTo>
                <a:lnTo>
                  <a:pt x="18992" y="187960"/>
                </a:lnTo>
                <a:lnTo>
                  <a:pt x="24558" y="180339"/>
                </a:lnTo>
                <a:lnTo>
                  <a:pt x="32482" y="173989"/>
                </a:lnTo>
                <a:lnTo>
                  <a:pt x="41655" y="171450"/>
                </a:lnTo>
                <a:lnTo>
                  <a:pt x="72786" y="171450"/>
                </a:lnTo>
                <a:lnTo>
                  <a:pt x="62331" y="161289"/>
                </a:lnTo>
                <a:lnTo>
                  <a:pt x="49529" y="156210"/>
                </a:lnTo>
                <a:lnTo>
                  <a:pt x="49529" y="1270"/>
                </a:lnTo>
                <a:close/>
              </a:path>
              <a:path w="454659" h="457200">
                <a:moveTo>
                  <a:pt x="410363" y="378460"/>
                </a:moveTo>
                <a:lnTo>
                  <a:pt x="384936" y="378460"/>
                </a:lnTo>
                <a:lnTo>
                  <a:pt x="438276" y="427989"/>
                </a:lnTo>
                <a:lnTo>
                  <a:pt x="438784" y="434339"/>
                </a:lnTo>
                <a:lnTo>
                  <a:pt x="435228" y="438150"/>
                </a:lnTo>
                <a:lnTo>
                  <a:pt x="431800" y="441960"/>
                </a:lnTo>
                <a:lnTo>
                  <a:pt x="425703" y="443229"/>
                </a:lnTo>
                <a:lnTo>
                  <a:pt x="450735" y="443229"/>
                </a:lnTo>
                <a:lnTo>
                  <a:pt x="452840" y="439420"/>
                </a:lnTo>
                <a:lnTo>
                  <a:pt x="454072" y="430529"/>
                </a:lnTo>
                <a:lnTo>
                  <a:pt x="451661" y="420370"/>
                </a:lnTo>
                <a:lnTo>
                  <a:pt x="445643" y="411479"/>
                </a:lnTo>
                <a:lnTo>
                  <a:pt x="410363" y="378460"/>
                </a:lnTo>
                <a:close/>
              </a:path>
              <a:path w="454659" h="457200">
                <a:moveTo>
                  <a:pt x="101938" y="224789"/>
                </a:moveTo>
                <a:lnTo>
                  <a:pt x="73278" y="224789"/>
                </a:lnTo>
                <a:lnTo>
                  <a:pt x="119379" y="259079"/>
                </a:lnTo>
                <a:lnTo>
                  <a:pt x="117221" y="262889"/>
                </a:lnTo>
                <a:lnTo>
                  <a:pt x="115824" y="269239"/>
                </a:lnTo>
                <a:lnTo>
                  <a:pt x="115824" y="274320"/>
                </a:lnTo>
                <a:lnTo>
                  <a:pt x="118429" y="289560"/>
                </a:lnTo>
                <a:lnTo>
                  <a:pt x="125523" y="300989"/>
                </a:lnTo>
                <a:lnTo>
                  <a:pt x="136022" y="311150"/>
                </a:lnTo>
                <a:lnTo>
                  <a:pt x="148844" y="316229"/>
                </a:lnTo>
                <a:lnTo>
                  <a:pt x="148844" y="436879"/>
                </a:lnTo>
                <a:lnTo>
                  <a:pt x="164973" y="436879"/>
                </a:lnTo>
                <a:lnTo>
                  <a:pt x="164973" y="316229"/>
                </a:lnTo>
                <a:lnTo>
                  <a:pt x="165353" y="316229"/>
                </a:lnTo>
                <a:lnTo>
                  <a:pt x="178175" y="311150"/>
                </a:lnTo>
                <a:lnTo>
                  <a:pt x="188674" y="300989"/>
                </a:lnTo>
                <a:lnTo>
                  <a:pt x="189462" y="299720"/>
                </a:lnTo>
                <a:lnTo>
                  <a:pt x="157099" y="299720"/>
                </a:lnTo>
                <a:lnTo>
                  <a:pt x="147925" y="298450"/>
                </a:lnTo>
                <a:lnTo>
                  <a:pt x="140001" y="292100"/>
                </a:lnTo>
                <a:lnTo>
                  <a:pt x="134435" y="284479"/>
                </a:lnTo>
                <a:lnTo>
                  <a:pt x="132333" y="274320"/>
                </a:lnTo>
                <a:lnTo>
                  <a:pt x="134435" y="265429"/>
                </a:lnTo>
                <a:lnTo>
                  <a:pt x="140001" y="256539"/>
                </a:lnTo>
                <a:lnTo>
                  <a:pt x="147925" y="251460"/>
                </a:lnTo>
                <a:lnTo>
                  <a:pt x="157099" y="248920"/>
                </a:lnTo>
                <a:lnTo>
                  <a:pt x="192832" y="248920"/>
                </a:lnTo>
                <a:lnTo>
                  <a:pt x="196480" y="243839"/>
                </a:lnTo>
                <a:lnTo>
                  <a:pt x="128397" y="243839"/>
                </a:lnTo>
                <a:lnTo>
                  <a:pt x="101938" y="224789"/>
                </a:lnTo>
                <a:close/>
              </a:path>
              <a:path w="454659" h="457200">
                <a:moveTo>
                  <a:pt x="309372" y="222250"/>
                </a:moveTo>
                <a:lnTo>
                  <a:pt x="272700" y="231139"/>
                </a:lnTo>
                <a:lnTo>
                  <a:pt x="242792" y="251460"/>
                </a:lnTo>
                <a:lnTo>
                  <a:pt x="222646" y="281939"/>
                </a:lnTo>
                <a:lnTo>
                  <a:pt x="215265" y="320039"/>
                </a:lnTo>
                <a:lnTo>
                  <a:pt x="222646" y="358139"/>
                </a:lnTo>
                <a:lnTo>
                  <a:pt x="242792" y="389889"/>
                </a:lnTo>
                <a:lnTo>
                  <a:pt x="272700" y="410210"/>
                </a:lnTo>
                <a:lnTo>
                  <a:pt x="309372" y="417829"/>
                </a:lnTo>
                <a:lnTo>
                  <a:pt x="323054" y="417829"/>
                </a:lnTo>
                <a:lnTo>
                  <a:pt x="336057" y="414020"/>
                </a:lnTo>
                <a:lnTo>
                  <a:pt x="348323" y="408939"/>
                </a:lnTo>
                <a:lnTo>
                  <a:pt x="359791" y="402589"/>
                </a:lnTo>
                <a:lnTo>
                  <a:pt x="383032" y="402589"/>
                </a:lnTo>
                <a:lnTo>
                  <a:pt x="381698" y="401320"/>
                </a:lnTo>
                <a:lnTo>
                  <a:pt x="308991" y="401320"/>
                </a:lnTo>
                <a:lnTo>
                  <a:pt x="278737" y="394970"/>
                </a:lnTo>
                <a:lnTo>
                  <a:pt x="254031" y="378460"/>
                </a:lnTo>
                <a:lnTo>
                  <a:pt x="237374" y="351789"/>
                </a:lnTo>
                <a:lnTo>
                  <a:pt x="231267" y="321310"/>
                </a:lnTo>
                <a:lnTo>
                  <a:pt x="237374" y="289560"/>
                </a:lnTo>
                <a:lnTo>
                  <a:pt x="254031" y="264160"/>
                </a:lnTo>
                <a:lnTo>
                  <a:pt x="278737" y="246379"/>
                </a:lnTo>
                <a:lnTo>
                  <a:pt x="308991" y="240029"/>
                </a:lnTo>
                <a:lnTo>
                  <a:pt x="359218" y="240029"/>
                </a:lnTo>
                <a:lnTo>
                  <a:pt x="346116" y="231139"/>
                </a:lnTo>
                <a:lnTo>
                  <a:pt x="309372" y="222250"/>
                </a:lnTo>
                <a:close/>
              </a:path>
              <a:path w="454659" h="457200">
                <a:moveTo>
                  <a:pt x="359218" y="240029"/>
                </a:moveTo>
                <a:lnTo>
                  <a:pt x="308991" y="240029"/>
                </a:lnTo>
                <a:lnTo>
                  <a:pt x="339244" y="246379"/>
                </a:lnTo>
                <a:lnTo>
                  <a:pt x="363950" y="264160"/>
                </a:lnTo>
                <a:lnTo>
                  <a:pt x="380607" y="289560"/>
                </a:lnTo>
                <a:lnTo>
                  <a:pt x="386715" y="321310"/>
                </a:lnTo>
                <a:lnTo>
                  <a:pt x="380607" y="353060"/>
                </a:lnTo>
                <a:lnTo>
                  <a:pt x="363950" y="378460"/>
                </a:lnTo>
                <a:lnTo>
                  <a:pt x="339244" y="394970"/>
                </a:lnTo>
                <a:lnTo>
                  <a:pt x="308991" y="401320"/>
                </a:lnTo>
                <a:lnTo>
                  <a:pt x="381698" y="401320"/>
                </a:lnTo>
                <a:lnTo>
                  <a:pt x="372364" y="392429"/>
                </a:lnTo>
                <a:lnTo>
                  <a:pt x="377190" y="388620"/>
                </a:lnTo>
                <a:lnTo>
                  <a:pt x="381000" y="383539"/>
                </a:lnTo>
                <a:lnTo>
                  <a:pt x="384936" y="378460"/>
                </a:lnTo>
                <a:lnTo>
                  <a:pt x="410363" y="378460"/>
                </a:lnTo>
                <a:lnTo>
                  <a:pt x="394080" y="363220"/>
                </a:lnTo>
                <a:lnTo>
                  <a:pt x="398141" y="353060"/>
                </a:lnTo>
                <a:lnTo>
                  <a:pt x="401129" y="342900"/>
                </a:lnTo>
                <a:lnTo>
                  <a:pt x="402974" y="331470"/>
                </a:lnTo>
                <a:lnTo>
                  <a:pt x="403605" y="320039"/>
                </a:lnTo>
                <a:lnTo>
                  <a:pt x="396222" y="283210"/>
                </a:lnTo>
                <a:lnTo>
                  <a:pt x="376062" y="251460"/>
                </a:lnTo>
                <a:lnTo>
                  <a:pt x="359218" y="240029"/>
                </a:lnTo>
                <a:close/>
              </a:path>
              <a:path w="454659" h="457200">
                <a:moveTo>
                  <a:pt x="308991" y="257810"/>
                </a:moveTo>
                <a:lnTo>
                  <a:pt x="285120" y="262889"/>
                </a:lnTo>
                <a:lnTo>
                  <a:pt x="265668" y="275589"/>
                </a:lnTo>
                <a:lnTo>
                  <a:pt x="252573" y="295910"/>
                </a:lnTo>
                <a:lnTo>
                  <a:pt x="247776" y="321310"/>
                </a:lnTo>
                <a:lnTo>
                  <a:pt x="252573" y="345439"/>
                </a:lnTo>
                <a:lnTo>
                  <a:pt x="265668" y="365760"/>
                </a:lnTo>
                <a:lnTo>
                  <a:pt x="285120" y="379729"/>
                </a:lnTo>
                <a:lnTo>
                  <a:pt x="308991" y="384810"/>
                </a:lnTo>
                <a:lnTo>
                  <a:pt x="332861" y="379729"/>
                </a:lnTo>
                <a:lnTo>
                  <a:pt x="350545" y="367029"/>
                </a:lnTo>
                <a:lnTo>
                  <a:pt x="308991" y="367029"/>
                </a:lnTo>
                <a:lnTo>
                  <a:pt x="291558" y="363220"/>
                </a:lnTo>
                <a:lnTo>
                  <a:pt x="277352" y="354329"/>
                </a:lnTo>
                <a:lnTo>
                  <a:pt x="267789" y="339089"/>
                </a:lnTo>
                <a:lnTo>
                  <a:pt x="264286" y="321310"/>
                </a:lnTo>
                <a:lnTo>
                  <a:pt x="267789" y="303529"/>
                </a:lnTo>
                <a:lnTo>
                  <a:pt x="277352" y="288289"/>
                </a:lnTo>
                <a:lnTo>
                  <a:pt x="291558" y="278129"/>
                </a:lnTo>
                <a:lnTo>
                  <a:pt x="308991" y="274320"/>
                </a:lnTo>
                <a:lnTo>
                  <a:pt x="350368" y="274320"/>
                </a:lnTo>
                <a:lnTo>
                  <a:pt x="332861" y="262889"/>
                </a:lnTo>
                <a:lnTo>
                  <a:pt x="308991" y="257810"/>
                </a:lnTo>
                <a:close/>
              </a:path>
              <a:path w="454659" h="457200">
                <a:moveTo>
                  <a:pt x="350368" y="274320"/>
                </a:moveTo>
                <a:lnTo>
                  <a:pt x="308991" y="274320"/>
                </a:lnTo>
                <a:lnTo>
                  <a:pt x="326423" y="278129"/>
                </a:lnTo>
                <a:lnTo>
                  <a:pt x="340629" y="288289"/>
                </a:lnTo>
                <a:lnTo>
                  <a:pt x="350192" y="303529"/>
                </a:lnTo>
                <a:lnTo>
                  <a:pt x="353695" y="321310"/>
                </a:lnTo>
                <a:lnTo>
                  <a:pt x="350192" y="339089"/>
                </a:lnTo>
                <a:lnTo>
                  <a:pt x="340629" y="353060"/>
                </a:lnTo>
                <a:lnTo>
                  <a:pt x="326423" y="363220"/>
                </a:lnTo>
                <a:lnTo>
                  <a:pt x="308991" y="367029"/>
                </a:lnTo>
                <a:lnTo>
                  <a:pt x="350545" y="367029"/>
                </a:lnTo>
                <a:lnTo>
                  <a:pt x="352313" y="365760"/>
                </a:lnTo>
                <a:lnTo>
                  <a:pt x="365408" y="345439"/>
                </a:lnTo>
                <a:lnTo>
                  <a:pt x="370204" y="321310"/>
                </a:lnTo>
                <a:lnTo>
                  <a:pt x="365408" y="295910"/>
                </a:lnTo>
                <a:lnTo>
                  <a:pt x="352313" y="275589"/>
                </a:lnTo>
                <a:lnTo>
                  <a:pt x="350368" y="274320"/>
                </a:lnTo>
                <a:close/>
              </a:path>
              <a:path w="454659" h="457200">
                <a:moveTo>
                  <a:pt x="192832" y="248920"/>
                </a:moveTo>
                <a:lnTo>
                  <a:pt x="157099" y="248920"/>
                </a:lnTo>
                <a:lnTo>
                  <a:pt x="166272" y="251460"/>
                </a:lnTo>
                <a:lnTo>
                  <a:pt x="174196" y="256539"/>
                </a:lnTo>
                <a:lnTo>
                  <a:pt x="179762" y="265429"/>
                </a:lnTo>
                <a:lnTo>
                  <a:pt x="181864" y="274320"/>
                </a:lnTo>
                <a:lnTo>
                  <a:pt x="179762" y="284479"/>
                </a:lnTo>
                <a:lnTo>
                  <a:pt x="174196" y="292100"/>
                </a:lnTo>
                <a:lnTo>
                  <a:pt x="166272" y="298450"/>
                </a:lnTo>
                <a:lnTo>
                  <a:pt x="157099" y="299720"/>
                </a:lnTo>
                <a:lnTo>
                  <a:pt x="189462" y="299720"/>
                </a:lnTo>
                <a:lnTo>
                  <a:pt x="195768" y="289560"/>
                </a:lnTo>
                <a:lnTo>
                  <a:pt x="198374" y="274320"/>
                </a:lnTo>
                <a:lnTo>
                  <a:pt x="198374" y="266700"/>
                </a:lnTo>
                <a:lnTo>
                  <a:pt x="195706" y="257810"/>
                </a:lnTo>
                <a:lnTo>
                  <a:pt x="191007" y="251460"/>
                </a:lnTo>
                <a:lnTo>
                  <a:pt x="192832" y="248920"/>
                </a:lnTo>
                <a:close/>
              </a:path>
              <a:path w="454659" h="457200">
                <a:moveTo>
                  <a:pt x="164973" y="1270"/>
                </a:moveTo>
                <a:lnTo>
                  <a:pt x="148462" y="1270"/>
                </a:lnTo>
                <a:lnTo>
                  <a:pt x="148462" y="232410"/>
                </a:lnTo>
                <a:lnTo>
                  <a:pt x="140589" y="234950"/>
                </a:lnTo>
                <a:lnTo>
                  <a:pt x="133603" y="238760"/>
                </a:lnTo>
                <a:lnTo>
                  <a:pt x="128397" y="243839"/>
                </a:lnTo>
                <a:lnTo>
                  <a:pt x="196480" y="243839"/>
                </a:lnTo>
                <a:lnTo>
                  <a:pt x="200128" y="238760"/>
                </a:lnTo>
                <a:lnTo>
                  <a:pt x="178816" y="238760"/>
                </a:lnTo>
                <a:lnTo>
                  <a:pt x="170179" y="233679"/>
                </a:lnTo>
                <a:lnTo>
                  <a:pt x="164973" y="232410"/>
                </a:lnTo>
                <a:lnTo>
                  <a:pt x="164973" y="1270"/>
                </a:lnTo>
                <a:close/>
              </a:path>
              <a:path w="454659" h="457200">
                <a:moveTo>
                  <a:pt x="280797" y="1270"/>
                </a:moveTo>
                <a:lnTo>
                  <a:pt x="264286" y="1270"/>
                </a:lnTo>
                <a:lnTo>
                  <a:pt x="264286" y="69850"/>
                </a:lnTo>
                <a:lnTo>
                  <a:pt x="251465" y="76200"/>
                </a:lnTo>
                <a:lnTo>
                  <a:pt x="240966" y="85089"/>
                </a:lnTo>
                <a:lnTo>
                  <a:pt x="233872" y="97789"/>
                </a:lnTo>
                <a:lnTo>
                  <a:pt x="231267" y="111760"/>
                </a:lnTo>
                <a:lnTo>
                  <a:pt x="232362" y="121920"/>
                </a:lnTo>
                <a:lnTo>
                  <a:pt x="235457" y="129539"/>
                </a:lnTo>
                <a:lnTo>
                  <a:pt x="240268" y="138429"/>
                </a:lnTo>
                <a:lnTo>
                  <a:pt x="246506" y="144779"/>
                </a:lnTo>
                <a:lnTo>
                  <a:pt x="178816" y="238760"/>
                </a:lnTo>
                <a:lnTo>
                  <a:pt x="200128" y="238760"/>
                </a:lnTo>
                <a:lnTo>
                  <a:pt x="261239" y="153670"/>
                </a:lnTo>
                <a:lnTo>
                  <a:pt x="280797" y="153670"/>
                </a:lnTo>
                <a:lnTo>
                  <a:pt x="293618" y="148589"/>
                </a:lnTo>
                <a:lnTo>
                  <a:pt x="304117" y="138429"/>
                </a:lnTo>
                <a:lnTo>
                  <a:pt x="272542" y="138429"/>
                </a:lnTo>
                <a:lnTo>
                  <a:pt x="263368" y="135889"/>
                </a:lnTo>
                <a:lnTo>
                  <a:pt x="255444" y="129539"/>
                </a:lnTo>
                <a:lnTo>
                  <a:pt x="249878" y="121920"/>
                </a:lnTo>
                <a:lnTo>
                  <a:pt x="247776" y="111760"/>
                </a:lnTo>
                <a:lnTo>
                  <a:pt x="249878" y="102870"/>
                </a:lnTo>
                <a:lnTo>
                  <a:pt x="255444" y="93979"/>
                </a:lnTo>
                <a:lnTo>
                  <a:pt x="263368" y="88900"/>
                </a:lnTo>
                <a:lnTo>
                  <a:pt x="272542" y="86360"/>
                </a:lnTo>
                <a:lnTo>
                  <a:pt x="305200" y="86360"/>
                </a:lnTo>
                <a:lnTo>
                  <a:pt x="303496" y="83820"/>
                </a:lnTo>
                <a:lnTo>
                  <a:pt x="296941" y="77470"/>
                </a:lnTo>
                <a:lnTo>
                  <a:pt x="289268" y="73660"/>
                </a:lnTo>
                <a:lnTo>
                  <a:pt x="280797" y="69850"/>
                </a:lnTo>
                <a:lnTo>
                  <a:pt x="280797" y="1270"/>
                </a:lnTo>
                <a:close/>
              </a:path>
              <a:path w="454659" h="457200">
                <a:moveTo>
                  <a:pt x="383104" y="81279"/>
                </a:moveTo>
                <a:lnTo>
                  <a:pt x="360172" y="81279"/>
                </a:lnTo>
                <a:lnTo>
                  <a:pt x="365285" y="88900"/>
                </a:lnTo>
                <a:lnTo>
                  <a:pt x="371840" y="93979"/>
                </a:lnTo>
                <a:lnTo>
                  <a:pt x="379513" y="99060"/>
                </a:lnTo>
                <a:lnTo>
                  <a:pt x="387984" y="102870"/>
                </a:lnTo>
                <a:lnTo>
                  <a:pt x="387984" y="231139"/>
                </a:lnTo>
                <a:lnTo>
                  <a:pt x="404495" y="231139"/>
                </a:lnTo>
                <a:lnTo>
                  <a:pt x="404495" y="102870"/>
                </a:lnTo>
                <a:lnTo>
                  <a:pt x="417316" y="96520"/>
                </a:lnTo>
                <a:lnTo>
                  <a:pt x="427815" y="87629"/>
                </a:lnTo>
                <a:lnTo>
                  <a:pt x="428524" y="86360"/>
                </a:lnTo>
                <a:lnTo>
                  <a:pt x="396240" y="86360"/>
                </a:lnTo>
                <a:lnTo>
                  <a:pt x="387066" y="83820"/>
                </a:lnTo>
                <a:lnTo>
                  <a:pt x="383104" y="81279"/>
                </a:lnTo>
                <a:close/>
              </a:path>
              <a:path w="454659" h="457200">
                <a:moveTo>
                  <a:pt x="72786" y="171450"/>
                </a:moveTo>
                <a:lnTo>
                  <a:pt x="41655" y="171450"/>
                </a:lnTo>
                <a:lnTo>
                  <a:pt x="50829" y="173989"/>
                </a:lnTo>
                <a:lnTo>
                  <a:pt x="58753" y="180339"/>
                </a:lnTo>
                <a:lnTo>
                  <a:pt x="64319" y="187960"/>
                </a:lnTo>
                <a:lnTo>
                  <a:pt x="66421" y="198120"/>
                </a:lnTo>
                <a:lnTo>
                  <a:pt x="64319" y="207010"/>
                </a:lnTo>
                <a:lnTo>
                  <a:pt x="58753" y="215900"/>
                </a:lnTo>
                <a:lnTo>
                  <a:pt x="50829" y="220979"/>
                </a:lnTo>
                <a:lnTo>
                  <a:pt x="41655" y="223520"/>
                </a:lnTo>
                <a:lnTo>
                  <a:pt x="100174" y="223520"/>
                </a:lnTo>
                <a:lnTo>
                  <a:pt x="80772" y="209550"/>
                </a:lnTo>
                <a:lnTo>
                  <a:pt x="82423" y="201929"/>
                </a:lnTo>
                <a:lnTo>
                  <a:pt x="82423" y="198120"/>
                </a:lnTo>
                <a:lnTo>
                  <a:pt x="79837" y="184150"/>
                </a:lnTo>
                <a:lnTo>
                  <a:pt x="72786" y="171450"/>
                </a:lnTo>
                <a:close/>
              </a:path>
              <a:path w="454659" h="457200">
                <a:moveTo>
                  <a:pt x="280797" y="153670"/>
                </a:moveTo>
                <a:lnTo>
                  <a:pt x="264286" y="153670"/>
                </a:lnTo>
                <a:lnTo>
                  <a:pt x="264286" y="205739"/>
                </a:lnTo>
                <a:lnTo>
                  <a:pt x="280797" y="205739"/>
                </a:lnTo>
                <a:lnTo>
                  <a:pt x="280797" y="153670"/>
                </a:lnTo>
                <a:close/>
              </a:path>
              <a:path w="454659" h="457200">
                <a:moveTo>
                  <a:pt x="305200" y="86360"/>
                </a:moveTo>
                <a:lnTo>
                  <a:pt x="272542" y="86360"/>
                </a:lnTo>
                <a:lnTo>
                  <a:pt x="281715" y="88900"/>
                </a:lnTo>
                <a:lnTo>
                  <a:pt x="289639" y="93979"/>
                </a:lnTo>
                <a:lnTo>
                  <a:pt x="295205" y="102870"/>
                </a:lnTo>
                <a:lnTo>
                  <a:pt x="297306" y="111760"/>
                </a:lnTo>
                <a:lnTo>
                  <a:pt x="295205" y="121920"/>
                </a:lnTo>
                <a:lnTo>
                  <a:pt x="289639" y="129539"/>
                </a:lnTo>
                <a:lnTo>
                  <a:pt x="281715" y="135889"/>
                </a:lnTo>
                <a:lnTo>
                  <a:pt x="272542" y="138429"/>
                </a:lnTo>
                <a:lnTo>
                  <a:pt x="304117" y="138429"/>
                </a:lnTo>
                <a:lnTo>
                  <a:pt x="311211" y="127000"/>
                </a:lnTo>
                <a:lnTo>
                  <a:pt x="313817" y="111760"/>
                </a:lnTo>
                <a:lnTo>
                  <a:pt x="313817" y="110489"/>
                </a:lnTo>
                <a:lnTo>
                  <a:pt x="313308" y="110489"/>
                </a:lnTo>
                <a:lnTo>
                  <a:pt x="313308" y="107950"/>
                </a:lnTo>
                <a:lnTo>
                  <a:pt x="342319" y="91439"/>
                </a:lnTo>
                <a:lnTo>
                  <a:pt x="308609" y="91439"/>
                </a:lnTo>
                <a:lnTo>
                  <a:pt x="305200" y="86360"/>
                </a:lnTo>
                <a:close/>
              </a:path>
              <a:path w="454659" h="457200">
                <a:moveTo>
                  <a:pt x="404495" y="0"/>
                </a:moveTo>
                <a:lnTo>
                  <a:pt x="387984" y="0"/>
                </a:lnTo>
                <a:lnTo>
                  <a:pt x="387984" y="19050"/>
                </a:lnTo>
                <a:lnTo>
                  <a:pt x="375110" y="24129"/>
                </a:lnTo>
                <a:lnTo>
                  <a:pt x="364617" y="34289"/>
                </a:lnTo>
                <a:lnTo>
                  <a:pt x="357552" y="45720"/>
                </a:lnTo>
                <a:lnTo>
                  <a:pt x="354965" y="60960"/>
                </a:lnTo>
                <a:lnTo>
                  <a:pt x="354965" y="62229"/>
                </a:lnTo>
                <a:lnTo>
                  <a:pt x="355473" y="62229"/>
                </a:lnTo>
                <a:lnTo>
                  <a:pt x="355473" y="63500"/>
                </a:lnTo>
                <a:lnTo>
                  <a:pt x="308609" y="91439"/>
                </a:lnTo>
                <a:lnTo>
                  <a:pt x="342319" y="91439"/>
                </a:lnTo>
                <a:lnTo>
                  <a:pt x="360172" y="81279"/>
                </a:lnTo>
                <a:lnTo>
                  <a:pt x="383104" y="81279"/>
                </a:lnTo>
                <a:lnTo>
                  <a:pt x="379142" y="78739"/>
                </a:lnTo>
                <a:lnTo>
                  <a:pt x="373576" y="71120"/>
                </a:lnTo>
                <a:lnTo>
                  <a:pt x="371475" y="60960"/>
                </a:lnTo>
                <a:lnTo>
                  <a:pt x="373576" y="50800"/>
                </a:lnTo>
                <a:lnTo>
                  <a:pt x="379142" y="43179"/>
                </a:lnTo>
                <a:lnTo>
                  <a:pt x="387066" y="38100"/>
                </a:lnTo>
                <a:lnTo>
                  <a:pt x="396240" y="35560"/>
                </a:lnTo>
                <a:lnTo>
                  <a:pt x="428603" y="35560"/>
                </a:lnTo>
                <a:lnTo>
                  <a:pt x="427815" y="34289"/>
                </a:lnTo>
                <a:lnTo>
                  <a:pt x="417316" y="24129"/>
                </a:lnTo>
                <a:lnTo>
                  <a:pt x="404495" y="19050"/>
                </a:lnTo>
                <a:lnTo>
                  <a:pt x="404495" y="0"/>
                </a:lnTo>
                <a:close/>
              </a:path>
              <a:path w="454659" h="457200">
                <a:moveTo>
                  <a:pt x="428603" y="35560"/>
                </a:moveTo>
                <a:lnTo>
                  <a:pt x="396240" y="35560"/>
                </a:lnTo>
                <a:lnTo>
                  <a:pt x="405413" y="38100"/>
                </a:lnTo>
                <a:lnTo>
                  <a:pt x="413337" y="43179"/>
                </a:lnTo>
                <a:lnTo>
                  <a:pt x="418903" y="50800"/>
                </a:lnTo>
                <a:lnTo>
                  <a:pt x="421004" y="60960"/>
                </a:lnTo>
                <a:lnTo>
                  <a:pt x="418903" y="71120"/>
                </a:lnTo>
                <a:lnTo>
                  <a:pt x="413337" y="78739"/>
                </a:lnTo>
                <a:lnTo>
                  <a:pt x="405413" y="83820"/>
                </a:lnTo>
                <a:lnTo>
                  <a:pt x="396240" y="86360"/>
                </a:lnTo>
                <a:lnTo>
                  <a:pt x="428524" y="86360"/>
                </a:lnTo>
                <a:lnTo>
                  <a:pt x="434909" y="74929"/>
                </a:lnTo>
                <a:lnTo>
                  <a:pt x="437515" y="60960"/>
                </a:lnTo>
                <a:lnTo>
                  <a:pt x="434909" y="45720"/>
                </a:lnTo>
                <a:lnTo>
                  <a:pt x="428603" y="355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228534" y="12696"/>
            <a:ext cx="9990455" cy="6845300"/>
            <a:chOff x="1228534" y="12696"/>
            <a:chExt cx="9990455" cy="68453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8534" y="12696"/>
              <a:ext cx="9736518" cy="68453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0523981" y="4185665"/>
              <a:ext cx="631190" cy="629920"/>
            </a:xfrm>
            <a:custGeom>
              <a:avLst/>
              <a:gdLst/>
              <a:ahLst/>
              <a:cxnLst/>
              <a:rect l="l" t="t" r="r" b="b"/>
              <a:pathLst>
                <a:path w="631190" h="629920">
                  <a:moveTo>
                    <a:pt x="315468" y="0"/>
                  </a:moveTo>
                  <a:lnTo>
                    <a:pt x="268846" y="3410"/>
                  </a:lnTo>
                  <a:lnTo>
                    <a:pt x="224350" y="13319"/>
                  </a:lnTo>
                  <a:lnTo>
                    <a:pt x="182467" y="29240"/>
                  </a:lnTo>
                  <a:lnTo>
                    <a:pt x="143685" y="50687"/>
                  </a:lnTo>
                  <a:lnTo>
                    <a:pt x="108491" y="77173"/>
                  </a:lnTo>
                  <a:lnTo>
                    <a:pt x="77373" y="108213"/>
                  </a:lnTo>
                  <a:lnTo>
                    <a:pt x="50819" y="143320"/>
                  </a:lnTo>
                  <a:lnTo>
                    <a:pt x="29317" y="182009"/>
                  </a:lnTo>
                  <a:lnTo>
                    <a:pt x="13355" y="223794"/>
                  </a:lnTo>
                  <a:lnTo>
                    <a:pt x="3420" y="268188"/>
                  </a:lnTo>
                  <a:lnTo>
                    <a:pt x="0" y="314705"/>
                  </a:lnTo>
                  <a:lnTo>
                    <a:pt x="3420" y="361223"/>
                  </a:lnTo>
                  <a:lnTo>
                    <a:pt x="13355" y="405617"/>
                  </a:lnTo>
                  <a:lnTo>
                    <a:pt x="29317" y="447402"/>
                  </a:lnTo>
                  <a:lnTo>
                    <a:pt x="50819" y="486091"/>
                  </a:lnTo>
                  <a:lnTo>
                    <a:pt x="77373" y="521198"/>
                  </a:lnTo>
                  <a:lnTo>
                    <a:pt x="108491" y="552238"/>
                  </a:lnTo>
                  <a:lnTo>
                    <a:pt x="143685" y="578724"/>
                  </a:lnTo>
                  <a:lnTo>
                    <a:pt x="182467" y="600171"/>
                  </a:lnTo>
                  <a:lnTo>
                    <a:pt x="224350" y="616092"/>
                  </a:lnTo>
                  <a:lnTo>
                    <a:pt x="268846" y="626001"/>
                  </a:lnTo>
                  <a:lnTo>
                    <a:pt x="315468" y="629411"/>
                  </a:lnTo>
                  <a:lnTo>
                    <a:pt x="362089" y="626001"/>
                  </a:lnTo>
                  <a:lnTo>
                    <a:pt x="406585" y="616092"/>
                  </a:lnTo>
                  <a:lnTo>
                    <a:pt x="448468" y="600171"/>
                  </a:lnTo>
                  <a:lnTo>
                    <a:pt x="487250" y="578724"/>
                  </a:lnTo>
                  <a:lnTo>
                    <a:pt x="522444" y="552238"/>
                  </a:lnTo>
                  <a:lnTo>
                    <a:pt x="553562" y="521198"/>
                  </a:lnTo>
                  <a:lnTo>
                    <a:pt x="580116" y="486091"/>
                  </a:lnTo>
                  <a:lnTo>
                    <a:pt x="601618" y="447402"/>
                  </a:lnTo>
                  <a:lnTo>
                    <a:pt x="617580" y="405617"/>
                  </a:lnTo>
                  <a:lnTo>
                    <a:pt x="627515" y="361223"/>
                  </a:lnTo>
                  <a:lnTo>
                    <a:pt x="630936" y="314705"/>
                  </a:lnTo>
                  <a:lnTo>
                    <a:pt x="627515" y="268188"/>
                  </a:lnTo>
                  <a:lnTo>
                    <a:pt x="617580" y="223794"/>
                  </a:lnTo>
                  <a:lnTo>
                    <a:pt x="601618" y="182009"/>
                  </a:lnTo>
                  <a:lnTo>
                    <a:pt x="580116" y="143320"/>
                  </a:lnTo>
                  <a:lnTo>
                    <a:pt x="553562" y="108213"/>
                  </a:lnTo>
                  <a:lnTo>
                    <a:pt x="522444" y="77173"/>
                  </a:lnTo>
                  <a:lnTo>
                    <a:pt x="487250" y="50687"/>
                  </a:lnTo>
                  <a:lnTo>
                    <a:pt x="448468" y="29240"/>
                  </a:lnTo>
                  <a:lnTo>
                    <a:pt x="406585" y="13319"/>
                  </a:lnTo>
                  <a:lnTo>
                    <a:pt x="362089" y="3410"/>
                  </a:lnTo>
                  <a:lnTo>
                    <a:pt x="315468" y="0"/>
                  </a:lnTo>
                  <a:close/>
                </a:path>
              </a:pathLst>
            </a:custGeom>
            <a:solidFill>
              <a:srgbClr val="FBA1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523981" y="4185665"/>
              <a:ext cx="631190" cy="629920"/>
            </a:xfrm>
            <a:custGeom>
              <a:avLst/>
              <a:gdLst/>
              <a:ahLst/>
              <a:cxnLst/>
              <a:rect l="l" t="t" r="r" b="b"/>
              <a:pathLst>
                <a:path w="631190" h="629920">
                  <a:moveTo>
                    <a:pt x="0" y="314705"/>
                  </a:moveTo>
                  <a:lnTo>
                    <a:pt x="3420" y="268188"/>
                  </a:lnTo>
                  <a:lnTo>
                    <a:pt x="13355" y="223794"/>
                  </a:lnTo>
                  <a:lnTo>
                    <a:pt x="29317" y="182009"/>
                  </a:lnTo>
                  <a:lnTo>
                    <a:pt x="50819" y="143320"/>
                  </a:lnTo>
                  <a:lnTo>
                    <a:pt x="77373" y="108213"/>
                  </a:lnTo>
                  <a:lnTo>
                    <a:pt x="108491" y="77173"/>
                  </a:lnTo>
                  <a:lnTo>
                    <a:pt x="143685" y="50687"/>
                  </a:lnTo>
                  <a:lnTo>
                    <a:pt x="182467" y="29240"/>
                  </a:lnTo>
                  <a:lnTo>
                    <a:pt x="224350" y="13319"/>
                  </a:lnTo>
                  <a:lnTo>
                    <a:pt x="268846" y="3410"/>
                  </a:lnTo>
                  <a:lnTo>
                    <a:pt x="315468" y="0"/>
                  </a:lnTo>
                  <a:lnTo>
                    <a:pt x="362089" y="3410"/>
                  </a:lnTo>
                  <a:lnTo>
                    <a:pt x="406585" y="13319"/>
                  </a:lnTo>
                  <a:lnTo>
                    <a:pt x="448468" y="29240"/>
                  </a:lnTo>
                  <a:lnTo>
                    <a:pt x="487250" y="50687"/>
                  </a:lnTo>
                  <a:lnTo>
                    <a:pt x="522444" y="77173"/>
                  </a:lnTo>
                  <a:lnTo>
                    <a:pt x="553562" y="108213"/>
                  </a:lnTo>
                  <a:lnTo>
                    <a:pt x="580116" y="143320"/>
                  </a:lnTo>
                  <a:lnTo>
                    <a:pt x="601618" y="182009"/>
                  </a:lnTo>
                  <a:lnTo>
                    <a:pt x="617580" y="223794"/>
                  </a:lnTo>
                  <a:lnTo>
                    <a:pt x="627515" y="268188"/>
                  </a:lnTo>
                  <a:lnTo>
                    <a:pt x="630936" y="314705"/>
                  </a:lnTo>
                  <a:lnTo>
                    <a:pt x="627515" y="361223"/>
                  </a:lnTo>
                  <a:lnTo>
                    <a:pt x="617580" y="405617"/>
                  </a:lnTo>
                  <a:lnTo>
                    <a:pt x="601618" y="447402"/>
                  </a:lnTo>
                  <a:lnTo>
                    <a:pt x="580116" y="486091"/>
                  </a:lnTo>
                  <a:lnTo>
                    <a:pt x="553562" y="521198"/>
                  </a:lnTo>
                  <a:lnTo>
                    <a:pt x="522444" y="552238"/>
                  </a:lnTo>
                  <a:lnTo>
                    <a:pt x="487250" y="578724"/>
                  </a:lnTo>
                  <a:lnTo>
                    <a:pt x="448468" y="600171"/>
                  </a:lnTo>
                  <a:lnTo>
                    <a:pt x="406585" y="616092"/>
                  </a:lnTo>
                  <a:lnTo>
                    <a:pt x="362089" y="626001"/>
                  </a:lnTo>
                  <a:lnTo>
                    <a:pt x="315468" y="629411"/>
                  </a:lnTo>
                  <a:lnTo>
                    <a:pt x="268846" y="626001"/>
                  </a:lnTo>
                  <a:lnTo>
                    <a:pt x="224350" y="616092"/>
                  </a:lnTo>
                  <a:lnTo>
                    <a:pt x="182467" y="600171"/>
                  </a:lnTo>
                  <a:lnTo>
                    <a:pt x="143685" y="578724"/>
                  </a:lnTo>
                  <a:lnTo>
                    <a:pt x="108491" y="552238"/>
                  </a:lnTo>
                  <a:lnTo>
                    <a:pt x="77373" y="521198"/>
                  </a:lnTo>
                  <a:lnTo>
                    <a:pt x="50819" y="486091"/>
                  </a:lnTo>
                  <a:lnTo>
                    <a:pt x="29317" y="447402"/>
                  </a:lnTo>
                  <a:lnTo>
                    <a:pt x="13355" y="405617"/>
                  </a:lnTo>
                  <a:lnTo>
                    <a:pt x="3420" y="361223"/>
                  </a:lnTo>
                  <a:lnTo>
                    <a:pt x="0" y="314705"/>
                  </a:lnTo>
                  <a:close/>
                </a:path>
              </a:pathLst>
            </a:custGeom>
            <a:ln w="127000">
              <a:solidFill>
                <a:srgbClr val="FBA16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468993" y="3203194"/>
            <a:ext cx="908050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51460">
              <a:lnSpc>
                <a:spcPct val="100000"/>
              </a:lnSpc>
              <a:spcBef>
                <a:spcPts val="105"/>
              </a:spcBef>
            </a:pPr>
            <a:r>
              <a:rPr dirty="0" sz="1100" spc="13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100" spc="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9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dirty="0" sz="1100" spc="1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100" spc="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35">
                <a:solidFill>
                  <a:srgbClr val="FFFFFF"/>
                </a:solidFill>
                <a:latin typeface="Trebuchet MS"/>
                <a:cs typeface="Trebuchet MS"/>
              </a:rPr>
              <a:t>CLOUD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980169" y="1993773"/>
            <a:ext cx="110934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356235">
              <a:lnSpc>
                <a:spcPct val="100000"/>
              </a:lnSpc>
              <a:spcBef>
                <a:spcPts val="105"/>
              </a:spcBef>
            </a:pPr>
            <a:r>
              <a:rPr dirty="0" sz="1100" spc="105">
                <a:solidFill>
                  <a:srgbClr val="FFFFFF"/>
                </a:solidFill>
                <a:latin typeface="Trebuchet MS"/>
                <a:cs typeface="Trebuchet MS"/>
              </a:rPr>
              <a:t>BIG</a:t>
            </a:r>
            <a:r>
              <a:rPr dirty="0" sz="1100" spc="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14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100" spc="165">
                <a:solidFill>
                  <a:srgbClr val="FFFFFF"/>
                </a:solidFill>
                <a:latin typeface="Trebuchet MS"/>
                <a:cs typeface="Trebuchet MS"/>
              </a:rPr>
              <a:t>FRAMEWORKS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836422" y="427990"/>
            <a:ext cx="10499725" cy="5837555"/>
            <a:chOff x="836422" y="427990"/>
            <a:chExt cx="10499725" cy="5837555"/>
          </a:xfrm>
        </p:grpSpPr>
        <p:sp>
          <p:nvSpPr>
            <p:cNvPr id="9" name="object 9" descr=""/>
            <p:cNvSpPr/>
            <p:nvPr/>
          </p:nvSpPr>
          <p:spPr>
            <a:xfrm>
              <a:off x="10424922" y="1870709"/>
              <a:ext cx="631190" cy="629920"/>
            </a:xfrm>
            <a:custGeom>
              <a:avLst/>
              <a:gdLst/>
              <a:ahLst/>
              <a:cxnLst/>
              <a:rect l="l" t="t" r="r" b="b"/>
              <a:pathLst>
                <a:path w="631190" h="629919">
                  <a:moveTo>
                    <a:pt x="315468" y="0"/>
                  </a:moveTo>
                  <a:lnTo>
                    <a:pt x="268846" y="3410"/>
                  </a:lnTo>
                  <a:lnTo>
                    <a:pt x="224350" y="13319"/>
                  </a:lnTo>
                  <a:lnTo>
                    <a:pt x="182467" y="29240"/>
                  </a:lnTo>
                  <a:lnTo>
                    <a:pt x="143685" y="50687"/>
                  </a:lnTo>
                  <a:lnTo>
                    <a:pt x="108491" y="77173"/>
                  </a:lnTo>
                  <a:lnTo>
                    <a:pt x="77373" y="108213"/>
                  </a:lnTo>
                  <a:lnTo>
                    <a:pt x="50819" y="143320"/>
                  </a:lnTo>
                  <a:lnTo>
                    <a:pt x="29317" y="182009"/>
                  </a:lnTo>
                  <a:lnTo>
                    <a:pt x="13355" y="223794"/>
                  </a:lnTo>
                  <a:lnTo>
                    <a:pt x="3420" y="268188"/>
                  </a:lnTo>
                  <a:lnTo>
                    <a:pt x="0" y="314705"/>
                  </a:lnTo>
                  <a:lnTo>
                    <a:pt x="3420" y="361223"/>
                  </a:lnTo>
                  <a:lnTo>
                    <a:pt x="13355" y="405617"/>
                  </a:lnTo>
                  <a:lnTo>
                    <a:pt x="29317" y="447402"/>
                  </a:lnTo>
                  <a:lnTo>
                    <a:pt x="50819" y="486091"/>
                  </a:lnTo>
                  <a:lnTo>
                    <a:pt x="77373" y="521198"/>
                  </a:lnTo>
                  <a:lnTo>
                    <a:pt x="108491" y="552238"/>
                  </a:lnTo>
                  <a:lnTo>
                    <a:pt x="143685" y="578724"/>
                  </a:lnTo>
                  <a:lnTo>
                    <a:pt x="182467" y="600171"/>
                  </a:lnTo>
                  <a:lnTo>
                    <a:pt x="224350" y="616092"/>
                  </a:lnTo>
                  <a:lnTo>
                    <a:pt x="268846" y="626001"/>
                  </a:lnTo>
                  <a:lnTo>
                    <a:pt x="315468" y="629412"/>
                  </a:lnTo>
                  <a:lnTo>
                    <a:pt x="362089" y="626001"/>
                  </a:lnTo>
                  <a:lnTo>
                    <a:pt x="406585" y="616092"/>
                  </a:lnTo>
                  <a:lnTo>
                    <a:pt x="448468" y="600171"/>
                  </a:lnTo>
                  <a:lnTo>
                    <a:pt x="487250" y="578724"/>
                  </a:lnTo>
                  <a:lnTo>
                    <a:pt x="522444" y="552238"/>
                  </a:lnTo>
                  <a:lnTo>
                    <a:pt x="553562" y="521198"/>
                  </a:lnTo>
                  <a:lnTo>
                    <a:pt x="580116" y="486091"/>
                  </a:lnTo>
                  <a:lnTo>
                    <a:pt x="601618" y="447402"/>
                  </a:lnTo>
                  <a:lnTo>
                    <a:pt x="617580" y="405617"/>
                  </a:lnTo>
                  <a:lnTo>
                    <a:pt x="627515" y="361223"/>
                  </a:lnTo>
                  <a:lnTo>
                    <a:pt x="630935" y="314705"/>
                  </a:lnTo>
                  <a:lnTo>
                    <a:pt x="627515" y="268188"/>
                  </a:lnTo>
                  <a:lnTo>
                    <a:pt x="617580" y="223794"/>
                  </a:lnTo>
                  <a:lnTo>
                    <a:pt x="601618" y="182009"/>
                  </a:lnTo>
                  <a:lnTo>
                    <a:pt x="580116" y="143320"/>
                  </a:lnTo>
                  <a:lnTo>
                    <a:pt x="553562" y="108213"/>
                  </a:lnTo>
                  <a:lnTo>
                    <a:pt x="522444" y="77173"/>
                  </a:lnTo>
                  <a:lnTo>
                    <a:pt x="487250" y="50687"/>
                  </a:lnTo>
                  <a:lnTo>
                    <a:pt x="448468" y="29240"/>
                  </a:lnTo>
                  <a:lnTo>
                    <a:pt x="406585" y="13319"/>
                  </a:lnTo>
                  <a:lnTo>
                    <a:pt x="362089" y="3410"/>
                  </a:lnTo>
                  <a:lnTo>
                    <a:pt x="315468" y="0"/>
                  </a:lnTo>
                  <a:close/>
                </a:path>
              </a:pathLst>
            </a:custGeom>
            <a:solidFill>
              <a:srgbClr val="FBA1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424922" y="1870709"/>
              <a:ext cx="631190" cy="629920"/>
            </a:xfrm>
            <a:custGeom>
              <a:avLst/>
              <a:gdLst/>
              <a:ahLst/>
              <a:cxnLst/>
              <a:rect l="l" t="t" r="r" b="b"/>
              <a:pathLst>
                <a:path w="631190" h="629919">
                  <a:moveTo>
                    <a:pt x="0" y="314705"/>
                  </a:moveTo>
                  <a:lnTo>
                    <a:pt x="3420" y="268188"/>
                  </a:lnTo>
                  <a:lnTo>
                    <a:pt x="13355" y="223794"/>
                  </a:lnTo>
                  <a:lnTo>
                    <a:pt x="29317" y="182009"/>
                  </a:lnTo>
                  <a:lnTo>
                    <a:pt x="50819" y="143320"/>
                  </a:lnTo>
                  <a:lnTo>
                    <a:pt x="77373" y="108213"/>
                  </a:lnTo>
                  <a:lnTo>
                    <a:pt x="108491" y="77173"/>
                  </a:lnTo>
                  <a:lnTo>
                    <a:pt x="143685" y="50687"/>
                  </a:lnTo>
                  <a:lnTo>
                    <a:pt x="182467" y="29240"/>
                  </a:lnTo>
                  <a:lnTo>
                    <a:pt x="224350" y="13319"/>
                  </a:lnTo>
                  <a:lnTo>
                    <a:pt x="268846" y="3410"/>
                  </a:lnTo>
                  <a:lnTo>
                    <a:pt x="315468" y="0"/>
                  </a:lnTo>
                  <a:lnTo>
                    <a:pt x="362089" y="3410"/>
                  </a:lnTo>
                  <a:lnTo>
                    <a:pt x="406585" y="13319"/>
                  </a:lnTo>
                  <a:lnTo>
                    <a:pt x="448468" y="29240"/>
                  </a:lnTo>
                  <a:lnTo>
                    <a:pt x="487250" y="50687"/>
                  </a:lnTo>
                  <a:lnTo>
                    <a:pt x="522444" y="77173"/>
                  </a:lnTo>
                  <a:lnTo>
                    <a:pt x="553562" y="108213"/>
                  </a:lnTo>
                  <a:lnTo>
                    <a:pt x="580116" y="143320"/>
                  </a:lnTo>
                  <a:lnTo>
                    <a:pt x="601618" y="182009"/>
                  </a:lnTo>
                  <a:lnTo>
                    <a:pt x="617580" y="223794"/>
                  </a:lnTo>
                  <a:lnTo>
                    <a:pt x="627515" y="268188"/>
                  </a:lnTo>
                  <a:lnTo>
                    <a:pt x="630935" y="314705"/>
                  </a:lnTo>
                  <a:lnTo>
                    <a:pt x="627515" y="361223"/>
                  </a:lnTo>
                  <a:lnTo>
                    <a:pt x="617580" y="405617"/>
                  </a:lnTo>
                  <a:lnTo>
                    <a:pt x="601618" y="447402"/>
                  </a:lnTo>
                  <a:lnTo>
                    <a:pt x="580116" y="486091"/>
                  </a:lnTo>
                  <a:lnTo>
                    <a:pt x="553562" y="521198"/>
                  </a:lnTo>
                  <a:lnTo>
                    <a:pt x="522444" y="552238"/>
                  </a:lnTo>
                  <a:lnTo>
                    <a:pt x="487250" y="578724"/>
                  </a:lnTo>
                  <a:lnTo>
                    <a:pt x="448468" y="600171"/>
                  </a:lnTo>
                  <a:lnTo>
                    <a:pt x="406585" y="616092"/>
                  </a:lnTo>
                  <a:lnTo>
                    <a:pt x="362089" y="626001"/>
                  </a:lnTo>
                  <a:lnTo>
                    <a:pt x="315468" y="629412"/>
                  </a:lnTo>
                  <a:lnTo>
                    <a:pt x="268846" y="626001"/>
                  </a:lnTo>
                  <a:lnTo>
                    <a:pt x="224350" y="616092"/>
                  </a:lnTo>
                  <a:lnTo>
                    <a:pt x="182467" y="600171"/>
                  </a:lnTo>
                  <a:lnTo>
                    <a:pt x="143685" y="578724"/>
                  </a:lnTo>
                  <a:lnTo>
                    <a:pt x="108491" y="552238"/>
                  </a:lnTo>
                  <a:lnTo>
                    <a:pt x="77373" y="521198"/>
                  </a:lnTo>
                  <a:lnTo>
                    <a:pt x="50819" y="486091"/>
                  </a:lnTo>
                  <a:lnTo>
                    <a:pt x="29317" y="447402"/>
                  </a:lnTo>
                  <a:lnTo>
                    <a:pt x="13355" y="405617"/>
                  </a:lnTo>
                  <a:lnTo>
                    <a:pt x="3420" y="361223"/>
                  </a:lnTo>
                  <a:lnTo>
                    <a:pt x="0" y="314705"/>
                  </a:lnTo>
                  <a:close/>
                </a:path>
              </a:pathLst>
            </a:custGeom>
            <a:ln w="127000">
              <a:solidFill>
                <a:srgbClr val="FBA1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575273" y="1989123"/>
              <a:ext cx="383540" cy="384175"/>
            </a:xfrm>
            <a:custGeom>
              <a:avLst/>
              <a:gdLst/>
              <a:ahLst/>
              <a:cxnLst/>
              <a:rect l="l" t="t" r="r" b="b"/>
              <a:pathLst>
                <a:path w="383540" h="384175">
                  <a:moveTo>
                    <a:pt x="47934" y="356632"/>
                  </a:moveTo>
                  <a:lnTo>
                    <a:pt x="34239" y="356632"/>
                  </a:lnTo>
                  <a:lnTo>
                    <a:pt x="34239" y="384063"/>
                  </a:lnTo>
                  <a:lnTo>
                    <a:pt x="47934" y="384063"/>
                  </a:lnTo>
                  <a:lnTo>
                    <a:pt x="47934" y="356632"/>
                  </a:lnTo>
                  <a:close/>
                </a:path>
                <a:path w="383540" h="384175">
                  <a:moveTo>
                    <a:pt x="167324" y="0"/>
                  </a:moveTo>
                  <a:lnTo>
                    <a:pt x="24419" y="0"/>
                  </a:lnTo>
                  <a:lnTo>
                    <a:pt x="0" y="24449"/>
                  </a:lnTo>
                  <a:lnTo>
                    <a:pt x="106" y="332708"/>
                  </a:lnTo>
                  <a:lnTo>
                    <a:pt x="88056" y="356632"/>
                  </a:lnTo>
                  <a:lnTo>
                    <a:pt x="91201" y="365595"/>
                  </a:lnTo>
                  <a:lnTo>
                    <a:pt x="257265" y="384063"/>
                  </a:lnTo>
                  <a:lnTo>
                    <a:pt x="271109" y="383704"/>
                  </a:lnTo>
                  <a:lnTo>
                    <a:pt x="309559" y="378597"/>
                  </a:lnTo>
                  <a:lnTo>
                    <a:pt x="332612" y="370442"/>
                  </a:lnTo>
                  <a:lnTo>
                    <a:pt x="228453" y="370442"/>
                  </a:lnTo>
                  <a:lnTo>
                    <a:pt x="115619" y="370339"/>
                  </a:lnTo>
                  <a:lnTo>
                    <a:pt x="114009" y="369935"/>
                  </a:lnTo>
                  <a:lnTo>
                    <a:pt x="107259" y="365916"/>
                  </a:lnTo>
                  <a:lnTo>
                    <a:pt x="100770" y="359620"/>
                  </a:lnTo>
                  <a:lnTo>
                    <a:pt x="100887" y="347327"/>
                  </a:lnTo>
                  <a:lnTo>
                    <a:pt x="101647" y="342915"/>
                  </a:lnTo>
                  <a:lnTo>
                    <a:pt x="18509" y="342915"/>
                  </a:lnTo>
                  <a:lnTo>
                    <a:pt x="13695" y="338097"/>
                  </a:lnTo>
                  <a:lnTo>
                    <a:pt x="13695" y="18528"/>
                  </a:lnTo>
                  <a:lnTo>
                    <a:pt x="18509" y="13716"/>
                  </a:lnTo>
                  <a:lnTo>
                    <a:pt x="188991" y="13716"/>
                  </a:lnTo>
                  <a:lnTo>
                    <a:pt x="184579" y="7167"/>
                  </a:lnTo>
                  <a:lnTo>
                    <a:pt x="176818" y="1923"/>
                  </a:lnTo>
                  <a:lnTo>
                    <a:pt x="167324" y="0"/>
                  </a:lnTo>
                  <a:close/>
                </a:path>
                <a:path w="383540" h="384175">
                  <a:moveTo>
                    <a:pt x="231419" y="304269"/>
                  </a:moveTo>
                  <a:lnTo>
                    <a:pt x="209399" y="304269"/>
                  </a:lnTo>
                  <a:lnTo>
                    <a:pt x="218038" y="306812"/>
                  </a:lnTo>
                  <a:lnTo>
                    <a:pt x="221228" y="311847"/>
                  </a:lnTo>
                  <a:lnTo>
                    <a:pt x="221704" y="317025"/>
                  </a:lnTo>
                  <a:lnTo>
                    <a:pt x="221826" y="319633"/>
                  </a:lnTo>
                  <a:lnTo>
                    <a:pt x="221718" y="322535"/>
                  </a:lnTo>
                  <a:lnTo>
                    <a:pt x="224053" y="325587"/>
                  </a:lnTo>
                  <a:lnTo>
                    <a:pt x="250422" y="347327"/>
                  </a:lnTo>
                  <a:lnTo>
                    <a:pt x="247632" y="359862"/>
                  </a:lnTo>
                  <a:lnTo>
                    <a:pt x="241149" y="366789"/>
                  </a:lnTo>
                  <a:lnTo>
                    <a:pt x="233811" y="369764"/>
                  </a:lnTo>
                  <a:lnTo>
                    <a:pt x="228453" y="370442"/>
                  </a:lnTo>
                  <a:lnTo>
                    <a:pt x="332612" y="370442"/>
                  </a:lnTo>
                  <a:lnTo>
                    <a:pt x="332812" y="370346"/>
                  </a:lnTo>
                  <a:lnTo>
                    <a:pt x="256922" y="370346"/>
                  </a:lnTo>
                  <a:lnTo>
                    <a:pt x="261607" y="364236"/>
                  </a:lnTo>
                  <a:lnTo>
                    <a:pt x="264099" y="356632"/>
                  </a:lnTo>
                  <a:lnTo>
                    <a:pt x="264118" y="347327"/>
                  </a:lnTo>
                  <a:lnTo>
                    <a:pt x="263035" y="339187"/>
                  </a:lnTo>
                  <a:lnTo>
                    <a:pt x="234992" y="313882"/>
                  </a:lnTo>
                  <a:lnTo>
                    <a:pt x="232649" y="306276"/>
                  </a:lnTo>
                  <a:lnTo>
                    <a:pt x="231419" y="304269"/>
                  </a:lnTo>
                  <a:close/>
                </a:path>
                <a:path w="383540" h="384175">
                  <a:moveTo>
                    <a:pt x="293118" y="246293"/>
                  </a:moveTo>
                  <a:lnTo>
                    <a:pt x="260112" y="246293"/>
                  </a:lnTo>
                  <a:lnTo>
                    <a:pt x="275567" y="253516"/>
                  </a:lnTo>
                  <a:lnTo>
                    <a:pt x="296230" y="262682"/>
                  </a:lnTo>
                  <a:lnTo>
                    <a:pt x="319191" y="272062"/>
                  </a:lnTo>
                  <a:lnTo>
                    <a:pt x="341537" y="279927"/>
                  </a:lnTo>
                  <a:lnTo>
                    <a:pt x="331631" y="353620"/>
                  </a:lnTo>
                  <a:lnTo>
                    <a:pt x="295247" y="367421"/>
                  </a:lnTo>
                  <a:lnTo>
                    <a:pt x="256922" y="370346"/>
                  </a:lnTo>
                  <a:lnTo>
                    <a:pt x="332826" y="370339"/>
                  </a:lnTo>
                  <a:lnTo>
                    <a:pt x="354879" y="283505"/>
                  </a:lnTo>
                  <a:lnTo>
                    <a:pt x="377901" y="283505"/>
                  </a:lnTo>
                  <a:lnTo>
                    <a:pt x="382584" y="277939"/>
                  </a:lnTo>
                  <a:lnTo>
                    <a:pt x="383440" y="274641"/>
                  </a:lnTo>
                  <a:lnTo>
                    <a:pt x="382865" y="271520"/>
                  </a:lnTo>
                  <a:lnTo>
                    <a:pt x="367599" y="271520"/>
                  </a:lnTo>
                  <a:lnTo>
                    <a:pt x="365527" y="271497"/>
                  </a:lnTo>
                  <a:lnTo>
                    <a:pt x="362104" y="271143"/>
                  </a:lnTo>
                  <a:lnTo>
                    <a:pt x="356705" y="269886"/>
                  </a:lnTo>
                  <a:lnTo>
                    <a:pt x="357215" y="266108"/>
                  </a:lnTo>
                  <a:lnTo>
                    <a:pt x="343403" y="266108"/>
                  </a:lnTo>
                  <a:lnTo>
                    <a:pt x="321684" y="258287"/>
                  </a:lnTo>
                  <a:lnTo>
                    <a:pt x="299518" y="249139"/>
                  </a:lnTo>
                  <a:lnTo>
                    <a:pt x="293118" y="246293"/>
                  </a:lnTo>
                  <a:close/>
                </a:path>
                <a:path w="383540" h="384175">
                  <a:moveTo>
                    <a:pt x="150827" y="267519"/>
                  </a:moveTo>
                  <a:lnTo>
                    <a:pt x="117013" y="289043"/>
                  </a:lnTo>
                  <a:lnTo>
                    <a:pt x="108891" y="314922"/>
                  </a:lnTo>
                  <a:lnTo>
                    <a:pt x="100607" y="319633"/>
                  </a:lnTo>
                  <a:lnTo>
                    <a:pt x="94167" y="325938"/>
                  </a:lnTo>
                  <a:lnTo>
                    <a:pt x="89718" y="333764"/>
                  </a:lnTo>
                  <a:lnTo>
                    <a:pt x="87412" y="342915"/>
                  </a:lnTo>
                  <a:lnTo>
                    <a:pt x="101647" y="342915"/>
                  </a:lnTo>
                  <a:lnTo>
                    <a:pt x="102330" y="338949"/>
                  </a:lnTo>
                  <a:lnTo>
                    <a:pt x="106341" y="332708"/>
                  </a:lnTo>
                  <a:lnTo>
                    <a:pt x="111801" y="328762"/>
                  </a:lnTo>
                  <a:lnTo>
                    <a:pt x="117707" y="326592"/>
                  </a:lnTo>
                  <a:lnTo>
                    <a:pt x="121057" y="325747"/>
                  </a:lnTo>
                  <a:lnTo>
                    <a:pt x="123254" y="322535"/>
                  </a:lnTo>
                  <a:lnTo>
                    <a:pt x="122666" y="317734"/>
                  </a:lnTo>
                  <a:lnTo>
                    <a:pt x="122586" y="314922"/>
                  </a:lnTo>
                  <a:lnTo>
                    <a:pt x="124157" y="305570"/>
                  </a:lnTo>
                  <a:lnTo>
                    <a:pt x="152328" y="281259"/>
                  </a:lnTo>
                  <a:lnTo>
                    <a:pt x="189858" y="281259"/>
                  </a:lnTo>
                  <a:lnTo>
                    <a:pt x="184998" y="276458"/>
                  </a:lnTo>
                  <a:lnTo>
                    <a:pt x="178549" y="272492"/>
                  </a:lnTo>
                  <a:lnTo>
                    <a:pt x="171679" y="270131"/>
                  </a:lnTo>
                  <a:lnTo>
                    <a:pt x="171345" y="267651"/>
                  </a:lnTo>
                  <a:lnTo>
                    <a:pt x="157521" y="267651"/>
                  </a:lnTo>
                  <a:lnTo>
                    <a:pt x="150827" y="267519"/>
                  </a:lnTo>
                  <a:close/>
                </a:path>
                <a:path w="383540" h="384175">
                  <a:moveTo>
                    <a:pt x="189858" y="281259"/>
                  </a:moveTo>
                  <a:lnTo>
                    <a:pt x="156602" y="281259"/>
                  </a:lnTo>
                  <a:lnTo>
                    <a:pt x="165005" y="282385"/>
                  </a:lnTo>
                  <a:lnTo>
                    <a:pt x="171955" y="285139"/>
                  </a:lnTo>
                  <a:lnTo>
                    <a:pt x="191520" y="309824"/>
                  </a:lnTo>
                  <a:lnTo>
                    <a:pt x="193597" y="311538"/>
                  </a:lnTo>
                  <a:lnTo>
                    <a:pt x="198613" y="312316"/>
                  </a:lnTo>
                  <a:lnTo>
                    <a:pt x="201084" y="311264"/>
                  </a:lnTo>
                  <a:lnTo>
                    <a:pt x="205193" y="305766"/>
                  </a:lnTo>
                  <a:lnTo>
                    <a:pt x="209399" y="304269"/>
                  </a:lnTo>
                  <a:lnTo>
                    <a:pt x="231419" y="304269"/>
                  </a:lnTo>
                  <a:lnTo>
                    <a:pt x="228803" y="300001"/>
                  </a:lnTo>
                  <a:lnTo>
                    <a:pt x="223595" y="295258"/>
                  </a:lnTo>
                  <a:lnTo>
                    <a:pt x="221061" y="294073"/>
                  </a:lnTo>
                  <a:lnTo>
                    <a:pt x="199646" y="294073"/>
                  </a:lnTo>
                  <a:lnTo>
                    <a:pt x="197153" y="289529"/>
                  </a:lnTo>
                  <a:lnTo>
                    <a:pt x="194145" y="285494"/>
                  </a:lnTo>
                  <a:lnTo>
                    <a:pt x="189858" y="281259"/>
                  </a:lnTo>
                  <a:close/>
                </a:path>
                <a:path w="383540" h="384175">
                  <a:moveTo>
                    <a:pt x="211185" y="290483"/>
                  </a:moveTo>
                  <a:lnTo>
                    <a:pt x="204948" y="291221"/>
                  </a:lnTo>
                  <a:lnTo>
                    <a:pt x="199646" y="294073"/>
                  </a:lnTo>
                  <a:lnTo>
                    <a:pt x="221061" y="294073"/>
                  </a:lnTo>
                  <a:lnTo>
                    <a:pt x="217165" y="292249"/>
                  </a:lnTo>
                  <a:lnTo>
                    <a:pt x="211185" y="290483"/>
                  </a:lnTo>
                  <a:close/>
                </a:path>
                <a:path w="383540" h="384175">
                  <a:moveTo>
                    <a:pt x="377901" y="283505"/>
                  </a:moveTo>
                  <a:lnTo>
                    <a:pt x="354879" y="283505"/>
                  </a:lnTo>
                  <a:lnTo>
                    <a:pt x="359924" y="284620"/>
                  </a:lnTo>
                  <a:lnTo>
                    <a:pt x="364243" y="285226"/>
                  </a:lnTo>
                  <a:lnTo>
                    <a:pt x="373739" y="285226"/>
                  </a:lnTo>
                  <a:lnTo>
                    <a:pt x="377762" y="283671"/>
                  </a:lnTo>
                  <a:lnTo>
                    <a:pt x="377901" y="283505"/>
                  </a:lnTo>
                  <a:close/>
                </a:path>
                <a:path w="383540" h="384175">
                  <a:moveTo>
                    <a:pt x="378846" y="263919"/>
                  </a:moveTo>
                  <a:lnTo>
                    <a:pt x="357510" y="263919"/>
                  </a:lnTo>
                  <a:lnTo>
                    <a:pt x="363022" y="267388"/>
                  </a:lnTo>
                  <a:lnTo>
                    <a:pt x="366024" y="269891"/>
                  </a:lnTo>
                  <a:lnTo>
                    <a:pt x="367599" y="271520"/>
                  </a:lnTo>
                  <a:lnTo>
                    <a:pt x="382865" y="271520"/>
                  </a:lnTo>
                  <a:lnTo>
                    <a:pt x="382769" y="271143"/>
                  </a:lnTo>
                  <a:lnTo>
                    <a:pt x="380741" y="266160"/>
                  </a:lnTo>
                  <a:lnTo>
                    <a:pt x="378846" y="263919"/>
                  </a:lnTo>
                  <a:close/>
                </a:path>
                <a:path w="383540" h="384175">
                  <a:moveTo>
                    <a:pt x="188991" y="13716"/>
                  </a:moveTo>
                  <a:lnTo>
                    <a:pt x="173236" y="13716"/>
                  </a:lnTo>
                  <a:lnTo>
                    <a:pt x="178041" y="18528"/>
                  </a:lnTo>
                  <a:lnTo>
                    <a:pt x="178041" y="147522"/>
                  </a:lnTo>
                  <a:lnTo>
                    <a:pt x="145477" y="175550"/>
                  </a:lnTo>
                  <a:lnTo>
                    <a:pt x="145431" y="176601"/>
                  </a:lnTo>
                  <a:lnTo>
                    <a:pt x="145760" y="179190"/>
                  </a:lnTo>
                  <a:lnTo>
                    <a:pt x="145903" y="179807"/>
                  </a:lnTo>
                  <a:lnTo>
                    <a:pt x="145731" y="179950"/>
                  </a:lnTo>
                  <a:lnTo>
                    <a:pt x="157521" y="267651"/>
                  </a:lnTo>
                  <a:lnTo>
                    <a:pt x="171345" y="267651"/>
                  </a:lnTo>
                  <a:lnTo>
                    <a:pt x="161687" y="195816"/>
                  </a:lnTo>
                  <a:lnTo>
                    <a:pt x="212978" y="195816"/>
                  </a:lnTo>
                  <a:lnTo>
                    <a:pt x="188605" y="191347"/>
                  </a:lnTo>
                  <a:lnTo>
                    <a:pt x="168096" y="184043"/>
                  </a:lnTo>
                  <a:lnTo>
                    <a:pt x="159239" y="176601"/>
                  </a:lnTo>
                  <a:lnTo>
                    <a:pt x="159107" y="175550"/>
                  </a:lnTo>
                  <a:lnTo>
                    <a:pt x="166494" y="167945"/>
                  </a:lnTo>
                  <a:lnTo>
                    <a:pt x="186288" y="159172"/>
                  </a:lnTo>
                  <a:lnTo>
                    <a:pt x="217031" y="151930"/>
                  </a:lnTo>
                  <a:lnTo>
                    <a:pt x="257264" y="148917"/>
                  </a:lnTo>
                  <a:lnTo>
                    <a:pt x="338506" y="148917"/>
                  </a:lnTo>
                  <a:lnTo>
                    <a:pt x="333468" y="146410"/>
                  </a:lnTo>
                  <a:lnTo>
                    <a:pt x="319839" y="143270"/>
                  </a:lnTo>
                  <a:lnTo>
                    <a:pt x="191737" y="143270"/>
                  </a:lnTo>
                  <a:lnTo>
                    <a:pt x="191737" y="24450"/>
                  </a:lnTo>
                  <a:lnTo>
                    <a:pt x="189815" y="14939"/>
                  </a:lnTo>
                  <a:lnTo>
                    <a:pt x="188991" y="13716"/>
                  </a:lnTo>
                  <a:close/>
                </a:path>
                <a:path w="383540" h="384175">
                  <a:moveTo>
                    <a:pt x="366673" y="195816"/>
                  </a:moveTo>
                  <a:lnTo>
                    <a:pt x="352853" y="195816"/>
                  </a:lnTo>
                  <a:lnTo>
                    <a:pt x="343403" y="266108"/>
                  </a:lnTo>
                  <a:lnTo>
                    <a:pt x="357215" y="266108"/>
                  </a:lnTo>
                  <a:lnTo>
                    <a:pt x="357510" y="263919"/>
                  </a:lnTo>
                  <a:lnTo>
                    <a:pt x="378846" y="263919"/>
                  </a:lnTo>
                  <a:lnTo>
                    <a:pt x="376286" y="260891"/>
                  </a:lnTo>
                  <a:lnTo>
                    <a:pt x="369267" y="255277"/>
                  </a:lnTo>
                  <a:lnTo>
                    <a:pt x="359496" y="249139"/>
                  </a:lnTo>
                  <a:lnTo>
                    <a:pt x="366673" y="195816"/>
                  </a:lnTo>
                  <a:close/>
                </a:path>
                <a:path w="383540" h="384175">
                  <a:moveTo>
                    <a:pt x="261653" y="226324"/>
                  </a:moveTo>
                  <a:lnTo>
                    <a:pt x="251130" y="226324"/>
                  </a:lnTo>
                  <a:lnTo>
                    <a:pt x="246519" y="230936"/>
                  </a:lnTo>
                  <a:lnTo>
                    <a:pt x="246519" y="242281"/>
                  </a:lnTo>
                  <a:lnTo>
                    <a:pt x="251130" y="246899"/>
                  </a:lnTo>
                  <a:lnTo>
                    <a:pt x="257961" y="246899"/>
                  </a:lnTo>
                  <a:lnTo>
                    <a:pt x="259062" y="246659"/>
                  </a:lnTo>
                  <a:lnTo>
                    <a:pt x="260112" y="246293"/>
                  </a:lnTo>
                  <a:lnTo>
                    <a:pt x="293118" y="246293"/>
                  </a:lnTo>
                  <a:lnTo>
                    <a:pt x="280286" y="240586"/>
                  </a:lnTo>
                  <a:lnTo>
                    <a:pt x="266777" y="234285"/>
                  </a:lnTo>
                  <a:lnTo>
                    <a:pt x="265721" y="229730"/>
                  </a:lnTo>
                  <a:lnTo>
                    <a:pt x="261653" y="226324"/>
                  </a:lnTo>
                  <a:close/>
                </a:path>
                <a:path w="383540" h="384175">
                  <a:moveTo>
                    <a:pt x="212978" y="195816"/>
                  </a:moveTo>
                  <a:lnTo>
                    <a:pt x="161687" y="195816"/>
                  </a:lnTo>
                  <a:lnTo>
                    <a:pt x="180350" y="203203"/>
                  </a:lnTo>
                  <a:lnTo>
                    <a:pt x="203683" y="208529"/>
                  </a:lnTo>
                  <a:lnTo>
                    <a:pt x="229912" y="211753"/>
                  </a:lnTo>
                  <a:lnTo>
                    <a:pt x="257264" y="212836"/>
                  </a:lnTo>
                  <a:lnTo>
                    <a:pt x="284616" y="211753"/>
                  </a:lnTo>
                  <a:lnTo>
                    <a:pt x="310845" y="208529"/>
                  </a:lnTo>
                  <a:lnTo>
                    <a:pt x="334181" y="203204"/>
                  </a:lnTo>
                  <a:lnTo>
                    <a:pt x="344504" y="199119"/>
                  </a:lnTo>
                  <a:lnTo>
                    <a:pt x="257264" y="199119"/>
                  </a:lnTo>
                  <a:lnTo>
                    <a:pt x="218937" y="196908"/>
                  </a:lnTo>
                  <a:lnTo>
                    <a:pt x="212978" y="195816"/>
                  </a:lnTo>
                  <a:close/>
                </a:path>
                <a:path w="383540" h="384175">
                  <a:moveTo>
                    <a:pt x="338506" y="148917"/>
                  </a:moveTo>
                  <a:lnTo>
                    <a:pt x="257264" y="148917"/>
                  </a:lnTo>
                  <a:lnTo>
                    <a:pt x="297501" y="151930"/>
                  </a:lnTo>
                  <a:lnTo>
                    <a:pt x="328246" y="159173"/>
                  </a:lnTo>
                  <a:lnTo>
                    <a:pt x="348042" y="167945"/>
                  </a:lnTo>
                  <a:lnTo>
                    <a:pt x="355433" y="175550"/>
                  </a:lnTo>
                  <a:lnTo>
                    <a:pt x="355296" y="176601"/>
                  </a:lnTo>
                  <a:lnTo>
                    <a:pt x="346439" y="184043"/>
                  </a:lnTo>
                  <a:lnTo>
                    <a:pt x="325931" y="191347"/>
                  </a:lnTo>
                  <a:lnTo>
                    <a:pt x="295597" y="196909"/>
                  </a:lnTo>
                  <a:lnTo>
                    <a:pt x="257264" y="199119"/>
                  </a:lnTo>
                  <a:lnTo>
                    <a:pt x="344504" y="199119"/>
                  </a:lnTo>
                  <a:lnTo>
                    <a:pt x="352853" y="195816"/>
                  </a:lnTo>
                  <a:lnTo>
                    <a:pt x="366673" y="195816"/>
                  </a:lnTo>
                  <a:lnTo>
                    <a:pt x="368808" y="179950"/>
                  </a:lnTo>
                  <a:lnTo>
                    <a:pt x="368580" y="179928"/>
                  </a:lnTo>
                  <a:lnTo>
                    <a:pt x="368774" y="179190"/>
                  </a:lnTo>
                  <a:lnTo>
                    <a:pt x="369108" y="176601"/>
                  </a:lnTo>
                  <a:lnTo>
                    <a:pt x="369151" y="175858"/>
                  </a:lnTo>
                  <a:lnTo>
                    <a:pt x="359266" y="159246"/>
                  </a:lnTo>
                  <a:lnTo>
                    <a:pt x="338506" y="148917"/>
                  </a:lnTo>
                  <a:close/>
                </a:path>
                <a:path w="383540" h="384175">
                  <a:moveTo>
                    <a:pt x="123259" y="178316"/>
                  </a:moveTo>
                  <a:lnTo>
                    <a:pt x="47934" y="178316"/>
                  </a:lnTo>
                  <a:lnTo>
                    <a:pt x="47934" y="192032"/>
                  </a:lnTo>
                  <a:lnTo>
                    <a:pt x="123259" y="192032"/>
                  </a:lnTo>
                  <a:lnTo>
                    <a:pt x="123259" y="178316"/>
                  </a:lnTo>
                  <a:close/>
                </a:path>
                <a:path w="383540" h="384175">
                  <a:moveTo>
                    <a:pt x="150650" y="130308"/>
                  </a:moveTo>
                  <a:lnTo>
                    <a:pt x="47934" y="130307"/>
                  </a:lnTo>
                  <a:lnTo>
                    <a:pt x="47934" y="144024"/>
                  </a:lnTo>
                  <a:lnTo>
                    <a:pt x="150650" y="144024"/>
                  </a:lnTo>
                  <a:lnTo>
                    <a:pt x="150650" y="130308"/>
                  </a:lnTo>
                  <a:close/>
                </a:path>
                <a:path w="383540" h="384175">
                  <a:moveTo>
                    <a:pt x="257264" y="135200"/>
                  </a:moveTo>
                  <a:lnTo>
                    <a:pt x="240181" y="135736"/>
                  </a:lnTo>
                  <a:lnTo>
                    <a:pt x="223287" y="137302"/>
                  </a:lnTo>
                  <a:lnTo>
                    <a:pt x="207000" y="139834"/>
                  </a:lnTo>
                  <a:lnTo>
                    <a:pt x="191737" y="143270"/>
                  </a:lnTo>
                  <a:lnTo>
                    <a:pt x="319839" y="143270"/>
                  </a:lnTo>
                  <a:lnTo>
                    <a:pt x="297540" y="138133"/>
                  </a:lnTo>
                  <a:lnTo>
                    <a:pt x="257264" y="135200"/>
                  </a:lnTo>
                  <a:close/>
                </a:path>
                <a:path w="383540" h="384175">
                  <a:moveTo>
                    <a:pt x="150650" y="82299"/>
                  </a:moveTo>
                  <a:lnTo>
                    <a:pt x="47934" y="82299"/>
                  </a:lnTo>
                  <a:lnTo>
                    <a:pt x="47934" y="96016"/>
                  </a:lnTo>
                  <a:lnTo>
                    <a:pt x="150650" y="96016"/>
                  </a:lnTo>
                  <a:lnTo>
                    <a:pt x="150650" y="82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107186" y="4499610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312835" y="3304"/>
                  </a:lnTo>
                  <a:lnTo>
                    <a:pt x="265729" y="12929"/>
                  </a:lnTo>
                  <a:lnTo>
                    <a:pt x="221063" y="28444"/>
                  </a:lnTo>
                  <a:lnTo>
                    <a:pt x="179267" y="49417"/>
                  </a:lnTo>
                  <a:lnTo>
                    <a:pt x="140773" y="75417"/>
                  </a:lnTo>
                  <a:lnTo>
                    <a:pt x="106013" y="106013"/>
                  </a:lnTo>
                  <a:lnTo>
                    <a:pt x="75417" y="140773"/>
                  </a:lnTo>
                  <a:lnTo>
                    <a:pt x="49417" y="179267"/>
                  </a:lnTo>
                  <a:lnTo>
                    <a:pt x="28444" y="221063"/>
                  </a:lnTo>
                  <a:lnTo>
                    <a:pt x="12929" y="265729"/>
                  </a:lnTo>
                  <a:lnTo>
                    <a:pt x="3304" y="312835"/>
                  </a:lnTo>
                  <a:lnTo>
                    <a:pt x="0" y="361950"/>
                  </a:lnTo>
                  <a:lnTo>
                    <a:pt x="3304" y="411064"/>
                  </a:lnTo>
                  <a:lnTo>
                    <a:pt x="12929" y="458170"/>
                  </a:lnTo>
                  <a:lnTo>
                    <a:pt x="28444" y="502836"/>
                  </a:lnTo>
                  <a:lnTo>
                    <a:pt x="49417" y="544632"/>
                  </a:lnTo>
                  <a:lnTo>
                    <a:pt x="75417" y="583126"/>
                  </a:lnTo>
                  <a:lnTo>
                    <a:pt x="106013" y="617886"/>
                  </a:lnTo>
                  <a:lnTo>
                    <a:pt x="140773" y="648482"/>
                  </a:lnTo>
                  <a:lnTo>
                    <a:pt x="179267" y="674482"/>
                  </a:lnTo>
                  <a:lnTo>
                    <a:pt x="221063" y="695455"/>
                  </a:lnTo>
                  <a:lnTo>
                    <a:pt x="265729" y="710970"/>
                  </a:lnTo>
                  <a:lnTo>
                    <a:pt x="312835" y="720595"/>
                  </a:lnTo>
                  <a:lnTo>
                    <a:pt x="361950" y="723900"/>
                  </a:lnTo>
                  <a:lnTo>
                    <a:pt x="411064" y="720595"/>
                  </a:lnTo>
                  <a:lnTo>
                    <a:pt x="458170" y="710970"/>
                  </a:lnTo>
                  <a:lnTo>
                    <a:pt x="502836" y="695455"/>
                  </a:lnTo>
                  <a:lnTo>
                    <a:pt x="544632" y="674482"/>
                  </a:lnTo>
                  <a:lnTo>
                    <a:pt x="583126" y="648482"/>
                  </a:lnTo>
                  <a:lnTo>
                    <a:pt x="617886" y="617886"/>
                  </a:lnTo>
                  <a:lnTo>
                    <a:pt x="648482" y="583126"/>
                  </a:lnTo>
                  <a:lnTo>
                    <a:pt x="674482" y="544632"/>
                  </a:lnTo>
                  <a:lnTo>
                    <a:pt x="695455" y="502836"/>
                  </a:lnTo>
                  <a:lnTo>
                    <a:pt x="710970" y="458170"/>
                  </a:lnTo>
                  <a:lnTo>
                    <a:pt x="720595" y="411064"/>
                  </a:lnTo>
                  <a:lnTo>
                    <a:pt x="723900" y="361950"/>
                  </a:lnTo>
                  <a:lnTo>
                    <a:pt x="720595" y="312835"/>
                  </a:lnTo>
                  <a:lnTo>
                    <a:pt x="710970" y="265729"/>
                  </a:lnTo>
                  <a:lnTo>
                    <a:pt x="695455" y="221063"/>
                  </a:lnTo>
                  <a:lnTo>
                    <a:pt x="674482" y="179267"/>
                  </a:lnTo>
                  <a:lnTo>
                    <a:pt x="648482" y="140773"/>
                  </a:lnTo>
                  <a:lnTo>
                    <a:pt x="617886" y="106013"/>
                  </a:lnTo>
                  <a:lnTo>
                    <a:pt x="583126" y="75417"/>
                  </a:lnTo>
                  <a:lnTo>
                    <a:pt x="544632" y="49417"/>
                  </a:lnTo>
                  <a:lnTo>
                    <a:pt x="502836" y="28444"/>
                  </a:lnTo>
                  <a:lnTo>
                    <a:pt x="458170" y="12929"/>
                  </a:lnTo>
                  <a:lnTo>
                    <a:pt x="411064" y="3304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7D4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107186" y="4499610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0" y="361950"/>
                  </a:moveTo>
                  <a:lnTo>
                    <a:pt x="3304" y="312835"/>
                  </a:lnTo>
                  <a:lnTo>
                    <a:pt x="12929" y="265729"/>
                  </a:lnTo>
                  <a:lnTo>
                    <a:pt x="28444" y="221063"/>
                  </a:lnTo>
                  <a:lnTo>
                    <a:pt x="49417" y="179267"/>
                  </a:lnTo>
                  <a:lnTo>
                    <a:pt x="75417" y="140773"/>
                  </a:lnTo>
                  <a:lnTo>
                    <a:pt x="106013" y="106013"/>
                  </a:lnTo>
                  <a:lnTo>
                    <a:pt x="140773" y="75417"/>
                  </a:lnTo>
                  <a:lnTo>
                    <a:pt x="179267" y="49417"/>
                  </a:lnTo>
                  <a:lnTo>
                    <a:pt x="221063" y="28444"/>
                  </a:lnTo>
                  <a:lnTo>
                    <a:pt x="265729" y="12929"/>
                  </a:lnTo>
                  <a:lnTo>
                    <a:pt x="312835" y="3304"/>
                  </a:lnTo>
                  <a:lnTo>
                    <a:pt x="361950" y="0"/>
                  </a:lnTo>
                  <a:lnTo>
                    <a:pt x="411064" y="3304"/>
                  </a:lnTo>
                  <a:lnTo>
                    <a:pt x="458170" y="12929"/>
                  </a:lnTo>
                  <a:lnTo>
                    <a:pt x="502836" y="28444"/>
                  </a:lnTo>
                  <a:lnTo>
                    <a:pt x="544632" y="49417"/>
                  </a:lnTo>
                  <a:lnTo>
                    <a:pt x="583126" y="75417"/>
                  </a:lnTo>
                  <a:lnTo>
                    <a:pt x="617886" y="106013"/>
                  </a:lnTo>
                  <a:lnTo>
                    <a:pt x="648482" y="140773"/>
                  </a:lnTo>
                  <a:lnTo>
                    <a:pt x="674482" y="179267"/>
                  </a:lnTo>
                  <a:lnTo>
                    <a:pt x="695455" y="221063"/>
                  </a:lnTo>
                  <a:lnTo>
                    <a:pt x="710970" y="265729"/>
                  </a:lnTo>
                  <a:lnTo>
                    <a:pt x="720595" y="312835"/>
                  </a:lnTo>
                  <a:lnTo>
                    <a:pt x="723900" y="361950"/>
                  </a:lnTo>
                  <a:lnTo>
                    <a:pt x="720595" y="411064"/>
                  </a:lnTo>
                  <a:lnTo>
                    <a:pt x="710970" y="458170"/>
                  </a:lnTo>
                  <a:lnTo>
                    <a:pt x="695455" y="502836"/>
                  </a:lnTo>
                  <a:lnTo>
                    <a:pt x="674482" y="544632"/>
                  </a:lnTo>
                  <a:lnTo>
                    <a:pt x="648482" y="583126"/>
                  </a:lnTo>
                  <a:lnTo>
                    <a:pt x="617886" y="617886"/>
                  </a:lnTo>
                  <a:lnTo>
                    <a:pt x="583126" y="648482"/>
                  </a:lnTo>
                  <a:lnTo>
                    <a:pt x="544632" y="674482"/>
                  </a:lnTo>
                  <a:lnTo>
                    <a:pt x="502836" y="695455"/>
                  </a:lnTo>
                  <a:lnTo>
                    <a:pt x="458170" y="710970"/>
                  </a:lnTo>
                  <a:lnTo>
                    <a:pt x="411064" y="720595"/>
                  </a:lnTo>
                  <a:lnTo>
                    <a:pt x="361950" y="723900"/>
                  </a:lnTo>
                  <a:lnTo>
                    <a:pt x="312835" y="720595"/>
                  </a:lnTo>
                  <a:lnTo>
                    <a:pt x="265729" y="710970"/>
                  </a:lnTo>
                  <a:lnTo>
                    <a:pt x="221063" y="695455"/>
                  </a:lnTo>
                  <a:lnTo>
                    <a:pt x="179267" y="674482"/>
                  </a:lnTo>
                  <a:lnTo>
                    <a:pt x="140773" y="648482"/>
                  </a:lnTo>
                  <a:lnTo>
                    <a:pt x="106013" y="617886"/>
                  </a:lnTo>
                  <a:lnTo>
                    <a:pt x="75417" y="583126"/>
                  </a:lnTo>
                  <a:lnTo>
                    <a:pt x="49417" y="544632"/>
                  </a:lnTo>
                  <a:lnTo>
                    <a:pt x="28444" y="502836"/>
                  </a:lnTo>
                  <a:lnTo>
                    <a:pt x="12929" y="458170"/>
                  </a:lnTo>
                  <a:lnTo>
                    <a:pt x="3304" y="411064"/>
                  </a:lnTo>
                  <a:lnTo>
                    <a:pt x="0" y="361950"/>
                  </a:lnTo>
                  <a:close/>
                </a:path>
              </a:pathLst>
            </a:custGeom>
            <a:ln w="127000">
              <a:solidFill>
                <a:srgbClr val="7D4FF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1016" y="4634484"/>
              <a:ext cx="470916" cy="47243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899922" y="3484625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312835" y="3304"/>
                  </a:lnTo>
                  <a:lnTo>
                    <a:pt x="265729" y="12929"/>
                  </a:lnTo>
                  <a:lnTo>
                    <a:pt x="221063" y="28444"/>
                  </a:lnTo>
                  <a:lnTo>
                    <a:pt x="179267" y="49417"/>
                  </a:lnTo>
                  <a:lnTo>
                    <a:pt x="140773" y="75417"/>
                  </a:lnTo>
                  <a:lnTo>
                    <a:pt x="106013" y="106013"/>
                  </a:lnTo>
                  <a:lnTo>
                    <a:pt x="75417" y="140773"/>
                  </a:lnTo>
                  <a:lnTo>
                    <a:pt x="49417" y="179267"/>
                  </a:lnTo>
                  <a:lnTo>
                    <a:pt x="28444" y="221063"/>
                  </a:lnTo>
                  <a:lnTo>
                    <a:pt x="12929" y="265729"/>
                  </a:lnTo>
                  <a:lnTo>
                    <a:pt x="3304" y="312835"/>
                  </a:lnTo>
                  <a:lnTo>
                    <a:pt x="0" y="361950"/>
                  </a:lnTo>
                  <a:lnTo>
                    <a:pt x="3304" y="411064"/>
                  </a:lnTo>
                  <a:lnTo>
                    <a:pt x="12929" y="458170"/>
                  </a:lnTo>
                  <a:lnTo>
                    <a:pt x="28444" y="502836"/>
                  </a:lnTo>
                  <a:lnTo>
                    <a:pt x="49417" y="544632"/>
                  </a:lnTo>
                  <a:lnTo>
                    <a:pt x="75417" y="583126"/>
                  </a:lnTo>
                  <a:lnTo>
                    <a:pt x="106013" y="617886"/>
                  </a:lnTo>
                  <a:lnTo>
                    <a:pt x="140773" y="648482"/>
                  </a:lnTo>
                  <a:lnTo>
                    <a:pt x="179267" y="674482"/>
                  </a:lnTo>
                  <a:lnTo>
                    <a:pt x="221063" y="695455"/>
                  </a:lnTo>
                  <a:lnTo>
                    <a:pt x="265729" y="710970"/>
                  </a:lnTo>
                  <a:lnTo>
                    <a:pt x="312835" y="720595"/>
                  </a:lnTo>
                  <a:lnTo>
                    <a:pt x="361950" y="723900"/>
                  </a:lnTo>
                  <a:lnTo>
                    <a:pt x="411064" y="720595"/>
                  </a:lnTo>
                  <a:lnTo>
                    <a:pt x="458170" y="710970"/>
                  </a:lnTo>
                  <a:lnTo>
                    <a:pt x="502836" y="695455"/>
                  </a:lnTo>
                  <a:lnTo>
                    <a:pt x="544632" y="674482"/>
                  </a:lnTo>
                  <a:lnTo>
                    <a:pt x="583126" y="648482"/>
                  </a:lnTo>
                  <a:lnTo>
                    <a:pt x="617886" y="617886"/>
                  </a:lnTo>
                  <a:lnTo>
                    <a:pt x="648482" y="583126"/>
                  </a:lnTo>
                  <a:lnTo>
                    <a:pt x="674482" y="544632"/>
                  </a:lnTo>
                  <a:lnTo>
                    <a:pt x="695455" y="502836"/>
                  </a:lnTo>
                  <a:lnTo>
                    <a:pt x="710970" y="458170"/>
                  </a:lnTo>
                  <a:lnTo>
                    <a:pt x="720595" y="411064"/>
                  </a:lnTo>
                  <a:lnTo>
                    <a:pt x="723900" y="361950"/>
                  </a:lnTo>
                  <a:lnTo>
                    <a:pt x="720595" y="312835"/>
                  </a:lnTo>
                  <a:lnTo>
                    <a:pt x="710970" y="265729"/>
                  </a:lnTo>
                  <a:lnTo>
                    <a:pt x="695455" y="221063"/>
                  </a:lnTo>
                  <a:lnTo>
                    <a:pt x="674482" y="179267"/>
                  </a:lnTo>
                  <a:lnTo>
                    <a:pt x="648482" y="140773"/>
                  </a:lnTo>
                  <a:lnTo>
                    <a:pt x="617886" y="106013"/>
                  </a:lnTo>
                  <a:lnTo>
                    <a:pt x="583126" y="75417"/>
                  </a:lnTo>
                  <a:lnTo>
                    <a:pt x="544632" y="49417"/>
                  </a:lnTo>
                  <a:lnTo>
                    <a:pt x="502836" y="28444"/>
                  </a:lnTo>
                  <a:lnTo>
                    <a:pt x="458170" y="12929"/>
                  </a:lnTo>
                  <a:lnTo>
                    <a:pt x="411064" y="3304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7D4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99922" y="3484625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0" y="361950"/>
                  </a:moveTo>
                  <a:lnTo>
                    <a:pt x="3304" y="312835"/>
                  </a:lnTo>
                  <a:lnTo>
                    <a:pt x="12929" y="265729"/>
                  </a:lnTo>
                  <a:lnTo>
                    <a:pt x="28444" y="221063"/>
                  </a:lnTo>
                  <a:lnTo>
                    <a:pt x="49417" y="179267"/>
                  </a:lnTo>
                  <a:lnTo>
                    <a:pt x="75417" y="140773"/>
                  </a:lnTo>
                  <a:lnTo>
                    <a:pt x="106013" y="106013"/>
                  </a:lnTo>
                  <a:lnTo>
                    <a:pt x="140773" y="75417"/>
                  </a:lnTo>
                  <a:lnTo>
                    <a:pt x="179267" y="49417"/>
                  </a:lnTo>
                  <a:lnTo>
                    <a:pt x="221063" y="28444"/>
                  </a:lnTo>
                  <a:lnTo>
                    <a:pt x="265729" y="12929"/>
                  </a:lnTo>
                  <a:lnTo>
                    <a:pt x="312835" y="3304"/>
                  </a:lnTo>
                  <a:lnTo>
                    <a:pt x="361950" y="0"/>
                  </a:lnTo>
                  <a:lnTo>
                    <a:pt x="411064" y="3304"/>
                  </a:lnTo>
                  <a:lnTo>
                    <a:pt x="458170" y="12929"/>
                  </a:lnTo>
                  <a:lnTo>
                    <a:pt x="502836" y="28444"/>
                  </a:lnTo>
                  <a:lnTo>
                    <a:pt x="544632" y="49417"/>
                  </a:lnTo>
                  <a:lnTo>
                    <a:pt x="583126" y="75417"/>
                  </a:lnTo>
                  <a:lnTo>
                    <a:pt x="617886" y="106013"/>
                  </a:lnTo>
                  <a:lnTo>
                    <a:pt x="648482" y="140773"/>
                  </a:lnTo>
                  <a:lnTo>
                    <a:pt x="674482" y="179267"/>
                  </a:lnTo>
                  <a:lnTo>
                    <a:pt x="695455" y="221063"/>
                  </a:lnTo>
                  <a:lnTo>
                    <a:pt x="710970" y="265729"/>
                  </a:lnTo>
                  <a:lnTo>
                    <a:pt x="720595" y="312835"/>
                  </a:lnTo>
                  <a:lnTo>
                    <a:pt x="723900" y="361950"/>
                  </a:lnTo>
                  <a:lnTo>
                    <a:pt x="720595" y="411064"/>
                  </a:lnTo>
                  <a:lnTo>
                    <a:pt x="710970" y="458170"/>
                  </a:lnTo>
                  <a:lnTo>
                    <a:pt x="695455" y="502836"/>
                  </a:lnTo>
                  <a:lnTo>
                    <a:pt x="674482" y="544632"/>
                  </a:lnTo>
                  <a:lnTo>
                    <a:pt x="648482" y="583126"/>
                  </a:lnTo>
                  <a:lnTo>
                    <a:pt x="617886" y="617886"/>
                  </a:lnTo>
                  <a:lnTo>
                    <a:pt x="583126" y="648482"/>
                  </a:lnTo>
                  <a:lnTo>
                    <a:pt x="544632" y="674482"/>
                  </a:lnTo>
                  <a:lnTo>
                    <a:pt x="502836" y="695455"/>
                  </a:lnTo>
                  <a:lnTo>
                    <a:pt x="458170" y="710970"/>
                  </a:lnTo>
                  <a:lnTo>
                    <a:pt x="411064" y="720595"/>
                  </a:lnTo>
                  <a:lnTo>
                    <a:pt x="361950" y="723900"/>
                  </a:lnTo>
                  <a:lnTo>
                    <a:pt x="312835" y="720595"/>
                  </a:lnTo>
                  <a:lnTo>
                    <a:pt x="265729" y="710970"/>
                  </a:lnTo>
                  <a:lnTo>
                    <a:pt x="221063" y="695455"/>
                  </a:lnTo>
                  <a:lnTo>
                    <a:pt x="179267" y="674482"/>
                  </a:lnTo>
                  <a:lnTo>
                    <a:pt x="140773" y="648482"/>
                  </a:lnTo>
                  <a:lnTo>
                    <a:pt x="106013" y="617886"/>
                  </a:lnTo>
                  <a:lnTo>
                    <a:pt x="75417" y="583126"/>
                  </a:lnTo>
                  <a:lnTo>
                    <a:pt x="49417" y="544632"/>
                  </a:lnTo>
                  <a:lnTo>
                    <a:pt x="28444" y="502836"/>
                  </a:lnTo>
                  <a:lnTo>
                    <a:pt x="12929" y="458170"/>
                  </a:lnTo>
                  <a:lnTo>
                    <a:pt x="3304" y="411064"/>
                  </a:lnTo>
                  <a:lnTo>
                    <a:pt x="0" y="361950"/>
                  </a:lnTo>
                  <a:close/>
                </a:path>
              </a:pathLst>
            </a:custGeom>
            <a:ln w="127000">
              <a:solidFill>
                <a:srgbClr val="7D4FF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9660" y="3624072"/>
              <a:ext cx="413003" cy="428244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149858" y="1453134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312835" y="3304"/>
                  </a:lnTo>
                  <a:lnTo>
                    <a:pt x="265729" y="12929"/>
                  </a:lnTo>
                  <a:lnTo>
                    <a:pt x="221063" y="28444"/>
                  </a:lnTo>
                  <a:lnTo>
                    <a:pt x="179267" y="49417"/>
                  </a:lnTo>
                  <a:lnTo>
                    <a:pt x="140773" y="75417"/>
                  </a:lnTo>
                  <a:lnTo>
                    <a:pt x="106013" y="106013"/>
                  </a:lnTo>
                  <a:lnTo>
                    <a:pt x="75417" y="140773"/>
                  </a:lnTo>
                  <a:lnTo>
                    <a:pt x="49417" y="179267"/>
                  </a:lnTo>
                  <a:lnTo>
                    <a:pt x="28444" y="221063"/>
                  </a:lnTo>
                  <a:lnTo>
                    <a:pt x="12929" y="265729"/>
                  </a:lnTo>
                  <a:lnTo>
                    <a:pt x="3304" y="312835"/>
                  </a:lnTo>
                  <a:lnTo>
                    <a:pt x="0" y="361950"/>
                  </a:lnTo>
                  <a:lnTo>
                    <a:pt x="3304" y="411064"/>
                  </a:lnTo>
                  <a:lnTo>
                    <a:pt x="12929" y="458170"/>
                  </a:lnTo>
                  <a:lnTo>
                    <a:pt x="28444" y="502836"/>
                  </a:lnTo>
                  <a:lnTo>
                    <a:pt x="49417" y="544632"/>
                  </a:lnTo>
                  <a:lnTo>
                    <a:pt x="75417" y="583126"/>
                  </a:lnTo>
                  <a:lnTo>
                    <a:pt x="106013" y="617886"/>
                  </a:lnTo>
                  <a:lnTo>
                    <a:pt x="140773" y="648482"/>
                  </a:lnTo>
                  <a:lnTo>
                    <a:pt x="179267" y="674482"/>
                  </a:lnTo>
                  <a:lnTo>
                    <a:pt x="221063" y="695455"/>
                  </a:lnTo>
                  <a:lnTo>
                    <a:pt x="265729" y="710970"/>
                  </a:lnTo>
                  <a:lnTo>
                    <a:pt x="312835" y="720595"/>
                  </a:lnTo>
                  <a:lnTo>
                    <a:pt x="361950" y="723900"/>
                  </a:lnTo>
                  <a:lnTo>
                    <a:pt x="411064" y="720595"/>
                  </a:lnTo>
                  <a:lnTo>
                    <a:pt x="458170" y="710970"/>
                  </a:lnTo>
                  <a:lnTo>
                    <a:pt x="502836" y="695455"/>
                  </a:lnTo>
                  <a:lnTo>
                    <a:pt x="544632" y="674482"/>
                  </a:lnTo>
                  <a:lnTo>
                    <a:pt x="583126" y="648482"/>
                  </a:lnTo>
                  <a:lnTo>
                    <a:pt x="617886" y="617886"/>
                  </a:lnTo>
                  <a:lnTo>
                    <a:pt x="648482" y="583126"/>
                  </a:lnTo>
                  <a:lnTo>
                    <a:pt x="674482" y="544632"/>
                  </a:lnTo>
                  <a:lnTo>
                    <a:pt x="695455" y="502836"/>
                  </a:lnTo>
                  <a:lnTo>
                    <a:pt x="710970" y="458170"/>
                  </a:lnTo>
                  <a:lnTo>
                    <a:pt x="720595" y="411064"/>
                  </a:lnTo>
                  <a:lnTo>
                    <a:pt x="723899" y="361950"/>
                  </a:lnTo>
                  <a:lnTo>
                    <a:pt x="720595" y="312835"/>
                  </a:lnTo>
                  <a:lnTo>
                    <a:pt x="710970" y="265729"/>
                  </a:lnTo>
                  <a:lnTo>
                    <a:pt x="695455" y="221063"/>
                  </a:lnTo>
                  <a:lnTo>
                    <a:pt x="674482" y="179267"/>
                  </a:lnTo>
                  <a:lnTo>
                    <a:pt x="648482" y="140773"/>
                  </a:lnTo>
                  <a:lnTo>
                    <a:pt x="617886" y="106013"/>
                  </a:lnTo>
                  <a:lnTo>
                    <a:pt x="583126" y="75417"/>
                  </a:lnTo>
                  <a:lnTo>
                    <a:pt x="544632" y="49417"/>
                  </a:lnTo>
                  <a:lnTo>
                    <a:pt x="502836" y="28444"/>
                  </a:lnTo>
                  <a:lnTo>
                    <a:pt x="458170" y="12929"/>
                  </a:lnTo>
                  <a:lnTo>
                    <a:pt x="411064" y="3304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7D4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149858" y="1453134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0" y="361950"/>
                  </a:moveTo>
                  <a:lnTo>
                    <a:pt x="3304" y="312835"/>
                  </a:lnTo>
                  <a:lnTo>
                    <a:pt x="12929" y="265729"/>
                  </a:lnTo>
                  <a:lnTo>
                    <a:pt x="28444" y="221063"/>
                  </a:lnTo>
                  <a:lnTo>
                    <a:pt x="49417" y="179267"/>
                  </a:lnTo>
                  <a:lnTo>
                    <a:pt x="75417" y="140773"/>
                  </a:lnTo>
                  <a:lnTo>
                    <a:pt x="106013" y="106013"/>
                  </a:lnTo>
                  <a:lnTo>
                    <a:pt x="140773" y="75417"/>
                  </a:lnTo>
                  <a:lnTo>
                    <a:pt x="179267" y="49417"/>
                  </a:lnTo>
                  <a:lnTo>
                    <a:pt x="221063" y="28444"/>
                  </a:lnTo>
                  <a:lnTo>
                    <a:pt x="265729" y="12929"/>
                  </a:lnTo>
                  <a:lnTo>
                    <a:pt x="312835" y="3304"/>
                  </a:lnTo>
                  <a:lnTo>
                    <a:pt x="361950" y="0"/>
                  </a:lnTo>
                  <a:lnTo>
                    <a:pt x="411064" y="3304"/>
                  </a:lnTo>
                  <a:lnTo>
                    <a:pt x="458170" y="12929"/>
                  </a:lnTo>
                  <a:lnTo>
                    <a:pt x="502836" y="28444"/>
                  </a:lnTo>
                  <a:lnTo>
                    <a:pt x="544632" y="49417"/>
                  </a:lnTo>
                  <a:lnTo>
                    <a:pt x="583126" y="75417"/>
                  </a:lnTo>
                  <a:lnTo>
                    <a:pt x="617886" y="106013"/>
                  </a:lnTo>
                  <a:lnTo>
                    <a:pt x="648482" y="140773"/>
                  </a:lnTo>
                  <a:lnTo>
                    <a:pt x="674482" y="179267"/>
                  </a:lnTo>
                  <a:lnTo>
                    <a:pt x="695455" y="221063"/>
                  </a:lnTo>
                  <a:lnTo>
                    <a:pt x="710970" y="265729"/>
                  </a:lnTo>
                  <a:lnTo>
                    <a:pt x="720595" y="312835"/>
                  </a:lnTo>
                  <a:lnTo>
                    <a:pt x="723899" y="361950"/>
                  </a:lnTo>
                  <a:lnTo>
                    <a:pt x="720595" y="411064"/>
                  </a:lnTo>
                  <a:lnTo>
                    <a:pt x="710970" y="458170"/>
                  </a:lnTo>
                  <a:lnTo>
                    <a:pt x="695455" y="502836"/>
                  </a:lnTo>
                  <a:lnTo>
                    <a:pt x="674482" y="544632"/>
                  </a:lnTo>
                  <a:lnTo>
                    <a:pt x="648482" y="583126"/>
                  </a:lnTo>
                  <a:lnTo>
                    <a:pt x="617886" y="617886"/>
                  </a:lnTo>
                  <a:lnTo>
                    <a:pt x="583126" y="648482"/>
                  </a:lnTo>
                  <a:lnTo>
                    <a:pt x="544632" y="674482"/>
                  </a:lnTo>
                  <a:lnTo>
                    <a:pt x="502836" y="695455"/>
                  </a:lnTo>
                  <a:lnTo>
                    <a:pt x="458170" y="710970"/>
                  </a:lnTo>
                  <a:lnTo>
                    <a:pt x="411064" y="720595"/>
                  </a:lnTo>
                  <a:lnTo>
                    <a:pt x="361950" y="723900"/>
                  </a:lnTo>
                  <a:lnTo>
                    <a:pt x="312835" y="720595"/>
                  </a:lnTo>
                  <a:lnTo>
                    <a:pt x="265729" y="710970"/>
                  </a:lnTo>
                  <a:lnTo>
                    <a:pt x="221063" y="695455"/>
                  </a:lnTo>
                  <a:lnTo>
                    <a:pt x="179267" y="674482"/>
                  </a:lnTo>
                  <a:lnTo>
                    <a:pt x="140773" y="648482"/>
                  </a:lnTo>
                  <a:lnTo>
                    <a:pt x="106013" y="617886"/>
                  </a:lnTo>
                  <a:lnTo>
                    <a:pt x="75417" y="583126"/>
                  </a:lnTo>
                  <a:lnTo>
                    <a:pt x="49417" y="544632"/>
                  </a:lnTo>
                  <a:lnTo>
                    <a:pt x="28444" y="502836"/>
                  </a:lnTo>
                  <a:lnTo>
                    <a:pt x="12929" y="458170"/>
                  </a:lnTo>
                  <a:lnTo>
                    <a:pt x="3304" y="411064"/>
                  </a:lnTo>
                  <a:lnTo>
                    <a:pt x="0" y="361950"/>
                  </a:lnTo>
                  <a:close/>
                </a:path>
              </a:pathLst>
            </a:custGeom>
            <a:ln w="127000">
              <a:solidFill>
                <a:srgbClr val="7D4F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357884" y="1578101"/>
              <a:ext cx="330835" cy="486409"/>
            </a:xfrm>
            <a:custGeom>
              <a:avLst/>
              <a:gdLst/>
              <a:ahLst/>
              <a:cxnLst/>
              <a:rect l="l" t="t" r="r" b="b"/>
              <a:pathLst>
                <a:path w="330835" h="486410">
                  <a:moveTo>
                    <a:pt x="165607" y="0"/>
                  </a:moveTo>
                  <a:lnTo>
                    <a:pt x="106037" y="4302"/>
                  </a:lnTo>
                  <a:lnTo>
                    <a:pt x="52990" y="16986"/>
                  </a:lnTo>
                  <a:lnTo>
                    <a:pt x="14946" y="37719"/>
                  </a:lnTo>
                  <a:lnTo>
                    <a:pt x="381" y="66167"/>
                  </a:lnTo>
                  <a:lnTo>
                    <a:pt x="0" y="66167"/>
                  </a:lnTo>
                  <a:lnTo>
                    <a:pt x="0" y="420750"/>
                  </a:lnTo>
                  <a:lnTo>
                    <a:pt x="14567" y="448919"/>
                  </a:lnTo>
                  <a:lnTo>
                    <a:pt x="52625" y="469407"/>
                  </a:lnTo>
                  <a:lnTo>
                    <a:pt x="105709" y="481919"/>
                  </a:lnTo>
                  <a:lnTo>
                    <a:pt x="165353" y="486156"/>
                  </a:lnTo>
                  <a:lnTo>
                    <a:pt x="224998" y="481919"/>
                  </a:lnTo>
                  <a:lnTo>
                    <a:pt x="278082" y="469407"/>
                  </a:lnTo>
                  <a:lnTo>
                    <a:pt x="279291" y="468757"/>
                  </a:lnTo>
                  <a:lnTo>
                    <a:pt x="165607" y="468757"/>
                  </a:lnTo>
                  <a:lnTo>
                    <a:pt x="106753" y="464417"/>
                  </a:lnTo>
                  <a:lnTo>
                    <a:pt x="59864" y="453183"/>
                  </a:lnTo>
                  <a:lnTo>
                    <a:pt x="28858" y="437735"/>
                  </a:lnTo>
                  <a:lnTo>
                    <a:pt x="17653" y="420750"/>
                  </a:lnTo>
                  <a:lnTo>
                    <a:pt x="17653" y="96774"/>
                  </a:lnTo>
                  <a:lnTo>
                    <a:pt x="54432" y="96774"/>
                  </a:lnTo>
                  <a:lnTo>
                    <a:pt x="28733" y="83450"/>
                  </a:lnTo>
                  <a:lnTo>
                    <a:pt x="17906" y="66167"/>
                  </a:lnTo>
                  <a:lnTo>
                    <a:pt x="28733" y="48722"/>
                  </a:lnTo>
                  <a:lnTo>
                    <a:pt x="59086" y="33004"/>
                  </a:lnTo>
                  <a:lnTo>
                    <a:pt x="105775" y="21643"/>
                  </a:lnTo>
                  <a:lnTo>
                    <a:pt x="165607" y="17272"/>
                  </a:lnTo>
                  <a:lnTo>
                    <a:pt x="278685" y="17272"/>
                  </a:lnTo>
                  <a:lnTo>
                    <a:pt x="278161" y="16986"/>
                  </a:lnTo>
                  <a:lnTo>
                    <a:pt x="225159" y="4302"/>
                  </a:lnTo>
                  <a:lnTo>
                    <a:pt x="165607" y="0"/>
                  </a:lnTo>
                  <a:close/>
                </a:path>
                <a:path w="330835" h="486410">
                  <a:moveTo>
                    <a:pt x="330708" y="96774"/>
                  </a:moveTo>
                  <a:lnTo>
                    <a:pt x="313563" y="96774"/>
                  </a:lnTo>
                  <a:lnTo>
                    <a:pt x="313563" y="420750"/>
                  </a:lnTo>
                  <a:lnTo>
                    <a:pt x="302357" y="437896"/>
                  </a:lnTo>
                  <a:lnTo>
                    <a:pt x="271351" y="453326"/>
                  </a:lnTo>
                  <a:lnTo>
                    <a:pt x="224462" y="464470"/>
                  </a:lnTo>
                  <a:lnTo>
                    <a:pt x="165607" y="468757"/>
                  </a:lnTo>
                  <a:lnTo>
                    <a:pt x="279291" y="468757"/>
                  </a:lnTo>
                  <a:lnTo>
                    <a:pt x="316140" y="448919"/>
                  </a:lnTo>
                  <a:lnTo>
                    <a:pt x="330708" y="420750"/>
                  </a:lnTo>
                  <a:lnTo>
                    <a:pt x="330708" y="96774"/>
                  </a:lnTo>
                  <a:close/>
                </a:path>
                <a:path w="330835" h="486410">
                  <a:moveTo>
                    <a:pt x="115824" y="234314"/>
                  </a:moveTo>
                  <a:lnTo>
                    <a:pt x="81787" y="268224"/>
                  </a:lnTo>
                  <a:lnTo>
                    <a:pt x="81660" y="276860"/>
                  </a:lnTo>
                  <a:lnTo>
                    <a:pt x="84835" y="285114"/>
                  </a:lnTo>
                  <a:lnTo>
                    <a:pt x="90678" y="290957"/>
                  </a:lnTo>
                  <a:lnTo>
                    <a:pt x="75056" y="327533"/>
                  </a:lnTo>
                  <a:lnTo>
                    <a:pt x="73532" y="327533"/>
                  </a:lnTo>
                  <a:lnTo>
                    <a:pt x="60211" y="330188"/>
                  </a:lnTo>
                  <a:lnTo>
                    <a:pt x="49355" y="337439"/>
                  </a:lnTo>
                  <a:lnTo>
                    <a:pt x="42046" y="348214"/>
                  </a:lnTo>
                  <a:lnTo>
                    <a:pt x="39369" y="361442"/>
                  </a:lnTo>
                  <a:lnTo>
                    <a:pt x="42046" y="374596"/>
                  </a:lnTo>
                  <a:lnTo>
                    <a:pt x="49355" y="385333"/>
                  </a:lnTo>
                  <a:lnTo>
                    <a:pt x="60211" y="392570"/>
                  </a:lnTo>
                  <a:lnTo>
                    <a:pt x="73532" y="395224"/>
                  </a:lnTo>
                  <a:lnTo>
                    <a:pt x="86780" y="392570"/>
                  </a:lnTo>
                  <a:lnTo>
                    <a:pt x="97599" y="385333"/>
                  </a:lnTo>
                  <a:lnTo>
                    <a:pt x="102700" y="377825"/>
                  </a:lnTo>
                  <a:lnTo>
                    <a:pt x="64262" y="377825"/>
                  </a:lnTo>
                  <a:lnTo>
                    <a:pt x="56768" y="370586"/>
                  </a:lnTo>
                  <a:lnTo>
                    <a:pt x="56768" y="351789"/>
                  </a:lnTo>
                  <a:lnTo>
                    <a:pt x="64262" y="344424"/>
                  </a:lnTo>
                  <a:lnTo>
                    <a:pt x="102862" y="344424"/>
                  </a:lnTo>
                  <a:lnTo>
                    <a:pt x="98407" y="338189"/>
                  </a:lnTo>
                  <a:lnTo>
                    <a:pt x="91821" y="332613"/>
                  </a:lnTo>
                  <a:lnTo>
                    <a:pt x="105537" y="300609"/>
                  </a:lnTo>
                  <a:lnTo>
                    <a:pt x="126316" y="300609"/>
                  </a:lnTo>
                  <a:lnTo>
                    <a:pt x="133778" y="297338"/>
                  </a:lnTo>
                  <a:lnTo>
                    <a:pt x="140952" y="291457"/>
                  </a:lnTo>
                  <a:lnTo>
                    <a:pt x="145337" y="285114"/>
                  </a:lnTo>
                  <a:lnTo>
                    <a:pt x="106553" y="285114"/>
                  </a:lnTo>
                  <a:lnTo>
                    <a:pt x="99059" y="277749"/>
                  </a:lnTo>
                  <a:lnTo>
                    <a:pt x="99059" y="259080"/>
                  </a:lnTo>
                  <a:lnTo>
                    <a:pt x="106553" y="251713"/>
                  </a:lnTo>
                  <a:lnTo>
                    <a:pt x="145015" y="251713"/>
                  </a:lnTo>
                  <a:lnTo>
                    <a:pt x="139160" y="243649"/>
                  </a:lnTo>
                  <a:lnTo>
                    <a:pt x="128587" y="236815"/>
                  </a:lnTo>
                  <a:lnTo>
                    <a:pt x="115824" y="234314"/>
                  </a:lnTo>
                  <a:close/>
                </a:path>
                <a:path w="330835" h="486410">
                  <a:moveTo>
                    <a:pt x="102862" y="344424"/>
                  </a:moveTo>
                  <a:lnTo>
                    <a:pt x="82677" y="344424"/>
                  </a:lnTo>
                  <a:lnTo>
                    <a:pt x="90169" y="351789"/>
                  </a:lnTo>
                  <a:lnTo>
                    <a:pt x="90169" y="370586"/>
                  </a:lnTo>
                  <a:lnTo>
                    <a:pt x="82677" y="377825"/>
                  </a:lnTo>
                  <a:lnTo>
                    <a:pt x="102700" y="377825"/>
                  </a:lnTo>
                  <a:lnTo>
                    <a:pt x="104894" y="374596"/>
                  </a:lnTo>
                  <a:lnTo>
                    <a:pt x="107568" y="361442"/>
                  </a:lnTo>
                  <a:lnTo>
                    <a:pt x="106483" y="353008"/>
                  </a:lnTo>
                  <a:lnTo>
                    <a:pt x="103362" y="345122"/>
                  </a:lnTo>
                  <a:lnTo>
                    <a:pt x="102862" y="344424"/>
                  </a:lnTo>
                  <a:close/>
                </a:path>
                <a:path w="330835" h="486410">
                  <a:moveTo>
                    <a:pt x="200659" y="283718"/>
                  </a:moveTo>
                  <a:lnTo>
                    <a:pt x="146303" y="283718"/>
                  </a:lnTo>
                  <a:lnTo>
                    <a:pt x="184022" y="291973"/>
                  </a:lnTo>
                  <a:lnTo>
                    <a:pt x="188295" y="303010"/>
                  </a:lnTo>
                  <a:lnTo>
                    <a:pt x="195818" y="311689"/>
                  </a:lnTo>
                  <a:lnTo>
                    <a:pt x="205793" y="317369"/>
                  </a:lnTo>
                  <a:lnTo>
                    <a:pt x="217424" y="319405"/>
                  </a:lnTo>
                  <a:lnTo>
                    <a:pt x="230673" y="316749"/>
                  </a:lnTo>
                  <a:lnTo>
                    <a:pt x="241506" y="309499"/>
                  </a:lnTo>
                  <a:lnTo>
                    <a:pt x="246605" y="302006"/>
                  </a:lnTo>
                  <a:lnTo>
                    <a:pt x="208153" y="302006"/>
                  </a:lnTo>
                  <a:lnTo>
                    <a:pt x="200659" y="294639"/>
                  </a:lnTo>
                  <a:lnTo>
                    <a:pt x="200659" y="283718"/>
                  </a:lnTo>
                  <a:close/>
                </a:path>
                <a:path w="330835" h="486410">
                  <a:moveTo>
                    <a:pt x="126316" y="300609"/>
                  </a:moveTo>
                  <a:lnTo>
                    <a:pt x="105537" y="300609"/>
                  </a:lnTo>
                  <a:lnTo>
                    <a:pt x="108838" y="302006"/>
                  </a:lnTo>
                  <a:lnTo>
                    <a:pt x="112268" y="302387"/>
                  </a:lnTo>
                  <a:lnTo>
                    <a:pt x="115824" y="302387"/>
                  </a:lnTo>
                  <a:lnTo>
                    <a:pt x="125247" y="301077"/>
                  </a:lnTo>
                  <a:lnTo>
                    <a:pt x="126316" y="300609"/>
                  </a:lnTo>
                  <a:close/>
                </a:path>
                <a:path w="330835" h="486410">
                  <a:moveTo>
                    <a:pt x="246566" y="268605"/>
                  </a:moveTo>
                  <a:lnTo>
                    <a:pt x="226568" y="268605"/>
                  </a:lnTo>
                  <a:lnTo>
                    <a:pt x="234060" y="275971"/>
                  </a:lnTo>
                  <a:lnTo>
                    <a:pt x="234060" y="294639"/>
                  </a:lnTo>
                  <a:lnTo>
                    <a:pt x="226568" y="302006"/>
                  </a:lnTo>
                  <a:lnTo>
                    <a:pt x="246605" y="302006"/>
                  </a:lnTo>
                  <a:lnTo>
                    <a:pt x="248838" y="298723"/>
                  </a:lnTo>
                  <a:lnTo>
                    <a:pt x="251587" y="285496"/>
                  </a:lnTo>
                  <a:lnTo>
                    <a:pt x="250743" y="278459"/>
                  </a:lnTo>
                  <a:lnTo>
                    <a:pt x="248459" y="271780"/>
                  </a:lnTo>
                  <a:lnTo>
                    <a:pt x="246566" y="268605"/>
                  </a:lnTo>
                  <a:close/>
                </a:path>
                <a:path w="330835" h="486410">
                  <a:moveTo>
                    <a:pt x="145015" y="251713"/>
                  </a:moveTo>
                  <a:lnTo>
                    <a:pt x="124968" y="251713"/>
                  </a:lnTo>
                  <a:lnTo>
                    <a:pt x="132460" y="259080"/>
                  </a:lnTo>
                  <a:lnTo>
                    <a:pt x="132460" y="277749"/>
                  </a:lnTo>
                  <a:lnTo>
                    <a:pt x="124968" y="285114"/>
                  </a:lnTo>
                  <a:lnTo>
                    <a:pt x="145337" y="285114"/>
                  </a:lnTo>
                  <a:lnTo>
                    <a:pt x="146303" y="283718"/>
                  </a:lnTo>
                  <a:lnTo>
                    <a:pt x="200659" y="283718"/>
                  </a:lnTo>
                  <a:lnTo>
                    <a:pt x="200659" y="275971"/>
                  </a:lnTo>
                  <a:lnTo>
                    <a:pt x="202081" y="274574"/>
                  </a:lnTo>
                  <a:lnTo>
                    <a:pt x="185293" y="274574"/>
                  </a:lnTo>
                  <a:lnTo>
                    <a:pt x="149732" y="266319"/>
                  </a:lnTo>
                  <a:lnTo>
                    <a:pt x="146542" y="253817"/>
                  </a:lnTo>
                  <a:lnTo>
                    <a:pt x="145015" y="251713"/>
                  </a:lnTo>
                  <a:close/>
                </a:path>
                <a:path w="330835" h="486410">
                  <a:moveTo>
                    <a:pt x="219709" y="251206"/>
                  </a:moveTo>
                  <a:lnTo>
                    <a:pt x="217297" y="251206"/>
                  </a:lnTo>
                  <a:lnTo>
                    <a:pt x="206831" y="252928"/>
                  </a:lnTo>
                  <a:lnTo>
                    <a:pt x="197580" y="257746"/>
                  </a:lnTo>
                  <a:lnTo>
                    <a:pt x="190186" y="265136"/>
                  </a:lnTo>
                  <a:lnTo>
                    <a:pt x="185293" y="274574"/>
                  </a:lnTo>
                  <a:lnTo>
                    <a:pt x="202081" y="274574"/>
                  </a:lnTo>
                  <a:lnTo>
                    <a:pt x="208153" y="268605"/>
                  </a:lnTo>
                  <a:lnTo>
                    <a:pt x="246566" y="268605"/>
                  </a:lnTo>
                  <a:lnTo>
                    <a:pt x="244818" y="265672"/>
                  </a:lnTo>
                  <a:lnTo>
                    <a:pt x="239903" y="260350"/>
                  </a:lnTo>
                  <a:lnTo>
                    <a:pt x="243115" y="252222"/>
                  </a:lnTo>
                  <a:lnTo>
                    <a:pt x="224281" y="252222"/>
                  </a:lnTo>
                  <a:lnTo>
                    <a:pt x="219709" y="251206"/>
                  </a:lnTo>
                  <a:close/>
                </a:path>
                <a:path w="330835" h="486410">
                  <a:moveTo>
                    <a:pt x="259841" y="150240"/>
                  </a:moveTo>
                  <a:lnTo>
                    <a:pt x="246465" y="152896"/>
                  </a:lnTo>
                  <a:lnTo>
                    <a:pt x="235632" y="160147"/>
                  </a:lnTo>
                  <a:lnTo>
                    <a:pt x="228300" y="170922"/>
                  </a:lnTo>
                  <a:lnTo>
                    <a:pt x="225552" y="184150"/>
                  </a:lnTo>
                  <a:lnTo>
                    <a:pt x="226619" y="192210"/>
                  </a:lnTo>
                  <a:lnTo>
                    <a:pt x="229520" y="199770"/>
                  </a:lnTo>
                  <a:lnTo>
                    <a:pt x="234088" y="206474"/>
                  </a:lnTo>
                  <a:lnTo>
                    <a:pt x="240156" y="211962"/>
                  </a:lnTo>
                  <a:lnTo>
                    <a:pt x="224281" y="252222"/>
                  </a:lnTo>
                  <a:lnTo>
                    <a:pt x="243115" y="252222"/>
                  </a:lnTo>
                  <a:lnTo>
                    <a:pt x="256666" y="217932"/>
                  </a:lnTo>
                  <a:lnTo>
                    <a:pt x="261757" y="217932"/>
                  </a:lnTo>
                  <a:lnTo>
                    <a:pt x="273089" y="215677"/>
                  </a:lnTo>
                  <a:lnTo>
                    <a:pt x="283908" y="208470"/>
                  </a:lnTo>
                  <a:lnTo>
                    <a:pt x="289303" y="200533"/>
                  </a:lnTo>
                  <a:lnTo>
                    <a:pt x="250444" y="200533"/>
                  </a:lnTo>
                  <a:lnTo>
                    <a:pt x="243078" y="193294"/>
                  </a:lnTo>
                  <a:lnTo>
                    <a:pt x="242950" y="184150"/>
                  </a:lnTo>
                  <a:lnTo>
                    <a:pt x="243078" y="175006"/>
                  </a:lnTo>
                  <a:lnTo>
                    <a:pt x="250444" y="167639"/>
                  </a:lnTo>
                  <a:lnTo>
                    <a:pt x="288758" y="167639"/>
                  </a:lnTo>
                  <a:lnTo>
                    <a:pt x="283908" y="160385"/>
                  </a:lnTo>
                  <a:lnTo>
                    <a:pt x="273089" y="152973"/>
                  </a:lnTo>
                  <a:lnTo>
                    <a:pt x="259841" y="150240"/>
                  </a:lnTo>
                  <a:close/>
                </a:path>
                <a:path w="330835" h="486410">
                  <a:moveTo>
                    <a:pt x="261757" y="217932"/>
                  </a:moveTo>
                  <a:lnTo>
                    <a:pt x="257682" y="217932"/>
                  </a:lnTo>
                  <a:lnTo>
                    <a:pt x="258699" y="218312"/>
                  </a:lnTo>
                  <a:lnTo>
                    <a:pt x="259841" y="218312"/>
                  </a:lnTo>
                  <a:lnTo>
                    <a:pt x="261757" y="217932"/>
                  </a:lnTo>
                  <a:close/>
                </a:path>
                <a:path w="330835" h="486410">
                  <a:moveTo>
                    <a:pt x="288758" y="167639"/>
                  </a:moveTo>
                  <a:lnTo>
                    <a:pt x="268859" y="167639"/>
                  </a:lnTo>
                  <a:lnTo>
                    <a:pt x="276352" y="175006"/>
                  </a:lnTo>
                  <a:lnTo>
                    <a:pt x="276352" y="193294"/>
                  </a:lnTo>
                  <a:lnTo>
                    <a:pt x="268859" y="200533"/>
                  </a:lnTo>
                  <a:lnTo>
                    <a:pt x="289303" y="200533"/>
                  </a:lnTo>
                  <a:lnTo>
                    <a:pt x="291203" y="197739"/>
                  </a:lnTo>
                  <a:lnTo>
                    <a:pt x="293878" y="184531"/>
                  </a:lnTo>
                  <a:lnTo>
                    <a:pt x="291203" y="171297"/>
                  </a:lnTo>
                  <a:lnTo>
                    <a:pt x="288758" y="167639"/>
                  </a:lnTo>
                  <a:close/>
                </a:path>
                <a:path w="330835" h="486410">
                  <a:moveTo>
                    <a:pt x="54432" y="96774"/>
                  </a:moveTo>
                  <a:lnTo>
                    <a:pt x="17653" y="96774"/>
                  </a:lnTo>
                  <a:lnTo>
                    <a:pt x="44755" y="112208"/>
                  </a:lnTo>
                  <a:lnTo>
                    <a:pt x="80644" y="123380"/>
                  </a:lnTo>
                  <a:lnTo>
                    <a:pt x="122058" y="130171"/>
                  </a:lnTo>
                  <a:lnTo>
                    <a:pt x="165734" y="132461"/>
                  </a:lnTo>
                  <a:lnTo>
                    <a:pt x="209407" y="130171"/>
                  </a:lnTo>
                  <a:lnTo>
                    <a:pt x="250697" y="123380"/>
                  </a:lnTo>
                  <a:lnTo>
                    <a:pt x="277329" y="115062"/>
                  </a:lnTo>
                  <a:lnTo>
                    <a:pt x="165607" y="115062"/>
                  </a:lnTo>
                  <a:lnTo>
                    <a:pt x="105775" y="110636"/>
                  </a:lnTo>
                  <a:lnTo>
                    <a:pt x="59086" y="99187"/>
                  </a:lnTo>
                  <a:lnTo>
                    <a:pt x="54432" y="96774"/>
                  </a:lnTo>
                  <a:close/>
                </a:path>
                <a:path w="330835" h="486410">
                  <a:moveTo>
                    <a:pt x="278685" y="17272"/>
                  </a:moveTo>
                  <a:lnTo>
                    <a:pt x="165607" y="17272"/>
                  </a:lnTo>
                  <a:lnTo>
                    <a:pt x="225407" y="21643"/>
                  </a:lnTo>
                  <a:lnTo>
                    <a:pt x="272145" y="33004"/>
                  </a:lnTo>
                  <a:lnTo>
                    <a:pt x="302571" y="48722"/>
                  </a:lnTo>
                  <a:lnTo>
                    <a:pt x="313435" y="66167"/>
                  </a:lnTo>
                  <a:lnTo>
                    <a:pt x="302589" y="83450"/>
                  </a:lnTo>
                  <a:lnTo>
                    <a:pt x="272192" y="99187"/>
                  </a:lnTo>
                  <a:lnTo>
                    <a:pt x="225460" y="110636"/>
                  </a:lnTo>
                  <a:lnTo>
                    <a:pt x="165607" y="115062"/>
                  </a:lnTo>
                  <a:lnTo>
                    <a:pt x="277329" y="115062"/>
                  </a:lnTo>
                  <a:lnTo>
                    <a:pt x="286464" y="112208"/>
                  </a:lnTo>
                  <a:lnTo>
                    <a:pt x="313563" y="96774"/>
                  </a:lnTo>
                  <a:lnTo>
                    <a:pt x="330708" y="96774"/>
                  </a:lnTo>
                  <a:lnTo>
                    <a:pt x="330708" y="66167"/>
                  </a:lnTo>
                  <a:lnTo>
                    <a:pt x="316162" y="37719"/>
                  </a:lnTo>
                  <a:lnTo>
                    <a:pt x="278685" y="172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511045" y="491490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49" y="0"/>
                  </a:moveTo>
                  <a:lnTo>
                    <a:pt x="312835" y="3304"/>
                  </a:lnTo>
                  <a:lnTo>
                    <a:pt x="265729" y="12929"/>
                  </a:lnTo>
                  <a:lnTo>
                    <a:pt x="221063" y="28444"/>
                  </a:lnTo>
                  <a:lnTo>
                    <a:pt x="179267" y="49417"/>
                  </a:lnTo>
                  <a:lnTo>
                    <a:pt x="140773" y="75417"/>
                  </a:lnTo>
                  <a:lnTo>
                    <a:pt x="106013" y="106013"/>
                  </a:lnTo>
                  <a:lnTo>
                    <a:pt x="75417" y="140773"/>
                  </a:lnTo>
                  <a:lnTo>
                    <a:pt x="49417" y="179267"/>
                  </a:lnTo>
                  <a:lnTo>
                    <a:pt x="28444" y="221063"/>
                  </a:lnTo>
                  <a:lnTo>
                    <a:pt x="12929" y="265729"/>
                  </a:lnTo>
                  <a:lnTo>
                    <a:pt x="3304" y="312835"/>
                  </a:lnTo>
                  <a:lnTo>
                    <a:pt x="0" y="361950"/>
                  </a:lnTo>
                  <a:lnTo>
                    <a:pt x="3304" y="411064"/>
                  </a:lnTo>
                  <a:lnTo>
                    <a:pt x="12929" y="458170"/>
                  </a:lnTo>
                  <a:lnTo>
                    <a:pt x="28444" y="502836"/>
                  </a:lnTo>
                  <a:lnTo>
                    <a:pt x="49417" y="544632"/>
                  </a:lnTo>
                  <a:lnTo>
                    <a:pt x="75417" y="583126"/>
                  </a:lnTo>
                  <a:lnTo>
                    <a:pt x="106013" y="617886"/>
                  </a:lnTo>
                  <a:lnTo>
                    <a:pt x="140773" y="648482"/>
                  </a:lnTo>
                  <a:lnTo>
                    <a:pt x="179267" y="674482"/>
                  </a:lnTo>
                  <a:lnTo>
                    <a:pt x="221063" y="695455"/>
                  </a:lnTo>
                  <a:lnTo>
                    <a:pt x="265729" y="710970"/>
                  </a:lnTo>
                  <a:lnTo>
                    <a:pt x="312835" y="720595"/>
                  </a:lnTo>
                  <a:lnTo>
                    <a:pt x="361949" y="723900"/>
                  </a:lnTo>
                  <a:lnTo>
                    <a:pt x="411064" y="720595"/>
                  </a:lnTo>
                  <a:lnTo>
                    <a:pt x="458170" y="710970"/>
                  </a:lnTo>
                  <a:lnTo>
                    <a:pt x="502836" y="695455"/>
                  </a:lnTo>
                  <a:lnTo>
                    <a:pt x="544632" y="674482"/>
                  </a:lnTo>
                  <a:lnTo>
                    <a:pt x="583126" y="648482"/>
                  </a:lnTo>
                  <a:lnTo>
                    <a:pt x="617886" y="617886"/>
                  </a:lnTo>
                  <a:lnTo>
                    <a:pt x="648482" y="583126"/>
                  </a:lnTo>
                  <a:lnTo>
                    <a:pt x="674482" y="544632"/>
                  </a:lnTo>
                  <a:lnTo>
                    <a:pt x="695455" y="502836"/>
                  </a:lnTo>
                  <a:lnTo>
                    <a:pt x="710970" y="458170"/>
                  </a:lnTo>
                  <a:lnTo>
                    <a:pt x="720595" y="411064"/>
                  </a:lnTo>
                  <a:lnTo>
                    <a:pt x="723899" y="361950"/>
                  </a:lnTo>
                  <a:lnTo>
                    <a:pt x="720595" y="312835"/>
                  </a:lnTo>
                  <a:lnTo>
                    <a:pt x="710970" y="265729"/>
                  </a:lnTo>
                  <a:lnTo>
                    <a:pt x="695455" y="221063"/>
                  </a:lnTo>
                  <a:lnTo>
                    <a:pt x="674482" y="179267"/>
                  </a:lnTo>
                  <a:lnTo>
                    <a:pt x="648482" y="140773"/>
                  </a:lnTo>
                  <a:lnTo>
                    <a:pt x="617886" y="106013"/>
                  </a:lnTo>
                  <a:lnTo>
                    <a:pt x="583126" y="75417"/>
                  </a:lnTo>
                  <a:lnTo>
                    <a:pt x="544632" y="49417"/>
                  </a:lnTo>
                  <a:lnTo>
                    <a:pt x="502836" y="28444"/>
                  </a:lnTo>
                  <a:lnTo>
                    <a:pt x="458170" y="12929"/>
                  </a:lnTo>
                  <a:lnTo>
                    <a:pt x="411064" y="3304"/>
                  </a:lnTo>
                  <a:lnTo>
                    <a:pt x="361949" y="0"/>
                  </a:lnTo>
                  <a:close/>
                </a:path>
              </a:pathLst>
            </a:custGeom>
            <a:solidFill>
              <a:srgbClr val="7D4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511045" y="491490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0" y="361950"/>
                  </a:moveTo>
                  <a:lnTo>
                    <a:pt x="3304" y="312835"/>
                  </a:lnTo>
                  <a:lnTo>
                    <a:pt x="12929" y="265729"/>
                  </a:lnTo>
                  <a:lnTo>
                    <a:pt x="28444" y="221063"/>
                  </a:lnTo>
                  <a:lnTo>
                    <a:pt x="49417" y="179267"/>
                  </a:lnTo>
                  <a:lnTo>
                    <a:pt x="75417" y="140773"/>
                  </a:lnTo>
                  <a:lnTo>
                    <a:pt x="106013" y="106013"/>
                  </a:lnTo>
                  <a:lnTo>
                    <a:pt x="140773" y="75417"/>
                  </a:lnTo>
                  <a:lnTo>
                    <a:pt x="179267" y="49417"/>
                  </a:lnTo>
                  <a:lnTo>
                    <a:pt x="221063" y="28444"/>
                  </a:lnTo>
                  <a:lnTo>
                    <a:pt x="265729" y="12929"/>
                  </a:lnTo>
                  <a:lnTo>
                    <a:pt x="312835" y="3304"/>
                  </a:lnTo>
                  <a:lnTo>
                    <a:pt x="361949" y="0"/>
                  </a:lnTo>
                  <a:lnTo>
                    <a:pt x="411064" y="3304"/>
                  </a:lnTo>
                  <a:lnTo>
                    <a:pt x="458170" y="12929"/>
                  </a:lnTo>
                  <a:lnTo>
                    <a:pt x="502836" y="28444"/>
                  </a:lnTo>
                  <a:lnTo>
                    <a:pt x="544632" y="49417"/>
                  </a:lnTo>
                  <a:lnTo>
                    <a:pt x="583126" y="75417"/>
                  </a:lnTo>
                  <a:lnTo>
                    <a:pt x="617886" y="106013"/>
                  </a:lnTo>
                  <a:lnTo>
                    <a:pt x="648482" y="140773"/>
                  </a:lnTo>
                  <a:lnTo>
                    <a:pt x="674482" y="179267"/>
                  </a:lnTo>
                  <a:lnTo>
                    <a:pt x="695455" y="221063"/>
                  </a:lnTo>
                  <a:lnTo>
                    <a:pt x="710970" y="265729"/>
                  </a:lnTo>
                  <a:lnTo>
                    <a:pt x="720595" y="312835"/>
                  </a:lnTo>
                  <a:lnTo>
                    <a:pt x="723899" y="361950"/>
                  </a:lnTo>
                  <a:lnTo>
                    <a:pt x="720595" y="411064"/>
                  </a:lnTo>
                  <a:lnTo>
                    <a:pt x="710970" y="458170"/>
                  </a:lnTo>
                  <a:lnTo>
                    <a:pt x="695455" y="502836"/>
                  </a:lnTo>
                  <a:lnTo>
                    <a:pt x="674482" y="544632"/>
                  </a:lnTo>
                  <a:lnTo>
                    <a:pt x="648482" y="583126"/>
                  </a:lnTo>
                  <a:lnTo>
                    <a:pt x="617886" y="617886"/>
                  </a:lnTo>
                  <a:lnTo>
                    <a:pt x="583126" y="648482"/>
                  </a:lnTo>
                  <a:lnTo>
                    <a:pt x="544632" y="674482"/>
                  </a:lnTo>
                  <a:lnTo>
                    <a:pt x="502836" y="695455"/>
                  </a:lnTo>
                  <a:lnTo>
                    <a:pt x="458170" y="710970"/>
                  </a:lnTo>
                  <a:lnTo>
                    <a:pt x="411064" y="720595"/>
                  </a:lnTo>
                  <a:lnTo>
                    <a:pt x="361949" y="723900"/>
                  </a:lnTo>
                  <a:lnTo>
                    <a:pt x="312835" y="720595"/>
                  </a:lnTo>
                  <a:lnTo>
                    <a:pt x="265729" y="710970"/>
                  </a:lnTo>
                  <a:lnTo>
                    <a:pt x="221063" y="695455"/>
                  </a:lnTo>
                  <a:lnTo>
                    <a:pt x="179267" y="674482"/>
                  </a:lnTo>
                  <a:lnTo>
                    <a:pt x="140773" y="648482"/>
                  </a:lnTo>
                  <a:lnTo>
                    <a:pt x="106013" y="617886"/>
                  </a:lnTo>
                  <a:lnTo>
                    <a:pt x="75417" y="583126"/>
                  </a:lnTo>
                  <a:lnTo>
                    <a:pt x="49417" y="544632"/>
                  </a:lnTo>
                  <a:lnTo>
                    <a:pt x="28444" y="502836"/>
                  </a:lnTo>
                  <a:lnTo>
                    <a:pt x="12929" y="458170"/>
                  </a:lnTo>
                  <a:lnTo>
                    <a:pt x="3304" y="411064"/>
                  </a:lnTo>
                  <a:lnTo>
                    <a:pt x="0" y="361950"/>
                  </a:lnTo>
                  <a:close/>
                </a:path>
              </a:pathLst>
            </a:custGeom>
            <a:ln w="127000">
              <a:solidFill>
                <a:srgbClr val="7D4FF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5836" y="620268"/>
              <a:ext cx="385572" cy="451103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913638" y="2468118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312835" y="3304"/>
                  </a:lnTo>
                  <a:lnTo>
                    <a:pt x="265729" y="12929"/>
                  </a:lnTo>
                  <a:lnTo>
                    <a:pt x="221063" y="28444"/>
                  </a:lnTo>
                  <a:lnTo>
                    <a:pt x="179267" y="49417"/>
                  </a:lnTo>
                  <a:lnTo>
                    <a:pt x="140773" y="75417"/>
                  </a:lnTo>
                  <a:lnTo>
                    <a:pt x="106013" y="106013"/>
                  </a:lnTo>
                  <a:lnTo>
                    <a:pt x="75417" y="140773"/>
                  </a:lnTo>
                  <a:lnTo>
                    <a:pt x="49417" y="179267"/>
                  </a:lnTo>
                  <a:lnTo>
                    <a:pt x="28444" y="221063"/>
                  </a:lnTo>
                  <a:lnTo>
                    <a:pt x="12929" y="265729"/>
                  </a:lnTo>
                  <a:lnTo>
                    <a:pt x="3304" y="312835"/>
                  </a:lnTo>
                  <a:lnTo>
                    <a:pt x="0" y="361950"/>
                  </a:lnTo>
                  <a:lnTo>
                    <a:pt x="3304" y="411064"/>
                  </a:lnTo>
                  <a:lnTo>
                    <a:pt x="12929" y="458170"/>
                  </a:lnTo>
                  <a:lnTo>
                    <a:pt x="28444" y="502836"/>
                  </a:lnTo>
                  <a:lnTo>
                    <a:pt x="49417" y="544632"/>
                  </a:lnTo>
                  <a:lnTo>
                    <a:pt x="75417" y="583126"/>
                  </a:lnTo>
                  <a:lnTo>
                    <a:pt x="106013" y="617886"/>
                  </a:lnTo>
                  <a:lnTo>
                    <a:pt x="140773" y="648482"/>
                  </a:lnTo>
                  <a:lnTo>
                    <a:pt x="179267" y="674482"/>
                  </a:lnTo>
                  <a:lnTo>
                    <a:pt x="221063" y="695455"/>
                  </a:lnTo>
                  <a:lnTo>
                    <a:pt x="265729" y="710970"/>
                  </a:lnTo>
                  <a:lnTo>
                    <a:pt x="312835" y="720595"/>
                  </a:lnTo>
                  <a:lnTo>
                    <a:pt x="361950" y="723900"/>
                  </a:lnTo>
                  <a:lnTo>
                    <a:pt x="411064" y="720595"/>
                  </a:lnTo>
                  <a:lnTo>
                    <a:pt x="458170" y="710970"/>
                  </a:lnTo>
                  <a:lnTo>
                    <a:pt x="502836" y="695455"/>
                  </a:lnTo>
                  <a:lnTo>
                    <a:pt x="544632" y="674482"/>
                  </a:lnTo>
                  <a:lnTo>
                    <a:pt x="583126" y="648482"/>
                  </a:lnTo>
                  <a:lnTo>
                    <a:pt x="617886" y="617886"/>
                  </a:lnTo>
                  <a:lnTo>
                    <a:pt x="648482" y="583126"/>
                  </a:lnTo>
                  <a:lnTo>
                    <a:pt x="674482" y="544632"/>
                  </a:lnTo>
                  <a:lnTo>
                    <a:pt x="695455" y="502836"/>
                  </a:lnTo>
                  <a:lnTo>
                    <a:pt x="710970" y="458170"/>
                  </a:lnTo>
                  <a:lnTo>
                    <a:pt x="720595" y="411064"/>
                  </a:lnTo>
                  <a:lnTo>
                    <a:pt x="723900" y="361950"/>
                  </a:lnTo>
                  <a:lnTo>
                    <a:pt x="720595" y="312835"/>
                  </a:lnTo>
                  <a:lnTo>
                    <a:pt x="710970" y="265729"/>
                  </a:lnTo>
                  <a:lnTo>
                    <a:pt x="695455" y="221063"/>
                  </a:lnTo>
                  <a:lnTo>
                    <a:pt x="674482" y="179267"/>
                  </a:lnTo>
                  <a:lnTo>
                    <a:pt x="648482" y="140773"/>
                  </a:lnTo>
                  <a:lnTo>
                    <a:pt x="617886" y="106013"/>
                  </a:lnTo>
                  <a:lnTo>
                    <a:pt x="583126" y="75417"/>
                  </a:lnTo>
                  <a:lnTo>
                    <a:pt x="544632" y="49417"/>
                  </a:lnTo>
                  <a:lnTo>
                    <a:pt x="502836" y="28444"/>
                  </a:lnTo>
                  <a:lnTo>
                    <a:pt x="458170" y="12929"/>
                  </a:lnTo>
                  <a:lnTo>
                    <a:pt x="411064" y="3304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7D4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913638" y="2468118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0" y="361950"/>
                  </a:moveTo>
                  <a:lnTo>
                    <a:pt x="3304" y="312835"/>
                  </a:lnTo>
                  <a:lnTo>
                    <a:pt x="12929" y="265729"/>
                  </a:lnTo>
                  <a:lnTo>
                    <a:pt x="28444" y="221063"/>
                  </a:lnTo>
                  <a:lnTo>
                    <a:pt x="49417" y="179267"/>
                  </a:lnTo>
                  <a:lnTo>
                    <a:pt x="75417" y="140773"/>
                  </a:lnTo>
                  <a:lnTo>
                    <a:pt x="106013" y="106013"/>
                  </a:lnTo>
                  <a:lnTo>
                    <a:pt x="140773" y="75417"/>
                  </a:lnTo>
                  <a:lnTo>
                    <a:pt x="179267" y="49417"/>
                  </a:lnTo>
                  <a:lnTo>
                    <a:pt x="221063" y="28444"/>
                  </a:lnTo>
                  <a:lnTo>
                    <a:pt x="265729" y="12929"/>
                  </a:lnTo>
                  <a:lnTo>
                    <a:pt x="312835" y="3304"/>
                  </a:lnTo>
                  <a:lnTo>
                    <a:pt x="361950" y="0"/>
                  </a:lnTo>
                  <a:lnTo>
                    <a:pt x="411064" y="3304"/>
                  </a:lnTo>
                  <a:lnTo>
                    <a:pt x="458170" y="12929"/>
                  </a:lnTo>
                  <a:lnTo>
                    <a:pt x="502836" y="28444"/>
                  </a:lnTo>
                  <a:lnTo>
                    <a:pt x="544632" y="49417"/>
                  </a:lnTo>
                  <a:lnTo>
                    <a:pt x="583126" y="75417"/>
                  </a:lnTo>
                  <a:lnTo>
                    <a:pt x="617886" y="106013"/>
                  </a:lnTo>
                  <a:lnTo>
                    <a:pt x="648482" y="140773"/>
                  </a:lnTo>
                  <a:lnTo>
                    <a:pt x="674482" y="179267"/>
                  </a:lnTo>
                  <a:lnTo>
                    <a:pt x="695455" y="221063"/>
                  </a:lnTo>
                  <a:lnTo>
                    <a:pt x="710970" y="265729"/>
                  </a:lnTo>
                  <a:lnTo>
                    <a:pt x="720595" y="312835"/>
                  </a:lnTo>
                  <a:lnTo>
                    <a:pt x="723900" y="361950"/>
                  </a:lnTo>
                  <a:lnTo>
                    <a:pt x="720595" y="411064"/>
                  </a:lnTo>
                  <a:lnTo>
                    <a:pt x="710970" y="458170"/>
                  </a:lnTo>
                  <a:lnTo>
                    <a:pt x="695455" y="502836"/>
                  </a:lnTo>
                  <a:lnTo>
                    <a:pt x="674482" y="544632"/>
                  </a:lnTo>
                  <a:lnTo>
                    <a:pt x="648482" y="583126"/>
                  </a:lnTo>
                  <a:lnTo>
                    <a:pt x="617886" y="617886"/>
                  </a:lnTo>
                  <a:lnTo>
                    <a:pt x="583126" y="648482"/>
                  </a:lnTo>
                  <a:lnTo>
                    <a:pt x="544632" y="674482"/>
                  </a:lnTo>
                  <a:lnTo>
                    <a:pt x="502836" y="695455"/>
                  </a:lnTo>
                  <a:lnTo>
                    <a:pt x="458170" y="710970"/>
                  </a:lnTo>
                  <a:lnTo>
                    <a:pt x="411064" y="720595"/>
                  </a:lnTo>
                  <a:lnTo>
                    <a:pt x="361950" y="723900"/>
                  </a:lnTo>
                  <a:lnTo>
                    <a:pt x="312835" y="720595"/>
                  </a:lnTo>
                  <a:lnTo>
                    <a:pt x="265729" y="710970"/>
                  </a:lnTo>
                  <a:lnTo>
                    <a:pt x="221063" y="695455"/>
                  </a:lnTo>
                  <a:lnTo>
                    <a:pt x="179267" y="674482"/>
                  </a:lnTo>
                  <a:lnTo>
                    <a:pt x="140773" y="648482"/>
                  </a:lnTo>
                  <a:lnTo>
                    <a:pt x="106013" y="617886"/>
                  </a:lnTo>
                  <a:lnTo>
                    <a:pt x="75417" y="583126"/>
                  </a:lnTo>
                  <a:lnTo>
                    <a:pt x="49417" y="544632"/>
                  </a:lnTo>
                  <a:lnTo>
                    <a:pt x="28444" y="502836"/>
                  </a:lnTo>
                  <a:lnTo>
                    <a:pt x="12929" y="458170"/>
                  </a:lnTo>
                  <a:lnTo>
                    <a:pt x="3304" y="411064"/>
                  </a:lnTo>
                  <a:lnTo>
                    <a:pt x="0" y="361950"/>
                  </a:lnTo>
                  <a:close/>
                </a:path>
              </a:pathLst>
            </a:custGeom>
            <a:ln w="127000">
              <a:solidFill>
                <a:srgbClr val="7D4F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063752" y="2604516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5" h="421005">
                  <a:moveTo>
                    <a:pt x="124472" y="296163"/>
                  </a:moveTo>
                  <a:lnTo>
                    <a:pt x="108851" y="296163"/>
                  </a:lnTo>
                  <a:lnTo>
                    <a:pt x="108851" y="417068"/>
                  </a:lnTo>
                  <a:lnTo>
                    <a:pt x="112064" y="420624"/>
                  </a:lnTo>
                  <a:lnTo>
                    <a:pt x="198907" y="420624"/>
                  </a:lnTo>
                  <a:lnTo>
                    <a:pt x="202514" y="417449"/>
                  </a:lnTo>
                  <a:lnTo>
                    <a:pt x="202514" y="405384"/>
                  </a:lnTo>
                  <a:lnTo>
                    <a:pt x="124472" y="405384"/>
                  </a:lnTo>
                  <a:lnTo>
                    <a:pt x="124472" y="296163"/>
                  </a:lnTo>
                  <a:close/>
                </a:path>
                <a:path w="421005" h="421005">
                  <a:moveTo>
                    <a:pt x="233679" y="366141"/>
                  </a:moveTo>
                  <a:lnTo>
                    <a:pt x="218059" y="366141"/>
                  </a:lnTo>
                  <a:lnTo>
                    <a:pt x="218059" y="417068"/>
                  </a:lnTo>
                  <a:lnTo>
                    <a:pt x="221360" y="420624"/>
                  </a:lnTo>
                  <a:lnTo>
                    <a:pt x="307720" y="420624"/>
                  </a:lnTo>
                  <a:lnTo>
                    <a:pt x="311403" y="417449"/>
                  </a:lnTo>
                  <a:lnTo>
                    <a:pt x="311403" y="405003"/>
                  </a:lnTo>
                  <a:lnTo>
                    <a:pt x="233679" y="405003"/>
                  </a:lnTo>
                  <a:lnTo>
                    <a:pt x="233679" y="366141"/>
                  </a:lnTo>
                  <a:close/>
                </a:path>
                <a:path w="421005" h="421005">
                  <a:moveTo>
                    <a:pt x="202514" y="358648"/>
                  </a:moveTo>
                  <a:lnTo>
                    <a:pt x="186905" y="358648"/>
                  </a:lnTo>
                  <a:lnTo>
                    <a:pt x="186905" y="405384"/>
                  </a:lnTo>
                  <a:lnTo>
                    <a:pt x="202514" y="405384"/>
                  </a:lnTo>
                  <a:lnTo>
                    <a:pt x="202514" y="358648"/>
                  </a:lnTo>
                  <a:close/>
                </a:path>
                <a:path w="421005" h="421005">
                  <a:moveTo>
                    <a:pt x="311403" y="374142"/>
                  </a:moveTo>
                  <a:lnTo>
                    <a:pt x="296163" y="374142"/>
                  </a:lnTo>
                  <a:lnTo>
                    <a:pt x="296163" y="405003"/>
                  </a:lnTo>
                  <a:lnTo>
                    <a:pt x="311403" y="405003"/>
                  </a:lnTo>
                  <a:lnTo>
                    <a:pt x="311403" y="374142"/>
                  </a:lnTo>
                  <a:close/>
                </a:path>
                <a:path w="421005" h="421005">
                  <a:moveTo>
                    <a:pt x="327129" y="328930"/>
                  </a:moveTo>
                  <a:lnTo>
                    <a:pt x="304164" y="328930"/>
                  </a:lnTo>
                  <a:lnTo>
                    <a:pt x="371347" y="389382"/>
                  </a:lnTo>
                  <a:lnTo>
                    <a:pt x="377063" y="394588"/>
                  </a:lnTo>
                  <a:lnTo>
                    <a:pt x="384175" y="397001"/>
                  </a:lnTo>
                  <a:lnTo>
                    <a:pt x="399034" y="397001"/>
                  </a:lnTo>
                  <a:lnTo>
                    <a:pt x="407034" y="393826"/>
                  </a:lnTo>
                  <a:lnTo>
                    <a:pt x="413003" y="387350"/>
                  </a:lnTo>
                  <a:lnTo>
                    <a:pt x="415577" y="383032"/>
                  </a:lnTo>
                  <a:lnTo>
                    <a:pt x="387857" y="383032"/>
                  </a:lnTo>
                  <a:lnTo>
                    <a:pt x="381761" y="378206"/>
                  </a:lnTo>
                  <a:lnTo>
                    <a:pt x="327129" y="328930"/>
                  </a:lnTo>
                  <a:close/>
                </a:path>
                <a:path w="421005" h="421005">
                  <a:moveTo>
                    <a:pt x="359055" y="299338"/>
                  </a:moveTo>
                  <a:lnTo>
                    <a:pt x="335025" y="299338"/>
                  </a:lnTo>
                  <a:lnTo>
                    <a:pt x="400176" y="358139"/>
                  </a:lnTo>
                  <a:lnTo>
                    <a:pt x="405764" y="362585"/>
                  </a:lnTo>
                  <a:lnTo>
                    <a:pt x="406272" y="371348"/>
                  </a:lnTo>
                  <a:lnTo>
                    <a:pt x="401447" y="377063"/>
                  </a:lnTo>
                  <a:lnTo>
                    <a:pt x="396239" y="382650"/>
                  </a:lnTo>
                  <a:lnTo>
                    <a:pt x="387857" y="383032"/>
                  </a:lnTo>
                  <a:lnTo>
                    <a:pt x="415577" y="383032"/>
                  </a:lnTo>
                  <a:lnTo>
                    <a:pt x="418937" y="377396"/>
                  </a:lnTo>
                  <a:lnTo>
                    <a:pt x="420560" y="366299"/>
                  </a:lnTo>
                  <a:lnTo>
                    <a:pt x="417897" y="355346"/>
                  </a:lnTo>
                  <a:lnTo>
                    <a:pt x="410972" y="345821"/>
                  </a:lnTo>
                  <a:lnTo>
                    <a:pt x="359055" y="299338"/>
                  </a:lnTo>
                  <a:close/>
                </a:path>
                <a:path w="421005" h="421005">
                  <a:moveTo>
                    <a:pt x="243331" y="125730"/>
                  </a:moveTo>
                  <a:lnTo>
                    <a:pt x="200111" y="134425"/>
                  </a:lnTo>
                  <a:lnTo>
                    <a:pt x="164734" y="158146"/>
                  </a:lnTo>
                  <a:lnTo>
                    <a:pt x="140840" y="193345"/>
                  </a:lnTo>
                  <a:lnTo>
                    <a:pt x="132067" y="236474"/>
                  </a:lnTo>
                  <a:lnTo>
                    <a:pt x="140779" y="279675"/>
                  </a:lnTo>
                  <a:lnTo>
                    <a:pt x="164539" y="314912"/>
                  </a:lnTo>
                  <a:lnTo>
                    <a:pt x="199784" y="338647"/>
                  </a:lnTo>
                  <a:lnTo>
                    <a:pt x="242950" y="347345"/>
                  </a:lnTo>
                  <a:lnTo>
                    <a:pt x="259462" y="346110"/>
                  </a:lnTo>
                  <a:lnTo>
                    <a:pt x="275320" y="342518"/>
                  </a:lnTo>
                  <a:lnTo>
                    <a:pt x="290296" y="336736"/>
                  </a:lnTo>
                  <a:lnTo>
                    <a:pt x="299201" y="331724"/>
                  </a:lnTo>
                  <a:lnTo>
                    <a:pt x="242950" y="331724"/>
                  </a:lnTo>
                  <a:lnTo>
                    <a:pt x="205936" y="324217"/>
                  </a:lnTo>
                  <a:lnTo>
                    <a:pt x="175644" y="303768"/>
                  </a:lnTo>
                  <a:lnTo>
                    <a:pt x="155186" y="273484"/>
                  </a:lnTo>
                  <a:lnTo>
                    <a:pt x="147675" y="236474"/>
                  </a:lnTo>
                  <a:lnTo>
                    <a:pt x="155186" y="199302"/>
                  </a:lnTo>
                  <a:lnTo>
                    <a:pt x="175644" y="169037"/>
                  </a:lnTo>
                  <a:lnTo>
                    <a:pt x="205936" y="148677"/>
                  </a:lnTo>
                  <a:lnTo>
                    <a:pt x="242950" y="141224"/>
                  </a:lnTo>
                  <a:lnTo>
                    <a:pt x="296580" y="141224"/>
                  </a:lnTo>
                  <a:lnTo>
                    <a:pt x="286480" y="134425"/>
                  </a:lnTo>
                  <a:lnTo>
                    <a:pt x="243331" y="125730"/>
                  </a:lnTo>
                  <a:close/>
                </a:path>
                <a:path w="421005" h="421005">
                  <a:moveTo>
                    <a:pt x="296580" y="141224"/>
                  </a:moveTo>
                  <a:lnTo>
                    <a:pt x="242950" y="141224"/>
                  </a:lnTo>
                  <a:lnTo>
                    <a:pt x="279961" y="148748"/>
                  </a:lnTo>
                  <a:lnTo>
                    <a:pt x="310245" y="169227"/>
                  </a:lnTo>
                  <a:lnTo>
                    <a:pt x="330694" y="199516"/>
                  </a:lnTo>
                  <a:lnTo>
                    <a:pt x="338200" y="236474"/>
                  </a:lnTo>
                  <a:lnTo>
                    <a:pt x="330694" y="273484"/>
                  </a:lnTo>
                  <a:lnTo>
                    <a:pt x="310245" y="303768"/>
                  </a:lnTo>
                  <a:lnTo>
                    <a:pt x="279961" y="324217"/>
                  </a:lnTo>
                  <a:lnTo>
                    <a:pt x="242950" y="331724"/>
                  </a:lnTo>
                  <a:lnTo>
                    <a:pt x="299201" y="331724"/>
                  </a:lnTo>
                  <a:lnTo>
                    <a:pt x="304164" y="328930"/>
                  </a:lnTo>
                  <a:lnTo>
                    <a:pt x="327129" y="328930"/>
                  </a:lnTo>
                  <a:lnTo>
                    <a:pt x="316991" y="319786"/>
                  </a:lnTo>
                  <a:lnTo>
                    <a:pt x="321970" y="315144"/>
                  </a:lnTo>
                  <a:lnTo>
                    <a:pt x="326723" y="310181"/>
                  </a:lnTo>
                  <a:lnTo>
                    <a:pt x="331118" y="304909"/>
                  </a:lnTo>
                  <a:lnTo>
                    <a:pt x="335025" y="299338"/>
                  </a:lnTo>
                  <a:lnTo>
                    <a:pt x="359055" y="299338"/>
                  </a:lnTo>
                  <a:lnTo>
                    <a:pt x="343026" y="284988"/>
                  </a:lnTo>
                  <a:lnTo>
                    <a:pt x="347798" y="273484"/>
                  </a:lnTo>
                  <a:lnTo>
                    <a:pt x="351281" y="261635"/>
                  </a:lnTo>
                  <a:lnTo>
                    <a:pt x="353456" y="249251"/>
                  </a:lnTo>
                  <a:lnTo>
                    <a:pt x="354203" y="236474"/>
                  </a:lnTo>
                  <a:lnTo>
                    <a:pt x="345487" y="193345"/>
                  </a:lnTo>
                  <a:lnTo>
                    <a:pt x="321722" y="158146"/>
                  </a:lnTo>
                  <a:lnTo>
                    <a:pt x="296580" y="141224"/>
                  </a:lnTo>
                  <a:close/>
                </a:path>
                <a:path w="421005" h="421005">
                  <a:moveTo>
                    <a:pt x="420623" y="62864"/>
                  </a:moveTo>
                  <a:lnTo>
                    <a:pt x="405003" y="62864"/>
                  </a:lnTo>
                  <a:lnTo>
                    <a:pt x="405003" y="319786"/>
                  </a:lnTo>
                  <a:lnTo>
                    <a:pt x="420623" y="319786"/>
                  </a:lnTo>
                  <a:lnTo>
                    <a:pt x="420623" y="62864"/>
                  </a:lnTo>
                  <a:close/>
                </a:path>
                <a:path w="421005" h="421005">
                  <a:moveTo>
                    <a:pt x="243331" y="158496"/>
                  </a:moveTo>
                  <a:lnTo>
                    <a:pt x="213071" y="164607"/>
                  </a:lnTo>
                  <a:lnTo>
                    <a:pt x="188252" y="181292"/>
                  </a:lnTo>
                  <a:lnTo>
                    <a:pt x="171462" y="206073"/>
                  </a:lnTo>
                  <a:lnTo>
                    <a:pt x="165290" y="236474"/>
                  </a:lnTo>
                  <a:lnTo>
                    <a:pt x="171405" y="266787"/>
                  </a:lnTo>
                  <a:lnTo>
                    <a:pt x="188099" y="291623"/>
                  </a:lnTo>
                  <a:lnTo>
                    <a:pt x="212900" y="308411"/>
                  </a:lnTo>
                  <a:lnTo>
                    <a:pt x="243331" y="314579"/>
                  </a:lnTo>
                  <a:lnTo>
                    <a:pt x="273732" y="308465"/>
                  </a:lnTo>
                  <a:lnTo>
                    <a:pt x="287841" y="298958"/>
                  </a:lnTo>
                  <a:lnTo>
                    <a:pt x="243331" y="298958"/>
                  </a:lnTo>
                  <a:lnTo>
                    <a:pt x="219057" y="294034"/>
                  </a:lnTo>
                  <a:lnTo>
                    <a:pt x="199209" y="280622"/>
                  </a:lnTo>
                  <a:lnTo>
                    <a:pt x="185814" y="260756"/>
                  </a:lnTo>
                  <a:lnTo>
                    <a:pt x="180898" y="236474"/>
                  </a:lnTo>
                  <a:lnTo>
                    <a:pt x="185814" y="212211"/>
                  </a:lnTo>
                  <a:lnTo>
                    <a:pt x="199209" y="192389"/>
                  </a:lnTo>
                  <a:lnTo>
                    <a:pt x="219057" y="179020"/>
                  </a:lnTo>
                  <a:lnTo>
                    <a:pt x="243331" y="174117"/>
                  </a:lnTo>
                  <a:lnTo>
                    <a:pt x="287705" y="174117"/>
                  </a:lnTo>
                  <a:lnTo>
                    <a:pt x="273571" y="164607"/>
                  </a:lnTo>
                  <a:lnTo>
                    <a:pt x="243331" y="158496"/>
                  </a:lnTo>
                  <a:close/>
                </a:path>
                <a:path w="421005" h="421005">
                  <a:moveTo>
                    <a:pt x="287705" y="174117"/>
                  </a:moveTo>
                  <a:lnTo>
                    <a:pt x="243331" y="174117"/>
                  </a:lnTo>
                  <a:lnTo>
                    <a:pt x="267614" y="179020"/>
                  </a:lnTo>
                  <a:lnTo>
                    <a:pt x="287480" y="192389"/>
                  </a:lnTo>
                  <a:lnTo>
                    <a:pt x="300892" y="212211"/>
                  </a:lnTo>
                  <a:lnTo>
                    <a:pt x="305816" y="236474"/>
                  </a:lnTo>
                  <a:lnTo>
                    <a:pt x="300892" y="260756"/>
                  </a:lnTo>
                  <a:lnTo>
                    <a:pt x="287480" y="280622"/>
                  </a:lnTo>
                  <a:lnTo>
                    <a:pt x="267614" y="294034"/>
                  </a:lnTo>
                  <a:lnTo>
                    <a:pt x="243331" y="298958"/>
                  </a:lnTo>
                  <a:lnTo>
                    <a:pt x="287841" y="298958"/>
                  </a:lnTo>
                  <a:lnTo>
                    <a:pt x="298513" y="291766"/>
                  </a:lnTo>
                  <a:lnTo>
                    <a:pt x="315198" y="266948"/>
                  </a:lnTo>
                  <a:lnTo>
                    <a:pt x="321309" y="236474"/>
                  </a:lnTo>
                  <a:lnTo>
                    <a:pt x="315144" y="206073"/>
                  </a:lnTo>
                  <a:lnTo>
                    <a:pt x="298370" y="181292"/>
                  </a:lnTo>
                  <a:lnTo>
                    <a:pt x="287705" y="174117"/>
                  </a:lnTo>
                  <a:close/>
                </a:path>
                <a:path w="421005" h="421005">
                  <a:moveTo>
                    <a:pt x="198907" y="70485"/>
                  </a:moveTo>
                  <a:lnTo>
                    <a:pt x="112458" y="70485"/>
                  </a:lnTo>
                  <a:lnTo>
                    <a:pt x="108851" y="73660"/>
                  </a:lnTo>
                  <a:lnTo>
                    <a:pt x="108851" y="179324"/>
                  </a:lnTo>
                  <a:lnTo>
                    <a:pt x="124472" y="179324"/>
                  </a:lnTo>
                  <a:lnTo>
                    <a:pt x="124472" y="86106"/>
                  </a:lnTo>
                  <a:lnTo>
                    <a:pt x="202107" y="86106"/>
                  </a:lnTo>
                  <a:lnTo>
                    <a:pt x="202107" y="74041"/>
                  </a:lnTo>
                  <a:lnTo>
                    <a:pt x="198907" y="70485"/>
                  </a:lnTo>
                  <a:close/>
                </a:path>
                <a:path w="421005" h="421005">
                  <a:moveTo>
                    <a:pt x="417067" y="46862"/>
                  </a:moveTo>
                  <a:lnTo>
                    <a:pt x="412622" y="47244"/>
                  </a:lnTo>
                  <a:lnTo>
                    <a:pt x="330581" y="47244"/>
                  </a:lnTo>
                  <a:lnTo>
                    <a:pt x="327025" y="50419"/>
                  </a:lnTo>
                  <a:lnTo>
                    <a:pt x="327025" y="148462"/>
                  </a:lnTo>
                  <a:lnTo>
                    <a:pt x="342519" y="148462"/>
                  </a:lnTo>
                  <a:lnTo>
                    <a:pt x="342519" y="62864"/>
                  </a:lnTo>
                  <a:lnTo>
                    <a:pt x="420623" y="62864"/>
                  </a:lnTo>
                  <a:lnTo>
                    <a:pt x="420623" y="50419"/>
                  </a:lnTo>
                  <a:lnTo>
                    <a:pt x="417067" y="46862"/>
                  </a:lnTo>
                  <a:close/>
                </a:path>
                <a:path w="421005" h="421005">
                  <a:moveTo>
                    <a:pt x="311022" y="15621"/>
                  </a:moveTo>
                  <a:lnTo>
                    <a:pt x="295401" y="15621"/>
                  </a:lnTo>
                  <a:lnTo>
                    <a:pt x="295401" y="116839"/>
                  </a:lnTo>
                  <a:lnTo>
                    <a:pt x="311022" y="116839"/>
                  </a:lnTo>
                  <a:lnTo>
                    <a:pt x="311022" y="15621"/>
                  </a:lnTo>
                  <a:close/>
                </a:path>
                <a:path w="421005" h="421005">
                  <a:moveTo>
                    <a:pt x="202107" y="86106"/>
                  </a:moveTo>
                  <a:lnTo>
                    <a:pt x="186499" y="86106"/>
                  </a:lnTo>
                  <a:lnTo>
                    <a:pt x="186499" y="109220"/>
                  </a:lnTo>
                  <a:lnTo>
                    <a:pt x="202107" y="109220"/>
                  </a:lnTo>
                  <a:lnTo>
                    <a:pt x="202107" y="86106"/>
                  </a:lnTo>
                  <a:close/>
                </a:path>
                <a:path w="421005" h="421005">
                  <a:moveTo>
                    <a:pt x="307720" y="0"/>
                  </a:moveTo>
                  <a:lnTo>
                    <a:pt x="221360" y="0"/>
                  </a:lnTo>
                  <a:lnTo>
                    <a:pt x="217678" y="3175"/>
                  </a:lnTo>
                  <a:lnTo>
                    <a:pt x="217678" y="101219"/>
                  </a:lnTo>
                  <a:lnTo>
                    <a:pt x="233298" y="101219"/>
                  </a:lnTo>
                  <a:lnTo>
                    <a:pt x="233298" y="15621"/>
                  </a:lnTo>
                  <a:lnTo>
                    <a:pt x="311022" y="15621"/>
                  </a:lnTo>
                  <a:lnTo>
                    <a:pt x="311022" y="3556"/>
                  </a:lnTo>
                  <a:lnTo>
                    <a:pt x="307720" y="0"/>
                  </a:lnTo>
                  <a:close/>
                </a:path>
                <a:path w="421005" h="421005">
                  <a:moveTo>
                    <a:pt x="89649" y="124841"/>
                  </a:moveTo>
                  <a:lnTo>
                    <a:pt x="3200" y="124841"/>
                  </a:lnTo>
                  <a:lnTo>
                    <a:pt x="0" y="128524"/>
                  </a:lnTo>
                  <a:lnTo>
                    <a:pt x="0" y="417449"/>
                  </a:lnTo>
                  <a:lnTo>
                    <a:pt x="3606" y="420624"/>
                  </a:lnTo>
                  <a:lnTo>
                    <a:pt x="90042" y="420624"/>
                  </a:lnTo>
                  <a:lnTo>
                    <a:pt x="93243" y="417068"/>
                  </a:lnTo>
                  <a:lnTo>
                    <a:pt x="93243" y="405384"/>
                  </a:lnTo>
                  <a:lnTo>
                    <a:pt x="15214" y="405384"/>
                  </a:lnTo>
                  <a:lnTo>
                    <a:pt x="15214" y="140462"/>
                  </a:lnTo>
                  <a:lnTo>
                    <a:pt x="93243" y="140462"/>
                  </a:lnTo>
                  <a:lnTo>
                    <a:pt x="93243" y="128524"/>
                  </a:lnTo>
                  <a:lnTo>
                    <a:pt x="89649" y="124841"/>
                  </a:lnTo>
                  <a:close/>
                </a:path>
                <a:path w="421005" h="421005">
                  <a:moveTo>
                    <a:pt x="93243" y="140462"/>
                  </a:moveTo>
                  <a:lnTo>
                    <a:pt x="77635" y="140462"/>
                  </a:lnTo>
                  <a:lnTo>
                    <a:pt x="77635" y="405384"/>
                  </a:lnTo>
                  <a:lnTo>
                    <a:pt x="93243" y="405384"/>
                  </a:lnTo>
                  <a:lnTo>
                    <a:pt x="93243" y="1404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468373" y="5478018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312835" y="3304"/>
                  </a:lnTo>
                  <a:lnTo>
                    <a:pt x="265729" y="12929"/>
                  </a:lnTo>
                  <a:lnTo>
                    <a:pt x="221063" y="28444"/>
                  </a:lnTo>
                  <a:lnTo>
                    <a:pt x="179267" y="49417"/>
                  </a:lnTo>
                  <a:lnTo>
                    <a:pt x="140773" y="75417"/>
                  </a:lnTo>
                  <a:lnTo>
                    <a:pt x="106013" y="106013"/>
                  </a:lnTo>
                  <a:lnTo>
                    <a:pt x="75417" y="140773"/>
                  </a:lnTo>
                  <a:lnTo>
                    <a:pt x="49417" y="179267"/>
                  </a:lnTo>
                  <a:lnTo>
                    <a:pt x="28444" y="221063"/>
                  </a:lnTo>
                  <a:lnTo>
                    <a:pt x="12929" y="265729"/>
                  </a:lnTo>
                  <a:lnTo>
                    <a:pt x="3304" y="312835"/>
                  </a:lnTo>
                  <a:lnTo>
                    <a:pt x="0" y="361949"/>
                  </a:lnTo>
                  <a:lnTo>
                    <a:pt x="3304" y="411064"/>
                  </a:lnTo>
                  <a:lnTo>
                    <a:pt x="12929" y="458170"/>
                  </a:lnTo>
                  <a:lnTo>
                    <a:pt x="28444" y="502836"/>
                  </a:lnTo>
                  <a:lnTo>
                    <a:pt x="49417" y="544632"/>
                  </a:lnTo>
                  <a:lnTo>
                    <a:pt x="75417" y="583126"/>
                  </a:lnTo>
                  <a:lnTo>
                    <a:pt x="106013" y="617886"/>
                  </a:lnTo>
                  <a:lnTo>
                    <a:pt x="140773" y="648482"/>
                  </a:lnTo>
                  <a:lnTo>
                    <a:pt x="179267" y="674482"/>
                  </a:lnTo>
                  <a:lnTo>
                    <a:pt x="221063" y="695455"/>
                  </a:lnTo>
                  <a:lnTo>
                    <a:pt x="265729" y="710970"/>
                  </a:lnTo>
                  <a:lnTo>
                    <a:pt x="312835" y="720595"/>
                  </a:lnTo>
                  <a:lnTo>
                    <a:pt x="361950" y="723899"/>
                  </a:lnTo>
                  <a:lnTo>
                    <a:pt x="411064" y="720595"/>
                  </a:lnTo>
                  <a:lnTo>
                    <a:pt x="458170" y="710970"/>
                  </a:lnTo>
                  <a:lnTo>
                    <a:pt x="502836" y="695455"/>
                  </a:lnTo>
                  <a:lnTo>
                    <a:pt x="544632" y="674482"/>
                  </a:lnTo>
                  <a:lnTo>
                    <a:pt x="583126" y="648482"/>
                  </a:lnTo>
                  <a:lnTo>
                    <a:pt x="617886" y="617886"/>
                  </a:lnTo>
                  <a:lnTo>
                    <a:pt x="648482" y="583126"/>
                  </a:lnTo>
                  <a:lnTo>
                    <a:pt x="674482" y="544632"/>
                  </a:lnTo>
                  <a:lnTo>
                    <a:pt x="695455" y="502836"/>
                  </a:lnTo>
                  <a:lnTo>
                    <a:pt x="710970" y="458170"/>
                  </a:lnTo>
                  <a:lnTo>
                    <a:pt x="720595" y="411064"/>
                  </a:lnTo>
                  <a:lnTo>
                    <a:pt x="723900" y="361949"/>
                  </a:lnTo>
                  <a:lnTo>
                    <a:pt x="720595" y="312835"/>
                  </a:lnTo>
                  <a:lnTo>
                    <a:pt x="710970" y="265729"/>
                  </a:lnTo>
                  <a:lnTo>
                    <a:pt x="695455" y="221063"/>
                  </a:lnTo>
                  <a:lnTo>
                    <a:pt x="674482" y="179267"/>
                  </a:lnTo>
                  <a:lnTo>
                    <a:pt x="648482" y="140773"/>
                  </a:lnTo>
                  <a:lnTo>
                    <a:pt x="617886" y="106013"/>
                  </a:lnTo>
                  <a:lnTo>
                    <a:pt x="583126" y="75417"/>
                  </a:lnTo>
                  <a:lnTo>
                    <a:pt x="544632" y="49417"/>
                  </a:lnTo>
                  <a:lnTo>
                    <a:pt x="502836" y="28444"/>
                  </a:lnTo>
                  <a:lnTo>
                    <a:pt x="458170" y="12929"/>
                  </a:lnTo>
                  <a:lnTo>
                    <a:pt x="411064" y="3304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7D4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468373" y="5478018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0" y="361949"/>
                  </a:moveTo>
                  <a:lnTo>
                    <a:pt x="3304" y="312835"/>
                  </a:lnTo>
                  <a:lnTo>
                    <a:pt x="12929" y="265729"/>
                  </a:lnTo>
                  <a:lnTo>
                    <a:pt x="28444" y="221063"/>
                  </a:lnTo>
                  <a:lnTo>
                    <a:pt x="49417" y="179267"/>
                  </a:lnTo>
                  <a:lnTo>
                    <a:pt x="75417" y="140773"/>
                  </a:lnTo>
                  <a:lnTo>
                    <a:pt x="106013" y="106013"/>
                  </a:lnTo>
                  <a:lnTo>
                    <a:pt x="140773" y="75417"/>
                  </a:lnTo>
                  <a:lnTo>
                    <a:pt x="179267" y="49417"/>
                  </a:lnTo>
                  <a:lnTo>
                    <a:pt x="221063" y="28444"/>
                  </a:lnTo>
                  <a:lnTo>
                    <a:pt x="265729" y="12929"/>
                  </a:lnTo>
                  <a:lnTo>
                    <a:pt x="312835" y="3304"/>
                  </a:lnTo>
                  <a:lnTo>
                    <a:pt x="361950" y="0"/>
                  </a:lnTo>
                  <a:lnTo>
                    <a:pt x="411064" y="3304"/>
                  </a:lnTo>
                  <a:lnTo>
                    <a:pt x="458170" y="12929"/>
                  </a:lnTo>
                  <a:lnTo>
                    <a:pt x="502836" y="28444"/>
                  </a:lnTo>
                  <a:lnTo>
                    <a:pt x="544632" y="49417"/>
                  </a:lnTo>
                  <a:lnTo>
                    <a:pt x="583126" y="75417"/>
                  </a:lnTo>
                  <a:lnTo>
                    <a:pt x="617886" y="106013"/>
                  </a:lnTo>
                  <a:lnTo>
                    <a:pt x="648482" y="140773"/>
                  </a:lnTo>
                  <a:lnTo>
                    <a:pt x="674482" y="179267"/>
                  </a:lnTo>
                  <a:lnTo>
                    <a:pt x="695455" y="221063"/>
                  </a:lnTo>
                  <a:lnTo>
                    <a:pt x="710970" y="265729"/>
                  </a:lnTo>
                  <a:lnTo>
                    <a:pt x="720595" y="312835"/>
                  </a:lnTo>
                  <a:lnTo>
                    <a:pt x="723900" y="361949"/>
                  </a:lnTo>
                  <a:lnTo>
                    <a:pt x="720595" y="411064"/>
                  </a:lnTo>
                  <a:lnTo>
                    <a:pt x="710970" y="458170"/>
                  </a:lnTo>
                  <a:lnTo>
                    <a:pt x="695455" y="502836"/>
                  </a:lnTo>
                  <a:lnTo>
                    <a:pt x="674482" y="544632"/>
                  </a:lnTo>
                  <a:lnTo>
                    <a:pt x="648482" y="583126"/>
                  </a:lnTo>
                  <a:lnTo>
                    <a:pt x="617886" y="617886"/>
                  </a:lnTo>
                  <a:lnTo>
                    <a:pt x="583126" y="648482"/>
                  </a:lnTo>
                  <a:lnTo>
                    <a:pt x="544632" y="674482"/>
                  </a:lnTo>
                  <a:lnTo>
                    <a:pt x="502836" y="695455"/>
                  </a:lnTo>
                  <a:lnTo>
                    <a:pt x="458170" y="710970"/>
                  </a:lnTo>
                  <a:lnTo>
                    <a:pt x="411064" y="720595"/>
                  </a:lnTo>
                  <a:lnTo>
                    <a:pt x="361950" y="723899"/>
                  </a:lnTo>
                  <a:lnTo>
                    <a:pt x="312835" y="720595"/>
                  </a:lnTo>
                  <a:lnTo>
                    <a:pt x="265729" y="710970"/>
                  </a:lnTo>
                  <a:lnTo>
                    <a:pt x="221063" y="695455"/>
                  </a:lnTo>
                  <a:lnTo>
                    <a:pt x="179267" y="674482"/>
                  </a:lnTo>
                  <a:lnTo>
                    <a:pt x="140773" y="648482"/>
                  </a:lnTo>
                  <a:lnTo>
                    <a:pt x="106013" y="617886"/>
                  </a:lnTo>
                  <a:lnTo>
                    <a:pt x="75417" y="583126"/>
                  </a:lnTo>
                  <a:lnTo>
                    <a:pt x="49417" y="544632"/>
                  </a:lnTo>
                  <a:lnTo>
                    <a:pt x="28444" y="502836"/>
                  </a:lnTo>
                  <a:lnTo>
                    <a:pt x="12929" y="458170"/>
                  </a:lnTo>
                  <a:lnTo>
                    <a:pt x="3304" y="411064"/>
                  </a:lnTo>
                  <a:lnTo>
                    <a:pt x="0" y="361949"/>
                  </a:lnTo>
                  <a:close/>
                </a:path>
              </a:pathLst>
            </a:custGeom>
            <a:ln w="127000">
              <a:solidFill>
                <a:srgbClr val="7D4F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690116" y="5643372"/>
              <a:ext cx="297180" cy="439420"/>
            </a:xfrm>
            <a:custGeom>
              <a:avLst/>
              <a:gdLst/>
              <a:ahLst/>
              <a:cxnLst/>
              <a:rect l="l" t="t" r="r" b="b"/>
              <a:pathLst>
                <a:path w="297180" h="439420">
                  <a:moveTo>
                    <a:pt x="148589" y="0"/>
                  </a:moveTo>
                  <a:lnTo>
                    <a:pt x="89582" y="4749"/>
                  </a:lnTo>
                  <a:lnTo>
                    <a:pt x="42481" y="17891"/>
                  </a:lnTo>
                  <a:lnTo>
                    <a:pt x="11287" y="37761"/>
                  </a:lnTo>
                  <a:lnTo>
                    <a:pt x="0" y="62699"/>
                  </a:lnTo>
                  <a:lnTo>
                    <a:pt x="0" y="376212"/>
                  </a:lnTo>
                  <a:lnTo>
                    <a:pt x="11287" y="401150"/>
                  </a:lnTo>
                  <a:lnTo>
                    <a:pt x="42481" y="421020"/>
                  </a:lnTo>
                  <a:lnTo>
                    <a:pt x="89582" y="434162"/>
                  </a:lnTo>
                  <a:lnTo>
                    <a:pt x="148589" y="438911"/>
                  </a:lnTo>
                  <a:lnTo>
                    <a:pt x="207597" y="434162"/>
                  </a:lnTo>
                  <a:lnTo>
                    <a:pt x="246743" y="423240"/>
                  </a:lnTo>
                  <a:lnTo>
                    <a:pt x="148589" y="423240"/>
                  </a:lnTo>
                  <a:lnTo>
                    <a:pt x="94809" y="419024"/>
                  </a:lnTo>
                  <a:lnTo>
                    <a:pt x="52768" y="408079"/>
                  </a:lnTo>
                  <a:lnTo>
                    <a:pt x="25396" y="392957"/>
                  </a:lnTo>
                  <a:lnTo>
                    <a:pt x="15620" y="376212"/>
                  </a:lnTo>
                  <a:lnTo>
                    <a:pt x="15620" y="308965"/>
                  </a:lnTo>
                  <a:lnTo>
                    <a:pt x="48096" y="308965"/>
                  </a:lnTo>
                  <a:lnTo>
                    <a:pt x="25396" y="296425"/>
                  </a:lnTo>
                  <a:lnTo>
                    <a:pt x="15620" y="279679"/>
                  </a:lnTo>
                  <a:lnTo>
                    <a:pt x="15620" y="200888"/>
                  </a:lnTo>
                  <a:lnTo>
                    <a:pt x="47337" y="200888"/>
                  </a:lnTo>
                  <a:lnTo>
                    <a:pt x="25396" y="188767"/>
                  </a:lnTo>
                  <a:lnTo>
                    <a:pt x="15620" y="172021"/>
                  </a:lnTo>
                  <a:lnTo>
                    <a:pt x="15620" y="91160"/>
                  </a:lnTo>
                  <a:lnTo>
                    <a:pt x="46601" y="91160"/>
                  </a:lnTo>
                  <a:lnTo>
                    <a:pt x="25396" y="79445"/>
                  </a:lnTo>
                  <a:lnTo>
                    <a:pt x="52768" y="30832"/>
                  </a:lnTo>
                  <a:lnTo>
                    <a:pt x="94809" y="19887"/>
                  </a:lnTo>
                  <a:lnTo>
                    <a:pt x="148589" y="15671"/>
                  </a:lnTo>
                  <a:lnTo>
                    <a:pt x="246743" y="15671"/>
                  </a:lnTo>
                  <a:lnTo>
                    <a:pt x="207597" y="4749"/>
                  </a:lnTo>
                  <a:lnTo>
                    <a:pt x="148589" y="0"/>
                  </a:lnTo>
                  <a:close/>
                </a:path>
                <a:path w="297180" h="439420">
                  <a:moveTo>
                    <a:pt x="297179" y="308965"/>
                  </a:moveTo>
                  <a:lnTo>
                    <a:pt x="281558" y="308965"/>
                  </a:lnTo>
                  <a:lnTo>
                    <a:pt x="281558" y="376212"/>
                  </a:lnTo>
                  <a:lnTo>
                    <a:pt x="271783" y="392781"/>
                  </a:lnTo>
                  <a:lnTo>
                    <a:pt x="244411" y="407922"/>
                  </a:lnTo>
                  <a:lnTo>
                    <a:pt x="202370" y="418965"/>
                  </a:lnTo>
                  <a:lnTo>
                    <a:pt x="148589" y="423240"/>
                  </a:lnTo>
                  <a:lnTo>
                    <a:pt x="246743" y="423240"/>
                  </a:lnTo>
                  <a:lnTo>
                    <a:pt x="254698" y="421020"/>
                  </a:lnTo>
                  <a:lnTo>
                    <a:pt x="285892" y="401150"/>
                  </a:lnTo>
                  <a:lnTo>
                    <a:pt x="297179" y="376212"/>
                  </a:lnTo>
                  <a:lnTo>
                    <a:pt x="297179" y="308965"/>
                  </a:lnTo>
                  <a:close/>
                </a:path>
                <a:path w="297180" h="439420">
                  <a:moveTo>
                    <a:pt x="48096" y="308965"/>
                  </a:moveTo>
                  <a:lnTo>
                    <a:pt x="15620" y="308965"/>
                  </a:lnTo>
                  <a:lnTo>
                    <a:pt x="38076" y="322958"/>
                  </a:lnTo>
                  <a:lnTo>
                    <a:pt x="68675" y="333621"/>
                  </a:lnTo>
                  <a:lnTo>
                    <a:pt x="105989" y="340414"/>
                  </a:lnTo>
                  <a:lnTo>
                    <a:pt x="148589" y="342798"/>
                  </a:lnTo>
                  <a:lnTo>
                    <a:pt x="191190" y="340355"/>
                  </a:lnTo>
                  <a:lnTo>
                    <a:pt x="228504" y="333463"/>
                  </a:lnTo>
                  <a:lnTo>
                    <a:pt x="247858" y="326707"/>
                  </a:lnTo>
                  <a:lnTo>
                    <a:pt x="148589" y="326707"/>
                  </a:lnTo>
                  <a:lnTo>
                    <a:pt x="94809" y="322491"/>
                  </a:lnTo>
                  <a:lnTo>
                    <a:pt x="52768" y="311546"/>
                  </a:lnTo>
                  <a:lnTo>
                    <a:pt x="48096" y="308965"/>
                  </a:lnTo>
                  <a:close/>
                </a:path>
                <a:path w="297180" h="439420">
                  <a:moveTo>
                    <a:pt x="297179" y="200888"/>
                  </a:moveTo>
                  <a:lnTo>
                    <a:pt x="281558" y="200888"/>
                  </a:lnTo>
                  <a:lnTo>
                    <a:pt x="281558" y="279679"/>
                  </a:lnTo>
                  <a:lnTo>
                    <a:pt x="271783" y="296425"/>
                  </a:lnTo>
                  <a:lnTo>
                    <a:pt x="244411" y="311546"/>
                  </a:lnTo>
                  <a:lnTo>
                    <a:pt x="202370" y="322491"/>
                  </a:lnTo>
                  <a:lnTo>
                    <a:pt x="148589" y="326707"/>
                  </a:lnTo>
                  <a:lnTo>
                    <a:pt x="247858" y="326707"/>
                  </a:lnTo>
                  <a:lnTo>
                    <a:pt x="259103" y="322781"/>
                  </a:lnTo>
                  <a:lnTo>
                    <a:pt x="281558" y="308965"/>
                  </a:lnTo>
                  <a:lnTo>
                    <a:pt x="297179" y="308965"/>
                  </a:lnTo>
                  <a:lnTo>
                    <a:pt x="297179" y="200888"/>
                  </a:lnTo>
                  <a:close/>
                </a:path>
                <a:path w="297180" h="439420">
                  <a:moveTo>
                    <a:pt x="47337" y="200888"/>
                  </a:moveTo>
                  <a:lnTo>
                    <a:pt x="15620" y="200888"/>
                  </a:lnTo>
                  <a:lnTo>
                    <a:pt x="38076" y="214876"/>
                  </a:lnTo>
                  <a:lnTo>
                    <a:pt x="68675" y="225539"/>
                  </a:lnTo>
                  <a:lnTo>
                    <a:pt x="105989" y="232335"/>
                  </a:lnTo>
                  <a:lnTo>
                    <a:pt x="148589" y="234721"/>
                  </a:lnTo>
                  <a:lnTo>
                    <a:pt x="191190" y="232278"/>
                  </a:lnTo>
                  <a:lnTo>
                    <a:pt x="228504" y="225386"/>
                  </a:lnTo>
                  <a:lnTo>
                    <a:pt x="246657" y="219049"/>
                  </a:lnTo>
                  <a:lnTo>
                    <a:pt x="148589" y="219049"/>
                  </a:lnTo>
                  <a:lnTo>
                    <a:pt x="94809" y="214833"/>
                  </a:lnTo>
                  <a:lnTo>
                    <a:pt x="52768" y="203888"/>
                  </a:lnTo>
                  <a:lnTo>
                    <a:pt x="47337" y="200888"/>
                  </a:lnTo>
                  <a:close/>
                </a:path>
                <a:path w="297180" h="439420">
                  <a:moveTo>
                    <a:pt x="297179" y="91160"/>
                  </a:moveTo>
                  <a:lnTo>
                    <a:pt x="281558" y="91160"/>
                  </a:lnTo>
                  <a:lnTo>
                    <a:pt x="281558" y="172021"/>
                  </a:lnTo>
                  <a:lnTo>
                    <a:pt x="271783" y="188767"/>
                  </a:lnTo>
                  <a:lnTo>
                    <a:pt x="244411" y="203888"/>
                  </a:lnTo>
                  <a:lnTo>
                    <a:pt x="202370" y="214833"/>
                  </a:lnTo>
                  <a:lnTo>
                    <a:pt x="148589" y="219049"/>
                  </a:lnTo>
                  <a:lnTo>
                    <a:pt x="246657" y="219049"/>
                  </a:lnTo>
                  <a:lnTo>
                    <a:pt x="259103" y="214704"/>
                  </a:lnTo>
                  <a:lnTo>
                    <a:pt x="281558" y="200888"/>
                  </a:lnTo>
                  <a:lnTo>
                    <a:pt x="297179" y="200888"/>
                  </a:lnTo>
                  <a:lnTo>
                    <a:pt x="297179" y="91160"/>
                  </a:lnTo>
                  <a:close/>
                </a:path>
                <a:path w="297180" h="439420">
                  <a:moveTo>
                    <a:pt x="46601" y="91160"/>
                  </a:moveTo>
                  <a:lnTo>
                    <a:pt x="15620" y="91160"/>
                  </a:lnTo>
                  <a:lnTo>
                    <a:pt x="38076" y="105148"/>
                  </a:lnTo>
                  <a:lnTo>
                    <a:pt x="68675" y="115811"/>
                  </a:lnTo>
                  <a:lnTo>
                    <a:pt x="105989" y="122607"/>
                  </a:lnTo>
                  <a:lnTo>
                    <a:pt x="148589" y="124993"/>
                  </a:lnTo>
                  <a:lnTo>
                    <a:pt x="191190" y="122550"/>
                  </a:lnTo>
                  <a:lnTo>
                    <a:pt x="228504" y="115658"/>
                  </a:lnTo>
                  <a:lnTo>
                    <a:pt x="245493" y="109727"/>
                  </a:lnTo>
                  <a:lnTo>
                    <a:pt x="148589" y="109727"/>
                  </a:lnTo>
                  <a:lnTo>
                    <a:pt x="94809" y="105512"/>
                  </a:lnTo>
                  <a:lnTo>
                    <a:pt x="52768" y="94567"/>
                  </a:lnTo>
                  <a:lnTo>
                    <a:pt x="46601" y="91160"/>
                  </a:lnTo>
                  <a:close/>
                </a:path>
                <a:path w="297180" h="439420">
                  <a:moveTo>
                    <a:pt x="246743" y="15671"/>
                  </a:moveTo>
                  <a:lnTo>
                    <a:pt x="148589" y="15671"/>
                  </a:lnTo>
                  <a:lnTo>
                    <a:pt x="202370" y="19887"/>
                  </a:lnTo>
                  <a:lnTo>
                    <a:pt x="244411" y="30832"/>
                  </a:lnTo>
                  <a:lnTo>
                    <a:pt x="271783" y="45954"/>
                  </a:lnTo>
                  <a:lnTo>
                    <a:pt x="281558" y="62699"/>
                  </a:lnTo>
                  <a:lnTo>
                    <a:pt x="271783" y="79445"/>
                  </a:lnTo>
                  <a:lnTo>
                    <a:pt x="244411" y="94567"/>
                  </a:lnTo>
                  <a:lnTo>
                    <a:pt x="202370" y="105512"/>
                  </a:lnTo>
                  <a:lnTo>
                    <a:pt x="148589" y="109727"/>
                  </a:lnTo>
                  <a:lnTo>
                    <a:pt x="245493" y="109727"/>
                  </a:lnTo>
                  <a:lnTo>
                    <a:pt x="259103" y="104976"/>
                  </a:lnTo>
                  <a:lnTo>
                    <a:pt x="281558" y="91160"/>
                  </a:lnTo>
                  <a:lnTo>
                    <a:pt x="297179" y="91160"/>
                  </a:lnTo>
                  <a:lnTo>
                    <a:pt x="297179" y="62699"/>
                  </a:lnTo>
                  <a:lnTo>
                    <a:pt x="285892" y="37761"/>
                  </a:lnTo>
                  <a:lnTo>
                    <a:pt x="254698" y="17891"/>
                  </a:lnTo>
                  <a:lnTo>
                    <a:pt x="246743" y="156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0016490" y="707898"/>
              <a:ext cx="629920" cy="631190"/>
            </a:xfrm>
            <a:custGeom>
              <a:avLst/>
              <a:gdLst/>
              <a:ahLst/>
              <a:cxnLst/>
              <a:rect l="l" t="t" r="r" b="b"/>
              <a:pathLst>
                <a:path w="629920" h="631190">
                  <a:moveTo>
                    <a:pt x="314705" y="0"/>
                  </a:moveTo>
                  <a:lnTo>
                    <a:pt x="268188" y="3420"/>
                  </a:lnTo>
                  <a:lnTo>
                    <a:pt x="223794" y="13355"/>
                  </a:lnTo>
                  <a:lnTo>
                    <a:pt x="182009" y="29317"/>
                  </a:lnTo>
                  <a:lnTo>
                    <a:pt x="143320" y="50819"/>
                  </a:lnTo>
                  <a:lnTo>
                    <a:pt x="108213" y="77373"/>
                  </a:lnTo>
                  <a:lnTo>
                    <a:pt x="77173" y="108491"/>
                  </a:lnTo>
                  <a:lnTo>
                    <a:pt x="50687" y="143685"/>
                  </a:lnTo>
                  <a:lnTo>
                    <a:pt x="29240" y="182467"/>
                  </a:lnTo>
                  <a:lnTo>
                    <a:pt x="13319" y="224350"/>
                  </a:lnTo>
                  <a:lnTo>
                    <a:pt x="3410" y="268846"/>
                  </a:lnTo>
                  <a:lnTo>
                    <a:pt x="0" y="315467"/>
                  </a:lnTo>
                  <a:lnTo>
                    <a:pt x="3410" y="362089"/>
                  </a:lnTo>
                  <a:lnTo>
                    <a:pt x="13319" y="406585"/>
                  </a:lnTo>
                  <a:lnTo>
                    <a:pt x="29240" y="448468"/>
                  </a:lnTo>
                  <a:lnTo>
                    <a:pt x="50687" y="487250"/>
                  </a:lnTo>
                  <a:lnTo>
                    <a:pt x="77173" y="522444"/>
                  </a:lnTo>
                  <a:lnTo>
                    <a:pt x="108213" y="553562"/>
                  </a:lnTo>
                  <a:lnTo>
                    <a:pt x="143320" y="580116"/>
                  </a:lnTo>
                  <a:lnTo>
                    <a:pt x="182009" y="601618"/>
                  </a:lnTo>
                  <a:lnTo>
                    <a:pt x="223794" y="617580"/>
                  </a:lnTo>
                  <a:lnTo>
                    <a:pt x="268188" y="627515"/>
                  </a:lnTo>
                  <a:lnTo>
                    <a:pt x="314705" y="630936"/>
                  </a:lnTo>
                  <a:lnTo>
                    <a:pt x="361223" y="627515"/>
                  </a:lnTo>
                  <a:lnTo>
                    <a:pt x="405617" y="617580"/>
                  </a:lnTo>
                  <a:lnTo>
                    <a:pt x="447402" y="601618"/>
                  </a:lnTo>
                  <a:lnTo>
                    <a:pt x="486091" y="580116"/>
                  </a:lnTo>
                  <a:lnTo>
                    <a:pt x="521198" y="553562"/>
                  </a:lnTo>
                  <a:lnTo>
                    <a:pt x="552238" y="522444"/>
                  </a:lnTo>
                  <a:lnTo>
                    <a:pt x="578724" y="487250"/>
                  </a:lnTo>
                  <a:lnTo>
                    <a:pt x="600171" y="448468"/>
                  </a:lnTo>
                  <a:lnTo>
                    <a:pt x="616092" y="406585"/>
                  </a:lnTo>
                  <a:lnTo>
                    <a:pt x="626001" y="362089"/>
                  </a:lnTo>
                  <a:lnTo>
                    <a:pt x="629411" y="315467"/>
                  </a:lnTo>
                  <a:lnTo>
                    <a:pt x="626001" y="268846"/>
                  </a:lnTo>
                  <a:lnTo>
                    <a:pt x="616092" y="224350"/>
                  </a:lnTo>
                  <a:lnTo>
                    <a:pt x="600171" y="182467"/>
                  </a:lnTo>
                  <a:lnTo>
                    <a:pt x="578724" y="143685"/>
                  </a:lnTo>
                  <a:lnTo>
                    <a:pt x="552238" y="108491"/>
                  </a:lnTo>
                  <a:lnTo>
                    <a:pt x="521198" y="77373"/>
                  </a:lnTo>
                  <a:lnTo>
                    <a:pt x="486091" y="50819"/>
                  </a:lnTo>
                  <a:lnTo>
                    <a:pt x="447402" y="29317"/>
                  </a:lnTo>
                  <a:lnTo>
                    <a:pt x="405617" y="13355"/>
                  </a:lnTo>
                  <a:lnTo>
                    <a:pt x="361223" y="3420"/>
                  </a:lnTo>
                  <a:lnTo>
                    <a:pt x="314705" y="0"/>
                  </a:lnTo>
                  <a:close/>
                </a:path>
              </a:pathLst>
            </a:custGeom>
            <a:solidFill>
              <a:srgbClr val="FBA1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0016490" y="707898"/>
              <a:ext cx="629920" cy="631190"/>
            </a:xfrm>
            <a:custGeom>
              <a:avLst/>
              <a:gdLst/>
              <a:ahLst/>
              <a:cxnLst/>
              <a:rect l="l" t="t" r="r" b="b"/>
              <a:pathLst>
                <a:path w="629920" h="631190">
                  <a:moveTo>
                    <a:pt x="0" y="315467"/>
                  </a:moveTo>
                  <a:lnTo>
                    <a:pt x="3410" y="268846"/>
                  </a:lnTo>
                  <a:lnTo>
                    <a:pt x="13319" y="224350"/>
                  </a:lnTo>
                  <a:lnTo>
                    <a:pt x="29240" y="182467"/>
                  </a:lnTo>
                  <a:lnTo>
                    <a:pt x="50687" y="143685"/>
                  </a:lnTo>
                  <a:lnTo>
                    <a:pt x="77173" y="108491"/>
                  </a:lnTo>
                  <a:lnTo>
                    <a:pt x="108213" y="77373"/>
                  </a:lnTo>
                  <a:lnTo>
                    <a:pt x="143320" y="50819"/>
                  </a:lnTo>
                  <a:lnTo>
                    <a:pt x="182009" y="29317"/>
                  </a:lnTo>
                  <a:lnTo>
                    <a:pt x="223794" y="13355"/>
                  </a:lnTo>
                  <a:lnTo>
                    <a:pt x="268188" y="3420"/>
                  </a:lnTo>
                  <a:lnTo>
                    <a:pt x="314705" y="0"/>
                  </a:lnTo>
                  <a:lnTo>
                    <a:pt x="361223" y="3420"/>
                  </a:lnTo>
                  <a:lnTo>
                    <a:pt x="405617" y="13355"/>
                  </a:lnTo>
                  <a:lnTo>
                    <a:pt x="447402" y="29317"/>
                  </a:lnTo>
                  <a:lnTo>
                    <a:pt x="486091" y="50819"/>
                  </a:lnTo>
                  <a:lnTo>
                    <a:pt x="521198" y="77373"/>
                  </a:lnTo>
                  <a:lnTo>
                    <a:pt x="552238" y="108491"/>
                  </a:lnTo>
                  <a:lnTo>
                    <a:pt x="578724" y="143685"/>
                  </a:lnTo>
                  <a:lnTo>
                    <a:pt x="600171" y="182467"/>
                  </a:lnTo>
                  <a:lnTo>
                    <a:pt x="616092" y="224350"/>
                  </a:lnTo>
                  <a:lnTo>
                    <a:pt x="626001" y="268846"/>
                  </a:lnTo>
                  <a:lnTo>
                    <a:pt x="629411" y="315467"/>
                  </a:lnTo>
                  <a:lnTo>
                    <a:pt x="626001" y="362089"/>
                  </a:lnTo>
                  <a:lnTo>
                    <a:pt x="616092" y="406585"/>
                  </a:lnTo>
                  <a:lnTo>
                    <a:pt x="600171" y="448468"/>
                  </a:lnTo>
                  <a:lnTo>
                    <a:pt x="578724" y="487250"/>
                  </a:lnTo>
                  <a:lnTo>
                    <a:pt x="552238" y="522444"/>
                  </a:lnTo>
                  <a:lnTo>
                    <a:pt x="521198" y="553562"/>
                  </a:lnTo>
                  <a:lnTo>
                    <a:pt x="486091" y="580116"/>
                  </a:lnTo>
                  <a:lnTo>
                    <a:pt x="447402" y="601618"/>
                  </a:lnTo>
                  <a:lnTo>
                    <a:pt x="405617" y="617580"/>
                  </a:lnTo>
                  <a:lnTo>
                    <a:pt x="361223" y="627515"/>
                  </a:lnTo>
                  <a:lnTo>
                    <a:pt x="314705" y="630936"/>
                  </a:lnTo>
                  <a:lnTo>
                    <a:pt x="268188" y="627515"/>
                  </a:lnTo>
                  <a:lnTo>
                    <a:pt x="223794" y="617580"/>
                  </a:lnTo>
                  <a:lnTo>
                    <a:pt x="182009" y="601618"/>
                  </a:lnTo>
                  <a:lnTo>
                    <a:pt x="143320" y="580116"/>
                  </a:lnTo>
                  <a:lnTo>
                    <a:pt x="108213" y="553562"/>
                  </a:lnTo>
                  <a:lnTo>
                    <a:pt x="77173" y="522444"/>
                  </a:lnTo>
                  <a:lnTo>
                    <a:pt x="50687" y="487250"/>
                  </a:lnTo>
                  <a:lnTo>
                    <a:pt x="29240" y="448468"/>
                  </a:lnTo>
                  <a:lnTo>
                    <a:pt x="13319" y="406585"/>
                  </a:lnTo>
                  <a:lnTo>
                    <a:pt x="3410" y="362089"/>
                  </a:lnTo>
                  <a:lnTo>
                    <a:pt x="0" y="315467"/>
                  </a:lnTo>
                  <a:close/>
                </a:path>
              </a:pathLst>
            </a:custGeom>
            <a:ln w="127000">
              <a:solidFill>
                <a:srgbClr val="FBA1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0172700" y="786384"/>
              <a:ext cx="297180" cy="439420"/>
            </a:xfrm>
            <a:custGeom>
              <a:avLst/>
              <a:gdLst/>
              <a:ahLst/>
              <a:cxnLst/>
              <a:rect l="l" t="t" r="r" b="b"/>
              <a:pathLst>
                <a:path w="297179" h="439419">
                  <a:moveTo>
                    <a:pt x="148590" y="0"/>
                  </a:moveTo>
                  <a:lnTo>
                    <a:pt x="89582" y="4748"/>
                  </a:lnTo>
                  <a:lnTo>
                    <a:pt x="42481" y="17891"/>
                  </a:lnTo>
                  <a:lnTo>
                    <a:pt x="11287" y="37772"/>
                  </a:lnTo>
                  <a:lnTo>
                    <a:pt x="0" y="62737"/>
                  </a:lnTo>
                  <a:lnTo>
                    <a:pt x="0" y="376174"/>
                  </a:lnTo>
                  <a:lnTo>
                    <a:pt x="11287" y="401139"/>
                  </a:lnTo>
                  <a:lnTo>
                    <a:pt x="42481" y="421020"/>
                  </a:lnTo>
                  <a:lnTo>
                    <a:pt x="89582" y="434163"/>
                  </a:lnTo>
                  <a:lnTo>
                    <a:pt x="148590" y="438912"/>
                  </a:lnTo>
                  <a:lnTo>
                    <a:pt x="207597" y="434163"/>
                  </a:lnTo>
                  <a:lnTo>
                    <a:pt x="246562" y="423290"/>
                  </a:lnTo>
                  <a:lnTo>
                    <a:pt x="148590" y="423290"/>
                  </a:lnTo>
                  <a:lnTo>
                    <a:pt x="94809" y="419072"/>
                  </a:lnTo>
                  <a:lnTo>
                    <a:pt x="52768" y="408114"/>
                  </a:lnTo>
                  <a:lnTo>
                    <a:pt x="25396" y="392965"/>
                  </a:lnTo>
                  <a:lnTo>
                    <a:pt x="15621" y="376174"/>
                  </a:lnTo>
                  <a:lnTo>
                    <a:pt x="15621" y="308990"/>
                  </a:lnTo>
                  <a:lnTo>
                    <a:pt x="48064" y="308990"/>
                  </a:lnTo>
                  <a:lnTo>
                    <a:pt x="25396" y="296445"/>
                  </a:lnTo>
                  <a:lnTo>
                    <a:pt x="15621" y="279653"/>
                  </a:lnTo>
                  <a:lnTo>
                    <a:pt x="15621" y="200913"/>
                  </a:lnTo>
                  <a:lnTo>
                    <a:pt x="47375" y="200913"/>
                  </a:lnTo>
                  <a:lnTo>
                    <a:pt x="25396" y="188749"/>
                  </a:lnTo>
                  <a:lnTo>
                    <a:pt x="15621" y="171957"/>
                  </a:lnTo>
                  <a:lnTo>
                    <a:pt x="15621" y="91186"/>
                  </a:lnTo>
                  <a:lnTo>
                    <a:pt x="46643" y="91186"/>
                  </a:lnTo>
                  <a:lnTo>
                    <a:pt x="25396" y="79456"/>
                  </a:lnTo>
                  <a:lnTo>
                    <a:pt x="15621" y="62737"/>
                  </a:lnTo>
                  <a:lnTo>
                    <a:pt x="25396" y="45946"/>
                  </a:lnTo>
                  <a:lnTo>
                    <a:pt x="52768" y="30797"/>
                  </a:lnTo>
                  <a:lnTo>
                    <a:pt x="94809" y="19839"/>
                  </a:lnTo>
                  <a:lnTo>
                    <a:pt x="148590" y="15620"/>
                  </a:lnTo>
                  <a:lnTo>
                    <a:pt x="246562" y="15620"/>
                  </a:lnTo>
                  <a:lnTo>
                    <a:pt x="207597" y="4748"/>
                  </a:lnTo>
                  <a:lnTo>
                    <a:pt x="148590" y="0"/>
                  </a:lnTo>
                  <a:close/>
                </a:path>
                <a:path w="297179" h="439419">
                  <a:moveTo>
                    <a:pt x="297179" y="308990"/>
                  </a:moveTo>
                  <a:lnTo>
                    <a:pt x="281558" y="308990"/>
                  </a:lnTo>
                  <a:lnTo>
                    <a:pt x="281558" y="376174"/>
                  </a:lnTo>
                  <a:lnTo>
                    <a:pt x="271783" y="392751"/>
                  </a:lnTo>
                  <a:lnTo>
                    <a:pt x="244411" y="407923"/>
                  </a:lnTo>
                  <a:lnTo>
                    <a:pt x="202370" y="419000"/>
                  </a:lnTo>
                  <a:lnTo>
                    <a:pt x="148590" y="423290"/>
                  </a:lnTo>
                  <a:lnTo>
                    <a:pt x="246562" y="423290"/>
                  </a:lnTo>
                  <a:lnTo>
                    <a:pt x="254698" y="421020"/>
                  </a:lnTo>
                  <a:lnTo>
                    <a:pt x="285892" y="401139"/>
                  </a:lnTo>
                  <a:lnTo>
                    <a:pt x="297179" y="376174"/>
                  </a:lnTo>
                  <a:lnTo>
                    <a:pt x="297179" y="308990"/>
                  </a:lnTo>
                  <a:close/>
                </a:path>
                <a:path w="297179" h="439419">
                  <a:moveTo>
                    <a:pt x="48064" y="308990"/>
                  </a:moveTo>
                  <a:lnTo>
                    <a:pt x="15621" y="308990"/>
                  </a:lnTo>
                  <a:lnTo>
                    <a:pt x="38076" y="322949"/>
                  </a:lnTo>
                  <a:lnTo>
                    <a:pt x="68675" y="333597"/>
                  </a:lnTo>
                  <a:lnTo>
                    <a:pt x="105989" y="340387"/>
                  </a:lnTo>
                  <a:lnTo>
                    <a:pt x="148590" y="342773"/>
                  </a:lnTo>
                  <a:lnTo>
                    <a:pt x="191190" y="340334"/>
                  </a:lnTo>
                  <a:lnTo>
                    <a:pt x="228504" y="333454"/>
                  </a:lnTo>
                  <a:lnTo>
                    <a:pt x="247678" y="326770"/>
                  </a:lnTo>
                  <a:lnTo>
                    <a:pt x="148590" y="326770"/>
                  </a:lnTo>
                  <a:lnTo>
                    <a:pt x="94809" y="322552"/>
                  </a:lnTo>
                  <a:lnTo>
                    <a:pt x="52768" y="311594"/>
                  </a:lnTo>
                  <a:lnTo>
                    <a:pt x="48064" y="308990"/>
                  </a:lnTo>
                  <a:close/>
                </a:path>
                <a:path w="297179" h="439419">
                  <a:moveTo>
                    <a:pt x="297179" y="200913"/>
                  </a:moveTo>
                  <a:lnTo>
                    <a:pt x="281558" y="200913"/>
                  </a:lnTo>
                  <a:lnTo>
                    <a:pt x="281558" y="279653"/>
                  </a:lnTo>
                  <a:lnTo>
                    <a:pt x="271783" y="296445"/>
                  </a:lnTo>
                  <a:lnTo>
                    <a:pt x="244411" y="311594"/>
                  </a:lnTo>
                  <a:lnTo>
                    <a:pt x="202370" y="322552"/>
                  </a:lnTo>
                  <a:lnTo>
                    <a:pt x="148590" y="326770"/>
                  </a:lnTo>
                  <a:lnTo>
                    <a:pt x="247678" y="326770"/>
                  </a:lnTo>
                  <a:lnTo>
                    <a:pt x="259103" y="322788"/>
                  </a:lnTo>
                  <a:lnTo>
                    <a:pt x="281558" y="308990"/>
                  </a:lnTo>
                  <a:lnTo>
                    <a:pt x="297179" y="308990"/>
                  </a:lnTo>
                  <a:lnTo>
                    <a:pt x="297179" y="200913"/>
                  </a:lnTo>
                  <a:close/>
                </a:path>
                <a:path w="297179" h="439419">
                  <a:moveTo>
                    <a:pt x="47375" y="200913"/>
                  </a:moveTo>
                  <a:lnTo>
                    <a:pt x="15621" y="200913"/>
                  </a:lnTo>
                  <a:lnTo>
                    <a:pt x="38076" y="214872"/>
                  </a:lnTo>
                  <a:lnTo>
                    <a:pt x="68675" y="225520"/>
                  </a:lnTo>
                  <a:lnTo>
                    <a:pt x="105989" y="232310"/>
                  </a:lnTo>
                  <a:lnTo>
                    <a:pt x="148590" y="234695"/>
                  </a:lnTo>
                  <a:lnTo>
                    <a:pt x="191190" y="232257"/>
                  </a:lnTo>
                  <a:lnTo>
                    <a:pt x="228504" y="225377"/>
                  </a:lnTo>
                  <a:lnTo>
                    <a:pt x="246585" y="219075"/>
                  </a:lnTo>
                  <a:lnTo>
                    <a:pt x="148590" y="219075"/>
                  </a:lnTo>
                  <a:lnTo>
                    <a:pt x="94809" y="214856"/>
                  </a:lnTo>
                  <a:lnTo>
                    <a:pt x="52768" y="203898"/>
                  </a:lnTo>
                  <a:lnTo>
                    <a:pt x="47375" y="200913"/>
                  </a:lnTo>
                  <a:close/>
                </a:path>
                <a:path w="297179" h="439419">
                  <a:moveTo>
                    <a:pt x="297179" y="91186"/>
                  </a:moveTo>
                  <a:lnTo>
                    <a:pt x="281558" y="91186"/>
                  </a:lnTo>
                  <a:lnTo>
                    <a:pt x="281558" y="171957"/>
                  </a:lnTo>
                  <a:lnTo>
                    <a:pt x="271783" y="188749"/>
                  </a:lnTo>
                  <a:lnTo>
                    <a:pt x="244411" y="203898"/>
                  </a:lnTo>
                  <a:lnTo>
                    <a:pt x="202370" y="214856"/>
                  </a:lnTo>
                  <a:lnTo>
                    <a:pt x="148590" y="219075"/>
                  </a:lnTo>
                  <a:lnTo>
                    <a:pt x="246585" y="219075"/>
                  </a:lnTo>
                  <a:lnTo>
                    <a:pt x="259103" y="214711"/>
                  </a:lnTo>
                  <a:lnTo>
                    <a:pt x="281558" y="200913"/>
                  </a:lnTo>
                  <a:lnTo>
                    <a:pt x="297179" y="200913"/>
                  </a:lnTo>
                  <a:lnTo>
                    <a:pt x="297179" y="91186"/>
                  </a:lnTo>
                  <a:close/>
                </a:path>
                <a:path w="297179" h="439419">
                  <a:moveTo>
                    <a:pt x="46643" y="91186"/>
                  </a:moveTo>
                  <a:lnTo>
                    <a:pt x="15621" y="91186"/>
                  </a:lnTo>
                  <a:lnTo>
                    <a:pt x="38076" y="105144"/>
                  </a:lnTo>
                  <a:lnTo>
                    <a:pt x="68675" y="115792"/>
                  </a:lnTo>
                  <a:lnTo>
                    <a:pt x="105989" y="122582"/>
                  </a:lnTo>
                  <a:lnTo>
                    <a:pt x="148590" y="124967"/>
                  </a:lnTo>
                  <a:lnTo>
                    <a:pt x="191190" y="122529"/>
                  </a:lnTo>
                  <a:lnTo>
                    <a:pt x="228504" y="115649"/>
                  </a:lnTo>
                  <a:lnTo>
                    <a:pt x="245492" y="109727"/>
                  </a:lnTo>
                  <a:lnTo>
                    <a:pt x="148590" y="109727"/>
                  </a:lnTo>
                  <a:lnTo>
                    <a:pt x="94809" y="105511"/>
                  </a:lnTo>
                  <a:lnTo>
                    <a:pt x="52768" y="94567"/>
                  </a:lnTo>
                  <a:lnTo>
                    <a:pt x="46643" y="91186"/>
                  </a:lnTo>
                  <a:close/>
                </a:path>
                <a:path w="297179" h="439419">
                  <a:moveTo>
                    <a:pt x="246562" y="15620"/>
                  </a:moveTo>
                  <a:lnTo>
                    <a:pt x="148590" y="15620"/>
                  </a:lnTo>
                  <a:lnTo>
                    <a:pt x="202370" y="19839"/>
                  </a:lnTo>
                  <a:lnTo>
                    <a:pt x="244411" y="30797"/>
                  </a:lnTo>
                  <a:lnTo>
                    <a:pt x="271783" y="45946"/>
                  </a:lnTo>
                  <a:lnTo>
                    <a:pt x="281558" y="62737"/>
                  </a:lnTo>
                  <a:lnTo>
                    <a:pt x="271783" y="79456"/>
                  </a:lnTo>
                  <a:lnTo>
                    <a:pt x="244411" y="94567"/>
                  </a:lnTo>
                  <a:lnTo>
                    <a:pt x="202370" y="105511"/>
                  </a:lnTo>
                  <a:lnTo>
                    <a:pt x="148590" y="109727"/>
                  </a:lnTo>
                  <a:lnTo>
                    <a:pt x="245492" y="109727"/>
                  </a:lnTo>
                  <a:lnTo>
                    <a:pt x="259103" y="104983"/>
                  </a:lnTo>
                  <a:lnTo>
                    <a:pt x="281558" y="91186"/>
                  </a:lnTo>
                  <a:lnTo>
                    <a:pt x="297179" y="91186"/>
                  </a:lnTo>
                  <a:lnTo>
                    <a:pt x="297179" y="62737"/>
                  </a:lnTo>
                  <a:lnTo>
                    <a:pt x="285892" y="37772"/>
                  </a:lnTo>
                  <a:lnTo>
                    <a:pt x="254698" y="17891"/>
                  </a:lnTo>
                  <a:lnTo>
                    <a:pt x="246562" y="156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0193274" y="5212842"/>
              <a:ext cx="629920" cy="631190"/>
            </a:xfrm>
            <a:custGeom>
              <a:avLst/>
              <a:gdLst/>
              <a:ahLst/>
              <a:cxnLst/>
              <a:rect l="l" t="t" r="r" b="b"/>
              <a:pathLst>
                <a:path w="629920" h="631189">
                  <a:moveTo>
                    <a:pt x="314705" y="0"/>
                  </a:moveTo>
                  <a:lnTo>
                    <a:pt x="268188" y="3420"/>
                  </a:lnTo>
                  <a:lnTo>
                    <a:pt x="223794" y="13355"/>
                  </a:lnTo>
                  <a:lnTo>
                    <a:pt x="182009" y="29317"/>
                  </a:lnTo>
                  <a:lnTo>
                    <a:pt x="143320" y="50819"/>
                  </a:lnTo>
                  <a:lnTo>
                    <a:pt x="108213" y="77373"/>
                  </a:lnTo>
                  <a:lnTo>
                    <a:pt x="77173" y="108491"/>
                  </a:lnTo>
                  <a:lnTo>
                    <a:pt x="50687" y="143685"/>
                  </a:lnTo>
                  <a:lnTo>
                    <a:pt x="29240" y="182467"/>
                  </a:lnTo>
                  <a:lnTo>
                    <a:pt x="13319" y="224350"/>
                  </a:lnTo>
                  <a:lnTo>
                    <a:pt x="3410" y="268846"/>
                  </a:lnTo>
                  <a:lnTo>
                    <a:pt x="0" y="315467"/>
                  </a:lnTo>
                  <a:lnTo>
                    <a:pt x="3410" y="362086"/>
                  </a:lnTo>
                  <a:lnTo>
                    <a:pt x="13319" y="406580"/>
                  </a:lnTo>
                  <a:lnTo>
                    <a:pt x="29240" y="448462"/>
                  </a:lnTo>
                  <a:lnTo>
                    <a:pt x="50687" y="487245"/>
                  </a:lnTo>
                  <a:lnTo>
                    <a:pt x="77173" y="522439"/>
                  </a:lnTo>
                  <a:lnTo>
                    <a:pt x="108213" y="553558"/>
                  </a:lnTo>
                  <a:lnTo>
                    <a:pt x="143320" y="580112"/>
                  </a:lnTo>
                  <a:lnTo>
                    <a:pt x="182009" y="601616"/>
                  </a:lnTo>
                  <a:lnTo>
                    <a:pt x="223794" y="617579"/>
                  </a:lnTo>
                  <a:lnTo>
                    <a:pt x="268188" y="627515"/>
                  </a:lnTo>
                  <a:lnTo>
                    <a:pt x="314705" y="630935"/>
                  </a:lnTo>
                  <a:lnTo>
                    <a:pt x="361223" y="627515"/>
                  </a:lnTo>
                  <a:lnTo>
                    <a:pt x="405617" y="617579"/>
                  </a:lnTo>
                  <a:lnTo>
                    <a:pt x="447402" y="601616"/>
                  </a:lnTo>
                  <a:lnTo>
                    <a:pt x="486091" y="580112"/>
                  </a:lnTo>
                  <a:lnTo>
                    <a:pt x="521198" y="553558"/>
                  </a:lnTo>
                  <a:lnTo>
                    <a:pt x="552238" y="522439"/>
                  </a:lnTo>
                  <a:lnTo>
                    <a:pt x="578724" y="487245"/>
                  </a:lnTo>
                  <a:lnTo>
                    <a:pt x="600171" y="448462"/>
                  </a:lnTo>
                  <a:lnTo>
                    <a:pt x="616092" y="406580"/>
                  </a:lnTo>
                  <a:lnTo>
                    <a:pt x="626001" y="362086"/>
                  </a:lnTo>
                  <a:lnTo>
                    <a:pt x="629411" y="315467"/>
                  </a:lnTo>
                  <a:lnTo>
                    <a:pt x="626001" y="268846"/>
                  </a:lnTo>
                  <a:lnTo>
                    <a:pt x="616092" y="224350"/>
                  </a:lnTo>
                  <a:lnTo>
                    <a:pt x="600171" y="182467"/>
                  </a:lnTo>
                  <a:lnTo>
                    <a:pt x="578724" y="143685"/>
                  </a:lnTo>
                  <a:lnTo>
                    <a:pt x="552238" y="108491"/>
                  </a:lnTo>
                  <a:lnTo>
                    <a:pt x="521198" y="77373"/>
                  </a:lnTo>
                  <a:lnTo>
                    <a:pt x="486091" y="50819"/>
                  </a:lnTo>
                  <a:lnTo>
                    <a:pt x="447402" y="29317"/>
                  </a:lnTo>
                  <a:lnTo>
                    <a:pt x="405617" y="13355"/>
                  </a:lnTo>
                  <a:lnTo>
                    <a:pt x="361223" y="3420"/>
                  </a:lnTo>
                  <a:lnTo>
                    <a:pt x="314705" y="0"/>
                  </a:lnTo>
                  <a:close/>
                </a:path>
              </a:pathLst>
            </a:custGeom>
            <a:solidFill>
              <a:srgbClr val="FBA1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0193274" y="5212842"/>
              <a:ext cx="629920" cy="631190"/>
            </a:xfrm>
            <a:custGeom>
              <a:avLst/>
              <a:gdLst/>
              <a:ahLst/>
              <a:cxnLst/>
              <a:rect l="l" t="t" r="r" b="b"/>
              <a:pathLst>
                <a:path w="629920" h="631189">
                  <a:moveTo>
                    <a:pt x="0" y="315467"/>
                  </a:moveTo>
                  <a:lnTo>
                    <a:pt x="3410" y="268846"/>
                  </a:lnTo>
                  <a:lnTo>
                    <a:pt x="13319" y="224350"/>
                  </a:lnTo>
                  <a:lnTo>
                    <a:pt x="29240" y="182467"/>
                  </a:lnTo>
                  <a:lnTo>
                    <a:pt x="50687" y="143685"/>
                  </a:lnTo>
                  <a:lnTo>
                    <a:pt x="77173" y="108491"/>
                  </a:lnTo>
                  <a:lnTo>
                    <a:pt x="108213" y="77373"/>
                  </a:lnTo>
                  <a:lnTo>
                    <a:pt x="143320" y="50819"/>
                  </a:lnTo>
                  <a:lnTo>
                    <a:pt x="182009" y="29317"/>
                  </a:lnTo>
                  <a:lnTo>
                    <a:pt x="223794" y="13355"/>
                  </a:lnTo>
                  <a:lnTo>
                    <a:pt x="268188" y="3420"/>
                  </a:lnTo>
                  <a:lnTo>
                    <a:pt x="314705" y="0"/>
                  </a:lnTo>
                  <a:lnTo>
                    <a:pt x="361223" y="3420"/>
                  </a:lnTo>
                  <a:lnTo>
                    <a:pt x="405617" y="13355"/>
                  </a:lnTo>
                  <a:lnTo>
                    <a:pt x="447402" y="29317"/>
                  </a:lnTo>
                  <a:lnTo>
                    <a:pt x="486091" y="50819"/>
                  </a:lnTo>
                  <a:lnTo>
                    <a:pt x="521198" y="77373"/>
                  </a:lnTo>
                  <a:lnTo>
                    <a:pt x="552238" y="108491"/>
                  </a:lnTo>
                  <a:lnTo>
                    <a:pt x="578724" y="143685"/>
                  </a:lnTo>
                  <a:lnTo>
                    <a:pt x="600171" y="182467"/>
                  </a:lnTo>
                  <a:lnTo>
                    <a:pt x="616092" y="224350"/>
                  </a:lnTo>
                  <a:lnTo>
                    <a:pt x="626001" y="268846"/>
                  </a:lnTo>
                  <a:lnTo>
                    <a:pt x="629411" y="315467"/>
                  </a:lnTo>
                  <a:lnTo>
                    <a:pt x="626001" y="362086"/>
                  </a:lnTo>
                  <a:lnTo>
                    <a:pt x="616092" y="406580"/>
                  </a:lnTo>
                  <a:lnTo>
                    <a:pt x="600171" y="448462"/>
                  </a:lnTo>
                  <a:lnTo>
                    <a:pt x="578724" y="487245"/>
                  </a:lnTo>
                  <a:lnTo>
                    <a:pt x="552238" y="522439"/>
                  </a:lnTo>
                  <a:lnTo>
                    <a:pt x="521198" y="553558"/>
                  </a:lnTo>
                  <a:lnTo>
                    <a:pt x="486091" y="580112"/>
                  </a:lnTo>
                  <a:lnTo>
                    <a:pt x="447402" y="601616"/>
                  </a:lnTo>
                  <a:lnTo>
                    <a:pt x="405617" y="617579"/>
                  </a:lnTo>
                  <a:lnTo>
                    <a:pt x="361223" y="627515"/>
                  </a:lnTo>
                  <a:lnTo>
                    <a:pt x="314705" y="630935"/>
                  </a:lnTo>
                  <a:lnTo>
                    <a:pt x="268188" y="627515"/>
                  </a:lnTo>
                  <a:lnTo>
                    <a:pt x="223794" y="617579"/>
                  </a:lnTo>
                  <a:lnTo>
                    <a:pt x="182009" y="601616"/>
                  </a:lnTo>
                  <a:lnTo>
                    <a:pt x="143320" y="580112"/>
                  </a:lnTo>
                  <a:lnTo>
                    <a:pt x="108213" y="553558"/>
                  </a:lnTo>
                  <a:lnTo>
                    <a:pt x="77173" y="522439"/>
                  </a:lnTo>
                  <a:lnTo>
                    <a:pt x="50687" y="487245"/>
                  </a:lnTo>
                  <a:lnTo>
                    <a:pt x="29240" y="448462"/>
                  </a:lnTo>
                  <a:lnTo>
                    <a:pt x="13319" y="406580"/>
                  </a:lnTo>
                  <a:lnTo>
                    <a:pt x="3410" y="362086"/>
                  </a:lnTo>
                  <a:lnTo>
                    <a:pt x="0" y="315467"/>
                  </a:lnTo>
                  <a:close/>
                </a:path>
              </a:pathLst>
            </a:custGeom>
            <a:ln w="127000">
              <a:solidFill>
                <a:srgbClr val="FBA16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71392" y="5299208"/>
              <a:ext cx="418016" cy="432097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10642853" y="3080766"/>
              <a:ext cx="629920" cy="631190"/>
            </a:xfrm>
            <a:custGeom>
              <a:avLst/>
              <a:gdLst/>
              <a:ahLst/>
              <a:cxnLst/>
              <a:rect l="l" t="t" r="r" b="b"/>
              <a:pathLst>
                <a:path w="629920" h="631189">
                  <a:moveTo>
                    <a:pt x="314705" y="0"/>
                  </a:moveTo>
                  <a:lnTo>
                    <a:pt x="268188" y="3420"/>
                  </a:lnTo>
                  <a:lnTo>
                    <a:pt x="223794" y="13355"/>
                  </a:lnTo>
                  <a:lnTo>
                    <a:pt x="182009" y="29317"/>
                  </a:lnTo>
                  <a:lnTo>
                    <a:pt x="143320" y="50819"/>
                  </a:lnTo>
                  <a:lnTo>
                    <a:pt x="108213" y="77373"/>
                  </a:lnTo>
                  <a:lnTo>
                    <a:pt x="77173" y="108491"/>
                  </a:lnTo>
                  <a:lnTo>
                    <a:pt x="50687" y="143685"/>
                  </a:lnTo>
                  <a:lnTo>
                    <a:pt x="29240" y="182467"/>
                  </a:lnTo>
                  <a:lnTo>
                    <a:pt x="13319" y="224350"/>
                  </a:lnTo>
                  <a:lnTo>
                    <a:pt x="3410" y="268846"/>
                  </a:lnTo>
                  <a:lnTo>
                    <a:pt x="0" y="315468"/>
                  </a:lnTo>
                  <a:lnTo>
                    <a:pt x="3410" y="362089"/>
                  </a:lnTo>
                  <a:lnTo>
                    <a:pt x="13319" y="406585"/>
                  </a:lnTo>
                  <a:lnTo>
                    <a:pt x="29240" y="448468"/>
                  </a:lnTo>
                  <a:lnTo>
                    <a:pt x="50687" y="487250"/>
                  </a:lnTo>
                  <a:lnTo>
                    <a:pt x="77173" y="522444"/>
                  </a:lnTo>
                  <a:lnTo>
                    <a:pt x="108213" y="553562"/>
                  </a:lnTo>
                  <a:lnTo>
                    <a:pt x="143320" y="580116"/>
                  </a:lnTo>
                  <a:lnTo>
                    <a:pt x="182009" y="601618"/>
                  </a:lnTo>
                  <a:lnTo>
                    <a:pt x="223794" y="617580"/>
                  </a:lnTo>
                  <a:lnTo>
                    <a:pt x="268188" y="627515"/>
                  </a:lnTo>
                  <a:lnTo>
                    <a:pt x="314705" y="630936"/>
                  </a:lnTo>
                  <a:lnTo>
                    <a:pt x="361223" y="627515"/>
                  </a:lnTo>
                  <a:lnTo>
                    <a:pt x="405617" y="617580"/>
                  </a:lnTo>
                  <a:lnTo>
                    <a:pt x="447402" y="601618"/>
                  </a:lnTo>
                  <a:lnTo>
                    <a:pt x="486091" y="580116"/>
                  </a:lnTo>
                  <a:lnTo>
                    <a:pt x="521198" y="553562"/>
                  </a:lnTo>
                  <a:lnTo>
                    <a:pt x="552238" y="522444"/>
                  </a:lnTo>
                  <a:lnTo>
                    <a:pt x="578724" y="487250"/>
                  </a:lnTo>
                  <a:lnTo>
                    <a:pt x="600171" y="448468"/>
                  </a:lnTo>
                  <a:lnTo>
                    <a:pt x="616092" y="406585"/>
                  </a:lnTo>
                  <a:lnTo>
                    <a:pt x="626001" y="362089"/>
                  </a:lnTo>
                  <a:lnTo>
                    <a:pt x="629412" y="315468"/>
                  </a:lnTo>
                  <a:lnTo>
                    <a:pt x="626001" y="268846"/>
                  </a:lnTo>
                  <a:lnTo>
                    <a:pt x="616092" y="224350"/>
                  </a:lnTo>
                  <a:lnTo>
                    <a:pt x="600171" y="182467"/>
                  </a:lnTo>
                  <a:lnTo>
                    <a:pt x="578724" y="143685"/>
                  </a:lnTo>
                  <a:lnTo>
                    <a:pt x="552238" y="108491"/>
                  </a:lnTo>
                  <a:lnTo>
                    <a:pt x="521198" y="77373"/>
                  </a:lnTo>
                  <a:lnTo>
                    <a:pt x="486091" y="50819"/>
                  </a:lnTo>
                  <a:lnTo>
                    <a:pt x="447402" y="29317"/>
                  </a:lnTo>
                  <a:lnTo>
                    <a:pt x="405617" y="13355"/>
                  </a:lnTo>
                  <a:lnTo>
                    <a:pt x="361223" y="3420"/>
                  </a:lnTo>
                  <a:lnTo>
                    <a:pt x="314705" y="0"/>
                  </a:lnTo>
                  <a:close/>
                </a:path>
              </a:pathLst>
            </a:custGeom>
            <a:solidFill>
              <a:srgbClr val="FBA1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0642853" y="3080766"/>
              <a:ext cx="629920" cy="631190"/>
            </a:xfrm>
            <a:custGeom>
              <a:avLst/>
              <a:gdLst/>
              <a:ahLst/>
              <a:cxnLst/>
              <a:rect l="l" t="t" r="r" b="b"/>
              <a:pathLst>
                <a:path w="629920" h="631189">
                  <a:moveTo>
                    <a:pt x="0" y="315468"/>
                  </a:moveTo>
                  <a:lnTo>
                    <a:pt x="3410" y="268846"/>
                  </a:lnTo>
                  <a:lnTo>
                    <a:pt x="13319" y="224350"/>
                  </a:lnTo>
                  <a:lnTo>
                    <a:pt x="29240" y="182467"/>
                  </a:lnTo>
                  <a:lnTo>
                    <a:pt x="50687" y="143685"/>
                  </a:lnTo>
                  <a:lnTo>
                    <a:pt x="77173" y="108491"/>
                  </a:lnTo>
                  <a:lnTo>
                    <a:pt x="108213" y="77373"/>
                  </a:lnTo>
                  <a:lnTo>
                    <a:pt x="143320" y="50819"/>
                  </a:lnTo>
                  <a:lnTo>
                    <a:pt x="182009" y="29317"/>
                  </a:lnTo>
                  <a:lnTo>
                    <a:pt x="223794" y="13355"/>
                  </a:lnTo>
                  <a:lnTo>
                    <a:pt x="268188" y="3420"/>
                  </a:lnTo>
                  <a:lnTo>
                    <a:pt x="314705" y="0"/>
                  </a:lnTo>
                  <a:lnTo>
                    <a:pt x="361223" y="3420"/>
                  </a:lnTo>
                  <a:lnTo>
                    <a:pt x="405617" y="13355"/>
                  </a:lnTo>
                  <a:lnTo>
                    <a:pt x="447402" y="29317"/>
                  </a:lnTo>
                  <a:lnTo>
                    <a:pt x="486091" y="50819"/>
                  </a:lnTo>
                  <a:lnTo>
                    <a:pt x="521198" y="77373"/>
                  </a:lnTo>
                  <a:lnTo>
                    <a:pt x="552238" y="108491"/>
                  </a:lnTo>
                  <a:lnTo>
                    <a:pt x="578724" y="143685"/>
                  </a:lnTo>
                  <a:lnTo>
                    <a:pt x="600171" y="182467"/>
                  </a:lnTo>
                  <a:lnTo>
                    <a:pt x="616092" y="224350"/>
                  </a:lnTo>
                  <a:lnTo>
                    <a:pt x="626001" y="268846"/>
                  </a:lnTo>
                  <a:lnTo>
                    <a:pt x="629412" y="315468"/>
                  </a:lnTo>
                  <a:lnTo>
                    <a:pt x="626001" y="362089"/>
                  </a:lnTo>
                  <a:lnTo>
                    <a:pt x="616092" y="406585"/>
                  </a:lnTo>
                  <a:lnTo>
                    <a:pt x="600171" y="448468"/>
                  </a:lnTo>
                  <a:lnTo>
                    <a:pt x="578724" y="487250"/>
                  </a:lnTo>
                  <a:lnTo>
                    <a:pt x="552238" y="522444"/>
                  </a:lnTo>
                  <a:lnTo>
                    <a:pt x="521198" y="553562"/>
                  </a:lnTo>
                  <a:lnTo>
                    <a:pt x="486091" y="580116"/>
                  </a:lnTo>
                  <a:lnTo>
                    <a:pt x="447402" y="601618"/>
                  </a:lnTo>
                  <a:lnTo>
                    <a:pt x="405617" y="617580"/>
                  </a:lnTo>
                  <a:lnTo>
                    <a:pt x="361223" y="627515"/>
                  </a:lnTo>
                  <a:lnTo>
                    <a:pt x="314705" y="630936"/>
                  </a:lnTo>
                  <a:lnTo>
                    <a:pt x="268188" y="627515"/>
                  </a:lnTo>
                  <a:lnTo>
                    <a:pt x="223794" y="617580"/>
                  </a:lnTo>
                  <a:lnTo>
                    <a:pt x="182009" y="601618"/>
                  </a:lnTo>
                  <a:lnTo>
                    <a:pt x="143320" y="580116"/>
                  </a:lnTo>
                  <a:lnTo>
                    <a:pt x="108213" y="553562"/>
                  </a:lnTo>
                  <a:lnTo>
                    <a:pt x="77173" y="522444"/>
                  </a:lnTo>
                  <a:lnTo>
                    <a:pt x="50687" y="487250"/>
                  </a:lnTo>
                  <a:lnTo>
                    <a:pt x="29240" y="448468"/>
                  </a:lnTo>
                  <a:lnTo>
                    <a:pt x="13319" y="406585"/>
                  </a:lnTo>
                  <a:lnTo>
                    <a:pt x="3410" y="362089"/>
                  </a:lnTo>
                  <a:lnTo>
                    <a:pt x="0" y="315468"/>
                  </a:lnTo>
                  <a:close/>
                </a:path>
              </a:pathLst>
            </a:custGeom>
            <a:ln w="127000">
              <a:solidFill>
                <a:srgbClr val="FBA1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0719815" y="3188985"/>
              <a:ext cx="474345" cy="383540"/>
            </a:xfrm>
            <a:custGeom>
              <a:avLst/>
              <a:gdLst/>
              <a:ahLst/>
              <a:cxnLst/>
              <a:rect l="l" t="t" r="r" b="b"/>
              <a:pathLst>
                <a:path w="474345" h="383539">
                  <a:moveTo>
                    <a:pt x="85598" y="258048"/>
                  </a:moveTo>
                  <a:lnTo>
                    <a:pt x="3428" y="314944"/>
                  </a:lnTo>
                  <a:lnTo>
                    <a:pt x="0" y="319135"/>
                  </a:lnTo>
                  <a:lnTo>
                    <a:pt x="0" y="324469"/>
                  </a:lnTo>
                  <a:lnTo>
                    <a:pt x="1397" y="326882"/>
                  </a:lnTo>
                  <a:lnTo>
                    <a:pt x="79755" y="381746"/>
                  </a:lnTo>
                  <a:lnTo>
                    <a:pt x="81152" y="382762"/>
                  </a:lnTo>
                  <a:lnTo>
                    <a:pt x="82930" y="383270"/>
                  </a:lnTo>
                  <a:lnTo>
                    <a:pt x="85978" y="383270"/>
                  </a:lnTo>
                  <a:lnTo>
                    <a:pt x="87249" y="383016"/>
                  </a:lnTo>
                  <a:lnTo>
                    <a:pt x="88518" y="382381"/>
                  </a:lnTo>
                  <a:lnTo>
                    <a:pt x="91312" y="380857"/>
                  </a:lnTo>
                  <a:lnTo>
                    <a:pt x="93090" y="378063"/>
                  </a:lnTo>
                  <a:lnTo>
                    <a:pt x="93090" y="358886"/>
                  </a:lnTo>
                  <a:lnTo>
                    <a:pt x="76200" y="358886"/>
                  </a:lnTo>
                  <a:lnTo>
                    <a:pt x="22859" y="321548"/>
                  </a:lnTo>
                  <a:lnTo>
                    <a:pt x="76200" y="283194"/>
                  </a:lnTo>
                  <a:lnTo>
                    <a:pt x="93090" y="283194"/>
                  </a:lnTo>
                  <a:lnTo>
                    <a:pt x="93090" y="263636"/>
                  </a:lnTo>
                  <a:lnTo>
                    <a:pt x="91312" y="260842"/>
                  </a:lnTo>
                  <a:lnTo>
                    <a:pt x="88518" y="259445"/>
                  </a:lnTo>
                  <a:lnTo>
                    <a:pt x="85598" y="258048"/>
                  </a:lnTo>
                  <a:close/>
                </a:path>
                <a:path w="474345" h="383539">
                  <a:moveTo>
                    <a:pt x="135381" y="341868"/>
                  </a:moveTo>
                  <a:lnTo>
                    <a:pt x="80009" y="341868"/>
                  </a:lnTo>
                  <a:lnTo>
                    <a:pt x="76200" y="345551"/>
                  </a:lnTo>
                  <a:lnTo>
                    <a:pt x="76200" y="358886"/>
                  </a:lnTo>
                  <a:lnTo>
                    <a:pt x="93090" y="358886"/>
                  </a:lnTo>
                  <a:lnTo>
                    <a:pt x="93090" y="358505"/>
                  </a:lnTo>
                  <a:lnTo>
                    <a:pt x="135381" y="358505"/>
                  </a:lnTo>
                  <a:lnTo>
                    <a:pt x="135381" y="341868"/>
                  </a:lnTo>
                  <a:close/>
                </a:path>
                <a:path w="474345" h="383539">
                  <a:moveTo>
                    <a:pt x="177673" y="341741"/>
                  </a:moveTo>
                  <a:lnTo>
                    <a:pt x="152400" y="341741"/>
                  </a:lnTo>
                  <a:lnTo>
                    <a:pt x="152400" y="358378"/>
                  </a:lnTo>
                  <a:lnTo>
                    <a:pt x="177673" y="358378"/>
                  </a:lnTo>
                  <a:lnTo>
                    <a:pt x="177673" y="341741"/>
                  </a:lnTo>
                  <a:close/>
                </a:path>
                <a:path w="474345" h="383539">
                  <a:moveTo>
                    <a:pt x="304673" y="341741"/>
                  </a:moveTo>
                  <a:lnTo>
                    <a:pt x="203073" y="341741"/>
                  </a:lnTo>
                  <a:lnTo>
                    <a:pt x="203073" y="358378"/>
                  </a:lnTo>
                  <a:lnTo>
                    <a:pt x="304673" y="358378"/>
                  </a:lnTo>
                  <a:lnTo>
                    <a:pt x="304673" y="341741"/>
                  </a:lnTo>
                  <a:close/>
                </a:path>
                <a:path w="474345" h="383539">
                  <a:moveTo>
                    <a:pt x="93090" y="283194"/>
                  </a:moveTo>
                  <a:lnTo>
                    <a:pt x="76200" y="283194"/>
                  </a:lnTo>
                  <a:lnTo>
                    <a:pt x="76200" y="296402"/>
                  </a:lnTo>
                  <a:lnTo>
                    <a:pt x="80009" y="300085"/>
                  </a:lnTo>
                  <a:lnTo>
                    <a:pt x="220090" y="300085"/>
                  </a:lnTo>
                  <a:lnTo>
                    <a:pt x="220090" y="328279"/>
                  </a:lnTo>
                  <a:lnTo>
                    <a:pt x="221995" y="331200"/>
                  </a:lnTo>
                  <a:lnTo>
                    <a:pt x="227837" y="333994"/>
                  </a:lnTo>
                  <a:lnTo>
                    <a:pt x="231266" y="333486"/>
                  </a:lnTo>
                  <a:lnTo>
                    <a:pt x="263891" y="307578"/>
                  </a:lnTo>
                  <a:lnTo>
                    <a:pt x="236981" y="307578"/>
                  </a:lnTo>
                  <a:lnTo>
                    <a:pt x="236981" y="287131"/>
                  </a:lnTo>
                  <a:lnTo>
                    <a:pt x="233172" y="283448"/>
                  </a:lnTo>
                  <a:lnTo>
                    <a:pt x="93090" y="283448"/>
                  </a:lnTo>
                  <a:lnTo>
                    <a:pt x="93090" y="283194"/>
                  </a:lnTo>
                  <a:close/>
                </a:path>
                <a:path w="474345" h="383539">
                  <a:moveTo>
                    <a:pt x="263886" y="226044"/>
                  </a:moveTo>
                  <a:lnTo>
                    <a:pt x="236981" y="226044"/>
                  </a:lnTo>
                  <a:lnTo>
                    <a:pt x="288289" y="266811"/>
                  </a:lnTo>
                  <a:lnTo>
                    <a:pt x="236981" y="307578"/>
                  </a:lnTo>
                  <a:lnTo>
                    <a:pt x="263891" y="307578"/>
                  </a:lnTo>
                  <a:lnTo>
                    <a:pt x="308990" y="271764"/>
                  </a:lnTo>
                  <a:lnTo>
                    <a:pt x="310133" y="269351"/>
                  </a:lnTo>
                  <a:lnTo>
                    <a:pt x="310133" y="264271"/>
                  </a:lnTo>
                  <a:lnTo>
                    <a:pt x="308990" y="261985"/>
                  </a:lnTo>
                  <a:lnTo>
                    <a:pt x="307085" y="260334"/>
                  </a:lnTo>
                  <a:lnTo>
                    <a:pt x="263886" y="226044"/>
                  </a:lnTo>
                  <a:close/>
                </a:path>
                <a:path w="474345" h="383539">
                  <a:moveTo>
                    <a:pt x="376658" y="81922"/>
                  </a:moveTo>
                  <a:lnTo>
                    <a:pt x="338623" y="81922"/>
                  </a:lnTo>
                  <a:lnTo>
                    <a:pt x="348868" y="83169"/>
                  </a:lnTo>
                  <a:lnTo>
                    <a:pt x="361281" y="89594"/>
                  </a:lnTo>
                  <a:lnTo>
                    <a:pt x="371014" y="100663"/>
                  </a:lnTo>
                  <a:lnTo>
                    <a:pt x="377676" y="115780"/>
                  </a:lnTo>
                  <a:lnTo>
                    <a:pt x="380873" y="134350"/>
                  </a:lnTo>
                  <a:lnTo>
                    <a:pt x="381126" y="138668"/>
                  </a:lnTo>
                  <a:lnTo>
                    <a:pt x="384809" y="142097"/>
                  </a:lnTo>
                  <a:lnTo>
                    <a:pt x="389381" y="142097"/>
                  </a:lnTo>
                  <a:lnTo>
                    <a:pt x="407352" y="144851"/>
                  </a:lnTo>
                  <a:lnTo>
                    <a:pt x="429799" y="154987"/>
                  </a:lnTo>
                  <a:lnTo>
                    <a:pt x="448960" y="175315"/>
                  </a:lnTo>
                  <a:lnTo>
                    <a:pt x="457073" y="208645"/>
                  </a:lnTo>
                  <a:lnTo>
                    <a:pt x="446871" y="251354"/>
                  </a:lnTo>
                  <a:lnTo>
                    <a:pt x="424227" y="273621"/>
                  </a:lnTo>
                  <a:lnTo>
                    <a:pt x="401083" y="282100"/>
                  </a:lnTo>
                  <a:lnTo>
                    <a:pt x="389381" y="283448"/>
                  </a:lnTo>
                  <a:lnTo>
                    <a:pt x="338581" y="283448"/>
                  </a:lnTo>
                  <a:lnTo>
                    <a:pt x="338581" y="300085"/>
                  </a:lnTo>
                  <a:lnTo>
                    <a:pt x="389381" y="300085"/>
                  </a:lnTo>
                  <a:lnTo>
                    <a:pt x="402919" y="298513"/>
                  </a:lnTo>
                  <a:lnTo>
                    <a:pt x="431958" y="288274"/>
                  </a:lnTo>
                  <a:lnTo>
                    <a:pt x="460855" y="261080"/>
                  </a:lnTo>
                  <a:lnTo>
                    <a:pt x="473963" y="208645"/>
                  </a:lnTo>
                  <a:lnTo>
                    <a:pt x="466528" y="172525"/>
                  </a:lnTo>
                  <a:lnTo>
                    <a:pt x="447722" y="147431"/>
                  </a:lnTo>
                  <a:lnTo>
                    <a:pt x="422796" y="132242"/>
                  </a:lnTo>
                  <a:lnTo>
                    <a:pt x="397001" y="125841"/>
                  </a:lnTo>
                  <a:lnTo>
                    <a:pt x="390804" y="102528"/>
                  </a:lnTo>
                  <a:lnTo>
                    <a:pt x="380380" y="85264"/>
                  </a:lnTo>
                  <a:lnTo>
                    <a:pt x="376658" y="81922"/>
                  </a:lnTo>
                  <a:close/>
                </a:path>
                <a:path w="474345" h="383539">
                  <a:moveTo>
                    <a:pt x="118109" y="233537"/>
                  </a:moveTo>
                  <a:lnTo>
                    <a:pt x="8508" y="233537"/>
                  </a:lnTo>
                  <a:lnTo>
                    <a:pt x="8508" y="250174"/>
                  </a:lnTo>
                  <a:lnTo>
                    <a:pt x="118109" y="250174"/>
                  </a:lnTo>
                  <a:lnTo>
                    <a:pt x="118109" y="233537"/>
                  </a:lnTo>
                  <a:close/>
                </a:path>
                <a:path w="474345" h="383539">
                  <a:moveTo>
                    <a:pt x="159638" y="233537"/>
                  </a:moveTo>
                  <a:lnTo>
                    <a:pt x="135381" y="233537"/>
                  </a:lnTo>
                  <a:lnTo>
                    <a:pt x="135381" y="250174"/>
                  </a:lnTo>
                  <a:lnTo>
                    <a:pt x="159638" y="250174"/>
                  </a:lnTo>
                  <a:lnTo>
                    <a:pt x="159638" y="233537"/>
                  </a:lnTo>
                  <a:close/>
                </a:path>
                <a:path w="474345" h="383539">
                  <a:moveTo>
                    <a:pt x="227837" y="199755"/>
                  </a:moveTo>
                  <a:lnTo>
                    <a:pt x="224916" y="201152"/>
                  </a:lnTo>
                  <a:lnTo>
                    <a:pt x="221995" y="202422"/>
                  </a:lnTo>
                  <a:lnTo>
                    <a:pt x="220090" y="205343"/>
                  </a:lnTo>
                  <a:lnTo>
                    <a:pt x="220090" y="233537"/>
                  </a:lnTo>
                  <a:lnTo>
                    <a:pt x="177800" y="233537"/>
                  </a:lnTo>
                  <a:lnTo>
                    <a:pt x="177800" y="250174"/>
                  </a:lnTo>
                  <a:lnTo>
                    <a:pt x="233172" y="250174"/>
                  </a:lnTo>
                  <a:lnTo>
                    <a:pt x="236981" y="246491"/>
                  </a:lnTo>
                  <a:lnTo>
                    <a:pt x="236981" y="226044"/>
                  </a:lnTo>
                  <a:lnTo>
                    <a:pt x="263886" y="226044"/>
                  </a:lnTo>
                  <a:lnTo>
                    <a:pt x="231266" y="200136"/>
                  </a:lnTo>
                  <a:lnTo>
                    <a:pt x="227837" y="199755"/>
                  </a:lnTo>
                  <a:close/>
                </a:path>
                <a:path w="474345" h="383539">
                  <a:moveTo>
                    <a:pt x="177226" y="0"/>
                  </a:moveTo>
                  <a:lnTo>
                    <a:pt x="111357" y="27531"/>
                  </a:lnTo>
                  <a:lnTo>
                    <a:pt x="73134" y="83895"/>
                  </a:lnTo>
                  <a:lnTo>
                    <a:pt x="67690" y="117078"/>
                  </a:lnTo>
                  <a:lnTo>
                    <a:pt x="67690" y="127492"/>
                  </a:lnTo>
                  <a:lnTo>
                    <a:pt x="42102" y="139404"/>
                  </a:lnTo>
                  <a:lnTo>
                    <a:pt x="23574" y="157067"/>
                  </a:lnTo>
                  <a:lnTo>
                    <a:pt x="12309" y="180230"/>
                  </a:lnTo>
                  <a:lnTo>
                    <a:pt x="8508" y="208645"/>
                  </a:lnTo>
                  <a:lnTo>
                    <a:pt x="25400" y="208645"/>
                  </a:lnTo>
                  <a:lnTo>
                    <a:pt x="28654" y="184241"/>
                  </a:lnTo>
                  <a:lnTo>
                    <a:pt x="38480" y="165052"/>
                  </a:lnTo>
                  <a:lnTo>
                    <a:pt x="54975" y="150959"/>
                  </a:lnTo>
                  <a:lnTo>
                    <a:pt x="78231" y="141843"/>
                  </a:lnTo>
                  <a:lnTo>
                    <a:pt x="82041" y="140827"/>
                  </a:lnTo>
                  <a:lnTo>
                    <a:pt x="84581" y="137525"/>
                  </a:lnTo>
                  <a:lnTo>
                    <a:pt x="84581" y="117078"/>
                  </a:lnTo>
                  <a:lnTo>
                    <a:pt x="89346" y="88868"/>
                  </a:lnTo>
                  <a:lnTo>
                    <a:pt x="102504" y="62468"/>
                  </a:lnTo>
                  <a:lnTo>
                    <a:pt x="122354" y="40354"/>
                  </a:lnTo>
                  <a:lnTo>
                    <a:pt x="147192" y="25003"/>
                  </a:lnTo>
                  <a:lnTo>
                    <a:pt x="178861" y="16631"/>
                  </a:lnTo>
                  <a:lnTo>
                    <a:pt x="250687" y="16631"/>
                  </a:lnTo>
                  <a:lnTo>
                    <a:pt x="246691" y="13636"/>
                  </a:lnTo>
                  <a:lnTo>
                    <a:pt x="212994" y="1412"/>
                  </a:lnTo>
                  <a:lnTo>
                    <a:pt x="177226" y="0"/>
                  </a:lnTo>
                  <a:close/>
                </a:path>
                <a:path w="474345" h="383539">
                  <a:moveTo>
                    <a:pt x="250687" y="16631"/>
                  </a:moveTo>
                  <a:lnTo>
                    <a:pt x="178861" y="16631"/>
                  </a:lnTo>
                  <a:lnTo>
                    <a:pt x="209756" y="17843"/>
                  </a:lnTo>
                  <a:lnTo>
                    <a:pt x="238865" y="28414"/>
                  </a:lnTo>
                  <a:lnTo>
                    <a:pt x="275669" y="59422"/>
                  </a:lnTo>
                  <a:lnTo>
                    <a:pt x="296672" y="94980"/>
                  </a:lnTo>
                  <a:lnTo>
                    <a:pt x="297687" y="97774"/>
                  </a:lnTo>
                  <a:lnTo>
                    <a:pt x="300354" y="99933"/>
                  </a:lnTo>
                  <a:lnTo>
                    <a:pt x="303402" y="100441"/>
                  </a:lnTo>
                  <a:lnTo>
                    <a:pt x="306577" y="100822"/>
                  </a:lnTo>
                  <a:lnTo>
                    <a:pt x="309625" y="99552"/>
                  </a:lnTo>
                  <a:lnTo>
                    <a:pt x="311530" y="97139"/>
                  </a:lnTo>
                  <a:lnTo>
                    <a:pt x="319418" y="89098"/>
                  </a:lnTo>
                  <a:lnTo>
                    <a:pt x="328628" y="83962"/>
                  </a:lnTo>
                  <a:lnTo>
                    <a:pt x="338623" y="81922"/>
                  </a:lnTo>
                  <a:lnTo>
                    <a:pt x="376658" y="81922"/>
                  </a:lnTo>
                  <a:lnTo>
                    <a:pt x="371396" y="77200"/>
                  </a:lnTo>
                  <a:lnTo>
                    <a:pt x="307466" y="77200"/>
                  </a:lnTo>
                  <a:lnTo>
                    <a:pt x="301634" y="66651"/>
                  </a:lnTo>
                  <a:lnTo>
                    <a:pt x="294624" y="56340"/>
                  </a:lnTo>
                  <a:lnTo>
                    <a:pt x="286446" y="46267"/>
                  </a:lnTo>
                  <a:lnTo>
                    <a:pt x="277113" y="36433"/>
                  </a:lnTo>
                  <a:lnTo>
                    <a:pt x="250687" y="16631"/>
                  </a:lnTo>
                  <a:close/>
                </a:path>
                <a:path w="474345" h="383539">
                  <a:moveTo>
                    <a:pt x="341346" y="65216"/>
                  </a:moveTo>
                  <a:lnTo>
                    <a:pt x="329326" y="66325"/>
                  </a:lnTo>
                  <a:lnTo>
                    <a:pt x="317902" y="70363"/>
                  </a:lnTo>
                  <a:lnTo>
                    <a:pt x="307466" y="77200"/>
                  </a:lnTo>
                  <a:lnTo>
                    <a:pt x="371396" y="77200"/>
                  </a:lnTo>
                  <a:lnTo>
                    <a:pt x="367409" y="73620"/>
                  </a:lnTo>
                  <a:lnTo>
                    <a:pt x="353567" y="67167"/>
                  </a:lnTo>
                  <a:lnTo>
                    <a:pt x="341346" y="652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32948" y="4276343"/>
              <a:ext cx="435864" cy="435863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79975" y="1712976"/>
              <a:ext cx="3432048" cy="3432048"/>
            </a:xfrm>
            <a:prstGeom prst="rect">
              <a:avLst/>
            </a:prstGeom>
          </p:spPr>
        </p:pic>
      </p:grpSp>
      <p:sp>
        <p:nvSpPr>
          <p:cNvPr id="41" name="object 41" descr=""/>
          <p:cNvSpPr txBox="1"/>
          <p:nvPr/>
        </p:nvSpPr>
        <p:spPr>
          <a:xfrm>
            <a:off x="2072767" y="4657471"/>
            <a:ext cx="74422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175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100" spc="145">
                <a:solidFill>
                  <a:srgbClr val="FFFFFF"/>
                </a:solidFill>
                <a:latin typeface="Trebuchet MS"/>
                <a:cs typeface="Trebuchet MS"/>
              </a:rPr>
              <a:t>NEPTUNE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956561" y="3627882"/>
            <a:ext cx="118110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6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1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1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1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4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100" spc="8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1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1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7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1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6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1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9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1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1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8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2116073" y="1622551"/>
            <a:ext cx="77406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 spc="175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100" spc="135">
                <a:solidFill>
                  <a:srgbClr val="FFFFFF"/>
                </a:solidFill>
                <a:latin typeface="Trebuchet MS"/>
                <a:cs typeface="Trebuchet MS"/>
              </a:rPr>
              <a:t>REDSHIFT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2476880" y="625856"/>
            <a:ext cx="91630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17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100" spc="175">
                <a:solidFill>
                  <a:srgbClr val="FFFFFF"/>
                </a:solidFill>
                <a:latin typeface="Trebuchet MS"/>
                <a:cs typeface="Trebuchet MS"/>
              </a:rPr>
              <a:t>DYNAMODB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879219" y="2552826"/>
            <a:ext cx="1059180" cy="528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17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endParaRPr sz="11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1100" spc="155">
                <a:solidFill>
                  <a:srgbClr val="FFFFFF"/>
                </a:solidFill>
                <a:latin typeface="Trebuchet MS"/>
                <a:cs typeface="Trebuchet MS"/>
              </a:rPr>
              <a:t>OPENSEARCH </a:t>
            </a:r>
            <a:r>
              <a:rPr dirty="0" sz="1100" spc="130">
                <a:solidFill>
                  <a:srgbClr val="FFFFFF"/>
                </a:solidFill>
                <a:latin typeface="Trebuchet MS"/>
                <a:cs typeface="Trebuchet MS"/>
              </a:rPr>
              <a:t>SERVICE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2476880" y="5752591"/>
            <a:ext cx="90296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9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1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8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00" spc="3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6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1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1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8583930" y="844676"/>
            <a:ext cx="1099820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668655">
              <a:lnSpc>
                <a:spcPct val="100000"/>
              </a:lnSpc>
              <a:spcBef>
                <a:spcPts val="105"/>
              </a:spcBef>
            </a:pPr>
            <a:r>
              <a:rPr dirty="0" sz="1100" spc="114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100" spc="165">
                <a:solidFill>
                  <a:srgbClr val="FFFFFF"/>
                </a:solidFill>
                <a:latin typeface="Trebuchet MS"/>
                <a:cs typeface="Trebuchet MS"/>
              </a:rPr>
              <a:t>WAREHOUSES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9551034" y="5412740"/>
            <a:ext cx="3225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90">
                <a:solidFill>
                  <a:srgbClr val="FFFFFF"/>
                </a:solidFill>
                <a:latin typeface="Trebuchet MS"/>
                <a:cs typeface="Trebuchet MS"/>
              </a:rPr>
              <a:t>ERP 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9439782" y="4305427"/>
            <a:ext cx="78549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5405">
              <a:lnSpc>
                <a:spcPct val="100000"/>
              </a:lnSpc>
              <a:spcBef>
                <a:spcPts val="100"/>
              </a:spcBef>
            </a:pPr>
            <a:r>
              <a:rPr dirty="0" sz="1100" spc="13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100" spc="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25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1100" spc="160">
                <a:solidFill>
                  <a:srgbClr val="FFFFFF"/>
                </a:solidFill>
                <a:latin typeface="Trebuchet MS"/>
                <a:cs typeface="Trebuchet MS"/>
              </a:rPr>
              <a:t>PREMISES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5442584" y="3016377"/>
            <a:ext cx="13042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65" b="1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1" name="object 5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612880" y="3762502"/>
            <a:ext cx="579120" cy="12700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612880" y="3118104"/>
            <a:ext cx="438912" cy="76200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458956" y="4341876"/>
            <a:ext cx="563879" cy="76200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458956" y="2538729"/>
            <a:ext cx="733044" cy="12700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3396996"/>
            <a:ext cx="286397" cy="76200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2871216"/>
            <a:ext cx="372757" cy="76200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0" y="2345435"/>
            <a:ext cx="673341" cy="76200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0" y="3922776"/>
            <a:ext cx="372757" cy="76200"/>
          </a:xfrm>
          <a:prstGeom prst="rect">
            <a:avLst/>
          </a:prstGeom>
        </p:spPr>
      </p:pic>
      <p:pic>
        <p:nvPicPr>
          <p:cNvPr id="59" name="object 59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4448555"/>
            <a:ext cx="671957" cy="76200"/>
          </a:xfrm>
          <a:prstGeom prst="rect">
            <a:avLst/>
          </a:prstGeom>
        </p:spPr>
      </p:pic>
      <p:grpSp>
        <p:nvGrpSpPr>
          <p:cNvPr id="60" name="object 60" descr=""/>
          <p:cNvGrpSpPr/>
          <p:nvPr/>
        </p:nvGrpSpPr>
        <p:grpSpPr>
          <a:xfrm>
            <a:off x="4223130" y="1556892"/>
            <a:ext cx="3747770" cy="3746500"/>
            <a:chOff x="4223130" y="1556892"/>
            <a:chExt cx="3747770" cy="3746500"/>
          </a:xfrm>
        </p:grpSpPr>
        <p:pic>
          <p:nvPicPr>
            <p:cNvPr id="61" name="object 61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23130" y="1556892"/>
              <a:ext cx="3747262" cy="3746500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5895766" y="3807999"/>
              <a:ext cx="638810" cy="639445"/>
            </a:xfrm>
            <a:custGeom>
              <a:avLst/>
              <a:gdLst/>
              <a:ahLst/>
              <a:cxnLst/>
              <a:rect l="l" t="t" r="r" b="b"/>
              <a:pathLst>
                <a:path w="638809" h="639445">
                  <a:moveTo>
                    <a:pt x="404048" y="460733"/>
                  </a:moveTo>
                  <a:lnTo>
                    <a:pt x="363495" y="460733"/>
                  </a:lnTo>
                  <a:lnTo>
                    <a:pt x="519731" y="619292"/>
                  </a:lnTo>
                  <a:lnTo>
                    <a:pt x="530038" y="627904"/>
                  </a:lnTo>
                  <a:lnTo>
                    <a:pt x="541666" y="634209"/>
                  </a:lnTo>
                  <a:lnTo>
                    <a:pt x="554326" y="638082"/>
                  </a:lnTo>
                  <a:lnTo>
                    <a:pt x="567727" y="639401"/>
                  </a:lnTo>
                  <a:lnTo>
                    <a:pt x="581573" y="638004"/>
                  </a:lnTo>
                  <a:lnTo>
                    <a:pt x="594713" y="633922"/>
                  </a:lnTo>
                  <a:lnTo>
                    <a:pt x="606843" y="627280"/>
                  </a:lnTo>
                  <a:lnTo>
                    <a:pt x="617655" y="618207"/>
                  </a:lnTo>
                  <a:lnTo>
                    <a:pt x="622990" y="610086"/>
                  </a:lnTo>
                  <a:lnTo>
                    <a:pt x="568483" y="610086"/>
                  </a:lnTo>
                  <a:lnTo>
                    <a:pt x="553268" y="607467"/>
                  </a:lnTo>
                  <a:lnTo>
                    <a:pt x="540258" y="598980"/>
                  </a:lnTo>
                  <a:lnTo>
                    <a:pt x="522326" y="580779"/>
                  </a:lnTo>
                  <a:lnTo>
                    <a:pt x="542823" y="560222"/>
                  </a:lnTo>
                  <a:lnTo>
                    <a:pt x="502063" y="560222"/>
                  </a:lnTo>
                  <a:lnTo>
                    <a:pt x="486497" y="544437"/>
                  </a:lnTo>
                  <a:lnTo>
                    <a:pt x="507016" y="523861"/>
                  </a:lnTo>
                  <a:lnTo>
                    <a:pt x="466247" y="523861"/>
                  </a:lnTo>
                  <a:lnTo>
                    <a:pt x="404048" y="460733"/>
                  </a:lnTo>
                  <a:close/>
                </a:path>
                <a:path w="638809" h="639445">
                  <a:moveTo>
                    <a:pt x="620526" y="521873"/>
                  </a:moveTo>
                  <a:lnTo>
                    <a:pt x="581058" y="521873"/>
                  </a:lnTo>
                  <a:lnTo>
                    <a:pt x="598222" y="539438"/>
                  </a:lnTo>
                  <a:lnTo>
                    <a:pt x="606842" y="552960"/>
                  </a:lnTo>
                  <a:lnTo>
                    <a:pt x="597105" y="597925"/>
                  </a:lnTo>
                  <a:lnTo>
                    <a:pt x="568483" y="610086"/>
                  </a:lnTo>
                  <a:lnTo>
                    <a:pt x="622990" y="610086"/>
                  </a:lnTo>
                  <a:lnTo>
                    <a:pt x="632961" y="594908"/>
                  </a:lnTo>
                  <a:lnTo>
                    <a:pt x="638275" y="568479"/>
                  </a:lnTo>
                  <a:lnTo>
                    <a:pt x="633574" y="542197"/>
                  </a:lnTo>
                  <a:lnTo>
                    <a:pt x="620526" y="521873"/>
                  </a:lnTo>
                  <a:close/>
                </a:path>
                <a:path w="638809" h="639445">
                  <a:moveTo>
                    <a:pt x="585761" y="485382"/>
                  </a:moveTo>
                  <a:lnTo>
                    <a:pt x="545386" y="485382"/>
                  </a:lnTo>
                  <a:lnTo>
                    <a:pt x="560880" y="501224"/>
                  </a:lnTo>
                  <a:lnTo>
                    <a:pt x="502063" y="560222"/>
                  </a:lnTo>
                  <a:lnTo>
                    <a:pt x="542823" y="560222"/>
                  </a:lnTo>
                  <a:lnTo>
                    <a:pt x="581058" y="521873"/>
                  </a:lnTo>
                  <a:lnTo>
                    <a:pt x="620526" y="521873"/>
                  </a:lnTo>
                  <a:lnTo>
                    <a:pt x="618808" y="519199"/>
                  </a:lnTo>
                  <a:lnTo>
                    <a:pt x="585761" y="485382"/>
                  </a:lnTo>
                  <a:close/>
                </a:path>
                <a:path w="638809" h="639445">
                  <a:moveTo>
                    <a:pt x="487324" y="384655"/>
                  </a:moveTo>
                  <a:lnTo>
                    <a:pt x="446946" y="384655"/>
                  </a:lnTo>
                  <a:lnTo>
                    <a:pt x="525208" y="464721"/>
                  </a:lnTo>
                  <a:lnTo>
                    <a:pt x="466247" y="523861"/>
                  </a:lnTo>
                  <a:lnTo>
                    <a:pt x="507016" y="523861"/>
                  </a:lnTo>
                  <a:lnTo>
                    <a:pt x="545386" y="485382"/>
                  </a:lnTo>
                  <a:lnTo>
                    <a:pt x="585761" y="485382"/>
                  </a:lnTo>
                  <a:lnTo>
                    <a:pt x="487324" y="384655"/>
                  </a:lnTo>
                  <a:close/>
                </a:path>
                <a:path w="638809" h="639445">
                  <a:moveTo>
                    <a:pt x="245020" y="0"/>
                  </a:moveTo>
                  <a:lnTo>
                    <a:pt x="195700" y="5001"/>
                  </a:lnTo>
                  <a:lnTo>
                    <a:pt x="149736" y="19343"/>
                  </a:lnTo>
                  <a:lnTo>
                    <a:pt x="108119" y="42028"/>
                  </a:lnTo>
                  <a:lnTo>
                    <a:pt x="71843" y="72061"/>
                  </a:lnTo>
                  <a:lnTo>
                    <a:pt x="41901" y="108447"/>
                  </a:lnTo>
                  <a:lnTo>
                    <a:pt x="19284" y="150190"/>
                  </a:lnTo>
                  <a:lnTo>
                    <a:pt x="4986" y="196294"/>
                  </a:lnTo>
                  <a:lnTo>
                    <a:pt x="0" y="245763"/>
                  </a:lnTo>
                  <a:lnTo>
                    <a:pt x="4986" y="295232"/>
                  </a:lnTo>
                  <a:lnTo>
                    <a:pt x="19284" y="341335"/>
                  </a:lnTo>
                  <a:lnTo>
                    <a:pt x="41901" y="383078"/>
                  </a:lnTo>
                  <a:lnTo>
                    <a:pt x="71844" y="419464"/>
                  </a:lnTo>
                  <a:lnTo>
                    <a:pt x="108120" y="449498"/>
                  </a:lnTo>
                  <a:lnTo>
                    <a:pt x="149736" y="472183"/>
                  </a:lnTo>
                  <a:lnTo>
                    <a:pt x="195701" y="486524"/>
                  </a:lnTo>
                  <a:lnTo>
                    <a:pt x="245020" y="491526"/>
                  </a:lnTo>
                  <a:lnTo>
                    <a:pt x="276715" y="489464"/>
                  </a:lnTo>
                  <a:lnTo>
                    <a:pt x="307190" y="483462"/>
                  </a:lnTo>
                  <a:lnTo>
                    <a:pt x="336198" y="473794"/>
                  </a:lnTo>
                  <a:lnTo>
                    <a:pt x="359567" y="462613"/>
                  </a:lnTo>
                  <a:lnTo>
                    <a:pt x="245020" y="462613"/>
                  </a:lnTo>
                  <a:lnTo>
                    <a:pt x="195510" y="456875"/>
                  </a:lnTo>
                  <a:lnTo>
                    <a:pt x="150028" y="440538"/>
                  </a:lnTo>
                  <a:lnTo>
                    <a:pt x="109883" y="414912"/>
                  </a:lnTo>
                  <a:lnTo>
                    <a:pt x="76382" y="381310"/>
                  </a:lnTo>
                  <a:lnTo>
                    <a:pt x="50834" y="341043"/>
                  </a:lnTo>
                  <a:lnTo>
                    <a:pt x="34631" y="295663"/>
                  </a:lnTo>
                  <a:lnTo>
                    <a:pt x="28825" y="245763"/>
                  </a:lnTo>
                  <a:lnTo>
                    <a:pt x="34523" y="196294"/>
                  </a:lnTo>
                  <a:lnTo>
                    <a:pt x="50833" y="150483"/>
                  </a:lnTo>
                  <a:lnTo>
                    <a:pt x="76382" y="110216"/>
                  </a:lnTo>
                  <a:lnTo>
                    <a:pt x="109882" y="76613"/>
                  </a:lnTo>
                  <a:lnTo>
                    <a:pt x="150028" y="50988"/>
                  </a:lnTo>
                  <a:lnTo>
                    <a:pt x="195509" y="34650"/>
                  </a:lnTo>
                  <a:lnTo>
                    <a:pt x="245020" y="28913"/>
                  </a:lnTo>
                  <a:lnTo>
                    <a:pt x="357860" y="28913"/>
                  </a:lnTo>
                  <a:lnTo>
                    <a:pt x="340303" y="19343"/>
                  </a:lnTo>
                  <a:lnTo>
                    <a:pt x="294339" y="5001"/>
                  </a:lnTo>
                  <a:lnTo>
                    <a:pt x="245020" y="0"/>
                  </a:lnTo>
                  <a:close/>
                </a:path>
                <a:path w="638809" h="639445">
                  <a:moveTo>
                    <a:pt x="357860" y="28913"/>
                  </a:moveTo>
                  <a:lnTo>
                    <a:pt x="245020" y="28913"/>
                  </a:lnTo>
                  <a:lnTo>
                    <a:pt x="294530" y="34650"/>
                  </a:lnTo>
                  <a:lnTo>
                    <a:pt x="340012" y="50988"/>
                  </a:lnTo>
                  <a:lnTo>
                    <a:pt x="380157" y="76613"/>
                  </a:lnTo>
                  <a:lnTo>
                    <a:pt x="413658" y="110216"/>
                  </a:lnTo>
                  <a:lnTo>
                    <a:pt x="439206" y="150483"/>
                  </a:lnTo>
                  <a:lnTo>
                    <a:pt x="455407" y="195859"/>
                  </a:lnTo>
                  <a:lnTo>
                    <a:pt x="461214" y="245763"/>
                  </a:lnTo>
                  <a:lnTo>
                    <a:pt x="455516" y="295232"/>
                  </a:lnTo>
                  <a:lnTo>
                    <a:pt x="439206" y="341043"/>
                  </a:lnTo>
                  <a:lnTo>
                    <a:pt x="413658" y="381310"/>
                  </a:lnTo>
                  <a:lnTo>
                    <a:pt x="380157" y="414912"/>
                  </a:lnTo>
                  <a:lnTo>
                    <a:pt x="340012" y="440538"/>
                  </a:lnTo>
                  <a:lnTo>
                    <a:pt x="294531" y="456875"/>
                  </a:lnTo>
                  <a:lnTo>
                    <a:pt x="245020" y="462613"/>
                  </a:lnTo>
                  <a:lnTo>
                    <a:pt x="359567" y="462613"/>
                  </a:lnTo>
                  <a:lnTo>
                    <a:pt x="363495" y="460733"/>
                  </a:lnTo>
                  <a:lnTo>
                    <a:pt x="404048" y="460733"/>
                  </a:lnTo>
                  <a:lnTo>
                    <a:pt x="388273" y="444723"/>
                  </a:lnTo>
                  <a:lnTo>
                    <a:pt x="404810" y="431627"/>
                  </a:lnTo>
                  <a:lnTo>
                    <a:pt x="420172" y="417210"/>
                  </a:lnTo>
                  <a:lnTo>
                    <a:pt x="434253" y="401532"/>
                  </a:lnTo>
                  <a:lnTo>
                    <a:pt x="446946" y="384655"/>
                  </a:lnTo>
                  <a:lnTo>
                    <a:pt x="487324" y="384655"/>
                  </a:lnTo>
                  <a:lnTo>
                    <a:pt x="462247" y="358995"/>
                  </a:lnTo>
                  <a:lnTo>
                    <a:pt x="474039" y="332735"/>
                  </a:lnTo>
                  <a:lnTo>
                    <a:pt x="482765" y="304976"/>
                  </a:lnTo>
                  <a:lnTo>
                    <a:pt x="488180" y="275919"/>
                  </a:lnTo>
                  <a:lnTo>
                    <a:pt x="490040" y="245763"/>
                  </a:lnTo>
                  <a:lnTo>
                    <a:pt x="485054" y="196294"/>
                  </a:lnTo>
                  <a:lnTo>
                    <a:pt x="470756" y="150190"/>
                  </a:lnTo>
                  <a:lnTo>
                    <a:pt x="448139" y="108447"/>
                  </a:lnTo>
                  <a:lnTo>
                    <a:pt x="418196" y="72061"/>
                  </a:lnTo>
                  <a:lnTo>
                    <a:pt x="381920" y="42028"/>
                  </a:lnTo>
                  <a:lnTo>
                    <a:pt x="357860" y="28913"/>
                  </a:lnTo>
                  <a:close/>
                </a:path>
                <a:path w="638809" h="639445">
                  <a:moveTo>
                    <a:pt x="245020" y="57826"/>
                  </a:moveTo>
                  <a:lnTo>
                    <a:pt x="195267" y="64551"/>
                  </a:lnTo>
                  <a:lnTo>
                    <a:pt x="150524" y="83522"/>
                  </a:lnTo>
                  <a:lnTo>
                    <a:pt x="112592" y="112933"/>
                  </a:lnTo>
                  <a:lnTo>
                    <a:pt x="83269" y="150981"/>
                  </a:lnTo>
                  <a:lnTo>
                    <a:pt x="64356" y="195859"/>
                  </a:lnTo>
                  <a:lnTo>
                    <a:pt x="57651" y="245763"/>
                  </a:lnTo>
                  <a:lnTo>
                    <a:pt x="64356" y="295663"/>
                  </a:lnTo>
                  <a:lnTo>
                    <a:pt x="83269" y="340540"/>
                  </a:lnTo>
                  <a:lnTo>
                    <a:pt x="112592" y="378588"/>
                  </a:lnTo>
                  <a:lnTo>
                    <a:pt x="150524" y="408001"/>
                  </a:lnTo>
                  <a:lnTo>
                    <a:pt x="195267" y="426974"/>
                  </a:lnTo>
                  <a:lnTo>
                    <a:pt x="245020" y="433699"/>
                  </a:lnTo>
                  <a:lnTo>
                    <a:pt x="294773" y="426974"/>
                  </a:lnTo>
                  <a:lnTo>
                    <a:pt x="339516" y="408001"/>
                  </a:lnTo>
                  <a:lnTo>
                    <a:pt x="343662" y="404786"/>
                  </a:lnTo>
                  <a:lnTo>
                    <a:pt x="245020" y="404786"/>
                  </a:lnTo>
                  <a:lnTo>
                    <a:pt x="194964" y="396665"/>
                  </a:lnTo>
                  <a:lnTo>
                    <a:pt x="151450" y="374062"/>
                  </a:lnTo>
                  <a:lnTo>
                    <a:pt x="117109" y="339617"/>
                  </a:lnTo>
                  <a:lnTo>
                    <a:pt x="94574" y="295970"/>
                  </a:lnTo>
                  <a:lnTo>
                    <a:pt x="86477" y="245763"/>
                  </a:lnTo>
                  <a:lnTo>
                    <a:pt x="94574" y="195555"/>
                  </a:lnTo>
                  <a:lnTo>
                    <a:pt x="117109" y="151909"/>
                  </a:lnTo>
                  <a:lnTo>
                    <a:pt x="151450" y="117464"/>
                  </a:lnTo>
                  <a:lnTo>
                    <a:pt x="194964" y="94861"/>
                  </a:lnTo>
                  <a:lnTo>
                    <a:pt x="245020" y="86739"/>
                  </a:lnTo>
                  <a:lnTo>
                    <a:pt x="343666" y="86739"/>
                  </a:lnTo>
                  <a:lnTo>
                    <a:pt x="339515" y="83522"/>
                  </a:lnTo>
                  <a:lnTo>
                    <a:pt x="294773" y="64551"/>
                  </a:lnTo>
                  <a:lnTo>
                    <a:pt x="245020" y="57826"/>
                  </a:lnTo>
                  <a:close/>
                </a:path>
                <a:path w="638809" h="639445">
                  <a:moveTo>
                    <a:pt x="343666" y="86739"/>
                  </a:moveTo>
                  <a:lnTo>
                    <a:pt x="245020" y="86739"/>
                  </a:lnTo>
                  <a:lnTo>
                    <a:pt x="295075" y="94861"/>
                  </a:lnTo>
                  <a:lnTo>
                    <a:pt x="338590" y="117464"/>
                  </a:lnTo>
                  <a:lnTo>
                    <a:pt x="372931" y="151909"/>
                  </a:lnTo>
                  <a:lnTo>
                    <a:pt x="395466" y="195555"/>
                  </a:lnTo>
                  <a:lnTo>
                    <a:pt x="403562" y="245763"/>
                  </a:lnTo>
                  <a:lnTo>
                    <a:pt x="395466" y="295970"/>
                  </a:lnTo>
                  <a:lnTo>
                    <a:pt x="372931" y="339617"/>
                  </a:lnTo>
                  <a:lnTo>
                    <a:pt x="338590" y="374062"/>
                  </a:lnTo>
                  <a:lnTo>
                    <a:pt x="295076" y="396665"/>
                  </a:lnTo>
                  <a:lnTo>
                    <a:pt x="245020" y="404786"/>
                  </a:lnTo>
                  <a:lnTo>
                    <a:pt x="343662" y="404786"/>
                  </a:lnTo>
                  <a:lnTo>
                    <a:pt x="377448" y="378588"/>
                  </a:lnTo>
                  <a:lnTo>
                    <a:pt x="406771" y="340540"/>
                  </a:lnTo>
                  <a:lnTo>
                    <a:pt x="425684" y="295663"/>
                  </a:lnTo>
                  <a:lnTo>
                    <a:pt x="432388" y="245763"/>
                  </a:lnTo>
                  <a:lnTo>
                    <a:pt x="425684" y="195859"/>
                  </a:lnTo>
                  <a:lnTo>
                    <a:pt x="406771" y="150981"/>
                  </a:lnTo>
                  <a:lnTo>
                    <a:pt x="377448" y="112933"/>
                  </a:lnTo>
                  <a:lnTo>
                    <a:pt x="343666" y="8673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Federated</a:t>
            </a:r>
            <a:r>
              <a:rPr dirty="0" spc="-215"/>
              <a:t> </a:t>
            </a:r>
            <a:r>
              <a:rPr dirty="0" spc="-10"/>
              <a:t>Query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68300" y="982217"/>
            <a:ext cx="44767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D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5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5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100" b="1">
                <a:solidFill>
                  <a:srgbClr val="30C7FF"/>
                </a:solidFill>
                <a:latin typeface="Trebuchet MS"/>
                <a:cs typeface="Trebuchet MS"/>
              </a:rPr>
              <a:t> 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-5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-5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U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R</a:t>
            </a:r>
            <a:r>
              <a:rPr dirty="0" sz="1200" spc="-5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C</a:t>
            </a:r>
            <a:r>
              <a:rPr dirty="0" sz="1200" spc="-5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C</a:t>
            </a:r>
            <a:r>
              <a:rPr dirty="0" sz="1200" spc="-5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-5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0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0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-5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C</a:t>
            </a:r>
            <a:r>
              <a:rPr dirty="0" sz="1200" spc="-5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5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R</a:t>
            </a:r>
            <a:r>
              <a:rPr dirty="0" sz="1200" spc="-5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80" b="1">
                <a:solidFill>
                  <a:srgbClr val="30C7FF"/>
                </a:solidFill>
                <a:latin typeface="Trebuchet MS"/>
                <a:cs typeface="Trebuchet MS"/>
              </a:rPr>
              <a:t>  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F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-5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R</a:t>
            </a:r>
            <a:r>
              <a:rPr dirty="0" sz="1200" spc="95" b="1">
                <a:solidFill>
                  <a:srgbClr val="30C7FF"/>
                </a:solidFill>
                <a:latin typeface="Trebuchet MS"/>
                <a:cs typeface="Trebuchet MS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5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0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-</a:t>
            </a:r>
            <a:r>
              <a:rPr dirty="0" sz="1200" spc="-5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P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L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5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C</a:t>
            </a:r>
            <a:r>
              <a:rPr dirty="0" sz="1200" spc="-50" b="1">
                <a:solidFill>
                  <a:srgbClr val="30C7FF"/>
                </a:solidFill>
                <a:latin typeface="Trebuchet MS"/>
                <a:cs typeface="Trebuchet MS"/>
              </a:rPr>
              <a:t> 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933924" y="982217"/>
            <a:ext cx="11468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5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0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5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L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Y</a:t>
            </a:r>
            <a:r>
              <a:rPr dirty="0" sz="1200" spc="-5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5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5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C</a:t>
            </a:r>
            <a:r>
              <a:rPr dirty="0" sz="1200" spc="-5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683502" y="2427478"/>
            <a:ext cx="4840605" cy="1941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Integrate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external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7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movement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Flexible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easy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way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ingest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683502" y="4889754"/>
            <a:ext cx="21151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place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7401" y="3005708"/>
            <a:ext cx="4877308" cy="1905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7401" y="3805809"/>
            <a:ext cx="4877308" cy="1905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7401" y="4612004"/>
            <a:ext cx="4877308" cy="19050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3019551" y="3926585"/>
            <a:ext cx="110489" cy="440690"/>
          </a:xfrm>
          <a:custGeom>
            <a:avLst/>
            <a:gdLst/>
            <a:ahLst/>
            <a:cxnLst/>
            <a:rect l="l" t="t" r="r" b="b"/>
            <a:pathLst>
              <a:path w="110489" h="440689">
                <a:moveTo>
                  <a:pt x="8381" y="364489"/>
                </a:moveTo>
                <a:lnTo>
                  <a:pt x="4445" y="367919"/>
                </a:lnTo>
                <a:lnTo>
                  <a:pt x="381" y="371347"/>
                </a:lnTo>
                <a:lnTo>
                  <a:pt x="0" y="377444"/>
                </a:lnTo>
                <a:lnTo>
                  <a:pt x="3556" y="381381"/>
                </a:lnTo>
                <a:lnTo>
                  <a:pt x="55118" y="440308"/>
                </a:lnTo>
                <a:lnTo>
                  <a:pt x="67786" y="425831"/>
                </a:lnTo>
                <a:lnTo>
                  <a:pt x="45593" y="425831"/>
                </a:lnTo>
                <a:lnTo>
                  <a:pt x="45593" y="400587"/>
                </a:lnTo>
                <a:lnTo>
                  <a:pt x="14350" y="364870"/>
                </a:lnTo>
                <a:lnTo>
                  <a:pt x="8381" y="364489"/>
                </a:lnTo>
                <a:close/>
              </a:path>
              <a:path w="110489" h="440689">
                <a:moveTo>
                  <a:pt x="45593" y="400587"/>
                </a:moveTo>
                <a:lnTo>
                  <a:pt x="45593" y="425831"/>
                </a:lnTo>
                <a:lnTo>
                  <a:pt x="64643" y="425831"/>
                </a:lnTo>
                <a:lnTo>
                  <a:pt x="64643" y="419607"/>
                </a:lnTo>
                <a:lnTo>
                  <a:pt x="48006" y="419607"/>
                </a:lnTo>
                <a:lnTo>
                  <a:pt x="55118" y="411477"/>
                </a:lnTo>
                <a:lnTo>
                  <a:pt x="45593" y="400587"/>
                </a:lnTo>
                <a:close/>
              </a:path>
              <a:path w="110489" h="440689">
                <a:moveTo>
                  <a:pt x="101854" y="364489"/>
                </a:moveTo>
                <a:lnTo>
                  <a:pt x="95885" y="364870"/>
                </a:lnTo>
                <a:lnTo>
                  <a:pt x="64643" y="400587"/>
                </a:lnTo>
                <a:lnTo>
                  <a:pt x="64643" y="425831"/>
                </a:lnTo>
                <a:lnTo>
                  <a:pt x="67786" y="425831"/>
                </a:lnTo>
                <a:lnTo>
                  <a:pt x="106680" y="381381"/>
                </a:lnTo>
                <a:lnTo>
                  <a:pt x="110236" y="377444"/>
                </a:lnTo>
                <a:lnTo>
                  <a:pt x="109855" y="371347"/>
                </a:lnTo>
                <a:lnTo>
                  <a:pt x="105791" y="367919"/>
                </a:lnTo>
                <a:lnTo>
                  <a:pt x="101854" y="364489"/>
                </a:lnTo>
                <a:close/>
              </a:path>
              <a:path w="110489" h="440689">
                <a:moveTo>
                  <a:pt x="55118" y="411477"/>
                </a:moveTo>
                <a:lnTo>
                  <a:pt x="48006" y="419607"/>
                </a:lnTo>
                <a:lnTo>
                  <a:pt x="62230" y="419607"/>
                </a:lnTo>
                <a:lnTo>
                  <a:pt x="55118" y="411477"/>
                </a:lnTo>
                <a:close/>
              </a:path>
              <a:path w="110489" h="440689">
                <a:moveTo>
                  <a:pt x="64643" y="400587"/>
                </a:moveTo>
                <a:lnTo>
                  <a:pt x="55118" y="411477"/>
                </a:lnTo>
                <a:lnTo>
                  <a:pt x="62230" y="419607"/>
                </a:lnTo>
                <a:lnTo>
                  <a:pt x="64643" y="419607"/>
                </a:lnTo>
                <a:lnTo>
                  <a:pt x="64643" y="400587"/>
                </a:lnTo>
                <a:close/>
              </a:path>
              <a:path w="110489" h="440689">
                <a:moveTo>
                  <a:pt x="55118" y="28829"/>
                </a:moveTo>
                <a:lnTo>
                  <a:pt x="45593" y="39714"/>
                </a:lnTo>
                <a:lnTo>
                  <a:pt x="45593" y="400587"/>
                </a:lnTo>
                <a:lnTo>
                  <a:pt x="55118" y="411477"/>
                </a:lnTo>
                <a:lnTo>
                  <a:pt x="64643" y="400587"/>
                </a:lnTo>
                <a:lnTo>
                  <a:pt x="64643" y="39714"/>
                </a:lnTo>
                <a:lnTo>
                  <a:pt x="55118" y="28829"/>
                </a:lnTo>
                <a:close/>
              </a:path>
              <a:path w="110489" h="440689">
                <a:moveTo>
                  <a:pt x="55118" y="0"/>
                </a:moveTo>
                <a:lnTo>
                  <a:pt x="3556" y="59055"/>
                </a:lnTo>
                <a:lnTo>
                  <a:pt x="0" y="62991"/>
                </a:lnTo>
                <a:lnTo>
                  <a:pt x="381" y="68961"/>
                </a:lnTo>
                <a:lnTo>
                  <a:pt x="4445" y="72389"/>
                </a:lnTo>
                <a:lnTo>
                  <a:pt x="8381" y="75945"/>
                </a:lnTo>
                <a:lnTo>
                  <a:pt x="14350" y="75564"/>
                </a:lnTo>
                <a:lnTo>
                  <a:pt x="17780" y="71500"/>
                </a:lnTo>
                <a:lnTo>
                  <a:pt x="45593" y="39714"/>
                </a:lnTo>
                <a:lnTo>
                  <a:pt x="45593" y="14477"/>
                </a:lnTo>
                <a:lnTo>
                  <a:pt x="67759" y="14477"/>
                </a:lnTo>
                <a:lnTo>
                  <a:pt x="55118" y="0"/>
                </a:lnTo>
                <a:close/>
              </a:path>
              <a:path w="110489" h="440689">
                <a:moveTo>
                  <a:pt x="67759" y="14477"/>
                </a:moveTo>
                <a:lnTo>
                  <a:pt x="64643" y="14477"/>
                </a:lnTo>
                <a:lnTo>
                  <a:pt x="64643" y="39714"/>
                </a:lnTo>
                <a:lnTo>
                  <a:pt x="92456" y="71500"/>
                </a:lnTo>
                <a:lnTo>
                  <a:pt x="95885" y="75564"/>
                </a:lnTo>
                <a:lnTo>
                  <a:pt x="101854" y="75945"/>
                </a:lnTo>
                <a:lnTo>
                  <a:pt x="105791" y="72389"/>
                </a:lnTo>
                <a:lnTo>
                  <a:pt x="109855" y="68961"/>
                </a:lnTo>
                <a:lnTo>
                  <a:pt x="110236" y="62991"/>
                </a:lnTo>
                <a:lnTo>
                  <a:pt x="106680" y="59055"/>
                </a:lnTo>
                <a:lnTo>
                  <a:pt x="67759" y="14477"/>
                </a:lnTo>
                <a:close/>
              </a:path>
              <a:path w="110489" h="440689">
                <a:moveTo>
                  <a:pt x="64643" y="14477"/>
                </a:moveTo>
                <a:lnTo>
                  <a:pt x="45593" y="14477"/>
                </a:lnTo>
                <a:lnTo>
                  <a:pt x="45593" y="39714"/>
                </a:lnTo>
                <a:lnTo>
                  <a:pt x="55118" y="28829"/>
                </a:lnTo>
                <a:lnTo>
                  <a:pt x="48006" y="20700"/>
                </a:lnTo>
                <a:lnTo>
                  <a:pt x="64643" y="20700"/>
                </a:lnTo>
                <a:lnTo>
                  <a:pt x="64643" y="14477"/>
                </a:lnTo>
                <a:close/>
              </a:path>
              <a:path w="110489" h="440689">
                <a:moveTo>
                  <a:pt x="64643" y="20700"/>
                </a:moveTo>
                <a:lnTo>
                  <a:pt x="62230" y="20700"/>
                </a:lnTo>
                <a:lnTo>
                  <a:pt x="55118" y="28829"/>
                </a:lnTo>
                <a:lnTo>
                  <a:pt x="64643" y="39714"/>
                </a:lnTo>
                <a:lnTo>
                  <a:pt x="64643" y="20700"/>
                </a:lnTo>
                <a:close/>
              </a:path>
              <a:path w="110489" h="440689">
                <a:moveTo>
                  <a:pt x="62230" y="20700"/>
                </a:moveTo>
                <a:lnTo>
                  <a:pt x="48006" y="20700"/>
                </a:lnTo>
                <a:lnTo>
                  <a:pt x="55118" y="28829"/>
                </a:lnTo>
                <a:lnTo>
                  <a:pt x="62230" y="207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2091435" y="3926585"/>
            <a:ext cx="755015" cy="440690"/>
          </a:xfrm>
          <a:custGeom>
            <a:avLst/>
            <a:gdLst/>
            <a:ahLst/>
            <a:cxnLst/>
            <a:rect l="l" t="t" r="r" b="b"/>
            <a:pathLst>
              <a:path w="755014" h="440689">
                <a:moveTo>
                  <a:pt x="8381" y="364489"/>
                </a:moveTo>
                <a:lnTo>
                  <a:pt x="4444" y="367919"/>
                </a:lnTo>
                <a:lnTo>
                  <a:pt x="381" y="371347"/>
                </a:lnTo>
                <a:lnTo>
                  <a:pt x="0" y="377444"/>
                </a:lnTo>
                <a:lnTo>
                  <a:pt x="3556" y="381381"/>
                </a:lnTo>
                <a:lnTo>
                  <a:pt x="55118" y="440308"/>
                </a:lnTo>
                <a:lnTo>
                  <a:pt x="67786" y="425831"/>
                </a:lnTo>
                <a:lnTo>
                  <a:pt x="45593" y="425831"/>
                </a:lnTo>
                <a:lnTo>
                  <a:pt x="45593" y="400587"/>
                </a:lnTo>
                <a:lnTo>
                  <a:pt x="14350" y="364870"/>
                </a:lnTo>
                <a:lnTo>
                  <a:pt x="8381" y="364489"/>
                </a:lnTo>
                <a:close/>
              </a:path>
              <a:path w="755014" h="440689">
                <a:moveTo>
                  <a:pt x="45593" y="400587"/>
                </a:moveTo>
                <a:lnTo>
                  <a:pt x="45593" y="425831"/>
                </a:lnTo>
                <a:lnTo>
                  <a:pt x="64643" y="425831"/>
                </a:lnTo>
                <a:lnTo>
                  <a:pt x="64643" y="419607"/>
                </a:lnTo>
                <a:lnTo>
                  <a:pt x="48006" y="419607"/>
                </a:lnTo>
                <a:lnTo>
                  <a:pt x="55118" y="411477"/>
                </a:lnTo>
                <a:lnTo>
                  <a:pt x="45593" y="400587"/>
                </a:lnTo>
                <a:close/>
              </a:path>
              <a:path w="755014" h="440689">
                <a:moveTo>
                  <a:pt x="101853" y="364489"/>
                </a:moveTo>
                <a:lnTo>
                  <a:pt x="95884" y="364870"/>
                </a:lnTo>
                <a:lnTo>
                  <a:pt x="64643" y="400587"/>
                </a:lnTo>
                <a:lnTo>
                  <a:pt x="64643" y="425831"/>
                </a:lnTo>
                <a:lnTo>
                  <a:pt x="67786" y="425831"/>
                </a:lnTo>
                <a:lnTo>
                  <a:pt x="106680" y="381381"/>
                </a:lnTo>
                <a:lnTo>
                  <a:pt x="110236" y="377444"/>
                </a:lnTo>
                <a:lnTo>
                  <a:pt x="109855" y="371347"/>
                </a:lnTo>
                <a:lnTo>
                  <a:pt x="105790" y="367919"/>
                </a:lnTo>
                <a:lnTo>
                  <a:pt x="101853" y="364489"/>
                </a:lnTo>
                <a:close/>
              </a:path>
              <a:path w="755014" h="440689">
                <a:moveTo>
                  <a:pt x="55118" y="411477"/>
                </a:moveTo>
                <a:lnTo>
                  <a:pt x="48006" y="419607"/>
                </a:lnTo>
                <a:lnTo>
                  <a:pt x="62230" y="419607"/>
                </a:lnTo>
                <a:lnTo>
                  <a:pt x="55118" y="411477"/>
                </a:lnTo>
                <a:close/>
              </a:path>
              <a:path w="755014" h="440689">
                <a:moveTo>
                  <a:pt x="64643" y="400587"/>
                </a:moveTo>
                <a:lnTo>
                  <a:pt x="55118" y="411477"/>
                </a:lnTo>
                <a:lnTo>
                  <a:pt x="62230" y="419607"/>
                </a:lnTo>
                <a:lnTo>
                  <a:pt x="64643" y="419607"/>
                </a:lnTo>
                <a:lnTo>
                  <a:pt x="64643" y="400587"/>
                </a:lnTo>
                <a:close/>
              </a:path>
              <a:path w="755014" h="440689">
                <a:moveTo>
                  <a:pt x="690244" y="210693"/>
                </a:moveTo>
                <a:lnTo>
                  <a:pt x="45593" y="210693"/>
                </a:lnTo>
                <a:lnTo>
                  <a:pt x="45593" y="400587"/>
                </a:lnTo>
                <a:lnTo>
                  <a:pt x="55118" y="411477"/>
                </a:lnTo>
                <a:lnTo>
                  <a:pt x="64642" y="400587"/>
                </a:lnTo>
                <a:lnTo>
                  <a:pt x="64643" y="229743"/>
                </a:lnTo>
                <a:lnTo>
                  <a:pt x="55118" y="229743"/>
                </a:lnTo>
                <a:lnTo>
                  <a:pt x="64643" y="220218"/>
                </a:lnTo>
                <a:lnTo>
                  <a:pt x="690244" y="220218"/>
                </a:lnTo>
                <a:lnTo>
                  <a:pt x="690244" y="210693"/>
                </a:lnTo>
                <a:close/>
              </a:path>
              <a:path w="755014" h="440689">
                <a:moveTo>
                  <a:pt x="64643" y="220218"/>
                </a:moveTo>
                <a:lnTo>
                  <a:pt x="55118" y="229743"/>
                </a:lnTo>
                <a:lnTo>
                  <a:pt x="64643" y="229743"/>
                </a:lnTo>
                <a:lnTo>
                  <a:pt x="64643" y="220218"/>
                </a:lnTo>
                <a:close/>
              </a:path>
              <a:path w="755014" h="440689">
                <a:moveTo>
                  <a:pt x="709294" y="210693"/>
                </a:moveTo>
                <a:lnTo>
                  <a:pt x="699769" y="210693"/>
                </a:lnTo>
                <a:lnTo>
                  <a:pt x="690244" y="220218"/>
                </a:lnTo>
                <a:lnTo>
                  <a:pt x="64643" y="220218"/>
                </a:lnTo>
                <a:lnTo>
                  <a:pt x="64643" y="229743"/>
                </a:lnTo>
                <a:lnTo>
                  <a:pt x="709294" y="229743"/>
                </a:lnTo>
                <a:lnTo>
                  <a:pt x="709294" y="210693"/>
                </a:lnTo>
                <a:close/>
              </a:path>
              <a:path w="755014" h="440689">
                <a:moveTo>
                  <a:pt x="699706" y="28901"/>
                </a:moveTo>
                <a:lnTo>
                  <a:pt x="690244" y="39714"/>
                </a:lnTo>
                <a:lnTo>
                  <a:pt x="690244" y="220218"/>
                </a:lnTo>
                <a:lnTo>
                  <a:pt x="699769" y="210693"/>
                </a:lnTo>
                <a:lnTo>
                  <a:pt x="709294" y="210693"/>
                </a:lnTo>
                <a:lnTo>
                  <a:pt x="709294" y="39859"/>
                </a:lnTo>
                <a:lnTo>
                  <a:pt x="699706" y="28901"/>
                </a:lnTo>
                <a:close/>
              </a:path>
              <a:path w="755014" h="440689">
                <a:moveTo>
                  <a:pt x="699769" y="0"/>
                </a:moveTo>
                <a:lnTo>
                  <a:pt x="644651" y="62991"/>
                </a:lnTo>
                <a:lnTo>
                  <a:pt x="645032" y="68961"/>
                </a:lnTo>
                <a:lnTo>
                  <a:pt x="649096" y="72389"/>
                </a:lnTo>
                <a:lnTo>
                  <a:pt x="653033" y="75945"/>
                </a:lnTo>
                <a:lnTo>
                  <a:pt x="659002" y="75564"/>
                </a:lnTo>
                <a:lnTo>
                  <a:pt x="662432" y="71500"/>
                </a:lnTo>
                <a:lnTo>
                  <a:pt x="690244" y="39714"/>
                </a:lnTo>
                <a:lnTo>
                  <a:pt x="690244" y="14477"/>
                </a:lnTo>
                <a:lnTo>
                  <a:pt x="712411" y="14477"/>
                </a:lnTo>
                <a:lnTo>
                  <a:pt x="699769" y="0"/>
                </a:lnTo>
                <a:close/>
              </a:path>
              <a:path w="755014" h="440689">
                <a:moveTo>
                  <a:pt x="712411" y="14477"/>
                </a:moveTo>
                <a:lnTo>
                  <a:pt x="709294" y="14477"/>
                </a:lnTo>
                <a:lnTo>
                  <a:pt x="709294" y="39859"/>
                </a:lnTo>
                <a:lnTo>
                  <a:pt x="740537" y="75564"/>
                </a:lnTo>
                <a:lnTo>
                  <a:pt x="746506" y="75945"/>
                </a:lnTo>
                <a:lnTo>
                  <a:pt x="750443" y="72389"/>
                </a:lnTo>
                <a:lnTo>
                  <a:pt x="754380" y="68961"/>
                </a:lnTo>
                <a:lnTo>
                  <a:pt x="754888" y="62991"/>
                </a:lnTo>
                <a:lnTo>
                  <a:pt x="751332" y="59055"/>
                </a:lnTo>
                <a:lnTo>
                  <a:pt x="712411" y="14477"/>
                </a:lnTo>
                <a:close/>
              </a:path>
              <a:path w="755014" h="440689">
                <a:moveTo>
                  <a:pt x="709294" y="20700"/>
                </a:moveTo>
                <a:lnTo>
                  <a:pt x="706882" y="20700"/>
                </a:lnTo>
                <a:lnTo>
                  <a:pt x="699706" y="28901"/>
                </a:lnTo>
                <a:lnTo>
                  <a:pt x="709294" y="39859"/>
                </a:lnTo>
                <a:lnTo>
                  <a:pt x="709294" y="20700"/>
                </a:lnTo>
                <a:close/>
              </a:path>
              <a:path w="755014" h="440689">
                <a:moveTo>
                  <a:pt x="709294" y="14477"/>
                </a:moveTo>
                <a:lnTo>
                  <a:pt x="690244" y="14477"/>
                </a:lnTo>
                <a:lnTo>
                  <a:pt x="690244" y="39714"/>
                </a:lnTo>
                <a:lnTo>
                  <a:pt x="699706" y="28901"/>
                </a:lnTo>
                <a:lnTo>
                  <a:pt x="692531" y="20700"/>
                </a:lnTo>
                <a:lnTo>
                  <a:pt x="709294" y="20700"/>
                </a:lnTo>
                <a:lnTo>
                  <a:pt x="709294" y="14477"/>
                </a:lnTo>
                <a:close/>
              </a:path>
              <a:path w="755014" h="440689">
                <a:moveTo>
                  <a:pt x="706882" y="20700"/>
                </a:moveTo>
                <a:lnTo>
                  <a:pt x="692531" y="20700"/>
                </a:lnTo>
                <a:lnTo>
                  <a:pt x="699706" y="28901"/>
                </a:lnTo>
                <a:lnTo>
                  <a:pt x="706882" y="207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3296920" y="3926585"/>
            <a:ext cx="764540" cy="440690"/>
          </a:xfrm>
          <a:custGeom>
            <a:avLst/>
            <a:gdLst/>
            <a:ahLst/>
            <a:cxnLst/>
            <a:rect l="l" t="t" r="r" b="b"/>
            <a:pathLst>
              <a:path w="764539" h="440689">
                <a:moveTo>
                  <a:pt x="662685" y="364489"/>
                </a:moveTo>
                <a:lnTo>
                  <a:pt x="654812" y="371347"/>
                </a:lnTo>
                <a:lnTo>
                  <a:pt x="654303" y="377444"/>
                </a:lnTo>
                <a:lnTo>
                  <a:pt x="657859" y="381381"/>
                </a:lnTo>
                <a:lnTo>
                  <a:pt x="709421" y="440308"/>
                </a:lnTo>
                <a:lnTo>
                  <a:pt x="722121" y="425831"/>
                </a:lnTo>
                <a:lnTo>
                  <a:pt x="699896" y="425831"/>
                </a:lnTo>
                <a:lnTo>
                  <a:pt x="699896" y="400449"/>
                </a:lnTo>
                <a:lnTo>
                  <a:pt x="672210" y="368807"/>
                </a:lnTo>
                <a:lnTo>
                  <a:pt x="668654" y="364870"/>
                </a:lnTo>
                <a:lnTo>
                  <a:pt x="662685" y="364489"/>
                </a:lnTo>
                <a:close/>
              </a:path>
              <a:path w="764539" h="440689">
                <a:moveTo>
                  <a:pt x="699896" y="400449"/>
                </a:moveTo>
                <a:lnTo>
                  <a:pt x="699896" y="425831"/>
                </a:lnTo>
                <a:lnTo>
                  <a:pt x="718946" y="425831"/>
                </a:lnTo>
                <a:lnTo>
                  <a:pt x="718946" y="419607"/>
                </a:lnTo>
                <a:lnTo>
                  <a:pt x="702309" y="419607"/>
                </a:lnTo>
                <a:lnTo>
                  <a:pt x="709484" y="411406"/>
                </a:lnTo>
                <a:lnTo>
                  <a:pt x="699896" y="400449"/>
                </a:lnTo>
                <a:close/>
              </a:path>
              <a:path w="764539" h="440689">
                <a:moveTo>
                  <a:pt x="756157" y="364489"/>
                </a:moveTo>
                <a:lnTo>
                  <a:pt x="750188" y="364870"/>
                </a:lnTo>
                <a:lnTo>
                  <a:pt x="719068" y="400449"/>
                </a:lnTo>
                <a:lnTo>
                  <a:pt x="718946" y="425831"/>
                </a:lnTo>
                <a:lnTo>
                  <a:pt x="722121" y="425831"/>
                </a:lnTo>
                <a:lnTo>
                  <a:pt x="764539" y="377444"/>
                </a:lnTo>
                <a:lnTo>
                  <a:pt x="764158" y="371347"/>
                </a:lnTo>
                <a:lnTo>
                  <a:pt x="760221" y="367919"/>
                </a:lnTo>
                <a:lnTo>
                  <a:pt x="756157" y="364489"/>
                </a:lnTo>
                <a:close/>
              </a:path>
              <a:path w="764539" h="440689">
                <a:moveTo>
                  <a:pt x="709484" y="411406"/>
                </a:moveTo>
                <a:lnTo>
                  <a:pt x="702309" y="419607"/>
                </a:lnTo>
                <a:lnTo>
                  <a:pt x="716660" y="419607"/>
                </a:lnTo>
                <a:lnTo>
                  <a:pt x="709484" y="411406"/>
                </a:lnTo>
                <a:close/>
              </a:path>
              <a:path w="764539" h="440689">
                <a:moveTo>
                  <a:pt x="718946" y="400587"/>
                </a:moveTo>
                <a:lnTo>
                  <a:pt x="709484" y="411406"/>
                </a:lnTo>
                <a:lnTo>
                  <a:pt x="716660" y="419607"/>
                </a:lnTo>
                <a:lnTo>
                  <a:pt x="718946" y="419607"/>
                </a:lnTo>
                <a:lnTo>
                  <a:pt x="718946" y="400587"/>
                </a:lnTo>
                <a:close/>
              </a:path>
              <a:path w="764539" h="440689">
                <a:moveTo>
                  <a:pt x="699896" y="220218"/>
                </a:moveTo>
                <a:lnTo>
                  <a:pt x="700018" y="400587"/>
                </a:lnTo>
                <a:lnTo>
                  <a:pt x="709484" y="411406"/>
                </a:lnTo>
                <a:lnTo>
                  <a:pt x="718946" y="400587"/>
                </a:lnTo>
                <a:lnTo>
                  <a:pt x="718946" y="229743"/>
                </a:lnTo>
                <a:lnTo>
                  <a:pt x="709421" y="229743"/>
                </a:lnTo>
                <a:lnTo>
                  <a:pt x="699896" y="220218"/>
                </a:lnTo>
                <a:close/>
              </a:path>
              <a:path w="764539" h="440689">
                <a:moveTo>
                  <a:pt x="55117" y="28829"/>
                </a:moveTo>
                <a:lnTo>
                  <a:pt x="45592" y="39714"/>
                </a:lnTo>
                <a:lnTo>
                  <a:pt x="45592" y="229743"/>
                </a:lnTo>
                <a:lnTo>
                  <a:pt x="699896" y="229743"/>
                </a:lnTo>
                <a:lnTo>
                  <a:pt x="699896" y="220218"/>
                </a:lnTo>
                <a:lnTo>
                  <a:pt x="64642" y="220218"/>
                </a:lnTo>
                <a:lnTo>
                  <a:pt x="55117" y="210693"/>
                </a:lnTo>
                <a:lnTo>
                  <a:pt x="64642" y="210693"/>
                </a:lnTo>
                <a:lnTo>
                  <a:pt x="64642" y="39714"/>
                </a:lnTo>
                <a:lnTo>
                  <a:pt x="55117" y="28829"/>
                </a:lnTo>
                <a:close/>
              </a:path>
              <a:path w="764539" h="440689">
                <a:moveTo>
                  <a:pt x="718946" y="210693"/>
                </a:moveTo>
                <a:lnTo>
                  <a:pt x="64642" y="210693"/>
                </a:lnTo>
                <a:lnTo>
                  <a:pt x="64642" y="220218"/>
                </a:lnTo>
                <a:lnTo>
                  <a:pt x="699896" y="220218"/>
                </a:lnTo>
                <a:lnTo>
                  <a:pt x="709421" y="229743"/>
                </a:lnTo>
                <a:lnTo>
                  <a:pt x="718946" y="229743"/>
                </a:lnTo>
                <a:lnTo>
                  <a:pt x="718946" y="210693"/>
                </a:lnTo>
                <a:close/>
              </a:path>
              <a:path w="764539" h="440689">
                <a:moveTo>
                  <a:pt x="64642" y="210693"/>
                </a:moveTo>
                <a:lnTo>
                  <a:pt x="55117" y="210693"/>
                </a:lnTo>
                <a:lnTo>
                  <a:pt x="64642" y="220218"/>
                </a:lnTo>
                <a:lnTo>
                  <a:pt x="64642" y="210693"/>
                </a:lnTo>
                <a:close/>
              </a:path>
              <a:path w="764539" h="440689">
                <a:moveTo>
                  <a:pt x="55117" y="0"/>
                </a:moveTo>
                <a:lnTo>
                  <a:pt x="3555" y="59055"/>
                </a:lnTo>
                <a:lnTo>
                  <a:pt x="0" y="62991"/>
                </a:lnTo>
                <a:lnTo>
                  <a:pt x="380" y="68961"/>
                </a:lnTo>
                <a:lnTo>
                  <a:pt x="4444" y="72389"/>
                </a:lnTo>
                <a:lnTo>
                  <a:pt x="8381" y="75945"/>
                </a:lnTo>
                <a:lnTo>
                  <a:pt x="14350" y="75564"/>
                </a:lnTo>
                <a:lnTo>
                  <a:pt x="17779" y="71500"/>
                </a:lnTo>
                <a:lnTo>
                  <a:pt x="45592" y="39714"/>
                </a:lnTo>
                <a:lnTo>
                  <a:pt x="45592" y="14477"/>
                </a:lnTo>
                <a:lnTo>
                  <a:pt x="67759" y="14477"/>
                </a:lnTo>
                <a:lnTo>
                  <a:pt x="55117" y="0"/>
                </a:lnTo>
                <a:close/>
              </a:path>
              <a:path w="764539" h="440689">
                <a:moveTo>
                  <a:pt x="67759" y="14477"/>
                </a:moveTo>
                <a:lnTo>
                  <a:pt x="64642" y="14477"/>
                </a:lnTo>
                <a:lnTo>
                  <a:pt x="64642" y="39714"/>
                </a:lnTo>
                <a:lnTo>
                  <a:pt x="92455" y="71500"/>
                </a:lnTo>
                <a:lnTo>
                  <a:pt x="95884" y="75564"/>
                </a:lnTo>
                <a:lnTo>
                  <a:pt x="101853" y="75945"/>
                </a:lnTo>
                <a:lnTo>
                  <a:pt x="105790" y="72389"/>
                </a:lnTo>
                <a:lnTo>
                  <a:pt x="109854" y="68961"/>
                </a:lnTo>
                <a:lnTo>
                  <a:pt x="110235" y="62991"/>
                </a:lnTo>
                <a:lnTo>
                  <a:pt x="106679" y="59055"/>
                </a:lnTo>
                <a:lnTo>
                  <a:pt x="67759" y="14477"/>
                </a:lnTo>
                <a:close/>
              </a:path>
              <a:path w="764539" h="440689">
                <a:moveTo>
                  <a:pt x="64642" y="14477"/>
                </a:moveTo>
                <a:lnTo>
                  <a:pt x="45592" y="14477"/>
                </a:lnTo>
                <a:lnTo>
                  <a:pt x="45592" y="39714"/>
                </a:lnTo>
                <a:lnTo>
                  <a:pt x="55117" y="28829"/>
                </a:lnTo>
                <a:lnTo>
                  <a:pt x="48005" y="20700"/>
                </a:lnTo>
                <a:lnTo>
                  <a:pt x="64642" y="20700"/>
                </a:lnTo>
                <a:lnTo>
                  <a:pt x="64642" y="14477"/>
                </a:lnTo>
                <a:close/>
              </a:path>
              <a:path w="764539" h="440689">
                <a:moveTo>
                  <a:pt x="64642" y="20700"/>
                </a:moveTo>
                <a:lnTo>
                  <a:pt x="62229" y="20700"/>
                </a:lnTo>
                <a:lnTo>
                  <a:pt x="55117" y="28829"/>
                </a:lnTo>
                <a:lnTo>
                  <a:pt x="64642" y="39714"/>
                </a:lnTo>
                <a:lnTo>
                  <a:pt x="64642" y="20700"/>
                </a:lnTo>
                <a:close/>
              </a:path>
              <a:path w="764539" h="440689">
                <a:moveTo>
                  <a:pt x="62229" y="20700"/>
                </a:moveTo>
                <a:lnTo>
                  <a:pt x="48005" y="20700"/>
                </a:lnTo>
                <a:lnTo>
                  <a:pt x="55117" y="28829"/>
                </a:lnTo>
                <a:lnTo>
                  <a:pt x="62229" y="207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2588132" y="2614676"/>
            <a:ext cx="1050290" cy="1013460"/>
          </a:xfrm>
          <a:custGeom>
            <a:avLst/>
            <a:gdLst/>
            <a:ahLst/>
            <a:cxnLst/>
            <a:rect l="l" t="t" r="r" b="b"/>
            <a:pathLst>
              <a:path w="1050289" h="1013460">
                <a:moveTo>
                  <a:pt x="748571" y="789939"/>
                </a:moveTo>
                <a:lnTo>
                  <a:pt x="698754" y="789939"/>
                </a:lnTo>
                <a:lnTo>
                  <a:pt x="893318" y="986789"/>
                </a:lnTo>
                <a:lnTo>
                  <a:pt x="907186" y="998220"/>
                </a:lnTo>
                <a:lnTo>
                  <a:pt x="922924" y="1007110"/>
                </a:lnTo>
                <a:lnTo>
                  <a:pt x="940020" y="1012190"/>
                </a:lnTo>
                <a:lnTo>
                  <a:pt x="957961" y="1013460"/>
                </a:lnTo>
                <a:lnTo>
                  <a:pt x="976050" y="1012190"/>
                </a:lnTo>
                <a:lnTo>
                  <a:pt x="993235" y="1007110"/>
                </a:lnTo>
                <a:lnTo>
                  <a:pt x="1009038" y="998220"/>
                </a:lnTo>
                <a:lnTo>
                  <a:pt x="1022984" y="986789"/>
                </a:lnTo>
                <a:lnTo>
                  <a:pt x="1030311" y="977900"/>
                </a:lnTo>
                <a:lnTo>
                  <a:pt x="958215" y="977900"/>
                </a:lnTo>
                <a:lnTo>
                  <a:pt x="937013" y="974089"/>
                </a:lnTo>
                <a:lnTo>
                  <a:pt x="918337" y="962660"/>
                </a:lnTo>
                <a:lnTo>
                  <a:pt x="748571" y="789939"/>
                </a:lnTo>
                <a:close/>
              </a:path>
              <a:path w="1050289" h="1013460">
                <a:moveTo>
                  <a:pt x="860624" y="689610"/>
                </a:moveTo>
                <a:lnTo>
                  <a:pt x="809752" y="689610"/>
                </a:lnTo>
                <a:lnTo>
                  <a:pt x="998346" y="881380"/>
                </a:lnTo>
                <a:lnTo>
                  <a:pt x="1005425" y="890270"/>
                </a:lnTo>
                <a:lnTo>
                  <a:pt x="1010586" y="899160"/>
                </a:lnTo>
                <a:lnTo>
                  <a:pt x="1013723" y="910589"/>
                </a:lnTo>
                <a:lnTo>
                  <a:pt x="1014730" y="922020"/>
                </a:lnTo>
                <a:lnTo>
                  <a:pt x="1013702" y="932180"/>
                </a:lnTo>
                <a:lnTo>
                  <a:pt x="979416" y="974089"/>
                </a:lnTo>
                <a:lnTo>
                  <a:pt x="958215" y="977900"/>
                </a:lnTo>
                <a:lnTo>
                  <a:pt x="1030311" y="977900"/>
                </a:lnTo>
                <a:lnTo>
                  <a:pt x="1034498" y="972820"/>
                </a:lnTo>
                <a:lnTo>
                  <a:pt x="1042987" y="956310"/>
                </a:lnTo>
                <a:lnTo>
                  <a:pt x="1048238" y="939800"/>
                </a:lnTo>
                <a:lnTo>
                  <a:pt x="1050036" y="922020"/>
                </a:lnTo>
                <a:lnTo>
                  <a:pt x="1048331" y="902970"/>
                </a:lnTo>
                <a:lnTo>
                  <a:pt x="1043162" y="885189"/>
                </a:lnTo>
                <a:lnTo>
                  <a:pt x="1034730" y="869950"/>
                </a:lnTo>
                <a:lnTo>
                  <a:pt x="1023239" y="854710"/>
                </a:lnTo>
                <a:lnTo>
                  <a:pt x="860624" y="689610"/>
                </a:lnTo>
                <a:close/>
              </a:path>
              <a:path w="1050289" h="1013460">
                <a:moveTo>
                  <a:pt x="138430" y="612139"/>
                </a:moveTo>
                <a:lnTo>
                  <a:pt x="107315" y="629920"/>
                </a:lnTo>
                <a:lnTo>
                  <a:pt x="133925" y="673100"/>
                </a:lnTo>
                <a:lnTo>
                  <a:pt x="165267" y="713739"/>
                </a:lnTo>
                <a:lnTo>
                  <a:pt x="200871" y="748030"/>
                </a:lnTo>
                <a:lnTo>
                  <a:pt x="240266" y="779780"/>
                </a:lnTo>
                <a:lnTo>
                  <a:pt x="282982" y="805180"/>
                </a:lnTo>
                <a:lnTo>
                  <a:pt x="328549" y="825500"/>
                </a:lnTo>
                <a:lnTo>
                  <a:pt x="376495" y="840739"/>
                </a:lnTo>
                <a:lnTo>
                  <a:pt x="426351" y="850900"/>
                </a:lnTo>
                <a:lnTo>
                  <a:pt x="477647" y="853439"/>
                </a:lnTo>
                <a:lnTo>
                  <a:pt x="524331" y="850900"/>
                </a:lnTo>
                <a:lnTo>
                  <a:pt x="570216" y="843280"/>
                </a:lnTo>
                <a:lnTo>
                  <a:pt x="614871" y="830580"/>
                </a:lnTo>
                <a:lnTo>
                  <a:pt x="645578" y="817880"/>
                </a:lnTo>
                <a:lnTo>
                  <a:pt x="477647" y="817880"/>
                </a:lnTo>
                <a:lnTo>
                  <a:pt x="430663" y="815339"/>
                </a:lnTo>
                <a:lnTo>
                  <a:pt x="384995" y="806450"/>
                </a:lnTo>
                <a:lnTo>
                  <a:pt x="341074" y="792480"/>
                </a:lnTo>
                <a:lnTo>
                  <a:pt x="299334" y="773430"/>
                </a:lnTo>
                <a:lnTo>
                  <a:pt x="260204" y="749300"/>
                </a:lnTo>
                <a:lnTo>
                  <a:pt x="224117" y="721360"/>
                </a:lnTo>
                <a:lnTo>
                  <a:pt x="191504" y="688339"/>
                </a:lnTo>
                <a:lnTo>
                  <a:pt x="162798" y="652780"/>
                </a:lnTo>
                <a:lnTo>
                  <a:pt x="138430" y="612139"/>
                </a:lnTo>
                <a:close/>
              </a:path>
              <a:path w="1050289" h="1013460">
                <a:moveTo>
                  <a:pt x="642061" y="35560"/>
                </a:moveTo>
                <a:lnTo>
                  <a:pt x="477647" y="35560"/>
                </a:lnTo>
                <a:lnTo>
                  <a:pt x="525879" y="39370"/>
                </a:lnTo>
                <a:lnTo>
                  <a:pt x="572329" y="48260"/>
                </a:lnTo>
                <a:lnTo>
                  <a:pt x="616636" y="62229"/>
                </a:lnTo>
                <a:lnTo>
                  <a:pt x="658439" y="82550"/>
                </a:lnTo>
                <a:lnTo>
                  <a:pt x="697376" y="106679"/>
                </a:lnTo>
                <a:lnTo>
                  <a:pt x="733085" y="134620"/>
                </a:lnTo>
                <a:lnTo>
                  <a:pt x="765206" y="167640"/>
                </a:lnTo>
                <a:lnTo>
                  <a:pt x="793377" y="204470"/>
                </a:lnTo>
                <a:lnTo>
                  <a:pt x="817236" y="243839"/>
                </a:lnTo>
                <a:lnTo>
                  <a:pt x="836422" y="285750"/>
                </a:lnTo>
                <a:lnTo>
                  <a:pt x="850574" y="331470"/>
                </a:lnTo>
                <a:lnTo>
                  <a:pt x="859330" y="378460"/>
                </a:lnTo>
                <a:lnTo>
                  <a:pt x="862330" y="427989"/>
                </a:lnTo>
                <a:lnTo>
                  <a:pt x="859318" y="476250"/>
                </a:lnTo>
                <a:lnTo>
                  <a:pt x="850529" y="523239"/>
                </a:lnTo>
                <a:lnTo>
                  <a:pt x="836329" y="568960"/>
                </a:lnTo>
                <a:lnTo>
                  <a:pt x="817086" y="610870"/>
                </a:lnTo>
                <a:lnTo>
                  <a:pt x="793169" y="650239"/>
                </a:lnTo>
                <a:lnTo>
                  <a:pt x="764944" y="687070"/>
                </a:lnTo>
                <a:lnTo>
                  <a:pt x="732779" y="718820"/>
                </a:lnTo>
                <a:lnTo>
                  <a:pt x="697043" y="748030"/>
                </a:lnTo>
                <a:lnTo>
                  <a:pt x="658102" y="772160"/>
                </a:lnTo>
                <a:lnTo>
                  <a:pt x="616324" y="791210"/>
                </a:lnTo>
                <a:lnTo>
                  <a:pt x="572077" y="806450"/>
                </a:lnTo>
                <a:lnTo>
                  <a:pt x="525729" y="815339"/>
                </a:lnTo>
                <a:lnTo>
                  <a:pt x="477647" y="817880"/>
                </a:lnTo>
                <a:lnTo>
                  <a:pt x="645578" y="817880"/>
                </a:lnTo>
                <a:lnTo>
                  <a:pt x="657861" y="812800"/>
                </a:lnTo>
                <a:lnTo>
                  <a:pt x="698754" y="789939"/>
                </a:lnTo>
                <a:lnTo>
                  <a:pt x="748571" y="789939"/>
                </a:lnTo>
                <a:lnTo>
                  <a:pt x="728599" y="769620"/>
                </a:lnTo>
                <a:lnTo>
                  <a:pt x="750923" y="751839"/>
                </a:lnTo>
                <a:lnTo>
                  <a:pt x="771937" y="731520"/>
                </a:lnTo>
                <a:lnTo>
                  <a:pt x="791571" y="711200"/>
                </a:lnTo>
                <a:lnTo>
                  <a:pt x="809752" y="689610"/>
                </a:lnTo>
                <a:lnTo>
                  <a:pt x="860624" y="689610"/>
                </a:lnTo>
                <a:lnTo>
                  <a:pt x="830580" y="659130"/>
                </a:lnTo>
                <a:lnTo>
                  <a:pt x="854514" y="615950"/>
                </a:lnTo>
                <a:lnTo>
                  <a:pt x="873347" y="571500"/>
                </a:lnTo>
                <a:lnTo>
                  <a:pt x="886943" y="524510"/>
                </a:lnTo>
                <a:lnTo>
                  <a:pt x="895169" y="476250"/>
                </a:lnTo>
                <a:lnTo>
                  <a:pt x="897890" y="427989"/>
                </a:lnTo>
                <a:lnTo>
                  <a:pt x="895056" y="377189"/>
                </a:lnTo>
                <a:lnTo>
                  <a:pt x="886766" y="330200"/>
                </a:lnTo>
                <a:lnTo>
                  <a:pt x="873339" y="283210"/>
                </a:lnTo>
                <a:lnTo>
                  <a:pt x="855092" y="240030"/>
                </a:lnTo>
                <a:lnTo>
                  <a:pt x="832341" y="198120"/>
                </a:lnTo>
                <a:lnTo>
                  <a:pt x="805406" y="160020"/>
                </a:lnTo>
                <a:lnTo>
                  <a:pt x="774604" y="125729"/>
                </a:lnTo>
                <a:lnTo>
                  <a:pt x="740253" y="93979"/>
                </a:lnTo>
                <a:lnTo>
                  <a:pt x="702669" y="67310"/>
                </a:lnTo>
                <a:lnTo>
                  <a:pt x="662171" y="44450"/>
                </a:lnTo>
                <a:lnTo>
                  <a:pt x="642061" y="35560"/>
                </a:lnTo>
                <a:close/>
              </a:path>
              <a:path w="1050289" h="1013460">
                <a:moveTo>
                  <a:pt x="235128" y="565150"/>
                </a:moveTo>
                <a:lnTo>
                  <a:pt x="194564" y="565150"/>
                </a:lnTo>
                <a:lnTo>
                  <a:pt x="220075" y="609600"/>
                </a:lnTo>
                <a:lnTo>
                  <a:pt x="251965" y="648970"/>
                </a:lnTo>
                <a:lnTo>
                  <a:pt x="289396" y="681989"/>
                </a:lnTo>
                <a:lnTo>
                  <a:pt x="331529" y="708660"/>
                </a:lnTo>
                <a:lnTo>
                  <a:pt x="377529" y="728980"/>
                </a:lnTo>
                <a:lnTo>
                  <a:pt x="426556" y="741680"/>
                </a:lnTo>
                <a:lnTo>
                  <a:pt x="477774" y="745489"/>
                </a:lnTo>
                <a:lnTo>
                  <a:pt x="524113" y="741680"/>
                </a:lnTo>
                <a:lnTo>
                  <a:pt x="568385" y="732789"/>
                </a:lnTo>
                <a:lnTo>
                  <a:pt x="610094" y="716280"/>
                </a:lnTo>
                <a:lnTo>
                  <a:pt x="621462" y="709930"/>
                </a:lnTo>
                <a:lnTo>
                  <a:pt x="478028" y="709930"/>
                </a:lnTo>
                <a:lnTo>
                  <a:pt x="432513" y="706120"/>
                </a:lnTo>
                <a:lnTo>
                  <a:pt x="389392" y="694689"/>
                </a:lnTo>
                <a:lnTo>
                  <a:pt x="349234" y="678180"/>
                </a:lnTo>
                <a:lnTo>
                  <a:pt x="312613" y="655320"/>
                </a:lnTo>
                <a:lnTo>
                  <a:pt x="280098" y="626110"/>
                </a:lnTo>
                <a:lnTo>
                  <a:pt x="252262" y="593089"/>
                </a:lnTo>
                <a:lnTo>
                  <a:pt x="235128" y="565150"/>
                </a:lnTo>
                <a:close/>
              </a:path>
              <a:path w="1050289" h="1013460">
                <a:moveTo>
                  <a:pt x="619299" y="143510"/>
                </a:moveTo>
                <a:lnTo>
                  <a:pt x="478028" y="143510"/>
                </a:lnTo>
                <a:lnTo>
                  <a:pt x="523610" y="148590"/>
                </a:lnTo>
                <a:lnTo>
                  <a:pt x="566785" y="158750"/>
                </a:lnTo>
                <a:lnTo>
                  <a:pt x="606981" y="176529"/>
                </a:lnTo>
                <a:lnTo>
                  <a:pt x="643625" y="199390"/>
                </a:lnTo>
                <a:lnTo>
                  <a:pt x="676147" y="228600"/>
                </a:lnTo>
                <a:lnTo>
                  <a:pt x="703976" y="260350"/>
                </a:lnTo>
                <a:lnTo>
                  <a:pt x="726539" y="298450"/>
                </a:lnTo>
                <a:lnTo>
                  <a:pt x="743264" y="337820"/>
                </a:lnTo>
                <a:lnTo>
                  <a:pt x="753582" y="382270"/>
                </a:lnTo>
                <a:lnTo>
                  <a:pt x="756919" y="427989"/>
                </a:lnTo>
                <a:lnTo>
                  <a:pt x="753548" y="472439"/>
                </a:lnTo>
                <a:lnTo>
                  <a:pt x="743204" y="515620"/>
                </a:lnTo>
                <a:lnTo>
                  <a:pt x="726459" y="556260"/>
                </a:lnTo>
                <a:lnTo>
                  <a:pt x="703884" y="593089"/>
                </a:lnTo>
                <a:lnTo>
                  <a:pt x="676052" y="626110"/>
                </a:lnTo>
                <a:lnTo>
                  <a:pt x="643534" y="655320"/>
                </a:lnTo>
                <a:lnTo>
                  <a:pt x="606901" y="678180"/>
                </a:lnTo>
                <a:lnTo>
                  <a:pt x="566724" y="694689"/>
                </a:lnTo>
                <a:lnTo>
                  <a:pt x="523576" y="706120"/>
                </a:lnTo>
                <a:lnTo>
                  <a:pt x="478028" y="709930"/>
                </a:lnTo>
                <a:lnTo>
                  <a:pt x="621462" y="709930"/>
                </a:lnTo>
                <a:lnTo>
                  <a:pt x="683847" y="668020"/>
                </a:lnTo>
                <a:lnTo>
                  <a:pt x="714904" y="636270"/>
                </a:lnTo>
                <a:lnTo>
                  <a:pt x="741422" y="600710"/>
                </a:lnTo>
                <a:lnTo>
                  <a:pt x="762908" y="561339"/>
                </a:lnTo>
                <a:lnTo>
                  <a:pt x="778866" y="519430"/>
                </a:lnTo>
                <a:lnTo>
                  <a:pt x="788803" y="474980"/>
                </a:lnTo>
                <a:lnTo>
                  <a:pt x="792226" y="427989"/>
                </a:lnTo>
                <a:lnTo>
                  <a:pt x="788809" y="381000"/>
                </a:lnTo>
                <a:lnTo>
                  <a:pt x="778887" y="335280"/>
                </a:lnTo>
                <a:lnTo>
                  <a:pt x="762949" y="293370"/>
                </a:lnTo>
                <a:lnTo>
                  <a:pt x="741487" y="254000"/>
                </a:lnTo>
                <a:lnTo>
                  <a:pt x="714990" y="218439"/>
                </a:lnTo>
                <a:lnTo>
                  <a:pt x="683951" y="186690"/>
                </a:lnTo>
                <a:lnTo>
                  <a:pt x="648858" y="160020"/>
                </a:lnTo>
                <a:lnTo>
                  <a:pt x="619299" y="143510"/>
                </a:lnTo>
                <a:close/>
              </a:path>
              <a:path w="1050289" h="1013460">
                <a:moveTo>
                  <a:pt x="486664" y="234950"/>
                </a:moveTo>
                <a:lnTo>
                  <a:pt x="434250" y="237489"/>
                </a:lnTo>
                <a:lnTo>
                  <a:pt x="379491" y="247650"/>
                </a:lnTo>
                <a:lnTo>
                  <a:pt x="336377" y="266700"/>
                </a:lnTo>
                <a:lnTo>
                  <a:pt x="318897" y="297180"/>
                </a:lnTo>
                <a:lnTo>
                  <a:pt x="318897" y="299720"/>
                </a:lnTo>
                <a:lnTo>
                  <a:pt x="318643" y="300989"/>
                </a:lnTo>
                <a:lnTo>
                  <a:pt x="347472" y="566420"/>
                </a:lnTo>
                <a:lnTo>
                  <a:pt x="413178" y="610870"/>
                </a:lnTo>
                <a:lnTo>
                  <a:pt x="458503" y="615950"/>
                </a:lnTo>
                <a:lnTo>
                  <a:pt x="481456" y="617220"/>
                </a:lnTo>
                <a:lnTo>
                  <a:pt x="539374" y="613410"/>
                </a:lnTo>
                <a:lnTo>
                  <a:pt x="558419" y="609600"/>
                </a:lnTo>
                <a:lnTo>
                  <a:pt x="564679" y="607060"/>
                </a:lnTo>
                <a:lnTo>
                  <a:pt x="570880" y="605789"/>
                </a:lnTo>
                <a:lnTo>
                  <a:pt x="577010" y="603250"/>
                </a:lnTo>
                <a:lnTo>
                  <a:pt x="583057" y="601980"/>
                </a:lnTo>
                <a:lnTo>
                  <a:pt x="596816" y="594360"/>
                </a:lnTo>
                <a:lnTo>
                  <a:pt x="606837" y="586739"/>
                </a:lnTo>
                <a:lnTo>
                  <a:pt x="610414" y="581660"/>
                </a:lnTo>
                <a:lnTo>
                  <a:pt x="481584" y="581660"/>
                </a:lnTo>
                <a:lnTo>
                  <a:pt x="444640" y="579120"/>
                </a:lnTo>
                <a:lnTo>
                  <a:pt x="415020" y="574039"/>
                </a:lnTo>
                <a:lnTo>
                  <a:pt x="393948" y="568960"/>
                </a:lnTo>
                <a:lnTo>
                  <a:pt x="382650" y="562610"/>
                </a:lnTo>
                <a:lnTo>
                  <a:pt x="358902" y="340360"/>
                </a:lnTo>
                <a:lnTo>
                  <a:pt x="648656" y="340360"/>
                </a:lnTo>
                <a:lnTo>
                  <a:pt x="650891" y="325120"/>
                </a:lnTo>
                <a:lnTo>
                  <a:pt x="486283" y="325120"/>
                </a:lnTo>
                <a:lnTo>
                  <a:pt x="433075" y="322580"/>
                </a:lnTo>
                <a:lnTo>
                  <a:pt x="393430" y="314960"/>
                </a:lnTo>
                <a:lnTo>
                  <a:pt x="367285" y="306070"/>
                </a:lnTo>
                <a:lnTo>
                  <a:pt x="354584" y="298450"/>
                </a:lnTo>
                <a:lnTo>
                  <a:pt x="367285" y="290830"/>
                </a:lnTo>
                <a:lnTo>
                  <a:pt x="393430" y="281939"/>
                </a:lnTo>
                <a:lnTo>
                  <a:pt x="433075" y="274320"/>
                </a:lnTo>
                <a:lnTo>
                  <a:pt x="486283" y="271780"/>
                </a:lnTo>
                <a:lnTo>
                  <a:pt x="639849" y="271780"/>
                </a:lnTo>
                <a:lnTo>
                  <a:pt x="636932" y="266700"/>
                </a:lnTo>
                <a:lnTo>
                  <a:pt x="593788" y="247650"/>
                </a:lnTo>
                <a:lnTo>
                  <a:pt x="539023" y="237489"/>
                </a:lnTo>
                <a:lnTo>
                  <a:pt x="486664" y="234950"/>
                </a:lnTo>
                <a:close/>
              </a:path>
              <a:path w="1050289" h="1013460">
                <a:moveTo>
                  <a:pt x="580249" y="431800"/>
                </a:moveTo>
                <a:lnTo>
                  <a:pt x="491109" y="431800"/>
                </a:lnTo>
                <a:lnTo>
                  <a:pt x="566957" y="466089"/>
                </a:lnTo>
                <a:lnTo>
                  <a:pt x="592963" y="474980"/>
                </a:lnTo>
                <a:lnTo>
                  <a:pt x="580136" y="562610"/>
                </a:lnTo>
                <a:lnTo>
                  <a:pt x="576834" y="565150"/>
                </a:lnTo>
                <a:lnTo>
                  <a:pt x="573278" y="566420"/>
                </a:lnTo>
                <a:lnTo>
                  <a:pt x="569468" y="567689"/>
                </a:lnTo>
                <a:lnTo>
                  <a:pt x="563244" y="570230"/>
                </a:lnTo>
                <a:lnTo>
                  <a:pt x="556768" y="572770"/>
                </a:lnTo>
                <a:lnTo>
                  <a:pt x="550164" y="574039"/>
                </a:lnTo>
                <a:lnTo>
                  <a:pt x="533144" y="577850"/>
                </a:lnTo>
                <a:lnTo>
                  <a:pt x="516016" y="580389"/>
                </a:lnTo>
                <a:lnTo>
                  <a:pt x="498818" y="580389"/>
                </a:lnTo>
                <a:lnTo>
                  <a:pt x="481584" y="581660"/>
                </a:lnTo>
                <a:lnTo>
                  <a:pt x="610414" y="581660"/>
                </a:lnTo>
                <a:lnTo>
                  <a:pt x="613096" y="577850"/>
                </a:lnTo>
                <a:lnTo>
                  <a:pt x="615569" y="567689"/>
                </a:lnTo>
                <a:lnTo>
                  <a:pt x="627507" y="486410"/>
                </a:lnTo>
                <a:lnTo>
                  <a:pt x="657911" y="486410"/>
                </a:lnTo>
                <a:lnTo>
                  <a:pt x="664654" y="483870"/>
                </a:lnTo>
                <a:lnTo>
                  <a:pt x="668825" y="480060"/>
                </a:lnTo>
                <a:lnTo>
                  <a:pt x="674751" y="471170"/>
                </a:lnTo>
                <a:lnTo>
                  <a:pt x="675767" y="464820"/>
                </a:lnTo>
                <a:lnTo>
                  <a:pt x="674116" y="459739"/>
                </a:lnTo>
                <a:lnTo>
                  <a:pt x="668831" y="448310"/>
                </a:lnTo>
                <a:lnTo>
                  <a:pt x="661619" y="439420"/>
                </a:lnTo>
                <a:lnTo>
                  <a:pt x="598424" y="439420"/>
                </a:lnTo>
                <a:lnTo>
                  <a:pt x="580249" y="431800"/>
                </a:lnTo>
                <a:close/>
              </a:path>
              <a:path w="1050289" h="1013460">
                <a:moveTo>
                  <a:pt x="477774" y="107950"/>
                </a:moveTo>
                <a:lnTo>
                  <a:pt x="429036" y="113029"/>
                </a:lnTo>
                <a:lnTo>
                  <a:pt x="382339" y="123190"/>
                </a:lnTo>
                <a:lnTo>
                  <a:pt x="338365" y="142240"/>
                </a:lnTo>
                <a:lnTo>
                  <a:pt x="297799" y="166370"/>
                </a:lnTo>
                <a:lnTo>
                  <a:pt x="261322" y="195579"/>
                </a:lnTo>
                <a:lnTo>
                  <a:pt x="229617" y="231139"/>
                </a:lnTo>
                <a:lnTo>
                  <a:pt x="203369" y="271780"/>
                </a:lnTo>
                <a:lnTo>
                  <a:pt x="183261" y="316230"/>
                </a:lnTo>
                <a:lnTo>
                  <a:pt x="35687" y="316230"/>
                </a:lnTo>
                <a:lnTo>
                  <a:pt x="35687" y="351789"/>
                </a:lnTo>
                <a:lnTo>
                  <a:pt x="172466" y="351789"/>
                </a:lnTo>
                <a:lnTo>
                  <a:pt x="168753" y="369570"/>
                </a:lnTo>
                <a:lnTo>
                  <a:pt x="166004" y="387350"/>
                </a:lnTo>
                <a:lnTo>
                  <a:pt x="164232" y="405130"/>
                </a:lnTo>
                <a:lnTo>
                  <a:pt x="163449" y="424180"/>
                </a:lnTo>
                <a:lnTo>
                  <a:pt x="0" y="424180"/>
                </a:lnTo>
                <a:lnTo>
                  <a:pt x="0" y="459739"/>
                </a:lnTo>
                <a:lnTo>
                  <a:pt x="164592" y="459739"/>
                </a:lnTo>
                <a:lnTo>
                  <a:pt x="166965" y="477520"/>
                </a:lnTo>
                <a:lnTo>
                  <a:pt x="170433" y="496570"/>
                </a:lnTo>
                <a:lnTo>
                  <a:pt x="174950" y="514350"/>
                </a:lnTo>
                <a:lnTo>
                  <a:pt x="180467" y="530860"/>
                </a:lnTo>
                <a:lnTo>
                  <a:pt x="35687" y="530860"/>
                </a:lnTo>
                <a:lnTo>
                  <a:pt x="35687" y="566420"/>
                </a:lnTo>
                <a:lnTo>
                  <a:pt x="194564" y="566420"/>
                </a:lnTo>
                <a:lnTo>
                  <a:pt x="194564" y="565150"/>
                </a:lnTo>
                <a:lnTo>
                  <a:pt x="235128" y="565150"/>
                </a:lnTo>
                <a:lnTo>
                  <a:pt x="229676" y="556260"/>
                </a:lnTo>
                <a:lnTo>
                  <a:pt x="212912" y="515620"/>
                </a:lnTo>
                <a:lnTo>
                  <a:pt x="202542" y="472439"/>
                </a:lnTo>
                <a:lnTo>
                  <a:pt x="199136" y="427989"/>
                </a:lnTo>
                <a:lnTo>
                  <a:pt x="202542" y="382270"/>
                </a:lnTo>
                <a:lnTo>
                  <a:pt x="212912" y="337820"/>
                </a:lnTo>
                <a:lnTo>
                  <a:pt x="229676" y="298450"/>
                </a:lnTo>
                <a:lnTo>
                  <a:pt x="252262" y="260350"/>
                </a:lnTo>
                <a:lnTo>
                  <a:pt x="280098" y="228600"/>
                </a:lnTo>
                <a:lnTo>
                  <a:pt x="312613" y="199390"/>
                </a:lnTo>
                <a:lnTo>
                  <a:pt x="349234" y="176529"/>
                </a:lnTo>
                <a:lnTo>
                  <a:pt x="389392" y="158750"/>
                </a:lnTo>
                <a:lnTo>
                  <a:pt x="432513" y="148590"/>
                </a:lnTo>
                <a:lnTo>
                  <a:pt x="478028" y="143510"/>
                </a:lnTo>
                <a:lnTo>
                  <a:pt x="619299" y="143510"/>
                </a:lnTo>
                <a:lnTo>
                  <a:pt x="610203" y="138429"/>
                </a:lnTo>
                <a:lnTo>
                  <a:pt x="568477" y="121920"/>
                </a:lnTo>
                <a:lnTo>
                  <a:pt x="524171" y="111760"/>
                </a:lnTo>
                <a:lnTo>
                  <a:pt x="477774" y="107950"/>
                </a:lnTo>
                <a:close/>
              </a:path>
              <a:path w="1050289" h="1013460">
                <a:moveTo>
                  <a:pt x="657911" y="486410"/>
                </a:moveTo>
                <a:lnTo>
                  <a:pt x="627507" y="486410"/>
                </a:lnTo>
                <a:lnTo>
                  <a:pt x="634111" y="487680"/>
                </a:lnTo>
                <a:lnTo>
                  <a:pt x="647573" y="487680"/>
                </a:lnTo>
                <a:lnTo>
                  <a:pt x="657911" y="486410"/>
                </a:lnTo>
                <a:close/>
              </a:path>
              <a:path w="1050289" h="1013460">
                <a:moveTo>
                  <a:pt x="648470" y="341630"/>
                </a:moveTo>
                <a:lnTo>
                  <a:pt x="612521" y="341630"/>
                </a:lnTo>
                <a:lnTo>
                  <a:pt x="598424" y="439420"/>
                </a:lnTo>
                <a:lnTo>
                  <a:pt x="661619" y="439420"/>
                </a:lnTo>
                <a:lnTo>
                  <a:pt x="659558" y="436880"/>
                </a:lnTo>
                <a:lnTo>
                  <a:pt x="648452" y="425450"/>
                </a:lnTo>
                <a:lnTo>
                  <a:pt x="637667" y="415289"/>
                </a:lnTo>
                <a:lnTo>
                  <a:pt x="648470" y="341630"/>
                </a:lnTo>
                <a:close/>
              </a:path>
              <a:path w="1050289" h="1013460">
                <a:moveTo>
                  <a:pt x="481584" y="379730"/>
                </a:moveTo>
                <a:lnTo>
                  <a:pt x="471221" y="382270"/>
                </a:lnTo>
                <a:lnTo>
                  <a:pt x="462788" y="387350"/>
                </a:lnTo>
                <a:lnTo>
                  <a:pt x="457116" y="396239"/>
                </a:lnTo>
                <a:lnTo>
                  <a:pt x="455041" y="406400"/>
                </a:lnTo>
                <a:lnTo>
                  <a:pt x="457116" y="416560"/>
                </a:lnTo>
                <a:lnTo>
                  <a:pt x="462788" y="425450"/>
                </a:lnTo>
                <a:lnTo>
                  <a:pt x="471221" y="430530"/>
                </a:lnTo>
                <a:lnTo>
                  <a:pt x="481584" y="433070"/>
                </a:lnTo>
                <a:lnTo>
                  <a:pt x="484759" y="433070"/>
                </a:lnTo>
                <a:lnTo>
                  <a:pt x="488061" y="431800"/>
                </a:lnTo>
                <a:lnTo>
                  <a:pt x="580249" y="431800"/>
                </a:lnTo>
                <a:lnTo>
                  <a:pt x="577220" y="430530"/>
                </a:lnTo>
                <a:lnTo>
                  <a:pt x="554339" y="420370"/>
                </a:lnTo>
                <a:lnTo>
                  <a:pt x="542457" y="415289"/>
                </a:lnTo>
                <a:lnTo>
                  <a:pt x="477266" y="415289"/>
                </a:lnTo>
                <a:lnTo>
                  <a:pt x="474091" y="412750"/>
                </a:lnTo>
                <a:lnTo>
                  <a:pt x="472186" y="410210"/>
                </a:lnTo>
                <a:lnTo>
                  <a:pt x="472059" y="401320"/>
                </a:lnTo>
                <a:lnTo>
                  <a:pt x="476123" y="397510"/>
                </a:lnTo>
                <a:lnTo>
                  <a:pt x="506125" y="397510"/>
                </a:lnTo>
                <a:lnTo>
                  <a:pt x="503104" y="391160"/>
                </a:lnTo>
                <a:lnTo>
                  <a:pt x="497347" y="384810"/>
                </a:lnTo>
                <a:lnTo>
                  <a:pt x="489995" y="381000"/>
                </a:lnTo>
                <a:lnTo>
                  <a:pt x="481584" y="379730"/>
                </a:lnTo>
                <a:close/>
              </a:path>
              <a:path w="1050289" h="1013460">
                <a:moveTo>
                  <a:pt x="506125" y="397510"/>
                </a:moveTo>
                <a:lnTo>
                  <a:pt x="483869" y="397510"/>
                </a:lnTo>
                <a:lnTo>
                  <a:pt x="485140" y="398780"/>
                </a:lnTo>
                <a:lnTo>
                  <a:pt x="477266" y="415289"/>
                </a:lnTo>
                <a:lnTo>
                  <a:pt x="542457" y="415289"/>
                </a:lnTo>
                <a:lnTo>
                  <a:pt x="530576" y="410210"/>
                </a:lnTo>
                <a:lnTo>
                  <a:pt x="506730" y="398780"/>
                </a:lnTo>
                <a:lnTo>
                  <a:pt x="506125" y="397510"/>
                </a:lnTo>
                <a:close/>
              </a:path>
              <a:path w="1050289" h="1013460">
                <a:moveTo>
                  <a:pt x="648656" y="340360"/>
                </a:moveTo>
                <a:lnTo>
                  <a:pt x="358902" y="340360"/>
                </a:lnTo>
                <a:lnTo>
                  <a:pt x="388866" y="350520"/>
                </a:lnTo>
                <a:lnTo>
                  <a:pt x="422211" y="356870"/>
                </a:lnTo>
                <a:lnTo>
                  <a:pt x="455842" y="360680"/>
                </a:lnTo>
                <a:lnTo>
                  <a:pt x="517134" y="360680"/>
                </a:lnTo>
                <a:lnTo>
                  <a:pt x="550116" y="356870"/>
                </a:lnTo>
                <a:lnTo>
                  <a:pt x="582836" y="350520"/>
                </a:lnTo>
                <a:lnTo>
                  <a:pt x="612521" y="341630"/>
                </a:lnTo>
                <a:lnTo>
                  <a:pt x="648470" y="341630"/>
                </a:lnTo>
                <a:lnTo>
                  <a:pt x="648656" y="340360"/>
                </a:lnTo>
                <a:close/>
              </a:path>
              <a:path w="1050289" h="1013460">
                <a:moveTo>
                  <a:pt x="639849" y="271780"/>
                </a:moveTo>
                <a:lnTo>
                  <a:pt x="486283" y="271780"/>
                </a:lnTo>
                <a:lnTo>
                  <a:pt x="539434" y="274320"/>
                </a:lnTo>
                <a:lnTo>
                  <a:pt x="579072" y="281939"/>
                </a:lnTo>
                <a:lnTo>
                  <a:pt x="605208" y="290830"/>
                </a:lnTo>
                <a:lnTo>
                  <a:pt x="617855" y="298450"/>
                </a:lnTo>
                <a:lnTo>
                  <a:pt x="605208" y="306070"/>
                </a:lnTo>
                <a:lnTo>
                  <a:pt x="579072" y="314960"/>
                </a:lnTo>
                <a:lnTo>
                  <a:pt x="539434" y="322580"/>
                </a:lnTo>
                <a:lnTo>
                  <a:pt x="486283" y="325120"/>
                </a:lnTo>
                <a:lnTo>
                  <a:pt x="650891" y="325120"/>
                </a:lnTo>
                <a:lnTo>
                  <a:pt x="654431" y="300989"/>
                </a:lnTo>
                <a:lnTo>
                  <a:pt x="654431" y="297180"/>
                </a:lnTo>
                <a:lnTo>
                  <a:pt x="639849" y="271780"/>
                </a:lnTo>
                <a:close/>
              </a:path>
              <a:path w="1050289" h="1013460">
                <a:moveTo>
                  <a:pt x="477393" y="0"/>
                </a:moveTo>
                <a:lnTo>
                  <a:pt x="427699" y="3810"/>
                </a:lnTo>
                <a:lnTo>
                  <a:pt x="379400" y="12700"/>
                </a:lnTo>
                <a:lnTo>
                  <a:pt x="332909" y="26670"/>
                </a:lnTo>
                <a:lnTo>
                  <a:pt x="288638" y="46990"/>
                </a:lnTo>
                <a:lnTo>
                  <a:pt x="246999" y="71120"/>
                </a:lnTo>
                <a:lnTo>
                  <a:pt x="208403" y="99060"/>
                </a:lnTo>
                <a:lnTo>
                  <a:pt x="173265" y="132079"/>
                </a:lnTo>
                <a:lnTo>
                  <a:pt x="141995" y="170179"/>
                </a:lnTo>
                <a:lnTo>
                  <a:pt x="115005" y="210820"/>
                </a:lnTo>
                <a:lnTo>
                  <a:pt x="92710" y="255270"/>
                </a:lnTo>
                <a:lnTo>
                  <a:pt x="124968" y="269239"/>
                </a:lnTo>
                <a:lnTo>
                  <a:pt x="147962" y="224789"/>
                </a:lnTo>
                <a:lnTo>
                  <a:pt x="176215" y="182879"/>
                </a:lnTo>
                <a:lnTo>
                  <a:pt x="209206" y="146050"/>
                </a:lnTo>
                <a:lnTo>
                  <a:pt x="246419" y="114300"/>
                </a:lnTo>
                <a:lnTo>
                  <a:pt x="287333" y="87629"/>
                </a:lnTo>
                <a:lnTo>
                  <a:pt x="331432" y="66040"/>
                </a:lnTo>
                <a:lnTo>
                  <a:pt x="378196" y="49529"/>
                </a:lnTo>
                <a:lnTo>
                  <a:pt x="427107" y="39370"/>
                </a:lnTo>
                <a:lnTo>
                  <a:pt x="477647" y="35560"/>
                </a:lnTo>
                <a:lnTo>
                  <a:pt x="642061" y="35560"/>
                </a:lnTo>
                <a:lnTo>
                  <a:pt x="619077" y="25400"/>
                </a:lnTo>
                <a:lnTo>
                  <a:pt x="573704" y="11429"/>
                </a:lnTo>
                <a:lnTo>
                  <a:pt x="526370" y="3810"/>
                </a:lnTo>
                <a:lnTo>
                  <a:pt x="4773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024229" y="4941570"/>
            <a:ext cx="81788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</a:pPr>
            <a:r>
              <a:rPr dirty="0" sz="1100" spc="75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1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premises 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167252" y="4941570"/>
            <a:ext cx="8420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100" spc="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40">
                <a:solidFill>
                  <a:srgbClr val="FFFFFF"/>
                </a:solidFill>
                <a:latin typeface="Trebuchet MS"/>
                <a:cs typeface="Trebuchet MS"/>
              </a:rPr>
              <a:t>RDS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424553" y="4944617"/>
            <a:ext cx="43243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0">
                <a:solidFill>
                  <a:srgbClr val="FFFFFF"/>
                </a:solidFill>
                <a:latin typeface="Trebuchet MS"/>
                <a:cs typeface="Trebuchet MS"/>
              </a:rPr>
              <a:t>MySQL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2376695" y="4466469"/>
            <a:ext cx="365760" cy="381000"/>
            <a:chOff x="2376695" y="4466469"/>
            <a:chExt cx="365760" cy="381000"/>
          </a:xfrm>
        </p:grpSpPr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0483" y="4724823"/>
              <a:ext cx="76121" cy="76987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5483" y="4686816"/>
              <a:ext cx="84777" cy="8492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36551" y="4614751"/>
              <a:ext cx="92597" cy="80654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2376690" y="4466475"/>
              <a:ext cx="344805" cy="381000"/>
            </a:xfrm>
            <a:custGeom>
              <a:avLst/>
              <a:gdLst/>
              <a:ahLst/>
              <a:cxnLst/>
              <a:rect l="l" t="t" r="r" b="b"/>
              <a:pathLst>
                <a:path w="344805" h="381000">
                  <a:moveTo>
                    <a:pt x="344652" y="60756"/>
                  </a:moveTo>
                  <a:lnTo>
                    <a:pt x="341731" y="56426"/>
                  </a:lnTo>
                  <a:lnTo>
                    <a:pt x="340804" y="56248"/>
                  </a:lnTo>
                  <a:lnTo>
                    <a:pt x="328333" y="36169"/>
                  </a:lnTo>
                  <a:lnTo>
                    <a:pt x="327202" y="35623"/>
                  </a:lnTo>
                  <a:lnTo>
                    <a:pt x="327202" y="60299"/>
                  </a:lnTo>
                  <a:lnTo>
                    <a:pt x="327202" y="62458"/>
                  </a:lnTo>
                  <a:lnTo>
                    <a:pt x="326275" y="63322"/>
                  </a:lnTo>
                  <a:lnTo>
                    <a:pt x="323557" y="65773"/>
                  </a:lnTo>
                  <a:lnTo>
                    <a:pt x="323557" y="87680"/>
                  </a:lnTo>
                  <a:lnTo>
                    <a:pt x="290068" y="336308"/>
                  </a:lnTo>
                  <a:lnTo>
                    <a:pt x="290068" y="338505"/>
                  </a:lnTo>
                  <a:lnTo>
                    <a:pt x="286753" y="343852"/>
                  </a:lnTo>
                  <a:lnTo>
                    <a:pt x="248894" y="356984"/>
                  </a:lnTo>
                  <a:lnTo>
                    <a:pt x="210527" y="363156"/>
                  </a:lnTo>
                  <a:lnTo>
                    <a:pt x="171716" y="365086"/>
                  </a:lnTo>
                  <a:lnTo>
                    <a:pt x="122720" y="362102"/>
                  </a:lnTo>
                  <a:lnTo>
                    <a:pt x="85420" y="354812"/>
                  </a:lnTo>
                  <a:lnTo>
                    <a:pt x="61696" y="345732"/>
                  </a:lnTo>
                  <a:lnTo>
                    <a:pt x="53365" y="337362"/>
                  </a:lnTo>
                  <a:lnTo>
                    <a:pt x="53365" y="336308"/>
                  </a:lnTo>
                  <a:lnTo>
                    <a:pt x="20205" y="87274"/>
                  </a:lnTo>
                  <a:lnTo>
                    <a:pt x="20345" y="87337"/>
                  </a:lnTo>
                  <a:lnTo>
                    <a:pt x="20523" y="87528"/>
                  </a:lnTo>
                  <a:lnTo>
                    <a:pt x="22987" y="88480"/>
                  </a:lnTo>
                  <a:lnTo>
                    <a:pt x="48907" y="99669"/>
                  </a:lnTo>
                  <a:lnTo>
                    <a:pt x="57683" y="101828"/>
                  </a:lnTo>
                  <a:lnTo>
                    <a:pt x="60960" y="103073"/>
                  </a:lnTo>
                  <a:lnTo>
                    <a:pt x="67919" y="104317"/>
                  </a:lnTo>
                  <a:lnTo>
                    <a:pt x="86004" y="108737"/>
                  </a:lnTo>
                  <a:lnTo>
                    <a:pt x="111696" y="112153"/>
                  </a:lnTo>
                  <a:lnTo>
                    <a:pt x="114185" y="112585"/>
                  </a:lnTo>
                  <a:lnTo>
                    <a:pt x="115684" y="112674"/>
                  </a:lnTo>
                  <a:lnTo>
                    <a:pt x="128092" y="114312"/>
                  </a:lnTo>
                  <a:lnTo>
                    <a:pt x="171716" y="116205"/>
                  </a:lnTo>
                  <a:lnTo>
                    <a:pt x="215379" y="114376"/>
                  </a:lnTo>
                  <a:lnTo>
                    <a:pt x="228815" y="112649"/>
                  </a:lnTo>
                  <a:lnTo>
                    <a:pt x="229857" y="112585"/>
                  </a:lnTo>
                  <a:lnTo>
                    <a:pt x="231355" y="112318"/>
                  </a:lnTo>
                  <a:lnTo>
                    <a:pt x="257556" y="108940"/>
                  </a:lnTo>
                  <a:lnTo>
                    <a:pt x="278790" y="103847"/>
                  </a:lnTo>
                  <a:lnTo>
                    <a:pt x="283070" y="103073"/>
                  </a:lnTo>
                  <a:lnTo>
                    <a:pt x="284886" y="102374"/>
                  </a:lnTo>
                  <a:lnTo>
                    <a:pt x="294767" y="99999"/>
                  </a:lnTo>
                  <a:lnTo>
                    <a:pt x="295719" y="99593"/>
                  </a:lnTo>
                  <a:lnTo>
                    <a:pt x="323557" y="87680"/>
                  </a:lnTo>
                  <a:lnTo>
                    <a:pt x="323557" y="65773"/>
                  </a:lnTo>
                  <a:lnTo>
                    <a:pt x="313410" y="74879"/>
                  </a:lnTo>
                  <a:lnTo>
                    <a:pt x="281266" y="86906"/>
                  </a:lnTo>
                  <a:lnTo>
                    <a:pt x="279400" y="87261"/>
                  </a:lnTo>
                  <a:lnTo>
                    <a:pt x="233400" y="95986"/>
                  </a:lnTo>
                  <a:lnTo>
                    <a:pt x="205765" y="97624"/>
                  </a:lnTo>
                  <a:lnTo>
                    <a:pt x="172199" y="99593"/>
                  </a:lnTo>
                  <a:lnTo>
                    <a:pt x="110617" y="95935"/>
                  </a:lnTo>
                  <a:lnTo>
                    <a:pt x="65417" y="87274"/>
                  </a:lnTo>
                  <a:lnTo>
                    <a:pt x="62395" y="86702"/>
                  </a:lnTo>
                  <a:lnTo>
                    <a:pt x="30340" y="74536"/>
                  </a:lnTo>
                  <a:lnTo>
                    <a:pt x="17043" y="62077"/>
                  </a:lnTo>
                  <a:lnTo>
                    <a:pt x="16675" y="60172"/>
                  </a:lnTo>
                  <a:lnTo>
                    <a:pt x="28600" y="46774"/>
                  </a:lnTo>
                  <a:lnTo>
                    <a:pt x="60782" y="32359"/>
                  </a:lnTo>
                  <a:lnTo>
                    <a:pt x="109715" y="20891"/>
                  </a:lnTo>
                  <a:lnTo>
                    <a:pt x="172046" y="16205"/>
                  </a:lnTo>
                  <a:lnTo>
                    <a:pt x="234353" y="20891"/>
                  </a:lnTo>
                  <a:lnTo>
                    <a:pt x="283260" y="32359"/>
                  </a:lnTo>
                  <a:lnTo>
                    <a:pt x="315341" y="46774"/>
                  </a:lnTo>
                  <a:lnTo>
                    <a:pt x="327202" y="60299"/>
                  </a:lnTo>
                  <a:lnTo>
                    <a:pt x="327202" y="35623"/>
                  </a:lnTo>
                  <a:lnTo>
                    <a:pt x="288607" y="16954"/>
                  </a:lnTo>
                  <a:lnTo>
                    <a:pt x="285318" y="16205"/>
                  </a:lnTo>
                  <a:lnTo>
                    <a:pt x="233654" y="4457"/>
                  </a:lnTo>
                  <a:lnTo>
                    <a:pt x="172694" y="0"/>
                  </a:lnTo>
                  <a:lnTo>
                    <a:pt x="111607" y="4457"/>
                  </a:lnTo>
                  <a:lnTo>
                    <a:pt x="56400" y="16954"/>
                  </a:lnTo>
                  <a:lnTo>
                    <a:pt x="16433" y="36169"/>
                  </a:lnTo>
                  <a:lnTo>
                    <a:pt x="3860" y="56248"/>
                  </a:lnTo>
                  <a:lnTo>
                    <a:pt x="2908" y="56426"/>
                  </a:lnTo>
                  <a:lnTo>
                    <a:pt x="0" y="60756"/>
                  </a:lnTo>
                  <a:lnTo>
                    <a:pt x="863" y="65239"/>
                  </a:lnTo>
                  <a:lnTo>
                    <a:pt x="37515" y="337616"/>
                  </a:lnTo>
                  <a:lnTo>
                    <a:pt x="51714" y="357670"/>
                  </a:lnTo>
                  <a:lnTo>
                    <a:pt x="85788" y="371068"/>
                  </a:lnTo>
                  <a:lnTo>
                    <a:pt x="129362" y="378561"/>
                  </a:lnTo>
                  <a:lnTo>
                    <a:pt x="172046" y="380885"/>
                  </a:lnTo>
                  <a:lnTo>
                    <a:pt x="192392" y="380441"/>
                  </a:lnTo>
                  <a:lnTo>
                    <a:pt x="232841" y="376224"/>
                  </a:lnTo>
                  <a:lnTo>
                    <a:pt x="271881" y="367080"/>
                  </a:lnTo>
                  <a:lnTo>
                    <a:pt x="277418" y="365086"/>
                  </a:lnTo>
                  <a:lnTo>
                    <a:pt x="278091" y="364845"/>
                  </a:lnTo>
                  <a:lnTo>
                    <a:pt x="306489" y="337616"/>
                  </a:lnTo>
                  <a:lnTo>
                    <a:pt x="340702" y="87680"/>
                  </a:lnTo>
                  <a:lnTo>
                    <a:pt x="343776" y="65239"/>
                  </a:lnTo>
                  <a:lnTo>
                    <a:pt x="344652" y="60756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31184" y="4605533"/>
              <a:ext cx="211242" cy="89562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2176652" y="4941570"/>
            <a:ext cx="7435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100" spc="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5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3403576" y="4453920"/>
            <a:ext cx="374650" cy="406400"/>
            <a:chOff x="3403576" y="4453920"/>
            <a:chExt cx="374650" cy="406400"/>
          </a:xfrm>
        </p:grpSpPr>
        <p:sp>
          <p:nvSpPr>
            <p:cNvPr id="25" name="object 25" descr=""/>
            <p:cNvSpPr/>
            <p:nvPr/>
          </p:nvSpPr>
          <p:spPr>
            <a:xfrm>
              <a:off x="3403576" y="4453920"/>
              <a:ext cx="374650" cy="406400"/>
            </a:xfrm>
            <a:custGeom>
              <a:avLst/>
              <a:gdLst/>
              <a:ahLst/>
              <a:cxnLst/>
              <a:rect l="l" t="t" r="r" b="b"/>
              <a:pathLst>
                <a:path w="374650" h="406400">
                  <a:moveTo>
                    <a:pt x="374073" y="0"/>
                  </a:moveTo>
                  <a:lnTo>
                    <a:pt x="0" y="0"/>
                  </a:lnTo>
                  <a:lnTo>
                    <a:pt x="0" y="406125"/>
                  </a:lnTo>
                  <a:lnTo>
                    <a:pt x="374073" y="406125"/>
                  </a:lnTo>
                  <a:lnTo>
                    <a:pt x="374073" y="0"/>
                  </a:lnTo>
                  <a:close/>
                </a:path>
              </a:pathLst>
            </a:custGeom>
            <a:solidFill>
              <a:srgbClr val="527E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65922" y="4521556"/>
              <a:ext cx="249382" cy="270858"/>
            </a:xfrm>
            <a:prstGeom prst="rect">
              <a:avLst/>
            </a:prstGeom>
          </p:spPr>
        </p:pic>
      </p:grpSp>
      <p:sp>
        <p:nvSpPr>
          <p:cNvPr id="27" name="object 27" descr=""/>
          <p:cNvSpPr/>
          <p:nvPr/>
        </p:nvSpPr>
        <p:spPr>
          <a:xfrm>
            <a:off x="1312672" y="4503928"/>
            <a:ext cx="233045" cy="339725"/>
          </a:xfrm>
          <a:custGeom>
            <a:avLst/>
            <a:gdLst/>
            <a:ahLst/>
            <a:cxnLst/>
            <a:rect l="l" t="t" r="r" b="b"/>
            <a:pathLst>
              <a:path w="233044" h="339725">
                <a:moveTo>
                  <a:pt x="9397" y="266446"/>
                </a:moveTo>
                <a:lnTo>
                  <a:pt x="9397" y="82296"/>
                </a:lnTo>
              </a:path>
              <a:path w="233044" h="339725">
                <a:moveTo>
                  <a:pt x="222758" y="83820"/>
                </a:moveTo>
                <a:lnTo>
                  <a:pt x="222758" y="266446"/>
                </a:lnTo>
              </a:path>
              <a:path w="233044" h="339725">
                <a:moveTo>
                  <a:pt x="27431" y="129540"/>
                </a:moveTo>
                <a:lnTo>
                  <a:pt x="73202" y="129540"/>
                </a:lnTo>
                <a:lnTo>
                  <a:pt x="73202" y="83769"/>
                </a:lnTo>
                <a:lnTo>
                  <a:pt x="27431" y="83769"/>
                </a:lnTo>
                <a:lnTo>
                  <a:pt x="27431" y="129540"/>
                </a:lnTo>
                <a:close/>
              </a:path>
              <a:path w="233044" h="339725">
                <a:moveTo>
                  <a:pt x="92964" y="129540"/>
                </a:moveTo>
                <a:lnTo>
                  <a:pt x="138734" y="129540"/>
                </a:lnTo>
                <a:lnTo>
                  <a:pt x="138734" y="83769"/>
                </a:lnTo>
                <a:lnTo>
                  <a:pt x="92964" y="83769"/>
                </a:lnTo>
                <a:lnTo>
                  <a:pt x="92964" y="129540"/>
                </a:lnTo>
                <a:close/>
              </a:path>
              <a:path w="233044" h="339725">
                <a:moveTo>
                  <a:pt x="158496" y="129540"/>
                </a:moveTo>
                <a:lnTo>
                  <a:pt x="204266" y="129540"/>
                </a:lnTo>
                <a:lnTo>
                  <a:pt x="204266" y="83769"/>
                </a:lnTo>
                <a:lnTo>
                  <a:pt x="158496" y="83769"/>
                </a:lnTo>
                <a:lnTo>
                  <a:pt x="158496" y="129540"/>
                </a:lnTo>
                <a:close/>
              </a:path>
              <a:path w="233044" h="339725">
                <a:moveTo>
                  <a:pt x="27431" y="193548"/>
                </a:moveTo>
                <a:lnTo>
                  <a:pt x="73202" y="193548"/>
                </a:lnTo>
                <a:lnTo>
                  <a:pt x="73202" y="147777"/>
                </a:lnTo>
                <a:lnTo>
                  <a:pt x="27431" y="147777"/>
                </a:lnTo>
                <a:lnTo>
                  <a:pt x="27431" y="193548"/>
                </a:lnTo>
                <a:close/>
              </a:path>
              <a:path w="233044" h="339725">
                <a:moveTo>
                  <a:pt x="92964" y="193548"/>
                </a:moveTo>
                <a:lnTo>
                  <a:pt x="138734" y="193548"/>
                </a:lnTo>
                <a:lnTo>
                  <a:pt x="138734" y="147777"/>
                </a:lnTo>
                <a:lnTo>
                  <a:pt x="92964" y="147777"/>
                </a:lnTo>
                <a:lnTo>
                  <a:pt x="92964" y="193548"/>
                </a:lnTo>
                <a:close/>
              </a:path>
              <a:path w="233044" h="339725">
                <a:moveTo>
                  <a:pt x="158496" y="193548"/>
                </a:moveTo>
                <a:lnTo>
                  <a:pt x="204266" y="193548"/>
                </a:lnTo>
                <a:lnTo>
                  <a:pt x="204266" y="147777"/>
                </a:lnTo>
                <a:lnTo>
                  <a:pt x="158496" y="147777"/>
                </a:lnTo>
                <a:lnTo>
                  <a:pt x="158496" y="193548"/>
                </a:lnTo>
                <a:close/>
              </a:path>
              <a:path w="233044" h="339725">
                <a:moveTo>
                  <a:pt x="27431" y="260604"/>
                </a:moveTo>
                <a:lnTo>
                  <a:pt x="73202" y="260604"/>
                </a:lnTo>
                <a:lnTo>
                  <a:pt x="73202" y="214833"/>
                </a:lnTo>
                <a:lnTo>
                  <a:pt x="27431" y="214833"/>
                </a:lnTo>
                <a:lnTo>
                  <a:pt x="27431" y="260604"/>
                </a:lnTo>
                <a:close/>
              </a:path>
              <a:path w="233044" h="339725">
                <a:moveTo>
                  <a:pt x="92964" y="260604"/>
                </a:moveTo>
                <a:lnTo>
                  <a:pt x="138734" y="260604"/>
                </a:lnTo>
                <a:lnTo>
                  <a:pt x="138734" y="214833"/>
                </a:lnTo>
                <a:lnTo>
                  <a:pt x="92964" y="214833"/>
                </a:lnTo>
                <a:lnTo>
                  <a:pt x="92964" y="260604"/>
                </a:lnTo>
                <a:close/>
              </a:path>
              <a:path w="233044" h="339725">
                <a:moveTo>
                  <a:pt x="158496" y="260604"/>
                </a:moveTo>
                <a:lnTo>
                  <a:pt x="204266" y="260604"/>
                </a:lnTo>
                <a:lnTo>
                  <a:pt x="204266" y="214833"/>
                </a:lnTo>
                <a:lnTo>
                  <a:pt x="158496" y="214833"/>
                </a:lnTo>
                <a:lnTo>
                  <a:pt x="158496" y="260604"/>
                </a:lnTo>
                <a:close/>
              </a:path>
              <a:path w="233044" h="339725">
                <a:moveTo>
                  <a:pt x="198119" y="21590"/>
                </a:moveTo>
                <a:lnTo>
                  <a:pt x="198119" y="0"/>
                </a:lnTo>
                <a:lnTo>
                  <a:pt x="34290" y="0"/>
                </a:lnTo>
                <a:lnTo>
                  <a:pt x="34290" y="21590"/>
                </a:lnTo>
                <a:lnTo>
                  <a:pt x="0" y="21590"/>
                </a:lnTo>
                <a:lnTo>
                  <a:pt x="0" y="66294"/>
                </a:lnTo>
                <a:lnTo>
                  <a:pt x="232664" y="66294"/>
                </a:lnTo>
                <a:lnTo>
                  <a:pt x="232664" y="21590"/>
                </a:lnTo>
                <a:lnTo>
                  <a:pt x="198119" y="21590"/>
                </a:lnTo>
                <a:close/>
              </a:path>
              <a:path w="233044" h="339725">
                <a:moveTo>
                  <a:pt x="178308" y="21590"/>
                </a:moveTo>
                <a:lnTo>
                  <a:pt x="224790" y="21590"/>
                </a:lnTo>
              </a:path>
              <a:path w="233044" h="339725">
                <a:moveTo>
                  <a:pt x="25908" y="21590"/>
                </a:moveTo>
                <a:lnTo>
                  <a:pt x="138175" y="21590"/>
                </a:lnTo>
              </a:path>
              <a:path w="233044" h="339725">
                <a:moveTo>
                  <a:pt x="0" y="339344"/>
                </a:moveTo>
                <a:lnTo>
                  <a:pt x="232664" y="339344"/>
                </a:lnTo>
                <a:lnTo>
                  <a:pt x="232664" y="309449"/>
                </a:lnTo>
                <a:lnTo>
                  <a:pt x="0" y="309449"/>
                </a:lnTo>
                <a:lnTo>
                  <a:pt x="0" y="339344"/>
                </a:lnTo>
                <a:close/>
              </a:path>
              <a:path w="233044" h="339725">
                <a:moveTo>
                  <a:pt x="0" y="310388"/>
                </a:moveTo>
                <a:lnTo>
                  <a:pt x="232664" y="310388"/>
                </a:lnTo>
                <a:lnTo>
                  <a:pt x="232664" y="280493"/>
                </a:lnTo>
                <a:lnTo>
                  <a:pt x="0" y="280493"/>
                </a:lnTo>
                <a:lnTo>
                  <a:pt x="0" y="310388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4424068" y="4436240"/>
            <a:ext cx="315595" cy="393065"/>
          </a:xfrm>
          <a:custGeom>
            <a:avLst/>
            <a:gdLst/>
            <a:ahLst/>
            <a:cxnLst/>
            <a:rect l="l" t="t" r="r" b="b"/>
            <a:pathLst>
              <a:path w="315595" h="393064">
                <a:moveTo>
                  <a:pt x="157692" y="0"/>
                </a:moveTo>
                <a:lnTo>
                  <a:pt x="94598" y="4545"/>
                </a:lnTo>
                <a:lnTo>
                  <a:pt x="44664" y="16922"/>
                </a:lnTo>
                <a:lnTo>
                  <a:pt x="11821" y="35244"/>
                </a:lnTo>
                <a:lnTo>
                  <a:pt x="0" y="57623"/>
                </a:lnTo>
                <a:lnTo>
                  <a:pt x="0" y="335398"/>
                </a:lnTo>
                <a:lnTo>
                  <a:pt x="22256" y="366459"/>
                </a:lnTo>
                <a:lnTo>
                  <a:pt x="85985" y="387230"/>
                </a:lnTo>
                <a:lnTo>
                  <a:pt x="124269" y="391804"/>
                </a:lnTo>
                <a:lnTo>
                  <a:pt x="151919" y="393023"/>
                </a:lnTo>
                <a:lnTo>
                  <a:pt x="157692" y="393023"/>
                </a:lnTo>
                <a:lnTo>
                  <a:pt x="163465" y="393023"/>
                </a:lnTo>
                <a:lnTo>
                  <a:pt x="168933" y="393023"/>
                </a:lnTo>
                <a:lnTo>
                  <a:pt x="210315" y="390021"/>
                </a:lnTo>
                <a:lnTo>
                  <a:pt x="266165" y="378360"/>
                </a:lnTo>
                <a:lnTo>
                  <a:pt x="309725" y="351814"/>
                </a:lnTo>
                <a:lnTo>
                  <a:pt x="315383" y="335398"/>
                </a:lnTo>
                <a:lnTo>
                  <a:pt x="315383" y="57623"/>
                </a:lnTo>
                <a:lnTo>
                  <a:pt x="303561" y="35244"/>
                </a:lnTo>
                <a:lnTo>
                  <a:pt x="270718" y="16922"/>
                </a:lnTo>
                <a:lnTo>
                  <a:pt x="220785" y="4545"/>
                </a:lnTo>
                <a:lnTo>
                  <a:pt x="157692" y="0"/>
                </a:lnTo>
                <a:close/>
              </a:path>
              <a:path w="315595" h="393064">
                <a:moveTo>
                  <a:pt x="315383" y="55508"/>
                </a:moveTo>
                <a:lnTo>
                  <a:pt x="303604" y="74666"/>
                </a:lnTo>
                <a:lnTo>
                  <a:pt x="270833" y="90373"/>
                </a:lnTo>
                <a:lnTo>
                  <a:pt x="220914" y="100996"/>
                </a:lnTo>
                <a:lnTo>
                  <a:pt x="157692" y="104900"/>
                </a:lnTo>
                <a:lnTo>
                  <a:pt x="94470" y="101039"/>
                </a:lnTo>
                <a:lnTo>
                  <a:pt x="44550" y="90487"/>
                </a:lnTo>
                <a:lnTo>
                  <a:pt x="11778" y="74794"/>
                </a:lnTo>
                <a:lnTo>
                  <a:pt x="0" y="55508"/>
                </a:lnTo>
                <a:lnTo>
                  <a:pt x="11821" y="35255"/>
                </a:lnTo>
                <a:lnTo>
                  <a:pt x="44664" y="17461"/>
                </a:lnTo>
                <a:lnTo>
                  <a:pt x="94598" y="4813"/>
                </a:lnTo>
                <a:lnTo>
                  <a:pt x="157692" y="0"/>
                </a:lnTo>
                <a:lnTo>
                  <a:pt x="220785" y="4813"/>
                </a:lnTo>
                <a:lnTo>
                  <a:pt x="270718" y="17461"/>
                </a:lnTo>
                <a:lnTo>
                  <a:pt x="303561" y="35255"/>
                </a:lnTo>
                <a:lnTo>
                  <a:pt x="315383" y="55508"/>
                </a:lnTo>
                <a:close/>
              </a:path>
              <a:path w="315595" h="393064">
                <a:moveTo>
                  <a:pt x="315383" y="153372"/>
                </a:moveTo>
                <a:lnTo>
                  <a:pt x="303604" y="172537"/>
                </a:lnTo>
                <a:lnTo>
                  <a:pt x="270833" y="188245"/>
                </a:lnTo>
                <a:lnTo>
                  <a:pt x="220914" y="198864"/>
                </a:lnTo>
                <a:lnTo>
                  <a:pt x="157692" y="202766"/>
                </a:lnTo>
                <a:lnTo>
                  <a:pt x="94470" y="198907"/>
                </a:lnTo>
                <a:lnTo>
                  <a:pt x="44550" y="188359"/>
                </a:lnTo>
                <a:lnTo>
                  <a:pt x="11778" y="172666"/>
                </a:lnTo>
                <a:lnTo>
                  <a:pt x="0" y="153372"/>
                </a:lnTo>
              </a:path>
              <a:path w="315595" h="393064">
                <a:moveTo>
                  <a:pt x="315383" y="250331"/>
                </a:moveTo>
                <a:lnTo>
                  <a:pt x="303604" y="269496"/>
                </a:lnTo>
                <a:lnTo>
                  <a:pt x="270833" y="285202"/>
                </a:lnTo>
                <a:lnTo>
                  <a:pt x="220914" y="295821"/>
                </a:lnTo>
                <a:lnTo>
                  <a:pt x="157692" y="299723"/>
                </a:lnTo>
                <a:lnTo>
                  <a:pt x="94470" y="295864"/>
                </a:lnTo>
                <a:lnTo>
                  <a:pt x="44550" y="285317"/>
                </a:lnTo>
                <a:lnTo>
                  <a:pt x="11778" y="269625"/>
                </a:lnTo>
                <a:lnTo>
                  <a:pt x="0" y="250331"/>
                </a:lnTo>
              </a:path>
              <a:path w="315595" h="393064">
                <a:moveTo>
                  <a:pt x="157692" y="0"/>
                </a:moveTo>
                <a:lnTo>
                  <a:pt x="94598" y="4545"/>
                </a:lnTo>
                <a:lnTo>
                  <a:pt x="44664" y="16922"/>
                </a:lnTo>
                <a:lnTo>
                  <a:pt x="11821" y="35244"/>
                </a:lnTo>
                <a:lnTo>
                  <a:pt x="0" y="57623"/>
                </a:lnTo>
                <a:lnTo>
                  <a:pt x="0" y="335398"/>
                </a:lnTo>
                <a:lnTo>
                  <a:pt x="22256" y="366459"/>
                </a:lnTo>
                <a:lnTo>
                  <a:pt x="85985" y="387230"/>
                </a:lnTo>
                <a:lnTo>
                  <a:pt x="124269" y="391804"/>
                </a:lnTo>
                <a:lnTo>
                  <a:pt x="151919" y="393023"/>
                </a:lnTo>
                <a:lnTo>
                  <a:pt x="157692" y="393023"/>
                </a:lnTo>
                <a:lnTo>
                  <a:pt x="163465" y="393023"/>
                </a:lnTo>
                <a:lnTo>
                  <a:pt x="168933" y="393023"/>
                </a:lnTo>
                <a:lnTo>
                  <a:pt x="210315" y="390021"/>
                </a:lnTo>
                <a:lnTo>
                  <a:pt x="266165" y="378360"/>
                </a:lnTo>
                <a:lnTo>
                  <a:pt x="309725" y="351814"/>
                </a:lnTo>
                <a:lnTo>
                  <a:pt x="315383" y="335398"/>
                </a:lnTo>
                <a:lnTo>
                  <a:pt x="315383" y="57623"/>
                </a:lnTo>
                <a:lnTo>
                  <a:pt x="303561" y="35244"/>
                </a:lnTo>
                <a:lnTo>
                  <a:pt x="270718" y="16922"/>
                </a:lnTo>
                <a:lnTo>
                  <a:pt x="220785" y="4545"/>
                </a:lnTo>
                <a:lnTo>
                  <a:pt x="157692" y="0"/>
                </a:lnTo>
                <a:close/>
              </a:path>
            </a:pathLst>
          </a:custGeom>
          <a:ln w="179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Munger, Adrielle [C]</dc:creator>
  <dc:title>PowerPoint Presentation</dc:title>
  <dcterms:created xsi:type="dcterms:W3CDTF">2024-05-15T05:18:35Z</dcterms:created>
  <dcterms:modified xsi:type="dcterms:W3CDTF">2024-05-15T05:18:35Z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2024-05-15T00:00:00Z</vt:filetime>
  </property>
  <property fmtid="{D5CDD505-2E9C-101B-9397-08002B2CF9AE}" pid="5" name="Producer">
    <vt:lpwstr>Microsoft® PowerPoint® for Microsoft 365</vt:lpwstr>
  </property>
</Properties>
</file>