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2023,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607" y="6428232"/>
            <a:ext cx="388620" cy="21945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80772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2023,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2023,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607" y="6428232"/>
            <a:ext cx="388620" cy="2194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2023,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2023,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2607" y="6428232"/>
            <a:ext cx="388620" cy="2194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100" y="242061"/>
            <a:ext cx="116078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62452" y="1125728"/>
            <a:ext cx="7146925" cy="4068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088847" y="6461809"/>
            <a:ext cx="2841625" cy="131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2023,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Relationship Id="rId10" Type="http://schemas.openxmlformats.org/officeDocument/2006/relationships/image" Target="../media/image84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jpg"/><Relationship Id="rId8" Type="http://schemas.openxmlformats.org/officeDocument/2006/relationships/image" Target="../media/image91.png"/><Relationship Id="rId9" Type="http://schemas.openxmlformats.org/officeDocument/2006/relationships/image" Target="../media/image92.png"/><Relationship Id="rId10" Type="http://schemas.openxmlformats.org/officeDocument/2006/relationships/image" Target="../media/image93.png"/><Relationship Id="rId11" Type="http://schemas.openxmlformats.org/officeDocument/2006/relationships/image" Target="../media/image94.png"/><Relationship Id="rId12" Type="http://schemas.openxmlformats.org/officeDocument/2006/relationships/image" Target="../media/image95.png"/><Relationship Id="rId13" Type="http://schemas.openxmlformats.org/officeDocument/2006/relationships/image" Target="../media/image96.png"/><Relationship Id="rId14" Type="http://schemas.openxmlformats.org/officeDocument/2006/relationships/image" Target="../media/image97.png"/><Relationship Id="rId15" Type="http://schemas.openxmlformats.org/officeDocument/2006/relationships/image" Target="../media/image9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6.jpg"/><Relationship Id="rId3" Type="http://schemas.openxmlformats.org/officeDocument/2006/relationships/image" Target="../media/image107.jp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110.png"/><Relationship Id="rId7" Type="http://schemas.openxmlformats.org/officeDocument/2006/relationships/image" Target="../media/image111.png"/><Relationship Id="rId8" Type="http://schemas.openxmlformats.org/officeDocument/2006/relationships/image" Target="../media/image11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Relationship Id="rId8" Type="http://schemas.openxmlformats.org/officeDocument/2006/relationships/image" Target="../media/image119.png"/><Relationship Id="rId9" Type="http://schemas.openxmlformats.org/officeDocument/2006/relationships/image" Target="../media/image120.png"/><Relationship Id="rId10" Type="http://schemas.openxmlformats.org/officeDocument/2006/relationships/image" Target="../media/image121.png"/><Relationship Id="rId11" Type="http://schemas.openxmlformats.org/officeDocument/2006/relationships/image" Target="../media/image122.png"/><Relationship Id="rId12" Type="http://schemas.openxmlformats.org/officeDocument/2006/relationships/image" Target="../media/image12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6.jpg"/><Relationship Id="rId3" Type="http://schemas.openxmlformats.org/officeDocument/2006/relationships/image" Target="../media/image107.jpg"/><Relationship Id="rId4" Type="http://schemas.openxmlformats.org/officeDocument/2006/relationships/image" Target="../media/image129.jpg"/><Relationship Id="rId5" Type="http://schemas.openxmlformats.org/officeDocument/2006/relationships/image" Target="../media/image130.jpg"/><Relationship Id="rId6" Type="http://schemas.openxmlformats.org/officeDocument/2006/relationships/image" Target="../media/image131.png"/><Relationship Id="rId7" Type="http://schemas.openxmlformats.org/officeDocument/2006/relationships/image" Target="../media/image132.png"/><Relationship Id="rId8" Type="http://schemas.openxmlformats.org/officeDocument/2006/relationships/image" Target="../media/image133.jpg"/><Relationship Id="rId9" Type="http://schemas.openxmlformats.org/officeDocument/2006/relationships/image" Target="../media/image134.jpg"/><Relationship Id="rId10" Type="http://schemas.openxmlformats.org/officeDocument/2006/relationships/image" Target="../media/image135.jpg"/><Relationship Id="rId11" Type="http://schemas.openxmlformats.org/officeDocument/2006/relationships/image" Target="../media/image136.jpg"/><Relationship Id="rId12" Type="http://schemas.openxmlformats.org/officeDocument/2006/relationships/image" Target="../media/image137.jpg"/><Relationship Id="rId13" Type="http://schemas.openxmlformats.org/officeDocument/2006/relationships/image" Target="../media/image138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9.jpg"/><Relationship Id="rId3" Type="http://schemas.openxmlformats.org/officeDocument/2006/relationships/image" Target="../media/image2.png"/><Relationship Id="rId4" Type="http://schemas.openxmlformats.org/officeDocument/2006/relationships/image" Target="../media/image140.png"/><Relationship Id="rId5" Type="http://schemas.openxmlformats.org/officeDocument/2006/relationships/image" Target="../media/image141.png"/><Relationship Id="rId6" Type="http://schemas.openxmlformats.org/officeDocument/2006/relationships/hyperlink" Target="mailto:sopiral@amazon.com" TargetMode="External"/><Relationship Id="rId7" Type="http://schemas.openxmlformats.org/officeDocument/2006/relationships/hyperlink" Target="mailto:amanbajw@amazon.com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Relationship Id="rId22" Type="http://schemas.openxmlformats.org/officeDocument/2006/relationships/image" Target="../media/image28.png"/><Relationship Id="rId23" Type="http://schemas.openxmlformats.org/officeDocument/2006/relationships/image" Target="../media/image29.png"/><Relationship Id="rId24" Type="http://schemas.openxmlformats.org/officeDocument/2006/relationships/image" Target="../media/image30.png"/><Relationship Id="rId25" Type="http://schemas.openxmlformats.org/officeDocument/2006/relationships/image" Target="../media/image31.png"/><Relationship Id="rId26" Type="http://schemas.openxmlformats.org/officeDocument/2006/relationships/image" Target="../media/image32.png"/><Relationship Id="rId27" Type="http://schemas.openxmlformats.org/officeDocument/2006/relationships/image" Target="../media/image33.png"/><Relationship Id="rId28" Type="http://schemas.openxmlformats.org/officeDocument/2006/relationships/image" Target="../media/image34.png"/><Relationship Id="rId29" Type="http://schemas.openxmlformats.org/officeDocument/2006/relationships/image" Target="../media/image35.png"/><Relationship Id="rId30" Type="http://schemas.openxmlformats.org/officeDocument/2006/relationships/image" Target="../media/image36.png"/><Relationship Id="rId31" Type="http://schemas.openxmlformats.org/officeDocument/2006/relationships/image" Target="../media/image37.png"/><Relationship Id="rId32" Type="http://schemas.openxmlformats.org/officeDocument/2006/relationships/image" Target="../media/image38.png"/><Relationship Id="rId33" Type="http://schemas.openxmlformats.org/officeDocument/2006/relationships/image" Target="../media/image39.png"/><Relationship Id="rId34" Type="http://schemas.openxmlformats.org/officeDocument/2006/relationships/image" Target="../media/image40.png"/><Relationship Id="rId35" Type="http://schemas.openxmlformats.org/officeDocument/2006/relationships/image" Target="../media/image41.png"/><Relationship Id="rId36" Type="http://schemas.openxmlformats.org/officeDocument/2006/relationships/image" Target="../media/image42.png"/><Relationship Id="rId37" Type="http://schemas.openxmlformats.org/officeDocument/2006/relationships/image" Target="../media/image4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jpg"/><Relationship Id="rId3" Type="http://schemas.openxmlformats.org/officeDocument/2006/relationships/image" Target="../media/image67.jpg"/><Relationship Id="rId4" Type="http://schemas.openxmlformats.org/officeDocument/2006/relationships/image" Target="../media/image68.jp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jp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Relationship Id="rId11" Type="http://schemas.openxmlformats.org/officeDocument/2006/relationships/image" Target="../media/image7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1016" y="2881883"/>
              <a:ext cx="3374136" cy="1094232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2023,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71829" y="5320410"/>
            <a:ext cx="5340350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Font typeface="Arial MT"/>
              <a:buChar char="•"/>
              <a:tabLst>
                <a:tab pos="299085" algn="l"/>
              </a:tabLst>
            </a:pP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delivery</a:t>
            </a:r>
            <a:r>
              <a:rPr dirty="0" sz="16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methods</a:t>
            </a:r>
            <a:r>
              <a:rPr dirty="0" sz="16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through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40">
                <a:solidFill>
                  <a:srgbClr val="FFFFFF"/>
                </a:solidFill>
                <a:latin typeface="Trebuchet MS"/>
                <a:cs typeface="Trebuchet MS"/>
              </a:rPr>
              <a:t>files,</a:t>
            </a: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tables,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APIs</a:t>
            </a:r>
            <a:endParaRPr sz="16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Support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private</a:t>
            </a:r>
            <a:r>
              <a:rPr dirty="0" sz="16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private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trials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85937" y="1797046"/>
            <a:ext cx="4867910" cy="3282315"/>
            <a:chOff x="385937" y="1797046"/>
            <a:chExt cx="4867910" cy="3282315"/>
          </a:xfrm>
        </p:grpSpPr>
        <p:sp>
          <p:nvSpPr>
            <p:cNvPr id="4" name="object 4" descr=""/>
            <p:cNvSpPr/>
            <p:nvPr/>
          </p:nvSpPr>
          <p:spPr>
            <a:xfrm>
              <a:off x="3281233" y="1801491"/>
              <a:ext cx="1967864" cy="1050925"/>
            </a:xfrm>
            <a:custGeom>
              <a:avLst/>
              <a:gdLst/>
              <a:ahLst/>
              <a:cxnLst/>
              <a:rect l="l" t="t" r="r" b="b"/>
              <a:pathLst>
                <a:path w="1967864" h="1050925">
                  <a:moveTo>
                    <a:pt x="0" y="0"/>
                  </a:moveTo>
                  <a:lnTo>
                    <a:pt x="1967807" y="0"/>
                  </a:lnTo>
                  <a:lnTo>
                    <a:pt x="1967807" y="1050508"/>
                  </a:lnTo>
                  <a:lnTo>
                    <a:pt x="0" y="1050508"/>
                  </a:lnTo>
                  <a:lnTo>
                    <a:pt x="0" y="0"/>
                  </a:lnTo>
                  <a:close/>
                </a:path>
              </a:pathLst>
            </a:custGeom>
            <a:ln w="8529">
              <a:solidFill>
                <a:srgbClr val="C81F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882418" y="3257932"/>
              <a:ext cx="3175" cy="11430"/>
            </a:xfrm>
            <a:custGeom>
              <a:avLst/>
              <a:gdLst/>
              <a:ahLst/>
              <a:cxnLst/>
              <a:rect l="l" t="t" r="r" b="b"/>
              <a:pathLst>
                <a:path w="3175" h="11429">
                  <a:moveTo>
                    <a:pt x="0" y="0"/>
                  </a:moveTo>
                  <a:lnTo>
                    <a:pt x="2644" y="0"/>
                  </a:lnTo>
                  <a:lnTo>
                    <a:pt x="2644" y="11363"/>
                  </a:lnTo>
                </a:path>
              </a:pathLst>
            </a:custGeom>
            <a:ln w="3938">
              <a:solidFill>
                <a:srgbClr val="0D9F9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885062" y="3275198"/>
              <a:ext cx="0" cy="1798955"/>
            </a:xfrm>
            <a:custGeom>
              <a:avLst/>
              <a:gdLst/>
              <a:ahLst/>
              <a:cxnLst/>
              <a:rect l="l" t="t" r="r" b="b"/>
              <a:pathLst>
                <a:path w="0" h="1798954">
                  <a:moveTo>
                    <a:pt x="0" y="0"/>
                  </a:moveTo>
                  <a:lnTo>
                    <a:pt x="0" y="1798688"/>
                  </a:lnTo>
                </a:path>
              </a:pathLst>
            </a:custGeom>
            <a:ln w="3938">
              <a:solidFill>
                <a:srgbClr val="0D9F91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92754" y="5076511"/>
              <a:ext cx="2488565" cy="0"/>
            </a:xfrm>
            <a:custGeom>
              <a:avLst/>
              <a:gdLst/>
              <a:ahLst/>
              <a:cxnLst/>
              <a:rect l="l" t="t" r="r" b="b"/>
              <a:pathLst>
                <a:path w="2488565" h="0">
                  <a:moveTo>
                    <a:pt x="0" y="0"/>
                  </a:moveTo>
                  <a:lnTo>
                    <a:pt x="2488342" y="0"/>
                  </a:lnTo>
                </a:path>
              </a:pathLst>
            </a:custGeom>
            <a:ln w="3936">
              <a:solidFill>
                <a:srgbClr val="0D9F91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88159" y="3315016"/>
              <a:ext cx="0" cy="1760220"/>
            </a:xfrm>
            <a:custGeom>
              <a:avLst/>
              <a:gdLst/>
              <a:ahLst/>
              <a:cxnLst/>
              <a:rect l="l" t="t" r="r" b="b"/>
              <a:pathLst>
                <a:path w="0" h="1760220">
                  <a:moveTo>
                    <a:pt x="0" y="0"/>
                  </a:moveTo>
                  <a:lnTo>
                    <a:pt x="0" y="1760182"/>
                  </a:lnTo>
                </a:path>
              </a:pathLst>
            </a:custGeom>
            <a:ln w="3938">
              <a:solidFill>
                <a:srgbClr val="0D9F91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3122588" y="4282021"/>
            <a:ext cx="1253490" cy="706755"/>
          </a:xfrm>
          <a:prstGeom prst="rect">
            <a:avLst/>
          </a:prstGeom>
          <a:ln w="6561">
            <a:solidFill>
              <a:srgbClr val="7D4FF3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algn="ctr" marL="74295" marR="58419" indent="-9525">
              <a:lnSpc>
                <a:spcPct val="100000"/>
              </a:lnSpc>
              <a:spcBef>
                <a:spcPts val="170"/>
              </a:spcBef>
            </a:pPr>
            <a:r>
              <a:rPr dirty="0" sz="1050" spc="-30">
                <a:solidFill>
                  <a:srgbClr val="FFFFFF"/>
                </a:solidFill>
                <a:latin typeface="Arial MT"/>
                <a:cs typeface="Arial MT"/>
              </a:rPr>
              <a:t>AWS</a:t>
            </a:r>
            <a:r>
              <a:rPr dirty="0" sz="1050" spc="-1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2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dirty="0" sz="1050" spc="-30">
                <a:solidFill>
                  <a:srgbClr val="FFFFFF"/>
                </a:solidFill>
                <a:latin typeface="Arial MT"/>
                <a:cs typeface="Arial MT"/>
              </a:rPr>
              <a:t>Exchange</a:t>
            </a:r>
            <a:r>
              <a:rPr dirty="0" sz="10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050" spc="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25">
                <a:solidFill>
                  <a:srgbClr val="FFFFFF"/>
                </a:solidFill>
                <a:latin typeface="Arial MT"/>
                <a:cs typeface="Arial MT"/>
              </a:rPr>
              <a:t>AWS Lake</a:t>
            </a:r>
            <a:r>
              <a:rPr dirty="0" sz="10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Arial MT"/>
                <a:cs typeface="Arial MT"/>
              </a:rPr>
              <a:t>Format</a:t>
            </a:r>
            <a:r>
              <a:rPr dirty="0" sz="1050" spc="-1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25">
                <a:solidFill>
                  <a:srgbClr val="FFFFFF"/>
                </a:solidFill>
                <a:latin typeface="Arial MT"/>
                <a:cs typeface="Arial MT"/>
              </a:rPr>
              <a:t>ion </a:t>
            </a:r>
            <a:r>
              <a:rPr dirty="0" sz="1050" spc="-1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dirty="0" sz="1050" spc="-10" i="1">
                <a:solidFill>
                  <a:srgbClr val="FFFFFF"/>
                </a:solidFill>
                <a:latin typeface="Arial"/>
                <a:cs typeface="Arial"/>
              </a:rPr>
              <a:t>Preview</a:t>
            </a:r>
            <a:r>
              <a:rPr dirty="0" sz="1050" spc="-1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49632" y="3418009"/>
            <a:ext cx="2183130" cy="21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50" b="1">
                <a:solidFill>
                  <a:srgbClr val="FFFFFF"/>
                </a:solidFill>
                <a:latin typeface="Arial"/>
                <a:cs typeface="Arial"/>
              </a:rPr>
              <a:t>Ingest</a:t>
            </a:r>
            <a:r>
              <a:rPr dirty="0" sz="1250" spc="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1250" spc="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50" spc="-70" b="1">
                <a:solidFill>
                  <a:srgbClr val="FFFFFF"/>
                </a:solidFill>
                <a:latin typeface="Arial"/>
                <a:cs typeface="Arial"/>
              </a:rPr>
              <a:t>access</a:t>
            </a:r>
            <a:r>
              <a:rPr dirty="0" sz="1250" spc="-1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FFFFFF"/>
                </a:solidFill>
                <a:latin typeface="Arial"/>
                <a:cs typeface="Arial"/>
              </a:rPr>
              <a:t>files</a:t>
            </a:r>
            <a:r>
              <a:rPr dirty="0" sz="1250" spc="-1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50" spc="-10" b="1">
                <a:solidFill>
                  <a:srgbClr val="FFFFFF"/>
                </a:solidFill>
                <a:latin typeface="Arial"/>
                <a:cs typeface="Arial"/>
              </a:rPr>
              <a:t>directly</a:t>
            </a:r>
            <a:endParaRPr sz="125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753824" y="3418009"/>
            <a:ext cx="2323465" cy="1393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985">
              <a:lnSpc>
                <a:spcPct val="100000"/>
              </a:lnSpc>
              <a:spcBef>
                <a:spcPts val="100"/>
              </a:spcBef>
            </a:pPr>
            <a:r>
              <a:rPr dirty="0" sz="1250" b="1">
                <a:solidFill>
                  <a:srgbClr val="FFFFFF"/>
                </a:solidFill>
                <a:latin typeface="Arial"/>
                <a:cs typeface="Arial"/>
              </a:rPr>
              <a:t>Call</a:t>
            </a:r>
            <a:r>
              <a:rPr dirty="0" sz="125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50" spc="-20" b="1">
                <a:solidFill>
                  <a:srgbClr val="FFFFFF"/>
                </a:solidFill>
                <a:latin typeface="Arial"/>
                <a:cs typeface="Arial"/>
              </a:rPr>
              <a:t>APIs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10"/>
              </a:spcBef>
            </a:pPr>
            <a:endParaRPr sz="1250">
              <a:latin typeface="Arial"/>
              <a:cs typeface="Arial"/>
            </a:endParaRPr>
          </a:p>
          <a:p>
            <a:pPr algn="ctr" marL="554990" marR="552450">
              <a:lnSpc>
                <a:spcPct val="100000"/>
              </a:lnSpc>
            </a:pPr>
            <a:r>
              <a:rPr dirty="0" sz="1050" spc="-30">
                <a:solidFill>
                  <a:srgbClr val="FFFFFF"/>
                </a:solidFill>
                <a:latin typeface="Arial MT"/>
                <a:cs typeface="Arial MT"/>
              </a:rPr>
              <a:t>AWS</a:t>
            </a:r>
            <a:r>
              <a:rPr dirty="0" sz="1050" spc="-1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dirty="0" sz="10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25">
                <a:solidFill>
                  <a:srgbClr val="FFFFFF"/>
                </a:solidFill>
                <a:latin typeface="Arial MT"/>
                <a:cs typeface="Arial MT"/>
              </a:rPr>
              <a:t>Exchange </a:t>
            </a:r>
            <a:r>
              <a:rPr dirty="0" sz="105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050" spc="1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20">
                <a:solidFill>
                  <a:srgbClr val="FFFFFF"/>
                </a:solidFill>
                <a:latin typeface="Arial MT"/>
                <a:cs typeface="Arial MT"/>
              </a:rPr>
              <a:t>APIs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375032" y="1777001"/>
            <a:ext cx="7704455" cy="3302000"/>
            <a:chOff x="375032" y="1777001"/>
            <a:chExt cx="7704455" cy="3302000"/>
          </a:xfrm>
        </p:grpSpPr>
        <p:sp>
          <p:nvSpPr>
            <p:cNvPr id="13" name="object 13" descr=""/>
            <p:cNvSpPr/>
            <p:nvPr/>
          </p:nvSpPr>
          <p:spPr>
            <a:xfrm>
              <a:off x="375032" y="3244806"/>
              <a:ext cx="2505710" cy="79375"/>
            </a:xfrm>
            <a:custGeom>
              <a:avLst/>
              <a:gdLst/>
              <a:ahLst/>
              <a:cxnLst/>
              <a:rect l="l" t="t" r="r" b="b"/>
              <a:pathLst>
                <a:path w="2505710" h="79375">
                  <a:moveTo>
                    <a:pt x="2505359" y="0"/>
                  </a:moveTo>
                  <a:lnTo>
                    <a:pt x="0" y="0"/>
                  </a:lnTo>
                  <a:lnTo>
                    <a:pt x="0" y="79371"/>
                  </a:lnTo>
                  <a:lnTo>
                    <a:pt x="2505359" y="79371"/>
                  </a:lnTo>
                  <a:lnTo>
                    <a:pt x="2505359" y="0"/>
                  </a:lnTo>
                  <a:close/>
                </a:path>
              </a:pathLst>
            </a:custGeom>
            <a:solidFill>
              <a:srgbClr val="0D9F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286081" y="1777001"/>
              <a:ext cx="1958339" cy="117475"/>
            </a:xfrm>
            <a:custGeom>
              <a:avLst/>
              <a:gdLst/>
              <a:ahLst/>
              <a:cxnLst/>
              <a:rect l="l" t="t" r="r" b="b"/>
              <a:pathLst>
                <a:path w="1958339" h="117475">
                  <a:moveTo>
                    <a:pt x="0" y="0"/>
                  </a:moveTo>
                  <a:lnTo>
                    <a:pt x="1958200" y="0"/>
                  </a:lnTo>
                  <a:lnTo>
                    <a:pt x="1958200" y="117163"/>
                  </a:lnTo>
                  <a:lnTo>
                    <a:pt x="0" y="117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1F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003429" y="3244806"/>
              <a:ext cx="2620010" cy="79375"/>
            </a:xfrm>
            <a:custGeom>
              <a:avLst/>
              <a:gdLst/>
              <a:ahLst/>
              <a:cxnLst/>
              <a:rect l="l" t="t" r="r" b="b"/>
              <a:pathLst>
                <a:path w="2620010" h="79375">
                  <a:moveTo>
                    <a:pt x="2620012" y="0"/>
                  </a:moveTo>
                  <a:lnTo>
                    <a:pt x="0" y="0"/>
                  </a:lnTo>
                  <a:lnTo>
                    <a:pt x="0" y="79371"/>
                  </a:lnTo>
                  <a:lnTo>
                    <a:pt x="2620012" y="79371"/>
                  </a:lnTo>
                  <a:lnTo>
                    <a:pt x="2620012" y="0"/>
                  </a:lnTo>
                  <a:close/>
                </a:path>
              </a:pathLst>
            </a:custGeom>
            <a:solidFill>
              <a:srgbClr val="7D4F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747272" y="3244806"/>
              <a:ext cx="2329180" cy="79375"/>
            </a:xfrm>
            <a:custGeom>
              <a:avLst/>
              <a:gdLst/>
              <a:ahLst/>
              <a:cxnLst/>
              <a:rect l="l" t="t" r="r" b="b"/>
              <a:pathLst>
                <a:path w="2329179" h="79375">
                  <a:moveTo>
                    <a:pt x="2328811" y="0"/>
                  </a:moveTo>
                  <a:lnTo>
                    <a:pt x="0" y="0"/>
                  </a:lnTo>
                  <a:lnTo>
                    <a:pt x="0" y="79371"/>
                  </a:lnTo>
                  <a:lnTo>
                    <a:pt x="2328811" y="79371"/>
                  </a:lnTo>
                  <a:lnTo>
                    <a:pt x="2328811" y="0"/>
                  </a:lnTo>
                  <a:close/>
                </a:path>
              </a:pathLst>
            </a:custGeom>
            <a:solidFill>
              <a:srgbClr val="289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016737" y="3257932"/>
              <a:ext cx="2604135" cy="0"/>
            </a:xfrm>
            <a:custGeom>
              <a:avLst/>
              <a:gdLst/>
              <a:ahLst/>
              <a:cxnLst/>
              <a:rect l="l" t="t" r="r" b="b"/>
              <a:pathLst>
                <a:path w="2604135" h="0">
                  <a:moveTo>
                    <a:pt x="0" y="0"/>
                  </a:moveTo>
                  <a:lnTo>
                    <a:pt x="2604059" y="0"/>
                  </a:lnTo>
                </a:path>
              </a:pathLst>
            </a:custGeom>
            <a:ln w="3936">
              <a:solidFill>
                <a:srgbClr val="7D4FF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626702" y="3257932"/>
              <a:ext cx="10160" cy="3175"/>
            </a:xfrm>
            <a:custGeom>
              <a:avLst/>
              <a:gdLst/>
              <a:ahLst/>
              <a:cxnLst/>
              <a:rect l="l" t="t" r="r" b="b"/>
              <a:pathLst>
                <a:path w="10160" h="3175">
                  <a:moveTo>
                    <a:pt x="0" y="0"/>
                  </a:moveTo>
                  <a:lnTo>
                    <a:pt x="10047" y="0"/>
                  </a:lnTo>
                  <a:lnTo>
                    <a:pt x="10047" y="2642"/>
                  </a:lnTo>
                </a:path>
              </a:pathLst>
            </a:custGeom>
            <a:ln w="3936">
              <a:solidFill>
                <a:srgbClr val="7D4FF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636749" y="3266653"/>
              <a:ext cx="0" cy="1798955"/>
            </a:xfrm>
            <a:custGeom>
              <a:avLst/>
              <a:gdLst/>
              <a:ahLst/>
              <a:cxnLst/>
              <a:rect l="l" t="t" r="r" b="b"/>
              <a:pathLst>
                <a:path w="0" h="1798954">
                  <a:moveTo>
                    <a:pt x="0" y="0"/>
                  </a:moveTo>
                  <a:lnTo>
                    <a:pt x="0" y="1798704"/>
                  </a:lnTo>
                </a:path>
              </a:pathLst>
            </a:custGeom>
            <a:ln w="3938">
              <a:solidFill>
                <a:srgbClr val="7D4FF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628641" y="5071263"/>
              <a:ext cx="8255" cy="5715"/>
            </a:xfrm>
            <a:custGeom>
              <a:avLst/>
              <a:gdLst/>
              <a:ahLst/>
              <a:cxnLst/>
              <a:rect l="l" t="t" r="r" b="b"/>
              <a:pathLst>
                <a:path w="8254" h="5714">
                  <a:moveTo>
                    <a:pt x="8108" y="0"/>
                  </a:moveTo>
                  <a:lnTo>
                    <a:pt x="8108" y="5248"/>
                  </a:lnTo>
                  <a:lnTo>
                    <a:pt x="0" y="5248"/>
                  </a:lnTo>
                </a:path>
              </a:pathLst>
            </a:custGeom>
            <a:ln w="3936">
              <a:solidFill>
                <a:srgbClr val="7D4FF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019381" y="5076511"/>
              <a:ext cx="2603500" cy="0"/>
            </a:xfrm>
            <a:custGeom>
              <a:avLst/>
              <a:gdLst/>
              <a:ahLst/>
              <a:cxnLst/>
              <a:rect l="l" t="t" r="r" b="b"/>
              <a:pathLst>
                <a:path w="2603500" h="0">
                  <a:moveTo>
                    <a:pt x="0" y="0"/>
                  </a:moveTo>
                  <a:lnTo>
                    <a:pt x="2603354" y="0"/>
                  </a:lnTo>
                </a:path>
              </a:pathLst>
            </a:custGeom>
            <a:ln w="3936">
              <a:solidFill>
                <a:srgbClr val="7D4FF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016737" y="3257932"/>
              <a:ext cx="0" cy="1814830"/>
            </a:xfrm>
            <a:custGeom>
              <a:avLst/>
              <a:gdLst/>
              <a:ahLst/>
              <a:cxnLst/>
              <a:rect l="l" t="t" r="r" b="b"/>
              <a:pathLst>
                <a:path w="0" h="1814829">
                  <a:moveTo>
                    <a:pt x="0" y="0"/>
                  </a:moveTo>
                  <a:lnTo>
                    <a:pt x="0" y="1814642"/>
                  </a:lnTo>
                </a:path>
              </a:pathLst>
            </a:custGeom>
            <a:ln w="3938">
              <a:solidFill>
                <a:srgbClr val="7D4FF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751855" y="3310876"/>
              <a:ext cx="2325370" cy="0"/>
            </a:xfrm>
            <a:custGeom>
              <a:avLst/>
              <a:gdLst/>
              <a:ahLst/>
              <a:cxnLst/>
              <a:rect l="l" t="t" r="r" b="b"/>
              <a:pathLst>
                <a:path w="2325370" h="0">
                  <a:moveTo>
                    <a:pt x="0" y="0"/>
                  </a:moveTo>
                  <a:lnTo>
                    <a:pt x="2325344" y="0"/>
                  </a:lnTo>
                </a:path>
              </a:pathLst>
            </a:custGeom>
            <a:ln w="3936">
              <a:solidFill>
                <a:srgbClr val="289E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751855" y="5076511"/>
              <a:ext cx="2325370" cy="0"/>
            </a:xfrm>
            <a:custGeom>
              <a:avLst/>
              <a:gdLst/>
              <a:ahLst/>
              <a:cxnLst/>
              <a:rect l="l" t="t" r="r" b="b"/>
              <a:pathLst>
                <a:path w="2325370" h="0">
                  <a:moveTo>
                    <a:pt x="0" y="0"/>
                  </a:moveTo>
                  <a:lnTo>
                    <a:pt x="2325344" y="0"/>
                  </a:lnTo>
                </a:path>
              </a:pathLst>
            </a:custGeom>
            <a:ln w="3936">
              <a:solidFill>
                <a:srgbClr val="289E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751855" y="3310876"/>
              <a:ext cx="0" cy="1760220"/>
            </a:xfrm>
            <a:custGeom>
              <a:avLst/>
              <a:gdLst/>
              <a:ahLst/>
              <a:cxnLst/>
              <a:rect l="l" t="t" r="r" b="b"/>
              <a:pathLst>
                <a:path w="0" h="1760220">
                  <a:moveTo>
                    <a:pt x="0" y="0"/>
                  </a:moveTo>
                  <a:lnTo>
                    <a:pt x="0" y="1759730"/>
                  </a:lnTo>
                </a:path>
              </a:pathLst>
            </a:custGeom>
            <a:ln w="3938">
              <a:solidFill>
                <a:srgbClr val="289E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677074" y="3040783"/>
              <a:ext cx="2771775" cy="212090"/>
            </a:xfrm>
            <a:custGeom>
              <a:avLst/>
              <a:gdLst/>
              <a:ahLst/>
              <a:cxnLst/>
              <a:rect l="l" t="t" r="r" b="b"/>
              <a:pathLst>
                <a:path w="2771775" h="212089">
                  <a:moveTo>
                    <a:pt x="19654" y="152224"/>
                  </a:moveTo>
                  <a:lnTo>
                    <a:pt x="0" y="152224"/>
                  </a:lnTo>
                  <a:lnTo>
                    <a:pt x="29789" y="211863"/>
                  </a:lnTo>
                  <a:lnTo>
                    <a:pt x="54490" y="162267"/>
                  </a:lnTo>
                  <a:lnTo>
                    <a:pt x="19654" y="162267"/>
                  </a:lnTo>
                  <a:lnTo>
                    <a:pt x="19654" y="152224"/>
                  </a:lnTo>
                  <a:close/>
                </a:path>
                <a:path w="2771775" h="212089">
                  <a:moveTo>
                    <a:pt x="2771429" y="0"/>
                  </a:moveTo>
                  <a:lnTo>
                    <a:pt x="19654" y="0"/>
                  </a:lnTo>
                  <a:lnTo>
                    <a:pt x="19654" y="162267"/>
                  </a:lnTo>
                  <a:lnTo>
                    <a:pt x="39572" y="162267"/>
                  </a:lnTo>
                  <a:lnTo>
                    <a:pt x="39572" y="19909"/>
                  </a:lnTo>
                  <a:lnTo>
                    <a:pt x="29789" y="19909"/>
                  </a:lnTo>
                  <a:lnTo>
                    <a:pt x="39572" y="10042"/>
                  </a:lnTo>
                  <a:lnTo>
                    <a:pt x="2771429" y="10042"/>
                  </a:lnTo>
                  <a:lnTo>
                    <a:pt x="2771429" y="0"/>
                  </a:lnTo>
                  <a:close/>
                </a:path>
                <a:path w="2771775" h="212089">
                  <a:moveTo>
                    <a:pt x="59491" y="152224"/>
                  </a:moveTo>
                  <a:lnTo>
                    <a:pt x="39572" y="152224"/>
                  </a:lnTo>
                  <a:lnTo>
                    <a:pt x="39572" y="162267"/>
                  </a:lnTo>
                  <a:lnTo>
                    <a:pt x="54490" y="162267"/>
                  </a:lnTo>
                  <a:lnTo>
                    <a:pt x="59491" y="152224"/>
                  </a:lnTo>
                  <a:close/>
                </a:path>
                <a:path w="2771775" h="212089">
                  <a:moveTo>
                    <a:pt x="39572" y="10042"/>
                  </a:moveTo>
                  <a:lnTo>
                    <a:pt x="29789" y="19909"/>
                  </a:lnTo>
                  <a:lnTo>
                    <a:pt x="39572" y="19909"/>
                  </a:lnTo>
                  <a:lnTo>
                    <a:pt x="39572" y="10042"/>
                  </a:lnTo>
                  <a:close/>
                </a:path>
                <a:path w="2771775" h="212089">
                  <a:moveTo>
                    <a:pt x="2771429" y="10042"/>
                  </a:moveTo>
                  <a:lnTo>
                    <a:pt x="39572" y="10042"/>
                  </a:lnTo>
                  <a:lnTo>
                    <a:pt x="39572" y="19909"/>
                  </a:lnTo>
                  <a:lnTo>
                    <a:pt x="2771429" y="19909"/>
                  </a:lnTo>
                  <a:lnTo>
                    <a:pt x="2771429" y="10042"/>
                  </a:lnTo>
                  <a:close/>
                </a:path>
              </a:pathLst>
            </a:custGeom>
            <a:solidFill>
              <a:srgbClr val="D7DE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265181" y="3040783"/>
              <a:ext cx="2529840" cy="213360"/>
            </a:xfrm>
            <a:custGeom>
              <a:avLst/>
              <a:gdLst/>
              <a:ahLst/>
              <a:cxnLst/>
              <a:rect l="l" t="t" r="r" b="b"/>
              <a:pathLst>
                <a:path w="2529840" h="213360">
                  <a:moveTo>
                    <a:pt x="2489659" y="153722"/>
                  </a:moveTo>
                  <a:lnTo>
                    <a:pt x="2469740" y="153722"/>
                  </a:lnTo>
                  <a:lnTo>
                    <a:pt x="2499442" y="213184"/>
                  </a:lnTo>
                  <a:lnTo>
                    <a:pt x="2524289" y="163588"/>
                  </a:lnTo>
                  <a:lnTo>
                    <a:pt x="2489659" y="163588"/>
                  </a:lnTo>
                  <a:lnTo>
                    <a:pt x="2489659" y="153722"/>
                  </a:lnTo>
                  <a:close/>
                </a:path>
                <a:path w="2529840" h="213360">
                  <a:moveTo>
                    <a:pt x="2489659" y="10042"/>
                  </a:moveTo>
                  <a:lnTo>
                    <a:pt x="2489659" y="163588"/>
                  </a:lnTo>
                  <a:lnTo>
                    <a:pt x="2509490" y="163588"/>
                  </a:lnTo>
                  <a:lnTo>
                    <a:pt x="2509490" y="19909"/>
                  </a:lnTo>
                  <a:lnTo>
                    <a:pt x="2499442" y="19909"/>
                  </a:lnTo>
                  <a:lnTo>
                    <a:pt x="2489659" y="10042"/>
                  </a:lnTo>
                  <a:close/>
                </a:path>
                <a:path w="2529840" h="213360">
                  <a:moveTo>
                    <a:pt x="2529232" y="153722"/>
                  </a:moveTo>
                  <a:lnTo>
                    <a:pt x="2509490" y="153722"/>
                  </a:lnTo>
                  <a:lnTo>
                    <a:pt x="2509490" y="163588"/>
                  </a:lnTo>
                  <a:lnTo>
                    <a:pt x="2524289" y="163588"/>
                  </a:lnTo>
                  <a:lnTo>
                    <a:pt x="2529232" y="153722"/>
                  </a:lnTo>
                  <a:close/>
                </a:path>
                <a:path w="2529840" h="213360">
                  <a:moveTo>
                    <a:pt x="2509490" y="0"/>
                  </a:moveTo>
                  <a:lnTo>
                    <a:pt x="0" y="0"/>
                  </a:lnTo>
                  <a:lnTo>
                    <a:pt x="0" y="19909"/>
                  </a:lnTo>
                  <a:lnTo>
                    <a:pt x="2489659" y="19909"/>
                  </a:lnTo>
                  <a:lnTo>
                    <a:pt x="2489659" y="10042"/>
                  </a:lnTo>
                  <a:lnTo>
                    <a:pt x="2509490" y="10042"/>
                  </a:lnTo>
                  <a:lnTo>
                    <a:pt x="2509490" y="0"/>
                  </a:lnTo>
                  <a:close/>
                </a:path>
                <a:path w="2529840" h="213360">
                  <a:moveTo>
                    <a:pt x="2509490" y="10042"/>
                  </a:moveTo>
                  <a:lnTo>
                    <a:pt x="2489659" y="10042"/>
                  </a:lnTo>
                  <a:lnTo>
                    <a:pt x="2499442" y="19909"/>
                  </a:lnTo>
                  <a:lnTo>
                    <a:pt x="2509490" y="19909"/>
                  </a:lnTo>
                  <a:lnTo>
                    <a:pt x="2509490" y="1004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2220" y="3774245"/>
              <a:ext cx="335409" cy="397352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3846" y="3730727"/>
              <a:ext cx="326216" cy="450058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74040" y="1983016"/>
              <a:ext cx="1764566" cy="749820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4238035" y="2847419"/>
              <a:ext cx="59690" cy="394335"/>
            </a:xfrm>
            <a:custGeom>
              <a:avLst/>
              <a:gdLst/>
              <a:ahLst/>
              <a:cxnLst/>
              <a:rect l="l" t="t" r="r" b="b"/>
              <a:pathLst>
                <a:path w="59689" h="394335">
                  <a:moveTo>
                    <a:pt x="20442" y="334400"/>
                  </a:moveTo>
                  <a:lnTo>
                    <a:pt x="0" y="334400"/>
                  </a:lnTo>
                  <a:lnTo>
                    <a:pt x="30406" y="393863"/>
                  </a:lnTo>
                  <a:lnTo>
                    <a:pt x="54665" y="344267"/>
                  </a:lnTo>
                  <a:lnTo>
                    <a:pt x="20535" y="344267"/>
                  </a:lnTo>
                  <a:lnTo>
                    <a:pt x="20442" y="334400"/>
                  </a:lnTo>
                  <a:close/>
                </a:path>
                <a:path w="59689" h="394335">
                  <a:moveTo>
                    <a:pt x="37017" y="0"/>
                  </a:moveTo>
                  <a:lnTo>
                    <a:pt x="17274" y="0"/>
                  </a:lnTo>
                  <a:lnTo>
                    <a:pt x="20535" y="344267"/>
                  </a:lnTo>
                  <a:lnTo>
                    <a:pt x="40278" y="344267"/>
                  </a:lnTo>
                  <a:lnTo>
                    <a:pt x="37017" y="0"/>
                  </a:lnTo>
                  <a:close/>
                </a:path>
                <a:path w="59689" h="394335">
                  <a:moveTo>
                    <a:pt x="59491" y="334400"/>
                  </a:moveTo>
                  <a:lnTo>
                    <a:pt x="40184" y="334400"/>
                  </a:lnTo>
                  <a:lnTo>
                    <a:pt x="40278" y="344267"/>
                  </a:lnTo>
                  <a:lnTo>
                    <a:pt x="54665" y="344267"/>
                  </a:lnTo>
                  <a:lnTo>
                    <a:pt x="59491" y="33440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42027" y="3739281"/>
              <a:ext cx="396892" cy="450269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1031" y="3757155"/>
              <a:ext cx="441304" cy="440869"/>
            </a:xfrm>
            <a:prstGeom prst="rect">
              <a:avLst/>
            </a:prstGeom>
          </p:spPr>
        </p:pic>
      </p:grpSp>
      <p:sp>
        <p:nvSpPr>
          <p:cNvPr id="34" name="object 34" descr=""/>
          <p:cNvSpPr txBox="1"/>
          <p:nvPr/>
        </p:nvSpPr>
        <p:spPr>
          <a:xfrm>
            <a:off x="528409" y="4309342"/>
            <a:ext cx="789305" cy="5022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5080" indent="10160">
              <a:lnSpc>
                <a:spcPct val="100000"/>
              </a:lnSpc>
              <a:spcBef>
                <a:spcPts val="90"/>
              </a:spcBef>
            </a:pPr>
            <a:r>
              <a:rPr dirty="0" sz="1050" spc="-30">
                <a:solidFill>
                  <a:srgbClr val="FFFFFF"/>
                </a:solidFill>
                <a:latin typeface="Arial MT"/>
                <a:cs typeface="Arial MT"/>
              </a:rPr>
              <a:t>AWS</a:t>
            </a:r>
            <a:r>
              <a:rPr dirty="0" sz="1050" spc="-11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2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dirty="0" sz="1050" spc="-30">
                <a:solidFill>
                  <a:srgbClr val="FFFFFF"/>
                </a:solidFill>
                <a:latin typeface="Arial MT"/>
                <a:cs typeface="Arial MT"/>
              </a:rPr>
              <a:t>Exchange</a:t>
            </a:r>
            <a:r>
              <a:rPr dirty="0" sz="1050" spc="-25">
                <a:solidFill>
                  <a:srgbClr val="FFFFFF"/>
                </a:solidFill>
                <a:latin typeface="Arial MT"/>
                <a:cs typeface="Arial MT"/>
              </a:rPr>
              <a:t> for </a:t>
            </a:r>
            <a:r>
              <a:rPr dirty="0" sz="1050" spc="-40">
                <a:solidFill>
                  <a:srgbClr val="FFFFFF"/>
                </a:solidFill>
                <a:latin typeface="Arial MT"/>
                <a:cs typeface="Arial MT"/>
              </a:rPr>
              <a:t>Dat</a:t>
            </a:r>
            <a:r>
              <a:rPr dirty="0" sz="1050" spc="-1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05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Arial MT"/>
                <a:cs typeface="Arial MT"/>
              </a:rPr>
              <a:t>Files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3018707" y="3391493"/>
            <a:ext cx="2616200" cy="1411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54380">
              <a:lnSpc>
                <a:spcPct val="100000"/>
              </a:lnSpc>
              <a:spcBef>
                <a:spcPts val="100"/>
              </a:spcBef>
            </a:pPr>
            <a:r>
              <a:rPr dirty="0" sz="1250" b="1">
                <a:solidFill>
                  <a:srgbClr val="FFFFFF"/>
                </a:solidFill>
                <a:latin typeface="Arial"/>
                <a:cs typeface="Arial"/>
              </a:rPr>
              <a:t>Query</a:t>
            </a:r>
            <a:r>
              <a:rPr dirty="0" sz="1250" spc="-10" b="1">
                <a:solidFill>
                  <a:srgbClr val="FFFFFF"/>
                </a:solidFill>
                <a:latin typeface="Arial"/>
                <a:cs typeface="Arial"/>
              </a:rPr>
              <a:t> tables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35"/>
              </a:spcBef>
            </a:pPr>
            <a:endParaRPr sz="1250">
              <a:latin typeface="Arial"/>
              <a:cs typeface="Arial"/>
            </a:endParaRPr>
          </a:p>
          <a:p>
            <a:pPr algn="ctr" marL="1498600" marR="98425" indent="17780">
              <a:lnSpc>
                <a:spcPct val="100000"/>
              </a:lnSpc>
            </a:pPr>
            <a:r>
              <a:rPr dirty="0" sz="1050" spc="-30">
                <a:solidFill>
                  <a:srgbClr val="FFFFFF"/>
                </a:solidFill>
                <a:latin typeface="Arial MT"/>
                <a:cs typeface="Arial MT"/>
              </a:rPr>
              <a:t>AWS</a:t>
            </a:r>
            <a:r>
              <a:rPr dirty="0" sz="1050" spc="-11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2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dirty="0" sz="1050" spc="-30">
                <a:solidFill>
                  <a:srgbClr val="FFFFFF"/>
                </a:solidFill>
                <a:latin typeface="Arial MT"/>
                <a:cs typeface="Arial MT"/>
              </a:rPr>
              <a:t>Exchange</a:t>
            </a:r>
            <a:r>
              <a:rPr dirty="0" sz="1050" spc="-25">
                <a:solidFill>
                  <a:srgbClr val="FFFFFF"/>
                </a:solidFill>
                <a:latin typeface="Arial MT"/>
                <a:cs typeface="Arial MT"/>
              </a:rPr>
              <a:t> for </a:t>
            </a:r>
            <a:r>
              <a:rPr dirty="0" sz="1050">
                <a:solidFill>
                  <a:srgbClr val="FFFFFF"/>
                </a:solidFill>
                <a:latin typeface="Arial MT"/>
                <a:cs typeface="Arial MT"/>
              </a:rPr>
              <a:t>Amazon</a:t>
            </a:r>
            <a:r>
              <a:rPr dirty="0" sz="10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35">
                <a:solidFill>
                  <a:srgbClr val="FFFFFF"/>
                </a:solidFill>
                <a:latin typeface="Arial MT"/>
                <a:cs typeface="Arial MT"/>
              </a:rPr>
              <a:t>Redshif</a:t>
            </a:r>
            <a:r>
              <a:rPr dirty="0" sz="1050" spc="-1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5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1327615" y="3899368"/>
            <a:ext cx="1499235" cy="1066800"/>
            <a:chOff x="1327615" y="3899368"/>
            <a:chExt cx="1499235" cy="1066800"/>
          </a:xfrm>
        </p:grpSpPr>
        <p:sp>
          <p:nvSpPr>
            <p:cNvPr id="37" name="object 37" descr=""/>
            <p:cNvSpPr/>
            <p:nvPr/>
          </p:nvSpPr>
          <p:spPr>
            <a:xfrm>
              <a:off x="1561087" y="4264315"/>
              <a:ext cx="1262380" cy="697865"/>
            </a:xfrm>
            <a:custGeom>
              <a:avLst/>
              <a:gdLst/>
              <a:ahLst/>
              <a:cxnLst/>
              <a:rect l="l" t="t" r="r" b="b"/>
              <a:pathLst>
                <a:path w="1262380" h="697864">
                  <a:moveTo>
                    <a:pt x="0" y="0"/>
                  </a:moveTo>
                  <a:lnTo>
                    <a:pt x="1261751" y="0"/>
                  </a:lnTo>
                  <a:lnTo>
                    <a:pt x="1261751" y="697819"/>
                  </a:lnTo>
                  <a:lnTo>
                    <a:pt x="0" y="697819"/>
                  </a:lnTo>
                  <a:lnTo>
                    <a:pt x="0" y="0"/>
                  </a:lnTo>
                  <a:close/>
                </a:path>
              </a:pathLst>
            </a:custGeom>
            <a:ln w="6561">
              <a:solidFill>
                <a:srgbClr val="0D9F9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393717" y="3902861"/>
              <a:ext cx="476884" cy="530225"/>
            </a:xfrm>
            <a:custGeom>
              <a:avLst/>
              <a:gdLst/>
              <a:ahLst/>
              <a:cxnLst/>
              <a:rect l="l" t="t" r="r" b="b"/>
              <a:pathLst>
                <a:path w="476885" h="530225">
                  <a:moveTo>
                    <a:pt x="357302" y="0"/>
                  </a:moveTo>
                  <a:lnTo>
                    <a:pt x="311122" y="4083"/>
                  </a:lnTo>
                  <a:lnTo>
                    <a:pt x="273287" y="15295"/>
                  </a:lnTo>
                  <a:lnTo>
                    <a:pt x="247713" y="32072"/>
                  </a:lnTo>
                  <a:lnTo>
                    <a:pt x="229009" y="73392"/>
                  </a:lnTo>
                  <a:lnTo>
                    <a:pt x="203571" y="90229"/>
                  </a:lnTo>
                  <a:lnTo>
                    <a:pt x="165739" y="101615"/>
                  </a:lnTo>
                  <a:lnTo>
                    <a:pt x="119247" y="105799"/>
                  </a:lnTo>
                  <a:lnTo>
                    <a:pt x="72914" y="101615"/>
                  </a:lnTo>
                  <a:lnTo>
                    <a:pt x="35000" y="90229"/>
                  </a:lnTo>
                  <a:lnTo>
                    <a:pt x="9398" y="73392"/>
                  </a:lnTo>
                  <a:lnTo>
                    <a:pt x="0" y="52855"/>
                  </a:lnTo>
                  <a:lnTo>
                    <a:pt x="0" y="476477"/>
                  </a:lnTo>
                  <a:lnTo>
                    <a:pt x="9398" y="497145"/>
                  </a:lnTo>
                  <a:lnTo>
                    <a:pt x="35000" y="514041"/>
                  </a:lnTo>
                  <a:lnTo>
                    <a:pt x="72914" y="525440"/>
                  </a:lnTo>
                  <a:lnTo>
                    <a:pt x="119247" y="529623"/>
                  </a:lnTo>
                  <a:lnTo>
                    <a:pt x="165739" y="525440"/>
                  </a:lnTo>
                  <a:lnTo>
                    <a:pt x="203571" y="514041"/>
                  </a:lnTo>
                  <a:lnTo>
                    <a:pt x="229009" y="497145"/>
                  </a:lnTo>
                  <a:lnTo>
                    <a:pt x="247713" y="455662"/>
                  </a:lnTo>
                  <a:lnTo>
                    <a:pt x="273287" y="438865"/>
                  </a:lnTo>
                  <a:lnTo>
                    <a:pt x="311122" y="427645"/>
                  </a:lnTo>
                  <a:lnTo>
                    <a:pt x="357302" y="423559"/>
                  </a:lnTo>
                  <a:lnTo>
                    <a:pt x="403895" y="427645"/>
                  </a:lnTo>
                  <a:lnTo>
                    <a:pt x="441780" y="438865"/>
                  </a:lnTo>
                  <a:lnTo>
                    <a:pt x="467238" y="455662"/>
                  </a:lnTo>
                  <a:lnTo>
                    <a:pt x="476550" y="476477"/>
                  </a:lnTo>
                  <a:lnTo>
                    <a:pt x="476550" y="52855"/>
                  </a:lnTo>
                  <a:lnTo>
                    <a:pt x="467238" y="32072"/>
                  </a:lnTo>
                  <a:lnTo>
                    <a:pt x="441780" y="15295"/>
                  </a:lnTo>
                  <a:lnTo>
                    <a:pt x="403895" y="4083"/>
                  </a:lnTo>
                  <a:lnTo>
                    <a:pt x="35730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393717" y="3902861"/>
              <a:ext cx="476884" cy="530225"/>
            </a:xfrm>
            <a:custGeom>
              <a:avLst/>
              <a:gdLst/>
              <a:ahLst/>
              <a:cxnLst/>
              <a:rect l="l" t="t" r="r" b="b"/>
              <a:pathLst>
                <a:path w="476885" h="530225">
                  <a:moveTo>
                    <a:pt x="0" y="52855"/>
                  </a:moveTo>
                  <a:lnTo>
                    <a:pt x="9398" y="73392"/>
                  </a:lnTo>
                  <a:lnTo>
                    <a:pt x="35000" y="90229"/>
                  </a:lnTo>
                  <a:lnTo>
                    <a:pt x="72914" y="101615"/>
                  </a:lnTo>
                  <a:lnTo>
                    <a:pt x="119247" y="105799"/>
                  </a:lnTo>
                  <a:lnTo>
                    <a:pt x="165739" y="101615"/>
                  </a:lnTo>
                  <a:lnTo>
                    <a:pt x="203571" y="90229"/>
                  </a:lnTo>
                  <a:lnTo>
                    <a:pt x="229009" y="73392"/>
                  </a:lnTo>
                  <a:lnTo>
                    <a:pt x="238319" y="52855"/>
                  </a:lnTo>
                  <a:lnTo>
                    <a:pt x="247713" y="32072"/>
                  </a:lnTo>
                  <a:lnTo>
                    <a:pt x="273287" y="15295"/>
                  </a:lnTo>
                  <a:lnTo>
                    <a:pt x="311122" y="4083"/>
                  </a:lnTo>
                  <a:lnTo>
                    <a:pt x="357302" y="0"/>
                  </a:lnTo>
                  <a:lnTo>
                    <a:pt x="403895" y="4083"/>
                  </a:lnTo>
                  <a:lnTo>
                    <a:pt x="441780" y="15295"/>
                  </a:lnTo>
                  <a:lnTo>
                    <a:pt x="467238" y="32072"/>
                  </a:lnTo>
                  <a:lnTo>
                    <a:pt x="476550" y="52855"/>
                  </a:lnTo>
                  <a:lnTo>
                    <a:pt x="476550" y="476477"/>
                  </a:lnTo>
                  <a:lnTo>
                    <a:pt x="467238" y="455662"/>
                  </a:lnTo>
                  <a:lnTo>
                    <a:pt x="441780" y="438865"/>
                  </a:lnTo>
                  <a:lnTo>
                    <a:pt x="403895" y="427645"/>
                  </a:lnTo>
                  <a:lnTo>
                    <a:pt x="357302" y="423559"/>
                  </a:lnTo>
                  <a:lnTo>
                    <a:pt x="311122" y="427645"/>
                  </a:lnTo>
                  <a:lnTo>
                    <a:pt x="273287" y="438865"/>
                  </a:lnTo>
                  <a:lnTo>
                    <a:pt x="247713" y="455662"/>
                  </a:lnTo>
                  <a:lnTo>
                    <a:pt x="238319" y="476477"/>
                  </a:lnTo>
                  <a:lnTo>
                    <a:pt x="229009" y="497145"/>
                  </a:lnTo>
                  <a:lnTo>
                    <a:pt x="203571" y="514041"/>
                  </a:lnTo>
                  <a:lnTo>
                    <a:pt x="165739" y="525440"/>
                  </a:lnTo>
                  <a:lnTo>
                    <a:pt x="119247" y="529623"/>
                  </a:lnTo>
                  <a:lnTo>
                    <a:pt x="72914" y="525440"/>
                  </a:lnTo>
                  <a:lnTo>
                    <a:pt x="35000" y="514041"/>
                  </a:lnTo>
                  <a:lnTo>
                    <a:pt x="9398" y="497145"/>
                  </a:lnTo>
                  <a:lnTo>
                    <a:pt x="0" y="476477"/>
                  </a:lnTo>
                  <a:lnTo>
                    <a:pt x="0" y="52855"/>
                  </a:lnTo>
                  <a:close/>
                </a:path>
              </a:pathLst>
            </a:custGeom>
            <a:ln w="65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7615" y="3995534"/>
              <a:ext cx="617214" cy="246898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42104" y="4127850"/>
              <a:ext cx="361885" cy="246898"/>
            </a:xfrm>
            <a:prstGeom prst="rect">
              <a:avLst/>
            </a:prstGeom>
          </p:spPr>
        </p:pic>
      </p:grpSp>
      <p:sp>
        <p:nvSpPr>
          <p:cNvPr id="42" name="object 42" descr=""/>
          <p:cNvSpPr txBox="1"/>
          <p:nvPr/>
        </p:nvSpPr>
        <p:spPr>
          <a:xfrm>
            <a:off x="1404470" y="4009306"/>
            <a:ext cx="455930" cy="28511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16839" marR="5080" indent="-117475">
              <a:lnSpc>
                <a:spcPct val="108700"/>
              </a:lnSpc>
              <a:spcBef>
                <a:spcPts val="50"/>
              </a:spcBef>
            </a:pPr>
            <a:r>
              <a:rPr dirty="0" sz="800" spc="-10">
                <a:latin typeface="Arial MT"/>
                <a:cs typeface="Arial MT"/>
              </a:rPr>
              <a:t>Available </a:t>
            </a:r>
            <a:r>
              <a:rPr dirty="0" sz="800" spc="-25">
                <a:latin typeface="Arial MT"/>
                <a:cs typeface="Arial MT"/>
              </a:rPr>
              <a:t>now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1582328" y="4459576"/>
            <a:ext cx="1220470" cy="3435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58115" marR="5080" indent="-158750">
              <a:lnSpc>
                <a:spcPct val="100000"/>
              </a:lnSpc>
              <a:spcBef>
                <a:spcPts val="90"/>
              </a:spcBef>
            </a:pPr>
            <a:r>
              <a:rPr dirty="0" sz="1050" spc="-30">
                <a:solidFill>
                  <a:srgbClr val="FFFFFF"/>
                </a:solidFill>
                <a:latin typeface="Arial MT"/>
                <a:cs typeface="Arial MT"/>
              </a:rPr>
              <a:t>AWS</a:t>
            </a:r>
            <a:r>
              <a:rPr dirty="0" sz="1050" spc="-1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dirty="0" sz="105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25">
                <a:solidFill>
                  <a:srgbClr val="FFFFFF"/>
                </a:solidFill>
                <a:latin typeface="Arial MT"/>
                <a:cs typeface="Arial MT"/>
              </a:rPr>
              <a:t>Exchange </a:t>
            </a:r>
            <a:r>
              <a:rPr dirty="0" sz="105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05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FFFFFF"/>
                </a:solidFill>
                <a:latin typeface="Arial MT"/>
                <a:cs typeface="Arial MT"/>
              </a:rPr>
              <a:t>Amazon</a:t>
            </a:r>
            <a:r>
              <a:rPr dirty="0" sz="10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50" spc="-25">
                <a:solidFill>
                  <a:srgbClr val="FFFFFF"/>
                </a:solidFill>
                <a:latin typeface="Arial MT"/>
                <a:cs typeface="Arial MT"/>
              </a:rPr>
              <a:t>S3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292100" y="242061"/>
            <a:ext cx="11351895" cy="1183640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 spc="145"/>
              <a:t>AWS</a:t>
            </a:r>
            <a:r>
              <a:rPr dirty="0" spc="-320"/>
              <a:t> </a:t>
            </a:r>
            <a:r>
              <a:rPr dirty="0"/>
              <a:t>Data</a:t>
            </a:r>
            <a:r>
              <a:rPr dirty="0" spc="-320"/>
              <a:t> </a:t>
            </a:r>
            <a:r>
              <a:rPr dirty="0" spc="-90"/>
              <a:t>Exchange</a:t>
            </a:r>
            <a:r>
              <a:rPr dirty="0" spc="-340"/>
              <a:t> </a:t>
            </a:r>
            <a:r>
              <a:rPr dirty="0" spc="-10"/>
              <a:t>allows</a:t>
            </a:r>
            <a:r>
              <a:rPr dirty="0" spc="-355"/>
              <a:t> </a:t>
            </a:r>
            <a:r>
              <a:rPr dirty="0" spc="-35"/>
              <a:t>you</a:t>
            </a:r>
            <a:r>
              <a:rPr dirty="0" spc="-320"/>
              <a:t> </a:t>
            </a:r>
            <a:r>
              <a:rPr dirty="0" spc="-20"/>
              <a:t>to</a:t>
            </a:r>
            <a:r>
              <a:rPr dirty="0" spc="-330"/>
              <a:t> </a:t>
            </a:r>
            <a:r>
              <a:rPr dirty="0" spc="-85"/>
              <a:t>easily</a:t>
            </a:r>
            <a:r>
              <a:rPr dirty="0" spc="-335"/>
              <a:t> </a:t>
            </a:r>
            <a:r>
              <a:rPr dirty="0" spc="-10"/>
              <a:t>find, </a:t>
            </a:r>
            <a:r>
              <a:rPr dirty="0" spc="-105"/>
              <a:t>subscribe</a:t>
            </a:r>
            <a:r>
              <a:rPr dirty="0" spc="-360"/>
              <a:t> </a:t>
            </a:r>
            <a:r>
              <a:rPr dirty="0" spc="-165"/>
              <a:t>to,</a:t>
            </a:r>
            <a:r>
              <a:rPr dirty="0" spc="-330"/>
              <a:t> </a:t>
            </a:r>
            <a:r>
              <a:rPr dirty="0"/>
              <a:t>and</a:t>
            </a:r>
            <a:r>
              <a:rPr dirty="0" spc="-320"/>
              <a:t> </a:t>
            </a:r>
            <a:r>
              <a:rPr dirty="0" spc="-100"/>
              <a:t>use</a:t>
            </a:r>
            <a:r>
              <a:rPr dirty="0" spc="-335"/>
              <a:t> </a:t>
            </a:r>
            <a:r>
              <a:rPr dirty="0" spc="-80"/>
              <a:t>third-</a:t>
            </a:r>
            <a:r>
              <a:rPr dirty="0" spc="-70"/>
              <a:t>party</a:t>
            </a:r>
            <a:r>
              <a:rPr dirty="0" spc="-315"/>
              <a:t> </a:t>
            </a:r>
            <a:r>
              <a:rPr dirty="0" spc="-35"/>
              <a:t>data</a:t>
            </a:r>
            <a:r>
              <a:rPr dirty="0" spc="-335"/>
              <a:t> </a:t>
            </a:r>
            <a:r>
              <a:rPr dirty="0" spc="-35"/>
              <a:t>in</a:t>
            </a:r>
            <a:r>
              <a:rPr dirty="0" spc="-315"/>
              <a:t> </a:t>
            </a:r>
            <a:r>
              <a:rPr dirty="0" spc="-114"/>
              <a:t>the</a:t>
            </a:r>
            <a:r>
              <a:rPr dirty="0" spc="-320"/>
              <a:t> </a:t>
            </a:r>
            <a:r>
              <a:rPr dirty="0" spc="-10"/>
              <a:t>cloud</a:t>
            </a:r>
          </a:p>
        </p:txBody>
      </p:sp>
      <p:grpSp>
        <p:nvGrpSpPr>
          <p:cNvPr id="45" name="object 45" descr=""/>
          <p:cNvGrpSpPr/>
          <p:nvPr/>
        </p:nvGrpSpPr>
        <p:grpSpPr>
          <a:xfrm>
            <a:off x="8363711" y="2331720"/>
            <a:ext cx="3726179" cy="2571115"/>
            <a:chOff x="8363711" y="2331720"/>
            <a:chExt cx="3726179" cy="2571115"/>
          </a:xfrm>
        </p:grpSpPr>
        <p:pic>
          <p:nvPicPr>
            <p:cNvPr id="46" name="object 4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63711" y="2331720"/>
              <a:ext cx="3726179" cy="2570987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73439" y="2430780"/>
              <a:ext cx="3511296" cy="2377440"/>
            </a:xfrm>
            <a:prstGeom prst="rect">
              <a:avLst/>
            </a:prstGeom>
          </p:spPr>
        </p:pic>
        <p:sp>
          <p:nvSpPr>
            <p:cNvPr id="48" name="object 48" descr=""/>
            <p:cNvSpPr/>
            <p:nvPr/>
          </p:nvSpPr>
          <p:spPr>
            <a:xfrm>
              <a:off x="8468613" y="2425954"/>
              <a:ext cx="3521075" cy="2386965"/>
            </a:xfrm>
            <a:custGeom>
              <a:avLst/>
              <a:gdLst/>
              <a:ahLst/>
              <a:cxnLst/>
              <a:rect l="l" t="t" r="r" b="b"/>
              <a:pathLst>
                <a:path w="3521075" h="2386965">
                  <a:moveTo>
                    <a:pt x="0" y="2386965"/>
                  </a:moveTo>
                  <a:lnTo>
                    <a:pt x="3520821" y="2386965"/>
                  </a:lnTo>
                  <a:lnTo>
                    <a:pt x="3520821" y="0"/>
                  </a:lnTo>
                  <a:lnTo>
                    <a:pt x="0" y="0"/>
                  </a:lnTo>
                  <a:lnTo>
                    <a:pt x="0" y="238696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 descr=""/>
          <p:cNvSpPr txBox="1"/>
          <p:nvPr/>
        </p:nvSpPr>
        <p:spPr>
          <a:xfrm>
            <a:off x="8462264" y="5112765"/>
            <a:ext cx="3388360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300+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providers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endParaRPr sz="16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3,500+</a:t>
            </a:r>
            <a:r>
              <a:rPr dirty="0" sz="16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public</a:t>
            </a:r>
            <a:r>
              <a:rPr dirty="0" sz="1600" spc="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endParaRPr sz="1600">
              <a:latin typeface="Trebuchet MS"/>
              <a:cs typeface="Trebuchet MS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2,000+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free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trial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r>
              <a:rPr dirty="0" sz="16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easily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evaluate</a:t>
            </a:r>
            <a:r>
              <a:rPr dirty="0" sz="16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need</a:t>
            </a:r>
            <a:endParaRPr sz="16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350+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open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50" name="object 50" descr=""/>
          <p:cNvGrpSpPr/>
          <p:nvPr/>
        </p:nvGrpSpPr>
        <p:grpSpPr>
          <a:xfrm>
            <a:off x="3501023" y="1929776"/>
            <a:ext cx="3718560" cy="2348230"/>
            <a:chOff x="3501023" y="1929776"/>
            <a:chExt cx="3718560" cy="2348230"/>
          </a:xfrm>
        </p:grpSpPr>
        <p:sp>
          <p:nvSpPr>
            <p:cNvPr id="51" name="object 51" descr=""/>
            <p:cNvSpPr/>
            <p:nvPr/>
          </p:nvSpPr>
          <p:spPr>
            <a:xfrm>
              <a:off x="3950604" y="1929776"/>
              <a:ext cx="561975" cy="560705"/>
            </a:xfrm>
            <a:custGeom>
              <a:avLst/>
              <a:gdLst/>
              <a:ahLst/>
              <a:cxnLst/>
              <a:rect l="l" t="t" r="r" b="b"/>
              <a:pathLst>
                <a:path w="561975" h="560705">
                  <a:moveTo>
                    <a:pt x="561497" y="0"/>
                  </a:moveTo>
                  <a:lnTo>
                    <a:pt x="0" y="0"/>
                  </a:lnTo>
                  <a:lnTo>
                    <a:pt x="0" y="560337"/>
                  </a:lnTo>
                  <a:lnTo>
                    <a:pt x="561497" y="560337"/>
                  </a:lnTo>
                  <a:lnTo>
                    <a:pt x="561497" y="0"/>
                  </a:lnTo>
                  <a:close/>
                </a:path>
              </a:pathLst>
            </a:custGeom>
            <a:solidFill>
              <a:srgbClr val="8B4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4034826" y="2041842"/>
              <a:ext cx="393065" cy="336550"/>
            </a:xfrm>
            <a:custGeom>
              <a:avLst/>
              <a:gdLst/>
              <a:ahLst/>
              <a:cxnLst/>
              <a:rect l="l" t="t" r="r" b="b"/>
              <a:pathLst>
                <a:path w="393064" h="336550">
                  <a:moveTo>
                    <a:pt x="207426" y="154372"/>
                  </a:moveTo>
                  <a:lnTo>
                    <a:pt x="31221" y="154372"/>
                  </a:lnTo>
                  <a:lnTo>
                    <a:pt x="28074" y="157513"/>
                  </a:lnTo>
                  <a:lnTo>
                    <a:pt x="28074" y="333348"/>
                  </a:lnTo>
                  <a:lnTo>
                    <a:pt x="31221" y="336482"/>
                  </a:lnTo>
                  <a:lnTo>
                    <a:pt x="207426" y="336482"/>
                  </a:lnTo>
                  <a:lnTo>
                    <a:pt x="210561" y="333348"/>
                  </a:lnTo>
                  <a:lnTo>
                    <a:pt x="210561" y="322474"/>
                  </a:lnTo>
                  <a:lnTo>
                    <a:pt x="42112" y="322474"/>
                  </a:lnTo>
                  <a:lnTo>
                    <a:pt x="42112" y="168381"/>
                  </a:lnTo>
                  <a:lnTo>
                    <a:pt x="210561" y="168381"/>
                  </a:lnTo>
                  <a:lnTo>
                    <a:pt x="210561" y="157513"/>
                  </a:lnTo>
                  <a:lnTo>
                    <a:pt x="207426" y="154372"/>
                  </a:lnTo>
                  <a:close/>
                </a:path>
                <a:path w="393064" h="336550">
                  <a:moveTo>
                    <a:pt x="210561" y="315469"/>
                  </a:moveTo>
                  <a:lnTo>
                    <a:pt x="196523" y="315469"/>
                  </a:lnTo>
                  <a:lnTo>
                    <a:pt x="196523" y="322474"/>
                  </a:lnTo>
                  <a:lnTo>
                    <a:pt x="210561" y="322474"/>
                  </a:lnTo>
                  <a:lnTo>
                    <a:pt x="210561" y="315469"/>
                  </a:lnTo>
                  <a:close/>
                </a:path>
                <a:path w="393064" h="336550">
                  <a:moveTo>
                    <a:pt x="393047" y="287453"/>
                  </a:moveTo>
                  <a:lnTo>
                    <a:pt x="175467" y="287453"/>
                  </a:lnTo>
                  <a:lnTo>
                    <a:pt x="175467" y="301461"/>
                  </a:lnTo>
                  <a:lnTo>
                    <a:pt x="393047" y="301461"/>
                  </a:lnTo>
                  <a:lnTo>
                    <a:pt x="393047" y="287453"/>
                  </a:lnTo>
                  <a:close/>
                </a:path>
                <a:path w="393064" h="336550">
                  <a:moveTo>
                    <a:pt x="120604" y="202626"/>
                  </a:moveTo>
                  <a:lnTo>
                    <a:pt x="84329" y="238826"/>
                  </a:lnTo>
                  <a:lnTo>
                    <a:pt x="84329" y="243256"/>
                  </a:lnTo>
                  <a:lnTo>
                    <a:pt x="120604" y="279456"/>
                  </a:lnTo>
                  <a:lnTo>
                    <a:pt x="130530" y="269551"/>
                  </a:lnTo>
                  <a:lnTo>
                    <a:pt x="101964" y="241044"/>
                  </a:lnTo>
                  <a:lnTo>
                    <a:pt x="130530" y="212531"/>
                  </a:lnTo>
                  <a:lnTo>
                    <a:pt x="120604" y="202626"/>
                  </a:lnTo>
                  <a:close/>
                </a:path>
                <a:path w="393064" h="336550">
                  <a:moveTo>
                    <a:pt x="210561" y="168381"/>
                  </a:moveTo>
                  <a:lnTo>
                    <a:pt x="196523" y="168381"/>
                  </a:lnTo>
                  <a:lnTo>
                    <a:pt x="196523" y="273444"/>
                  </a:lnTo>
                  <a:lnTo>
                    <a:pt x="210561" y="273444"/>
                  </a:lnTo>
                  <a:lnTo>
                    <a:pt x="210561" y="168381"/>
                  </a:lnTo>
                  <a:close/>
                </a:path>
                <a:path w="393064" h="336550">
                  <a:moveTo>
                    <a:pt x="308823" y="245427"/>
                  </a:moveTo>
                  <a:lnTo>
                    <a:pt x="224598" y="245427"/>
                  </a:lnTo>
                  <a:lnTo>
                    <a:pt x="224598" y="259436"/>
                  </a:lnTo>
                  <a:lnTo>
                    <a:pt x="308823" y="259436"/>
                  </a:lnTo>
                  <a:lnTo>
                    <a:pt x="308823" y="245427"/>
                  </a:lnTo>
                  <a:close/>
                </a:path>
                <a:path w="393064" h="336550">
                  <a:moveTo>
                    <a:pt x="231535" y="195131"/>
                  </a:moveTo>
                  <a:lnTo>
                    <a:pt x="256393" y="212507"/>
                  </a:lnTo>
                  <a:lnTo>
                    <a:pt x="297796" y="204145"/>
                  </a:lnTo>
                  <a:lnTo>
                    <a:pt x="306180" y="198499"/>
                  </a:lnTo>
                  <a:lnTo>
                    <a:pt x="247947" y="198499"/>
                  </a:lnTo>
                  <a:lnTo>
                    <a:pt x="239577" y="197367"/>
                  </a:lnTo>
                  <a:lnTo>
                    <a:pt x="231535" y="195131"/>
                  </a:lnTo>
                  <a:close/>
                </a:path>
                <a:path w="393064" h="336550">
                  <a:moveTo>
                    <a:pt x="306180" y="14008"/>
                  </a:moveTo>
                  <a:lnTo>
                    <a:pt x="256393" y="14008"/>
                  </a:lnTo>
                  <a:lnTo>
                    <a:pt x="292338" y="21269"/>
                  </a:lnTo>
                  <a:lnTo>
                    <a:pt x="321724" y="41057"/>
                  </a:lnTo>
                  <a:lnTo>
                    <a:pt x="341554" y="70383"/>
                  </a:lnTo>
                  <a:lnTo>
                    <a:pt x="348830" y="106254"/>
                  </a:lnTo>
                  <a:lnTo>
                    <a:pt x="341554" y="142127"/>
                  </a:lnTo>
                  <a:lnTo>
                    <a:pt x="321724" y="171452"/>
                  </a:lnTo>
                  <a:lnTo>
                    <a:pt x="292338" y="191239"/>
                  </a:lnTo>
                  <a:lnTo>
                    <a:pt x="256393" y="198499"/>
                  </a:lnTo>
                  <a:lnTo>
                    <a:pt x="306180" y="198499"/>
                  </a:lnTo>
                  <a:lnTo>
                    <a:pt x="331645" y="181352"/>
                  </a:lnTo>
                  <a:lnTo>
                    <a:pt x="354486" y="147574"/>
                  </a:lnTo>
                  <a:lnTo>
                    <a:pt x="362867" y="106254"/>
                  </a:lnTo>
                  <a:lnTo>
                    <a:pt x="354486" y="64934"/>
                  </a:lnTo>
                  <a:lnTo>
                    <a:pt x="331645" y="31155"/>
                  </a:lnTo>
                  <a:lnTo>
                    <a:pt x="306180" y="14008"/>
                  </a:lnTo>
                  <a:close/>
                </a:path>
                <a:path w="393064" h="336550">
                  <a:moveTo>
                    <a:pt x="252182" y="62541"/>
                  </a:moveTo>
                  <a:lnTo>
                    <a:pt x="242262" y="72446"/>
                  </a:lnTo>
                  <a:lnTo>
                    <a:pt x="270828" y="100959"/>
                  </a:lnTo>
                  <a:lnTo>
                    <a:pt x="242262" y="129467"/>
                  </a:lnTo>
                  <a:lnTo>
                    <a:pt x="252182" y="139372"/>
                  </a:lnTo>
                  <a:lnTo>
                    <a:pt x="288457" y="103172"/>
                  </a:lnTo>
                  <a:lnTo>
                    <a:pt x="288457" y="98741"/>
                  </a:lnTo>
                  <a:lnTo>
                    <a:pt x="252182" y="62541"/>
                  </a:lnTo>
                  <a:close/>
                </a:path>
                <a:path w="393064" h="336550">
                  <a:moveTo>
                    <a:pt x="157991" y="65606"/>
                  </a:moveTo>
                  <a:lnTo>
                    <a:pt x="154469" y="75417"/>
                  </a:lnTo>
                  <a:lnTo>
                    <a:pt x="151946" y="85485"/>
                  </a:lnTo>
                  <a:lnTo>
                    <a:pt x="150427" y="95776"/>
                  </a:lnTo>
                  <a:lnTo>
                    <a:pt x="149919" y="106253"/>
                  </a:lnTo>
                  <a:lnTo>
                    <a:pt x="150149" y="113287"/>
                  </a:lnTo>
                  <a:lnTo>
                    <a:pt x="150836" y="120266"/>
                  </a:lnTo>
                  <a:lnTo>
                    <a:pt x="151977" y="127169"/>
                  </a:lnTo>
                  <a:lnTo>
                    <a:pt x="153569" y="133973"/>
                  </a:lnTo>
                  <a:lnTo>
                    <a:pt x="167133" y="130330"/>
                  </a:lnTo>
                  <a:lnTo>
                    <a:pt x="165027" y="122527"/>
                  </a:lnTo>
                  <a:lnTo>
                    <a:pt x="163957" y="114431"/>
                  </a:lnTo>
                  <a:lnTo>
                    <a:pt x="170964" y="70964"/>
                  </a:lnTo>
                  <a:lnTo>
                    <a:pt x="157991" y="65606"/>
                  </a:lnTo>
                  <a:close/>
                </a:path>
                <a:path w="393064" h="336550">
                  <a:moveTo>
                    <a:pt x="133355" y="91334"/>
                  </a:moveTo>
                  <a:lnTo>
                    <a:pt x="35093" y="91334"/>
                  </a:lnTo>
                  <a:lnTo>
                    <a:pt x="35093" y="105343"/>
                  </a:lnTo>
                  <a:lnTo>
                    <a:pt x="133355" y="105343"/>
                  </a:lnTo>
                  <a:lnTo>
                    <a:pt x="133355" y="91334"/>
                  </a:lnTo>
                  <a:close/>
                </a:path>
                <a:path w="393064" h="336550">
                  <a:moveTo>
                    <a:pt x="217580" y="35301"/>
                  </a:moveTo>
                  <a:lnTo>
                    <a:pt x="0" y="35301"/>
                  </a:lnTo>
                  <a:lnTo>
                    <a:pt x="0" y="49309"/>
                  </a:lnTo>
                  <a:lnTo>
                    <a:pt x="217580" y="49309"/>
                  </a:lnTo>
                  <a:lnTo>
                    <a:pt x="217580" y="35301"/>
                  </a:lnTo>
                  <a:close/>
                </a:path>
                <a:path w="393064" h="336550">
                  <a:moveTo>
                    <a:pt x="256393" y="0"/>
                  </a:moveTo>
                  <a:lnTo>
                    <a:pt x="242898" y="856"/>
                  </a:lnTo>
                  <a:lnTo>
                    <a:pt x="229667" y="3395"/>
                  </a:lnTo>
                  <a:lnTo>
                    <a:pt x="216881" y="7569"/>
                  </a:lnTo>
                  <a:lnTo>
                    <a:pt x="204718" y="13331"/>
                  </a:lnTo>
                  <a:lnTo>
                    <a:pt x="211544" y="25577"/>
                  </a:lnTo>
                  <a:lnTo>
                    <a:pt x="222095" y="20578"/>
                  </a:lnTo>
                  <a:lnTo>
                    <a:pt x="233192" y="16956"/>
                  </a:lnTo>
                  <a:lnTo>
                    <a:pt x="244677" y="14752"/>
                  </a:lnTo>
                  <a:lnTo>
                    <a:pt x="256393" y="14008"/>
                  </a:lnTo>
                  <a:lnTo>
                    <a:pt x="306180" y="14008"/>
                  </a:lnTo>
                  <a:lnTo>
                    <a:pt x="297796" y="8362"/>
                  </a:lnTo>
                  <a:lnTo>
                    <a:pt x="2563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6589775" y="3753611"/>
              <a:ext cx="629920" cy="524510"/>
            </a:xfrm>
            <a:custGeom>
              <a:avLst/>
              <a:gdLst/>
              <a:ahLst/>
              <a:cxnLst/>
              <a:rect l="l" t="t" r="r" b="b"/>
              <a:pathLst>
                <a:path w="629920" h="524510">
                  <a:moveTo>
                    <a:pt x="629412" y="0"/>
                  </a:moveTo>
                  <a:lnTo>
                    <a:pt x="0" y="0"/>
                  </a:lnTo>
                  <a:lnTo>
                    <a:pt x="0" y="524256"/>
                  </a:lnTo>
                  <a:lnTo>
                    <a:pt x="629412" y="524256"/>
                  </a:lnTo>
                  <a:lnTo>
                    <a:pt x="629412" y="0"/>
                  </a:lnTo>
                  <a:close/>
                </a:path>
              </a:pathLst>
            </a:custGeom>
            <a:solidFill>
              <a:srgbClr val="0709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4724514" y="3712578"/>
              <a:ext cx="2386330" cy="528955"/>
            </a:xfrm>
            <a:custGeom>
              <a:avLst/>
              <a:gdLst/>
              <a:ahLst/>
              <a:cxnLst/>
              <a:rect l="l" t="t" r="r" b="b"/>
              <a:pathLst>
                <a:path w="2386329" h="528954">
                  <a:moveTo>
                    <a:pt x="529882" y="0"/>
                  </a:moveTo>
                  <a:lnTo>
                    <a:pt x="0" y="0"/>
                  </a:lnTo>
                  <a:lnTo>
                    <a:pt x="0" y="528789"/>
                  </a:lnTo>
                  <a:lnTo>
                    <a:pt x="529882" y="528789"/>
                  </a:lnTo>
                  <a:lnTo>
                    <a:pt x="529882" y="0"/>
                  </a:lnTo>
                  <a:close/>
                </a:path>
                <a:path w="2386329" h="528954">
                  <a:moveTo>
                    <a:pt x="2210346" y="265125"/>
                  </a:moveTo>
                  <a:lnTo>
                    <a:pt x="2197189" y="251929"/>
                  </a:lnTo>
                  <a:lnTo>
                    <a:pt x="2147024" y="302221"/>
                  </a:lnTo>
                  <a:lnTo>
                    <a:pt x="2147024" y="308127"/>
                  </a:lnTo>
                  <a:lnTo>
                    <a:pt x="2197189" y="358432"/>
                  </a:lnTo>
                  <a:lnTo>
                    <a:pt x="2210346" y="345236"/>
                  </a:lnTo>
                  <a:lnTo>
                    <a:pt x="2170392" y="305181"/>
                  </a:lnTo>
                  <a:lnTo>
                    <a:pt x="2210346" y="265125"/>
                  </a:lnTo>
                  <a:close/>
                </a:path>
                <a:path w="2386329" h="528954">
                  <a:moveTo>
                    <a:pt x="2292159" y="197383"/>
                  </a:moveTo>
                  <a:lnTo>
                    <a:pt x="2287994" y="193217"/>
                  </a:lnTo>
                  <a:lnTo>
                    <a:pt x="2273541" y="193217"/>
                  </a:lnTo>
                  <a:lnTo>
                    <a:pt x="2273541" y="211874"/>
                  </a:lnTo>
                  <a:lnTo>
                    <a:pt x="2273541" y="398487"/>
                  </a:lnTo>
                  <a:lnTo>
                    <a:pt x="2087448" y="398487"/>
                  </a:lnTo>
                  <a:lnTo>
                    <a:pt x="2087448" y="211874"/>
                  </a:lnTo>
                  <a:lnTo>
                    <a:pt x="2273541" y="211874"/>
                  </a:lnTo>
                  <a:lnTo>
                    <a:pt x="2273541" y="193217"/>
                  </a:lnTo>
                  <a:lnTo>
                    <a:pt x="2073008" y="193217"/>
                  </a:lnTo>
                  <a:lnTo>
                    <a:pt x="2068842" y="197383"/>
                  </a:lnTo>
                  <a:lnTo>
                    <a:pt x="2068842" y="412965"/>
                  </a:lnTo>
                  <a:lnTo>
                    <a:pt x="2073008" y="417144"/>
                  </a:lnTo>
                  <a:lnTo>
                    <a:pt x="2287994" y="417144"/>
                  </a:lnTo>
                  <a:lnTo>
                    <a:pt x="2292159" y="412965"/>
                  </a:lnTo>
                  <a:lnTo>
                    <a:pt x="2292159" y="398487"/>
                  </a:lnTo>
                  <a:lnTo>
                    <a:pt x="2292159" y="211874"/>
                  </a:lnTo>
                  <a:lnTo>
                    <a:pt x="2292159" y="197383"/>
                  </a:lnTo>
                  <a:close/>
                </a:path>
                <a:path w="2386329" h="528954">
                  <a:moveTo>
                    <a:pt x="2357285" y="137223"/>
                  </a:moveTo>
                  <a:lnTo>
                    <a:pt x="2007565" y="137223"/>
                  </a:lnTo>
                  <a:lnTo>
                    <a:pt x="2028901" y="115824"/>
                  </a:lnTo>
                  <a:lnTo>
                    <a:pt x="2015744" y="102628"/>
                  </a:lnTo>
                  <a:lnTo>
                    <a:pt x="1974888" y="143598"/>
                  </a:lnTo>
                  <a:lnTo>
                    <a:pt x="1974888" y="149504"/>
                  </a:lnTo>
                  <a:lnTo>
                    <a:pt x="2015744" y="190474"/>
                  </a:lnTo>
                  <a:lnTo>
                    <a:pt x="2028901" y="177279"/>
                  </a:lnTo>
                  <a:lnTo>
                    <a:pt x="2007565" y="155892"/>
                  </a:lnTo>
                  <a:lnTo>
                    <a:pt x="2357285" y="155892"/>
                  </a:lnTo>
                  <a:lnTo>
                    <a:pt x="2357285" y="137223"/>
                  </a:lnTo>
                  <a:close/>
                </a:path>
                <a:path w="2386329" h="528954">
                  <a:moveTo>
                    <a:pt x="2386114" y="460844"/>
                  </a:moveTo>
                  <a:lnTo>
                    <a:pt x="2345258" y="419874"/>
                  </a:lnTo>
                  <a:lnTo>
                    <a:pt x="2332101" y="433070"/>
                  </a:lnTo>
                  <a:lnTo>
                    <a:pt x="2353437" y="454469"/>
                  </a:lnTo>
                  <a:lnTo>
                    <a:pt x="2003704" y="454469"/>
                  </a:lnTo>
                  <a:lnTo>
                    <a:pt x="2003704" y="473125"/>
                  </a:lnTo>
                  <a:lnTo>
                    <a:pt x="2353437" y="473125"/>
                  </a:lnTo>
                  <a:lnTo>
                    <a:pt x="2332101" y="494525"/>
                  </a:lnTo>
                  <a:lnTo>
                    <a:pt x="2345258" y="507720"/>
                  </a:lnTo>
                  <a:lnTo>
                    <a:pt x="2386114" y="466750"/>
                  </a:lnTo>
                  <a:lnTo>
                    <a:pt x="2386114" y="460844"/>
                  </a:lnTo>
                  <a:close/>
                </a:path>
              </a:pathLst>
            </a:custGeom>
            <a:solidFill>
              <a:srgbClr val="8B4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4863608" y="3791893"/>
              <a:ext cx="252095" cy="370205"/>
            </a:xfrm>
            <a:custGeom>
              <a:avLst/>
              <a:gdLst/>
              <a:ahLst/>
              <a:cxnLst/>
              <a:rect l="l" t="t" r="r" b="b"/>
              <a:pathLst>
                <a:path w="252095" h="370204">
                  <a:moveTo>
                    <a:pt x="125991" y="0"/>
                  </a:moveTo>
                  <a:lnTo>
                    <a:pt x="80638" y="3274"/>
                  </a:lnTo>
                  <a:lnTo>
                    <a:pt x="40282" y="12936"/>
                  </a:lnTo>
                  <a:lnTo>
                    <a:pt x="11353" y="28742"/>
                  </a:lnTo>
                  <a:lnTo>
                    <a:pt x="281" y="50449"/>
                  </a:lnTo>
                  <a:lnTo>
                    <a:pt x="292" y="50615"/>
                  </a:lnTo>
                  <a:lnTo>
                    <a:pt x="0" y="50615"/>
                  </a:lnTo>
                  <a:lnTo>
                    <a:pt x="0" y="320397"/>
                  </a:lnTo>
                  <a:lnTo>
                    <a:pt x="40045" y="357396"/>
                  </a:lnTo>
                  <a:lnTo>
                    <a:pt x="80446" y="366924"/>
                  </a:lnTo>
                  <a:lnTo>
                    <a:pt x="125847" y="370153"/>
                  </a:lnTo>
                  <a:lnTo>
                    <a:pt x="171249" y="366924"/>
                  </a:lnTo>
                  <a:lnTo>
                    <a:pt x="211649" y="357396"/>
                  </a:lnTo>
                  <a:lnTo>
                    <a:pt x="212427" y="356977"/>
                  </a:lnTo>
                  <a:lnTo>
                    <a:pt x="125847" y="356977"/>
                  </a:lnTo>
                  <a:lnTo>
                    <a:pt x="81061" y="353690"/>
                  </a:lnTo>
                  <a:lnTo>
                    <a:pt x="45372" y="345163"/>
                  </a:lnTo>
                  <a:lnTo>
                    <a:pt x="21768" y="333398"/>
                  </a:lnTo>
                  <a:lnTo>
                    <a:pt x="13236" y="320397"/>
                  </a:lnTo>
                  <a:lnTo>
                    <a:pt x="13236" y="73711"/>
                  </a:lnTo>
                  <a:lnTo>
                    <a:pt x="41079" y="73711"/>
                  </a:lnTo>
                  <a:lnTo>
                    <a:pt x="21764" y="63705"/>
                  </a:lnTo>
                  <a:lnTo>
                    <a:pt x="13512" y="50449"/>
                  </a:lnTo>
                  <a:lnTo>
                    <a:pt x="21764" y="37188"/>
                  </a:lnTo>
                  <a:lnTo>
                    <a:pt x="44892" y="25203"/>
                  </a:lnTo>
                  <a:lnTo>
                    <a:pt x="80449" y="16524"/>
                  </a:lnTo>
                  <a:lnTo>
                    <a:pt x="125991" y="13181"/>
                  </a:lnTo>
                  <a:lnTo>
                    <a:pt x="212143" y="13181"/>
                  </a:lnTo>
                  <a:lnTo>
                    <a:pt x="211696" y="12936"/>
                  </a:lnTo>
                  <a:lnTo>
                    <a:pt x="171342" y="3274"/>
                  </a:lnTo>
                  <a:lnTo>
                    <a:pt x="125991" y="0"/>
                  </a:lnTo>
                  <a:close/>
                </a:path>
                <a:path w="252095" h="370204">
                  <a:moveTo>
                    <a:pt x="251695" y="73942"/>
                  </a:moveTo>
                  <a:lnTo>
                    <a:pt x="238464" y="73942"/>
                  </a:lnTo>
                  <a:lnTo>
                    <a:pt x="238464" y="320397"/>
                  </a:lnTo>
                  <a:lnTo>
                    <a:pt x="229932" y="333398"/>
                  </a:lnTo>
                  <a:lnTo>
                    <a:pt x="206326" y="345163"/>
                  </a:lnTo>
                  <a:lnTo>
                    <a:pt x="170635" y="353690"/>
                  </a:lnTo>
                  <a:lnTo>
                    <a:pt x="125847" y="356977"/>
                  </a:lnTo>
                  <a:lnTo>
                    <a:pt x="212427" y="356977"/>
                  </a:lnTo>
                  <a:lnTo>
                    <a:pt x="240611" y="341807"/>
                  </a:lnTo>
                  <a:lnTo>
                    <a:pt x="251695" y="320397"/>
                  </a:lnTo>
                  <a:lnTo>
                    <a:pt x="251695" y="73942"/>
                  </a:lnTo>
                  <a:close/>
                </a:path>
                <a:path w="252095" h="370204">
                  <a:moveTo>
                    <a:pt x="56178" y="249451"/>
                  </a:moveTo>
                  <a:lnTo>
                    <a:pt x="55759" y="249451"/>
                  </a:lnTo>
                  <a:lnTo>
                    <a:pt x="45668" y="251484"/>
                  </a:lnTo>
                  <a:lnTo>
                    <a:pt x="37417" y="257027"/>
                  </a:lnTo>
                  <a:lnTo>
                    <a:pt x="31849" y="265243"/>
                  </a:lnTo>
                  <a:lnTo>
                    <a:pt x="29806" y="275296"/>
                  </a:lnTo>
                  <a:lnTo>
                    <a:pt x="31849" y="285345"/>
                  </a:lnTo>
                  <a:lnTo>
                    <a:pt x="37417" y="293562"/>
                  </a:lnTo>
                  <a:lnTo>
                    <a:pt x="45668" y="299106"/>
                  </a:lnTo>
                  <a:lnTo>
                    <a:pt x="55759" y="301140"/>
                  </a:lnTo>
                  <a:lnTo>
                    <a:pt x="65850" y="299106"/>
                  </a:lnTo>
                  <a:lnTo>
                    <a:pt x="74101" y="293562"/>
                  </a:lnTo>
                  <a:lnTo>
                    <a:pt x="77894" y="287964"/>
                  </a:lnTo>
                  <a:lnTo>
                    <a:pt x="48749" y="287964"/>
                  </a:lnTo>
                  <a:lnTo>
                    <a:pt x="43042" y="282280"/>
                  </a:lnTo>
                  <a:lnTo>
                    <a:pt x="43042" y="268311"/>
                  </a:lnTo>
                  <a:lnTo>
                    <a:pt x="48749" y="262632"/>
                  </a:lnTo>
                  <a:lnTo>
                    <a:pt x="79593" y="262632"/>
                  </a:lnTo>
                  <a:lnTo>
                    <a:pt x="76894" y="258148"/>
                  </a:lnTo>
                  <a:lnTo>
                    <a:pt x="69679" y="253549"/>
                  </a:lnTo>
                  <a:lnTo>
                    <a:pt x="71380" y="249578"/>
                  </a:lnTo>
                  <a:lnTo>
                    <a:pt x="56995" y="249578"/>
                  </a:lnTo>
                  <a:lnTo>
                    <a:pt x="56570" y="249550"/>
                  </a:lnTo>
                  <a:lnTo>
                    <a:pt x="56178" y="249451"/>
                  </a:lnTo>
                  <a:close/>
                </a:path>
                <a:path w="252095" h="370204">
                  <a:moveTo>
                    <a:pt x="79593" y="262632"/>
                  </a:moveTo>
                  <a:lnTo>
                    <a:pt x="62774" y="262632"/>
                  </a:lnTo>
                  <a:lnTo>
                    <a:pt x="68482" y="268311"/>
                  </a:lnTo>
                  <a:lnTo>
                    <a:pt x="68482" y="282280"/>
                  </a:lnTo>
                  <a:lnTo>
                    <a:pt x="62774" y="287964"/>
                  </a:lnTo>
                  <a:lnTo>
                    <a:pt x="77894" y="287964"/>
                  </a:lnTo>
                  <a:lnTo>
                    <a:pt x="79669" y="285345"/>
                  </a:lnTo>
                  <a:lnTo>
                    <a:pt x="81712" y="275296"/>
                  </a:lnTo>
                  <a:lnTo>
                    <a:pt x="81712" y="266152"/>
                  </a:lnTo>
                  <a:lnTo>
                    <a:pt x="79593" y="262632"/>
                  </a:lnTo>
                  <a:close/>
                </a:path>
                <a:path w="252095" h="370204">
                  <a:moveTo>
                    <a:pt x="87977" y="178830"/>
                  </a:moveTo>
                  <a:lnTo>
                    <a:pt x="77890" y="180865"/>
                  </a:lnTo>
                  <a:lnTo>
                    <a:pt x="69643" y="186412"/>
                  </a:lnTo>
                  <a:lnTo>
                    <a:pt x="64077" y="194632"/>
                  </a:lnTo>
                  <a:lnTo>
                    <a:pt x="62035" y="204685"/>
                  </a:lnTo>
                  <a:lnTo>
                    <a:pt x="62035" y="211345"/>
                  </a:lnTo>
                  <a:lnTo>
                    <a:pt x="64640" y="217371"/>
                  </a:lnTo>
                  <a:lnTo>
                    <a:pt x="68818" y="221954"/>
                  </a:lnTo>
                  <a:lnTo>
                    <a:pt x="56995" y="249578"/>
                  </a:lnTo>
                  <a:lnTo>
                    <a:pt x="71380" y="249578"/>
                  </a:lnTo>
                  <a:lnTo>
                    <a:pt x="80112" y="229186"/>
                  </a:lnTo>
                  <a:lnTo>
                    <a:pt x="95930" y="229186"/>
                  </a:lnTo>
                  <a:lnTo>
                    <a:pt x="101823" y="226487"/>
                  </a:lnTo>
                  <a:lnTo>
                    <a:pt x="107208" y="221904"/>
                  </a:lnTo>
                  <a:lnTo>
                    <a:pt x="110291" y="217349"/>
                  </a:lnTo>
                  <a:lnTo>
                    <a:pt x="80973" y="217349"/>
                  </a:lnTo>
                  <a:lnTo>
                    <a:pt x="75271" y="211670"/>
                  </a:lnTo>
                  <a:lnTo>
                    <a:pt x="75271" y="197696"/>
                  </a:lnTo>
                  <a:lnTo>
                    <a:pt x="80973" y="192011"/>
                  </a:lnTo>
                  <a:lnTo>
                    <a:pt x="110166" y="192011"/>
                  </a:lnTo>
                  <a:lnTo>
                    <a:pt x="105728" y="185902"/>
                  </a:lnTo>
                  <a:lnTo>
                    <a:pt x="97702" y="180723"/>
                  </a:lnTo>
                  <a:lnTo>
                    <a:pt x="87977" y="178830"/>
                  </a:lnTo>
                  <a:close/>
                </a:path>
                <a:path w="252095" h="370204">
                  <a:moveTo>
                    <a:pt x="152606" y="216032"/>
                  </a:moveTo>
                  <a:lnTo>
                    <a:pt x="111182" y="216032"/>
                  </a:lnTo>
                  <a:lnTo>
                    <a:pt x="139884" y="222532"/>
                  </a:lnTo>
                  <a:lnTo>
                    <a:pt x="143079" y="230791"/>
                  </a:lnTo>
                  <a:lnTo>
                    <a:pt x="148764" y="237398"/>
                  </a:lnTo>
                  <a:lnTo>
                    <a:pt x="156369" y="241782"/>
                  </a:lnTo>
                  <a:lnTo>
                    <a:pt x="165324" y="243370"/>
                  </a:lnTo>
                  <a:lnTo>
                    <a:pt x="175415" y="241335"/>
                  </a:lnTo>
                  <a:lnTo>
                    <a:pt x="183665" y="235790"/>
                  </a:lnTo>
                  <a:lnTo>
                    <a:pt x="187461" y="230189"/>
                  </a:lnTo>
                  <a:lnTo>
                    <a:pt x="158308" y="230189"/>
                  </a:lnTo>
                  <a:lnTo>
                    <a:pt x="152606" y="224504"/>
                  </a:lnTo>
                  <a:lnTo>
                    <a:pt x="152606" y="216032"/>
                  </a:lnTo>
                  <a:close/>
                </a:path>
                <a:path w="252095" h="370204">
                  <a:moveTo>
                    <a:pt x="95930" y="229186"/>
                  </a:moveTo>
                  <a:lnTo>
                    <a:pt x="80112" y="229186"/>
                  </a:lnTo>
                  <a:lnTo>
                    <a:pt x="82612" y="229985"/>
                  </a:lnTo>
                  <a:lnTo>
                    <a:pt x="85217" y="230530"/>
                  </a:lnTo>
                  <a:lnTo>
                    <a:pt x="87977" y="230530"/>
                  </a:lnTo>
                  <a:lnTo>
                    <a:pt x="95316" y="229467"/>
                  </a:lnTo>
                  <a:lnTo>
                    <a:pt x="95930" y="229186"/>
                  </a:lnTo>
                  <a:close/>
                </a:path>
                <a:path w="252095" h="370204">
                  <a:moveTo>
                    <a:pt x="188760" y="204856"/>
                  </a:moveTo>
                  <a:lnTo>
                    <a:pt x="172334" y="204856"/>
                  </a:lnTo>
                  <a:lnTo>
                    <a:pt x="178046" y="210535"/>
                  </a:lnTo>
                  <a:lnTo>
                    <a:pt x="178046" y="224504"/>
                  </a:lnTo>
                  <a:lnTo>
                    <a:pt x="172334" y="230189"/>
                  </a:lnTo>
                  <a:lnTo>
                    <a:pt x="187461" y="230189"/>
                  </a:lnTo>
                  <a:lnTo>
                    <a:pt x="189234" y="227573"/>
                  </a:lnTo>
                  <a:lnTo>
                    <a:pt x="191277" y="217520"/>
                  </a:lnTo>
                  <a:lnTo>
                    <a:pt x="191277" y="209819"/>
                  </a:lnTo>
                  <a:lnTo>
                    <a:pt x="188760" y="204856"/>
                  </a:lnTo>
                  <a:close/>
                </a:path>
                <a:path w="252095" h="370204">
                  <a:moveTo>
                    <a:pt x="110166" y="192011"/>
                  </a:moveTo>
                  <a:lnTo>
                    <a:pt x="94998" y="192011"/>
                  </a:lnTo>
                  <a:lnTo>
                    <a:pt x="100700" y="197696"/>
                  </a:lnTo>
                  <a:lnTo>
                    <a:pt x="100700" y="211670"/>
                  </a:lnTo>
                  <a:lnTo>
                    <a:pt x="94998" y="217349"/>
                  </a:lnTo>
                  <a:lnTo>
                    <a:pt x="110291" y="217349"/>
                  </a:lnTo>
                  <a:lnTo>
                    <a:pt x="111182" y="216032"/>
                  </a:lnTo>
                  <a:lnTo>
                    <a:pt x="152606" y="216032"/>
                  </a:lnTo>
                  <a:lnTo>
                    <a:pt x="152606" y="210535"/>
                  </a:lnTo>
                  <a:lnTo>
                    <a:pt x="153912" y="209235"/>
                  </a:lnTo>
                  <a:lnTo>
                    <a:pt x="140866" y="209235"/>
                  </a:lnTo>
                  <a:lnTo>
                    <a:pt x="113776" y="203099"/>
                  </a:lnTo>
                  <a:lnTo>
                    <a:pt x="111328" y="193611"/>
                  </a:lnTo>
                  <a:lnTo>
                    <a:pt x="110166" y="192011"/>
                  </a:lnTo>
                  <a:close/>
                </a:path>
                <a:path w="252095" h="370204">
                  <a:moveTo>
                    <a:pt x="167118" y="191675"/>
                  </a:moveTo>
                  <a:lnTo>
                    <a:pt x="165324" y="191675"/>
                  </a:lnTo>
                  <a:lnTo>
                    <a:pt x="157191" y="192987"/>
                  </a:lnTo>
                  <a:lnTo>
                    <a:pt x="150135" y="196638"/>
                  </a:lnTo>
                  <a:lnTo>
                    <a:pt x="144559" y="202197"/>
                  </a:lnTo>
                  <a:lnTo>
                    <a:pt x="140866" y="209235"/>
                  </a:lnTo>
                  <a:lnTo>
                    <a:pt x="153912" y="209235"/>
                  </a:lnTo>
                  <a:lnTo>
                    <a:pt x="158308" y="204856"/>
                  </a:lnTo>
                  <a:lnTo>
                    <a:pt x="188760" y="204856"/>
                  </a:lnTo>
                  <a:lnTo>
                    <a:pt x="187805" y="202972"/>
                  </a:lnTo>
                  <a:lnTo>
                    <a:pt x="182418" y="198224"/>
                  </a:lnTo>
                  <a:lnTo>
                    <a:pt x="184799" y="192209"/>
                  </a:lnTo>
                  <a:lnTo>
                    <a:pt x="170573" y="192209"/>
                  </a:lnTo>
                  <a:lnTo>
                    <a:pt x="168873" y="191857"/>
                  </a:lnTo>
                  <a:lnTo>
                    <a:pt x="167118" y="191675"/>
                  </a:lnTo>
                  <a:close/>
                </a:path>
                <a:path w="252095" h="370204">
                  <a:moveTo>
                    <a:pt x="197547" y="114637"/>
                  </a:moveTo>
                  <a:lnTo>
                    <a:pt x="187456" y="116672"/>
                  </a:lnTo>
                  <a:lnTo>
                    <a:pt x="179205" y="122218"/>
                  </a:lnTo>
                  <a:lnTo>
                    <a:pt x="173637" y="130436"/>
                  </a:lnTo>
                  <a:lnTo>
                    <a:pt x="171594" y="140487"/>
                  </a:lnTo>
                  <a:lnTo>
                    <a:pt x="171594" y="149229"/>
                  </a:lnTo>
                  <a:lnTo>
                    <a:pt x="175993" y="156929"/>
                  </a:lnTo>
                  <a:lnTo>
                    <a:pt x="182683" y="161617"/>
                  </a:lnTo>
                  <a:lnTo>
                    <a:pt x="170573" y="192209"/>
                  </a:lnTo>
                  <a:lnTo>
                    <a:pt x="184799" y="192209"/>
                  </a:lnTo>
                  <a:lnTo>
                    <a:pt x="195141" y="166089"/>
                  </a:lnTo>
                  <a:lnTo>
                    <a:pt x="198776" y="166089"/>
                  </a:lnTo>
                  <a:lnTo>
                    <a:pt x="207638" y="164302"/>
                  </a:lnTo>
                  <a:lnTo>
                    <a:pt x="215889" y="158756"/>
                  </a:lnTo>
                  <a:lnTo>
                    <a:pt x="219683" y="153156"/>
                  </a:lnTo>
                  <a:lnTo>
                    <a:pt x="190532" y="153156"/>
                  </a:lnTo>
                  <a:lnTo>
                    <a:pt x="184825" y="147477"/>
                  </a:lnTo>
                  <a:lnTo>
                    <a:pt x="184824" y="133503"/>
                  </a:lnTo>
                  <a:lnTo>
                    <a:pt x="190532" y="127818"/>
                  </a:lnTo>
                  <a:lnTo>
                    <a:pt x="219683" y="127818"/>
                  </a:lnTo>
                  <a:lnTo>
                    <a:pt x="215889" y="122218"/>
                  </a:lnTo>
                  <a:lnTo>
                    <a:pt x="207638" y="116672"/>
                  </a:lnTo>
                  <a:lnTo>
                    <a:pt x="197547" y="114637"/>
                  </a:lnTo>
                  <a:close/>
                </a:path>
                <a:path w="252095" h="370204">
                  <a:moveTo>
                    <a:pt x="198776" y="166089"/>
                  </a:moveTo>
                  <a:lnTo>
                    <a:pt x="195141" y="166089"/>
                  </a:lnTo>
                  <a:lnTo>
                    <a:pt x="195947" y="166172"/>
                  </a:lnTo>
                  <a:lnTo>
                    <a:pt x="196725" y="166337"/>
                  </a:lnTo>
                  <a:lnTo>
                    <a:pt x="197547" y="166337"/>
                  </a:lnTo>
                  <a:lnTo>
                    <a:pt x="198776" y="166089"/>
                  </a:lnTo>
                  <a:close/>
                </a:path>
                <a:path w="252095" h="370204">
                  <a:moveTo>
                    <a:pt x="219683" y="127818"/>
                  </a:moveTo>
                  <a:lnTo>
                    <a:pt x="204563" y="127818"/>
                  </a:lnTo>
                  <a:lnTo>
                    <a:pt x="210264" y="133503"/>
                  </a:lnTo>
                  <a:lnTo>
                    <a:pt x="210264" y="147477"/>
                  </a:lnTo>
                  <a:lnTo>
                    <a:pt x="204563" y="153156"/>
                  </a:lnTo>
                  <a:lnTo>
                    <a:pt x="219683" y="153156"/>
                  </a:lnTo>
                  <a:lnTo>
                    <a:pt x="221457" y="150538"/>
                  </a:lnTo>
                  <a:lnTo>
                    <a:pt x="223501" y="140487"/>
                  </a:lnTo>
                  <a:lnTo>
                    <a:pt x="221457" y="130436"/>
                  </a:lnTo>
                  <a:lnTo>
                    <a:pt x="219683" y="127818"/>
                  </a:lnTo>
                  <a:close/>
                </a:path>
                <a:path w="252095" h="370204">
                  <a:moveTo>
                    <a:pt x="41079" y="73711"/>
                  </a:moveTo>
                  <a:lnTo>
                    <a:pt x="13236" y="73711"/>
                  </a:lnTo>
                  <a:lnTo>
                    <a:pt x="33857" y="85458"/>
                  </a:lnTo>
                  <a:lnTo>
                    <a:pt x="61178" y="93967"/>
                  </a:lnTo>
                  <a:lnTo>
                    <a:pt x="92718" y="99142"/>
                  </a:lnTo>
                  <a:lnTo>
                    <a:pt x="125991" y="100888"/>
                  </a:lnTo>
                  <a:lnTo>
                    <a:pt x="159205" y="99142"/>
                  </a:lnTo>
                  <a:lnTo>
                    <a:pt x="190540" y="94025"/>
                  </a:lnTo>
                  <a:lnTo>
                    <a:pt x="210960" y="87707"/>
                  </a:lnTo>
                  <a:lnTo>
                    <a:pt x="125991" y="87707"/>
                  </a:lnTo>
                  <a:lnTo>
                    <a:pt x="80449" y="84364"/>
                  </a:lnTo>
                  <a:lnTo>
                    <a:pt x="44892" y="75686"/>
                  </a:lnTo>
                  <a:lnTo>
                    <a:pt x="41079" y="73711"/>
                  </a:lnTo>
                  <a:close/>
                </a:path>
                <a:path w="252095" h="370204">
                  <a:moveTo>
                    <a:pt x="212143" y="13181"/>
                  </a:moveTo>
                  <a:lnTo>
                    <a:pt x="125991" y="13181"/>
                  </a:lnTo>
                  <a:lnTo>
                    <a:pt x="171526" y="16524"/>
                  </a:lnTo>
                  <a:lnTo>
                    <a:pt x="207082" y="25203"/>
                  </a:lnTo>
                  <a:lnTo>
                    <a:pt x="230211" y="37188"/>
                  </a:lnTo>
                  <a:lnTo>
                    <a:pt x="238464" y="50449"/>
                  </a:lnTo>
                  <a:lnTo>
                    <a:pt x="230211" y="63705"/>
                  </a:lnTo>
                  <a:lnTo>
                    <a:pt x="207082" y="75686"/>
                  </a:lnTo>
                  <a:lnTo>
                    <a:pt x="171526" y="84364"/>
                  </a:lnTo>
                  <a:lnTo>
                    <a:pt x="125991" y="87707"/>
                  </a:lnTo>
                  <a:lnTo>
                    <a:pt x="210960" y="87707"/>
                  </a:lnTo>
                  <a:lnTo>
                    <a:pt x="217807" y="85589"/>
                  </a:lnTo>
                  <a:lnTo>
                    <a:pt x="238464" y="73942"/>
                  </a:lnTo>
                  <a:lnTo>
                    <a:pt x="251695" y="73942"/>
                  </a:lnTo>
                  <a:lnTo>
                    <a:pt x="251695" y="50449"/>
                  </a:lnTo>
                  <a:lnTo>
                    <a:pt x="240624" y="28742"/>
                  </a:lnTo>
                  <a:lnTo>
                    <a:pt x="212143" y="131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3501023" y="3680852"/>
              <a:ext cx="561975" cy="560705"/>
            </a:xfrm>
            <a:custGeom>
              <a:avLst/>
              <a:gdLst/>
              <a:ahLst/>
              <a:cxnLst/>
              <a:rect l="l" t="t" r="r" b="b"/>
              <a:pathLst>
                <a:path w="561975" h="560704">
                  <a:moveTo>
                    <a:pt x="561497" y="0"/>
                  </a:moveTo>
                  <a:lnTo>
                    <a:pt x="0" y="0"/>
                  </a:lnTo>
                  <a:lnTo>
                    <a:pt x="0" y="560337"/>
                  </a:lnTo>
                  <a:lnTo>
                    <a:pt x="561497" y="560337"/>
                  </a:lnTo>
                  <a:lnTo>
                    <a:pt x="561497" y="0"/>
                  </a:lnTo>
                  <a:close/>
                </a:path>
              </a:pathLst>
            </a:custGeom>
            <a:solidFill>
              <a:srgbClr val="8B4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3613320" y="3772943"/>
              <a:ext cx="337185" cy="377190"/>
            </a:xfrm>
            <a:custGeom>
              <a:avLst/>
              <a:gdLst/>
              <a:ahLst/>
              <a:cxnLst/>
              <a:rect l="l" t="t" r="r" b="b"/>
              <a:pathLst>
                <a:path w="337185" h="377189">
                  <a:moveTo>
                    <a:pt x="16722" y="137159"/>
                  </a:moveTo>
                  <a:lnTo>
                    <a:pt x="9430" y="153669"/>
                  </a:lnTo>
                  <a:lnTo>
                    <a:pt x="4202" y="172719"/>
                  </a:lnTo>
                  <a:lnTo>
                    <a:pt x="1053" y="190499"/>
                  </a:lnTo>
                  <a:lnTo>
                    <a:pt x="0" y="209549"/>
                  </a:lnTo>
                  <a:lnTo>
                    <a:pt x="6028" y="253999"/>
                  </a:lnTo>
                  <a:lnTo>
                    <a:pt x="23033" y="294639"/>
                  </a:lnTo>
                  <a:lnTo>
                    <a:pt x="49396" y="328929"/>
                  </a:lnTo>
                  <a:lnTo>
                    <a:pt x="83499" y="354330"/>
                  </a:lnTo>
                  <a:lnTo>
                    <a:pt x="123723" y="372110"/>
                  </a:lnTo>
                  <a:lnTo>
                    <a:pt x="168449" y="377190"/>
                  </a:lnTo>
                  <a:lnTo>
                    <a:pt x="213177" y="372110"/>
                  </a:lnTo>
                  <a:lnTo>
                    <a:pt x="233289" y="363220"/>
                  </a:lnTo>
                  <a:lnTo>
                    <a:pt x="168449" y="363220"/>
                  </a:lnTo>
                  <a:lnTo>
                    <a:pt x="119697" y="355600"/>
                  </a:lnTo>
                  <a:lnTo>
                    <a:pt x="77317" y="334010"/>
                  </a:lnTo>
                  <a:lnTo>
                    <a:pt x="43870" y="300989"/>
                  </a:lnTo>
                  <a:lnTo>
                    <a:pt x="21923" y="257809"/>
                  </a:lnTo>
                  <a:lnTo>
                    <a:pt x="14037" y="209549"/>
                  </a:lnTo>
                  <a:lnTo>
                    <a:pt x="15002" y="191769"/>
                  </a:lnTo>
                  <a:lnTo>
                    <a:pt x="17887" y="175259"/>
                  </a:lnTo>
                  <a:lnTo>
                    <a:pt x="22678" y="158749"/>
                  </a:lnTo>
                  <a:lnTo>
                    <a:pt x="29361" y="142239"/>
                  </a:lnTo>
                  <a:lnTo>
                    <a:pt x="16722" y="137159"/>
                  </a:lnTo>
                  <a:close/>
                </a:path>
                <a:path w="337185" h="377189">
                  <a:moveTo>
                    <a:pt x="231742" y="55880"/>
                  </a:moveTo>
                  <a:lnTo>
                    <a:pt x="168449" y="55880"/>
                  </a:lnTo>
                  <a:lnTo>
                    <a:pt x="217202" y="63500"/>
                  </a:lnTo>
                  <a:lnTo>
                    <a:pt x="259583" y="85090"/>
                  </a:lnTo>
                  <a:lnTo>
                    <a:pt x="293029" y="119380"/>
                  </a:lnTo>
                  <a:lnTo>
                    <a:pt x="314975" y="161290"/>
                  </a:lnTo>
                  <a:lnTo>
                    <a:pt x="322860" y="209550"/>
                  </a:lnTo>
                  <a:lnTo>
                    <a:pt x="314975" y="257810"/>
                  </a:lnTo>
                  <a:lnTo>
                    <a:pt x="293029" y="300990"/>
                  </a:lnTo>
                  <a:lnTo>
                    <a:pt x="259583" y="334010"/>
                  </a:lnTo>
                  <a:lnTo>
                    <a:pt x="217202" y="355600"/>
                  </a:lnTo>
                  <a:lnTo>
                    <a:pt x="168449" y="363220"/>
                  </a:lnTo>
                  <a:lnTo>
                    <a:pt x="233289" y="363220"/>
                  </a:lnTo>
                  <a:lnTo>
                    <a:pt x="287504" y="328930"/>
                  </a:lnTo>
                  <a:lnTo>
                    <a:pt x="313866" y="294640"/>
                  </a:lnTo>
                  <a:lnTo>
                    <a:pt x="330870" y="254000"/>
                  </a:lnTo>
                  <a:lnTo>
                    <a:pt x="336898" y="209550"/>
                  </a:lnTo>
                  <a:lnTo>
                    <a:pt x="330870" y="165100"/>
                  </a:lnTo>
                  <a:lnTo>
                    <a:pt x="313866" y="124460"/>
                  </a:lnTo>
                  <a:lnTo>
                    <a:pt x="287503" y="91440"/>
                  </a:lnTo>
                  <a:lnTo>
                    <a:pt x="253401" y="64770"/>
                  </a:lnTo>
                  <a:lnTo>
                    <a:pt x="231742" y="55880"/>
                  </a:lnTo>
                  <a:close/>
                </a:path>
                <a:path w="337185" h="377189">
                  <a:moveTo>
                    <a:pt x="237454" y="307340"/>
                  </a:moveTo>
                  <a:lnTo>
                    <a:pt x="104526" y="307340"/>
                  </a:lnTo>
                  <a:lnTo>
                    <a:pt x="104526" y="321310"/>
                  </a:lnTo>
                  <a:lnTo>
                    <a:pt x="113381" y="321310"/>
                  </a:lnTo>
                  <a:lnTo>
                    <a:pt x="121324" y="317500"/>
                  </a:lnTo>
                  <a:lnTo>
                    <a:pt x="126676" y="311150"/>
                  </a:lnTo>
                  <a:lnTo>
                    <a:pt x="237454" y="311150"/>
                  </a:lnTo>
                  <a:lnTo>
                    <a:pt x="237454" y="307340"/>
                  </a:lnTo>
                  <a:close/>
                </a:path>
                <a:path w="337185" h="377189">
                  <a:moveTo>
                    <a:pt x="170987" y="311150"/>
                  </a:moveTo>
                  <a:lnTo>
                    <a:pt x="126676" y="311150"/>
                  </a:lnTo>
                  <a:lnTo>
                    <a:pt x="132027" y="317500"/>
                  </a:lnTo>
                  <a:lnTo>
                    <a:pt x="139982" y="321310"/>
                  </a:lnTo>
                  <a:lnTo>
                    <a:pt x="157687" y="321310"/>
                  </a:lnTo>
                  <a:lnTo>
                    <a:pt x="165635" y="317500"/>
                  </a:lnTo>
                  <a:lnTo>
                    <a:pt x="170987" y="311150"/>
                  </a:lnTo>
                  <a:close/>
                </a:path>
                <a:path w="337185" h="377189">
                  <a:moveTo>
                    <a:pt x="215299" y="311150"/>
                  </a:moveTo>
                  <a:lnTo>
                    <a:pt x="170987" y="311150"/>
                  </a:lnTo>
                  <a:lnTo>
                    <a:pt x="176345" y="317500"/>
                  </a:lnTo>
                  <a:lnTo>
                    <a:pt x="184288" y="321310"/>
                  </a:lnTo>
                  <a:lnTo>
                    <a:pt x="202004" y="321310"/>
                  </a:lnTo>
                  <a:lnTo>
                    <a:pt x="209947" y="317500"/>
                  </a:lnTo>
                  <a:lnTo>
                    <a:pt x="215299" y="311150"/>
                  </a:lnTo>
                  <a:close/>
                </a:path>
                <a:path w="337185" h="377189">
                  <a:moveTo>
                    <a:pt x="237454" y="311150"/>
                  </a:moveTo>
                  <a:lnTo>
                    <a:pt x="215299" y="311150"/>
                  </a:lnTo>
                  <a:lnTo>
                    <a:pt x="220650" y="317500"/>
                  </a:lnTo>
                  <a:lnTo>
                    <a:pt x="228599" y="321310"/>
                  </a:lnTo>
                  <a:lnTo>
                    <a:pt x="237454" y="321310"/>
                  </a:lnTo>
                  <a:lnTo>
                    <a:pt x="237454" y="311150"/>
                  </a:lnTo>
                  <a:close/>
                </a:path>
                <a:path w="337185" h="377189">
                  <a:moveTo>
                    <a:pt x="133694" y="292100"/>
                  </a:moveTo>
                  <a:lnTo>
                    <a:pt x="119657" y="292100"/>
                  </a:lnTo>
                  <a:lnTo>
                    <a:pt x="119657" y="300990"/>
                  </a:lnTo>
                  <a:lnTo>
                    <a:pt x="112866" y="307340"/>
                  </a:lnTo>
                  <a:lnTo>
                    <a:pt x="140485" y="307340"/>
                  </a:lnTo>
                  <a:lnTo>
                    <a:pt x="133694" y="300990"/>
                  </a:lnTo>
                  <a:lnTo>
                    <a:pt x="133694" y="292100"/>
                  </a:lnTo>
                  <a:close/>
                </a:path>
                <a:path w="337185" h="377189">
                  <a:moveTo>
                    <a:pt x="178006" y="292100"/>
                  </a:moveTo>
                  <a:lnTo>
                    <a:pt x="163968" y="292100"/>
                  </a:lnTo>
                  <a:lnTo>
                    <a:pt x="163968" y="300990"/>
                  </a:lnTo>
                  <a:lnTo>
                    <a:pt x="157178" y="307340"/>
                  </a:lnTo>
                  <a:lnTo>
                    <a:pt x="184802" y="307340"/>
                  </a:lnTo>
                  <a:lnTo>
                    <a:pt x="178006" y="300990"/>
                  </a:lnTo>
                  <a:lnTo>
                    <a:pt x="178006" y="292100"/>
                  </a:lnTo>
                  <a:close/>
                </a:path>
                <a:path w="337185" h="377189">
                  <a:moveTo>
                    <a:pt x="222317" y="292100"/>
                  </a:moveTo>
                  <a:lnTo>
                    <a:pt x="208280" y="292100"/>
                  </a:lnTo>
                  <a:lnTo>
                    <a:pt x="208280" y="300990"/>
                  </a:lnTo>
                  <a:lnTo>
                    <a:pt x="201489" y="307340"/>
                  </a:lnTo>
                  <a:lnTo>
                    <a:pt x="229108" y="307340"/>
                  </a:lnTo>
                  <a:lnTo>
                    <a:pt x="222317" y="300990"/>
                  </a:lnTo>
                  <a:lnTo>
                    <a:pt x="222317" y="292100"/>
                  </a:lnTo>
                  <a:close/>
                </a:path>
                <a:path w="337185" h="377189">
                  <a:moveTo>
                    <a:pt x="77211" y="203200"/>
                  </a:moveTo>
                  <a:lnTo>
                    <a:pt x="63174" y="203199"/>
                  </a:lnTo>
                  <a:lnTo>
                    <a:pt x="63174" y="217170"/>
                  </a:lnTo>
                  <a:lnTo>
                    <a:pt x="46417" y="217169"/>
                  </a:lnTo>
                  <a:lnTo>
                    <a:pt x="43931" y="218439"/>
                  </a:lnTo>
                  <a:lnTo>
                    <a:pt x="41620" y="223519"/>
                  </a:lnTo>
                  <a:lnTo>
                    <a:pt x="42001" y="226059"/>
                  </a:lnTo>
                  <a:lnTo>
                    <a:pt x="80171" y="271780"/>
                  </a:lnTo>
                  <a:lnTo>
                    <a:pt x="82148" y="273050"/>
                  </a:lnTo>
                  <a:lnTo>
                    <a:pt x="86306" y="273050"/>
                  </a:lnTo>
                  <a:lnTo>
                    <a:pt x="88289" y="271780"/>
                  </a:lnTo>
                  <a:lnTo>
                    <a:pt x="102071" y="255270"/>
                  </a:lnTo>
                  <a:lnTo>
                    <a:pt x="84230" y="255270"/>
                  </a:lnTo>
                  <a:lnTo>
                    <a:pt x="64115" y="231140"/>
                  </a:lnTo>
                  <a:lnTo>
                    <a:pt x="74070" y="231140"/>
                  </a:lnTo>
                  <a:lnTo>
                    <a:pt x="77211" y="227330"/>
                  </a:lnTo>
                  <a:lnTo>
                    <a:pt x="77211" y="203200"/>
                  </a:lnTo>
                  <a:close/>
                </a:path>
                <a:path w="337185" h="377189">
                  <a:moveTo>
                    <a:pt x="105286" y="203200"/>
                  </a:moveTo>
                  <a:lnTo>
                    <a:pt x="91249" y="203200"/>
                  </a:lnTo>
                  <a:lnTo>
                    <a:pt x="91249" y="227330"/>
                  </a:lnTo>
                  <a:lnTo>
                    <a:pt x="94390" y="231140"/>
                  </a:lnTo>
                  <a:lnTo>
                    <a:pt x="104339" y="231140"/>
                  </a:lnTo>
                  <a:lnTo>
                    <a:pt x="84230" y="255270"/>
                  </a:lnTo>
                  <a:lnTo>
                    <a:pt x="102071" y="255270"/>
                  </a:lnTo>
                  <a:lnTo>
                    <a:pt x="126453" y="226060"/>
                  </a:lnTo>
                  <a:lnTo>
                    <a:pt x="126834" y="223520"/>
                  </a:lnTo>
                  <a:lnTo>
                    <a:pt x="124523" y="218440"/>
                  </a:lnTo>
                  <a:lnTo>
                    <a:pt x="122043" y="217170"/>
                  </a:lnTo>
                  <a:lnTo>
                    <a:pt x="105286" y="217170"/>
                  </a:lnTo>
                  <a:lnTo>
                    <a:pt x="105286" y="203200"/>
                  </a:lnTo>
                  <a:close/>
                </a:path>
                <a:path w="337185" h="377189">
                  <a:moveTo>
                    <a:pt x="317602" y="205740"/>
                  </a:moveTo>
                  <a:lnTo>
                    <a:pt x="303565" y="205740"/>
                  </a:lnTo>
                  <a:lnTo>
                    <a:pt x="303565" y="214630"/>
                  </a:lnTo>
                  <a:lnTo>
                    <a:pt x="296774" y="220980"/>
                  </a:lnTo>
                  <a:lnTo>
                    <a:pt x="155499" y="220980"/>
                  </a:lnTo>
                  <a:lnTo>
                    <a:pt x="155499" y="234950"/>
                  </a:lnTo>
                  <a:lnTo>
                    <a:pt x="164354" y="234950"/>
                  </a:lnTo>
                  <a:lnTo>
                    <a:pt x="172291" y="231140"/>
                  </a:lnTo>
                  <a:lnTo>
                    <a:pt x="177649" y="224790"/>
                  </a:lnTo>
                  <a:lnTo>
                    <a:pt x="310613" y="224790"/>
                  </a:lnTo>
                  <a:lnTo>
                    <a:pt x="315306" y="217170"/>
                  </a:lnTo>
                  <a:lnTo>
                    <a:pt x="317602" y="205740"/>
                  </a:lnTo>
                  <a:close/>
                </a:path>
                <a:path w="337185" h="377189">
                  <a:moveTo>
                    <a:pt x="221966" y="224790"/>
                  </a:moveTo>
                  <a:lnTo>
                    <a:pt x="177649" y="224790"/>
                  </a:lnTo>
                  <a:lnTo>
                    <a:pt x="183007" y="231140"/>
                  </a:lnTo>
                  <a:lnTo>
                    <a:pt x="190955" y="234950"/>
                  </a:lnTo>
                  <a:lnTo>
                    <a:pt x="208666" y="234950"/>
                  </a:lnTo>
                  <a:lnTo>
                    <a:pt x="216609" y="231140"/>
                  </a:lnTo>
                  <a:lnTo>
                    <a:pt x="221966" y="224790"/>
                  </a:lnTo>
                  <a:close/>
                </a:path>
                <a:path w="337185" h="377189">
                  <a:moveTo>
                    <a:pt x="266272" y="224790"/>
                  </a:moveTo>
                  <a:lnTo>
                    <a:pt x="221966" y="224790"/>
                  </a:lnTo>
                  <a:lnTo>
                    <a:pt x="227312" y="231140"/>
                  </a:lnTo>
                  <a:lnTo>
                    <a:pt x="235267" y="234950"/>
                  </a:lnTo>
                  <a:lnTo>
                    <a:pt x="252972" y="234950"/>
                  </a:lnTo>
                  <a:lnTo>
                    <a:pt x="260914" y="231140"/>
                  </a:lnTo>
                  <a:lnTo>
                    <a:pt x="266272" y="224790"/>
                  </a:lnTo>
                  <a:close/>
                </a:path>
                <a:path w="337185" h="377189">
                  <a:moveTo>
                    <a:pt x="310613" y="224790"/>
                  </a:moveTo>
                  <a:lnTo>
                    <a:pt x="266272" y="224790"/>
                  </a:lnTo>
                  <a:lnTo>
                    <a:pt x="271630" y="231140"/>
                  </a:lnTo>
                  <a:lnTo>
                    <a:pt x="279578" y="234950"/>
                  </a:lnTo>
                  <a:lnTo>
                    <a:pt x="288428" y="234950"/>
                  </a:lnTo>
                  <a:lnTo>
                    <a:pt x="299774" y="233680"/>
                  </a:lnTo>
                  <a:lnTo>
                    <a:pt x="309049" y="227330"/>
                  </a:lnTo>
                  <a:lnTo>
                    <a:pt x="310613" y="224790"/>
                  </a:lnTo>
                  <a:close/>
                </a:path>
                <a:path w="337185" h="377189">
                  <a:moveTo>
                    <a:pt x="184668" y="205740"/>
                  </a:moveTo>
                  <a:lnTo>
                    <a:pt x="170630" y="205740"/>
                  </a:lnTo>
                  <a:lnTo>
                    <a:pt x="170630" y="214630"/>
                  </a:lnTo>
                  <a:lnTo>
                    <a:pt x="163834" y="220980"/>
                  </a:lnTo>
                  <a:lnTo>
                    <a:pt x="191464" y="220980"/>
                  </a:lnTo>
                  <a:lnTo>
                    <a:pt x="184668" y="214630"/>
                  </a:lnTo>
                  <a:lnTo>
                    <a:pt x="184668" y="205740"/>
                  </a:lnTo>
                  <a:close/>
                </a:path>
                <a:path w="337185" h="377189">
                  <a:moveTo>
                    <a:pt x="228985" y="205740"/>
                  </a:moveTo>
                  <a:lnTo>
                    <a:pt x="214948" y="205740"/>
                  </a:lnTo>
                  <a:lnTo>
                    <a:pt x="214948" y="214630"/>
                  </a:lnTo>
                  <a:lnTo>
                    <a:pt x="208151" y="220980"/>
                  </a:lnTo>
                  <a:lnTo>
                    <a:pt x="235770" y="220980"/>
                  </a:lnTo>
                  <a:lnTo>
                    <a:pt x="228985" y="214630"/>
                  </a:lnTo>
                  <a:lnTo>
                    <a:pt x="228985" y="205740"/>
                  </a:lnTo>
                  <a:close/>
                </a:path>
                <a:path w="337185" h="377189">
                  <a:moveTo>
                    <a:pt x="273291" y="205740"/>
                  </a:moveTo>
                  <a:lnTo>
                    <a:pt x="259253" y="205740"/>
                  </a:lnTo>
                  <a:lnTo>
                    <a:pt x="259253" y="214630"/>
                  </a:lnTo>
                  <a:lnTo>
                    <a:pt x="252468" y="220980"/>
                  </a:lnTo>
                  <a:lnTo>
                    <a:pt x="280087" y="220980"/>
                  </a:lnTo>
                  <a:lnTo>
                    <a:pt x="273291" y="214630"/>
                  </a:lnTo>
                  <a:lnTo>
                    <a:pt x="273291" y="205740"/>
                  </a:lnTo>
                  <a:close/>
                </a:path>
                <a:path w="337185" h="377189">
                  <a:moveTo>
                    <a:pt x="66659" y="90169"/>
                  </a:moveTo>
                  <a:lnTo>
                    <a:pt x="8159" y="90169"/>
                  </a:lnTo>
                  <a:lnTo>
                    <a:pt x="63174" y="176529"/>
                  </a:lnTo>
                  <a:lnTo>
                    <a:pt x="63174" y="191769"/>
                  </a:lnTo>
                  <a:lnTo>
                    <a:pt x="65010" y="194310"/>
                  </a:lnTo>
                  <a:lnTo>
                    <a:pt x="73515" y="196850"/>
                  </a:lnTo>
                  <a:lnTo>
                    <a:pt x="79083" y="198120"/>
                  </a:lnTo>
                  <a:lnTo>
                    <a:pt x="90073" y="198120"/>
                  </a:lnTo>
                  <a:lnTo>
                    <a:pt x="95489" y="196850"/>
                  </a:lnTo>
                  <a:lnTo>
                    <a:pt x="103537" y="194310"/>
                  </a:lnTo>
                  <a:lnTo>
                    <a:pt x="105286" y="191770"/>
                  </a:lnTo>
                  <a:lnTo>
                    <a:pt x="105286" y="184150"/>
                  </a:lnTo>
                  <a:lnTo>
                    <a:pt x="77211" y="184150"/>
                  </a:lnTo>
                  <a:lnTo>
                    <a:pt x="77211" y="173990"/>
                  </a:lnTo>
                  <a:lnTo>
                    <a:pt x="76837" y="171450"/>
                  </a:lnTo>
                  <a:lnTo>
                    <a:pt x="31911" y="101599"/>
                  </a:lnTo>
                  <a:lnTo>
                    <a:pt x="154790" y="101600"/>
                  </a:lnTo>
                  <a:lnTo>
                    <a:pt x="160664" y="92710"/>
                  </a:lnTo>
                  <a:lnTo>
                    <a:pt x="161854" y="91440"/>
                  </a:lnTo>
                  <a:lnTo>
                    <a:pt x="85546" y="91440"/>
                  </a:lnTo>
                  <a:lnTo>
                    <a:pt x="66659" y="90169"/>
                  </a:lnTo>
                  <a:close/>
                </a:path>
                <a:path w="337185" h="377189">
                  <a:moveTo>
                    <a:pt x="154790" y="101600"/>
                  </a:moveTo>
                  <a:lnTo>
                    <a:pt x="138385" y="101600"/>
                  </a:lnTo>
                  <a:lnTo>
                    <a:pt x="92331" y="171450"/>
                  </a:lnTo>
                  <a:lnTo>
                    <a:pt x="91623" y="172720"/>
                  </a:lnTo>
                  <a:lnTo>
                    <a:pt x="91249" y="173990"/>
                  </a:lnTo>
                  <a:lnTo>
                    <a:pt x="91249" y="184150"/>
                  </a:lnTo>
                  <a:lnTo>
                    <a:pt x="105286" y="184150"/>
                  </a:lnTo>
                  <a:lnTo>
                    <a:pt x="105286" y="176530"/>
                  </a:lnTo>
                  <a:lnTo>
                    <a:pt x="154790" y="101600"/>
                  </a:lnTo>
                  <a:close/>
                </a:path>
                <a:path w="337185" h="377189">
                  <a:moveTo>
                    <a:pt x="275244" y="144780"/>
                  </a:moveTo>
                  <a:lnTo>
                    <a:pt x="142316" y="144780"/>
                  </a:lnTo>
                  <a:lnTo>
                    <a:pt x="142316" y="158750"/>
                  </a:lnTo>
                  <a:lnTo>
                    <a:pt x="151177" y="158750"/>
                  </a:lnTo>
                  <a:lnTo>
                    <a:pt x="159114" y="154940"/>
                  </a:lnTo>
                  <a:lnTo>
                    <a:pt x="164465" y="148590"/>
                  </a:lnTo>
                  <a:lnTo>
                    <a:pt x="275244" y="148590"/>
                  </a:lnTo>
                  <a:lnTo>
                    <a:pt x="275244" y="144780"/>
                  </a:lnTo>
                  <a:close/>
                </a:path>
                <a:path w="337185" h="377189">
                  <a:moveTo>
                    <a:pt x="208783" y="148590"/>
                  </a:moveTo>
                  <a:lnTo>
                    <a:pt x="164465" y="148590"/>
                  </a:lnTo>
                  <a:lnTo>
                    <a:pt x="169823" y="154940"/>
                  </a:lnTo>
                  <a:lnTo>
                    <a:pt x="177766" y="158750"/>
                  </a:lnTo>
                  <a:lnTo>
                    <a:pt x="195477" y="158750"/>
                  </a:lnTo>
                  <a:lnTo>
                    <a:pt x="203431" y="154940"/>
                  </a:lnTo>
                  <a:lnTo>
                    <a:pt x="208783" y="148590"/>
                  </a:lnTo>
                  <a:close/>
                </a:path>
                <a:path w="337185" h="377189">
                  <a:moveTo>
                    <a:pt x="253088" y="148590"/>
                  </a:moveTo>
                  <a:lnTo>
                    <a:pt x="208783" y="148590"/>
                  </a:lnTo>
                  <a:lnTo>
                    <a:pt x="214135" y="154940"/>
                  </a:lnTo>
                  <a:lnTo>
                    <a:pt x="222077" y="158750"/>
                  </a:lnTo>
                  <a:lnTo>
                    <a:pt x="239794" y="158750"/>
                  </a:lnTo>
                  <a:lnTo>
                    <a:pt x="247737" y="154940"/>
                  </a:lnTo>
                  <a:lnTo>
                    <a:pt x="253088" y="148590"/>
                  </a:lnTo>
                  <a:close/>
                </a:path>
                <a:path w="337185" h="377189">
                  <a:moveTo>
                    <a:pt x="275244" y="148590"/>
                  </a:moveTo>
                  <a:lnTo>
                    <a:pt x="253088" y="148590"/>
                  </a:lnTo>
                  <a:lnTo>
                    <a:pt x="258446" y="154940"/>
                  </a:lnTo>
                  <a:lnTo>
                    <a:pt x="266389" y="158750"/>
                  </a:lnTo>
                  <a:lnTo>
                    <a:pt x="275244" y="158750"/>
                  </a:lnTo>
                  <a:lnTo>
                    <a:pt x="275244" y="148590"/>
                  </a:lnTo>
                  <a:close/>
                </a:path>
                <a:path w="337185" h="377189">
                  <a:moveTo>
                    <a:pt x="171484" y="129540"/>
                  </a:moveTo>
                  <a:lnTo>
                    <a:pt x="157447" y="129540"/>
                  </a:lnTo>
                  <a:lnTo>
                    <a:pt x="157447" y="138430"/>
                  </a:lnTo>
                  <a:lnTo>
                    <a:pt x="150656" y="144780"/>
                  </a:lnTo>
                  <a:lnTo>
                    <a:pt x="178281" y="144780"/>
                  </a:lnTo>
                  <a:lnTo>
                    <a:pt x="171484" y="138430"/>
                  </a:lnTo>
                  <a:lnTo>
                    <a:pt x="171484" y="129540"/>
                  </a:lnTo>
                  <a:close/>
                </a:path>
                <a:path w="337185" h="377189">
                  <a:moveTo>
                    <a:pt x="215802" y="129540"/>
                  </a:moveTo>
                  <a:lnTo>
                    <a:pt x="201764" y="129540"/>
                  </a:lnTo>
                  <a:lnTo>
                    <a:pt x="201764" y="138430"/>
                  </a:lnTo>
                  <a:lnTo>
                    <a:pt x="194973" y="144780"/>
                  </a:lnTo>
                  <a:lnTo>
                    <a:pt x="222586" y="144780"/>
                  </a:lnTo>
                  <a:lnTo>
                    <a:pt x="215802" y="138430"/>
                  </a:lnTo>
                  <a:lnTo>
                    <a:pt x="215802" y="129540"/>
                  </a:lnTo>
                  <a:close/>
                </a:path>
                <a:path w="337185" h="377189">
                  <a:moveTo>
                    <a:pt x="260107" y="129540"/>
                  </a:moveTo>
                  <a:lnTo>
                    <a:pt x="246076" y="129540"/>
                  </a:lnTo>
                  <a:lnTo>
                    <a:pt x="246076" y="138430"/>
                  </a:lnTo>
                  <a:lnTo>
                    <a:pt x="239279" y="144780"/>
                  </a:lnTo>
                  <a:lnTo>
                    <a:pt x="266904" y="144780"/>
                  </a:lnTo>
                  <a:lnTo>
                    <a:pt x="260107" y="138430"/>
                  </a:lnTo>
                  <a:lnTo>
                    <a:pt x="260107" y="129540"/>
                  </a:lnTo>
                  <a:close/>
                </a:path>
                <a:path w="337185" h="377189">
                  <a:moveTo>
                    <a:pt x="138385" y="101600"/>
                  </a:moveTo>
                  <a:lnTo>
                    <a:pt x="31911" y="101599"/>
                  </a:lnTo>
                  <a:lnTo>
                    <a:pt x="63560" y="104139"/>
                  </a:lnTo>
                  <a:lnTo>
                    <a:pt x="76974" y="105410"/>
                  </a:lnTo>
                  <a:lnTo>
                    <a:pt x="98818" y="105410"/>
                  </a:lnTo>
                  <a:lnTo>
                    <a:pt x="138385" y="101600"/>
                  </a:lnTo>
                  <a:close/>
                </a:path>
                <a:path w="337185" h="377189">
                  <a:moveTo>
                    <a:pt x="128372" y="69850"/>
                  </a:moveTo>
                  <a:lnTo>
                    <a:pt x="126664" y="83820"/>
                  </a:lnTo>
                  <a:lnTo>
                    <a:pt x="133530" y="85090"/>
                  </a:lnTo>
                  <a:lnTo>
                    <a:pt x="138514" y="85090"/>
                  </a:lnTo>
                  <a:lnTo>
                    <a:pt x="142105" y="86360"/>
                  </a:lnTo>
                  <a:lnTo>
                    <a:pt x="132414" y="87630"/>
                  </a:lnTo>
                  <a:lnTo>
                    <a:pt x="119620" y="90170"/>
                  </a:lnTo>
                  <a:lnTo>
                    <a:pt x="103929" y="90170"/>
                  </a:lnTo>
                  <a:lnTo>
                    <a:pt x="85546" y="91440"/>
                  </a:lnTo>
                  <a:lnTo>
                    <a:pt x="161854" y="91440"/>
                  </a:lnTo>
                  <a:lnTo>
                    <a:pt x="163044" y="90170"/>
                  </a:lnTo>
                  <a:lnTo>
                    <a:pt x="163711" y="87630"/>
                  </a:lnTo>
                  <a:lnTo>
                    <a:pt x="163711" y="86360"/>
                  </a:lnTo>
                  <a:lnTo>
                    <a:pt x="161719" y="80010"/>
                  </a:lnTo>
                  <a:lnTo>
                    <a:pt x="155453" y="76200"/>
                  </a:lnTo>
                  <a:lnTo>
                    <a:pt x="144482" y="72390"/>
                  </a:lnTo>
                  <a:lnTo>
                    <a:pt x="128372" y="69850"/>
                  </a:lnTo>
                  <a:close/>
                </a:path>
                <a:path w="337185" h="377189">
                  <a:moveTo>
                    <a:pt x="77071" y="67310"/>
                  </a:moveTo>
                  <a:lnTo>
                    <a:pt x="36774" y="69849"/>
                  </a:lnTo>
                  <a:lnTo>
                    <a:pt x="16082" y="76199"/>
                  </a:lnTo>
                  <a:lnTo>
                    <a:pt x="8458" y="81279"/>
                  </a:lnTo>
                  <a:lnTo>
                    <a:pt x="7369" y="86359"/>
                  </a:lnTo>
                  <a:lnTo>
                    <a:pt x="7603" y="88899"/>
                  </a:lnTo>
                  <a:lnTo>
                    <a:pt x="7884" y="88899"/>
                  </a:lnTo>
                  <a:lnTo>
                    <a:pt x="8264" y="90169"/>
                  </a:lnTo>
                  <a:lnTo>
                    <a:pt x="50868" y="90169"/>
                  </a:lnTo>
                  <a:lnTo>
                    <a:pt x="38244" y="87629"/>
                  </a:lnTo>
                  <a:lnTo>
                    <a:pt x="28858" y="86359"/>
                  </a:lnTo>
                  <a:lnTo>
                    <a:pt x="37266" y="85089"/>
                  </a:lnTo>
                  <a:lnTo>
                    <a:pt x="48230" y="83819"/>
                  </a:lnTo>
                  <a:lnTo>
                    <a:pt x="61631" y="82549"/>
                  </a:lnTo>
                  <a:lnTo>
                    <a:pt x="77346" y="81280"/>
                  </a:lnTo>
                  <a:lnTo>
                    <a:pt x="77071" y="67310"/>
                  </a:lnTo>
                  <a:close/>
                </a:path>
                <a:path w="337185" h="377189">
                  <a:moveTo>
                    <a:pt x="116183" y="48260"/>
                  </a:moveTo>
                  <a:lnTo>
                    <a:pt x="87371" y="48260"/>
                  </a:lnTo>
                  <a:lnTo>
                    <a:pt x="84230" y="52070"/>
                  </a:lnTo>
                  <a:lnTo>
                    <a:pt x="84230" y="80010"/>
                  </a:lnTo>
                  <a:lnTo>
                    <a:pt x="87371" y="83820"/>
                  </a:lnTo>
                  <a:lnTo>
                    <a:pt x="116183" y="83820"/>
                  </a:lnTo>
                  <a:lnTo>
                    <a:pt x="119323" y="80010"/>
                  </a:lnTo>
                  <a:lnTo>
                    <a:pt x="119323" y="69850"/>
                  </a:lnTo>
                  <a:lnTo>
                    <a:pt x="98267" y="69850"/>
                  </a:lnTo>
                  <a:lnTo>
                    <a:pt x="98267" y="62230"/>
                  </a:lnTo>
                  <a:lnTo>
                    <a:pt x="119323" y="62230"/>
                  </a:lnTo>
                  <a:lnTo>
                    <a:pt x="119323" y="52070"/>
                  </a:lnTo>
                  <a:lnTo>
                    <a:pt x="116183" y="48260"/>
                  </a:lnTo>
                  <a:close/>
                </a:path>
                <a:path w="337185" h="377189">
                  <a:moveTo>
                    <a:pt x="119323" y="62230"/>
                  </a:moveTo>
                  <a:lnTo>
                    <a:pt x="105286" y="62230"/>
                  </a:lnTo>
                  <a:lnTo>
                    <a:pt x="105286" y="69850"/>
                  </a:lnTo>
                  <a:lnTo>
                    <a:pt x="119323" y="69850"/>
                  </a:lnTo>
                  <a:lnTo>
                    <a:pt x="119323" y="62230"/>
                  </a:lnTo>
                  <a:close/>
                </a:path>
                <a:path w="337185" h="377189">
                  <a:moveTo>
                    <a:pt x="67052" y="27939"/>
                  </a:moveTo>
                  <a:lnTo>
                    <a:pt x="38240" y="27939"/>
                  </a:lnTo>
                  <a:lnTo>
                    <a:pt x="35093" y="30479"/>
                  </a:lnTo>
                  <a:lnTo>
                    <a:pt x="35093" y="59689"/>
                  </a:lnTo>
                  <a:lnTo>
                    <a:pt x="38240" y="62229"/>
                  </a:lnTo>
                  <a:lnTo>
                    <a:pt x="67052" y="62229"/>
                  </a:lnTo>
                  <a:lnTo>
                    <a:pt x="70192" y="59689"/>
                  </a:lnTo>
                  <a:lnTo>
                    <a:pt x="70192" y="48259"/>
                  </a:lnTo>
                  <a:lnTo>
                    <a:pt x="49142" y="48259"/>
                  </a:lnTo>
                  <a:lnTo>
                    <a:pt x="49142" y="41909"/>
                  </a:lnTo>
                  <a:lnTo>
                    <a:pt x="70192" y="41909"/>
                  </a:lnTo>
                  <a:lnTo>
                    <a:pt x="70192" y="30479"/>
                  </a:lnTo>
                  <a:lnTo>
                    <a:pt x="67052" y="27939"/>
                  </a:lnTo>
                  <a:close/>
                </a:path>
                <a:path w="337185" h="377189">
                  <a:moveTo>
                    <a:pt x="168449" y="41910"/>
                  </a:moveTo>
                  <a:lnTo>
                    <a:pt x="153719" y="41910"/>
                  </a:lnTo>
                  <a:lnTo>
                    <a:pt x="139169" y="44450"/>
                  </a:lnTo>
                  <a:lnTo>
                    <a:pt x="141590" y="58420"/>
                  </a:lnTo>
                  <a:lnTo>
                    <a:pt x="154934" y="55880"/>
                  </a:lnTo>
                  <a:lnTo>
                    <a:pt x="231742" y="55880"/>
                  </a:lnTo>
                  <a:lnTo>
                    <a:pt x="213177" y="48260"/>
                  </a:lnTo>
                  <a:lnTo>
                    <a:pt x="168449" y="41910"/>
                  </a:lnTo>
                  <a:close/>
                </a:path>
                <a:path w="337185" h="377189">
                  <a:moveTo>
                    <a:pt x="70192" y="41909"/>
                  </a:moveTo>
                  <a:lnTo>
                    <a:pt x="56155" y="41909"/>
                  </a:lnTo>
                  <a:lnTo>
                    <a:pt x="56155" y="48259"/>
                  </a:lnTo>
                  <a:lnTo>
                    <a:pt x="70192" y="48259"/>
                  </a:lnTo>
                  <a:lnTo>
                    <a:pt x="70192" y="41909"/>
                  </a:lnTo>
                  <a:close/>
                </a:path>
                <a:path w="337185" h="377189">
                  <a:moveTo>
                    <a:pt x="109164" y="0"/>
                  </a:moveTo>
                  <a:lnTo>
                    <a:pt x="80352" y="0"/>
                  </a:lnTo>
                  <a:lnTo>
                    <a:pt x="77211" y="2539"/>
                  </a:lnTo>
                  <a:lnTo>
                    <a:pt x="77211" y="31749"/>
                  </a:lnTo>
                  <a:lnTo>
                    <a:pt x="80352" y="34290"/>
                  </a:lnTo>
                  <a:lnTo>
                    <a:pt x="109164" y="34290"/>
                  </a:lnTo>
                  <a:lnTo>
                    <a:pt x="112305" y="31750"/>
                  </a:lnTo>
                  <a:lnTo>
                    <a:pt x="112305" y="20320"/>
                  </a:lnTo>
                  <a:lnTo>
                    <a:pt x="91249" y="20320"/>
                  </a:lnTo>
                  <a:lnTo>
                    <a:pt x="91249" y="13970"/>
                  </a:lnTo>
                  <a:lnTo>
                    <a:pt x="112305" y="13970"/>
                  </a:lnTo>
                  <a:lnTo>
                    <a:pt x="112305" y="2540"/>
                  </a:lnTo>
                  <a:lnTo>
                    <a:pt x="109164" y="0"/>
                  </a:lnTo>
                  <a:close/>
                </a:path>
                <a:path w="337185" h="377189">
                  <a:moveTo>
                    <a:pt x="112305" y="13970"/>
                  </a:moveTo>
                  <a:lnTo>
                    <a:pt x="98267" y="13970"/>
                  </a:lnTo>
                  <a:lnTo>
                    <a:pt x="98267" y="20320"/>
                  </a:lnTo>
                  <a:lnTo>
                    <a:pt x="112305" y="20320"/>
                  </a:lnTo>
                  <a:lnTo>
                    <a:pt x="112305" y="139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2023,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0"/>
              <a:t>Amazon</a:t>
            </a:r>
            <a:r>
              <a:rPr dirty="0" spc="-300"/>
              <a:t> </a:t>
            </a:r>
            <a:r>
              <a:rPr dirty="0" spc="-10"/>
              <a:t>AppFlow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92100" y="1022730"/>
            <a:ext cx="110896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01955" algn="l"/>
                <a:tab pos="1703705" algn="l"/>
                <a:tab pos="1962150" algn="l"/>
                <a:tab pos="2225040" algn="l"/>
                <a:tab pos="2745740" algn="l"/>
                <a:tab pos="3522345" algn="l"/>
                <a:tab pos="4563745" algn="l"/>
                <a:tab pos="5213985" algn="l"/>
                <a:tab pos="6253480" algn="l"/>
                <a:tab pos="8074025" algn="l"/>
                <a:tab pos="8734425" algn="l"/>
                <a:tab pos="9514205" algn="l"/>
                <a:tab pos="10558145" algn="l"/>
              </a:tabLst>
            </a:pP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A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50" b="1">
                <a:solidFill>
                  <a:srgbClr val="93E8FF"/>
                </a:solidFill>
                <a:latin typeface="Courier New"/>
                <a:cs typeface="Courier New"/>
              </a:rPr>
              <a:t>N</a:t>
            </a:r>
            <a:r>
              <a:rPr dirty="0" sz="1200" b="1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A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P</a:t>
            </a:r>
            <a:r>
              <a:rPr dirty="0" sz="1200" spc="-420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P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L</a:t>
            </a:r>
            <a:r>
              <a:rPr dirty="0" sz="1200" spc="-420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I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C</a:t>
            </a:r>
            <a:r>
              <a:rPr dirty="0" sz="1200" spc="-420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A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T</a:t>
            </a:r>
            <a:r>
              <a:rPr dirty="0" sz="1200" spc="-420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I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O</a:t>
            </a:r>
            <a:r>
              <a:rPr dirty="0" sz="1200" spc="-420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50" b="1">
                <a:solidFill>
                  <a:srgbClr val="93E8FF"/>
                </a:solidFill>
                <a:latin typeface="Courier New"/>
                <a:cs typeface="Courier New"/>
              </a:rPr>
              <a:t>N</a:t>
            </a:r>
            <a:r>
              <a:rPr dirty="0" sz="1200" b="1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I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N</a:t>
            </a:r>
            <a:r>
              <a:rPr dirty="0" sz="1200" spc="-420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T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E</a:t>
            </a:r>
            <a:r>
              <a:rPr dirty="0" sz="1200" spc="-420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G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R</a:t>
            </a:r>
            <a:r>
              <a:rPr dirty="0" sz="1200" spc="-420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A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T</a:t>
            </a:r>
            <a:r>
              <a:rPr dirty="0" sz="1200" spc="-420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I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O</a:t>
            </a:r>
            <a:r>
              <a:rPr dirty="0" sz="1200" spc="-420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50" b="1">
                <a:solidFill>
                  <a:srgbClr val="93E8FF"/>
                </a:solidFill>
                <a:latin typeface="Courier New"/>
                <a:cs typeface="Courier New"/>
              </a:rPr>
              <a:t>N</a:t>
            </a:r>
            <a:r>
              <a:rPr dirty="0" sz="1200" b="1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S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E</a:t>
            </a:r>
            <a:r>
              <a:rPr dirty="0" sz="1200" spc="-420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R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V</a:t>
            </a:r>
            <a:r>
              <a:rPr dirty="0" sz="1200" spc="-420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I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C</a:t>
            </a:r>
            <a:r>
              <a:rPr dirty="0" sz="1200" spc="-420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50" b="1">
                <a:solidFill>
                  <a:srgbClr val="93E8FF"/>
                </a:solidFill>
                <a:latin typeface="Courier New"/>
                <a:cs typeface="Courier New"/>
              </a:rPr>
              <a:t>E</a:t>
            </a:r>
            <a:r>
              <a:rPr dirty="0" sz="1200" b="1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T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H</a:t>
            </a:r>
            <a:r>
              <a:rPr dirty="0" sz="1200" spc="-420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A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50" b="1">
                <a:solidFill>
                  <a:srgbClr val="93E8FF"/>
                </a:solidFill>
                <a:latin typeface="Courier New"/>
                <a:cs typeface="Courier New"/>
              </a:rPr>
              <a:t>T</a:t>
            </a:r>
            <a:r>
              <a:rPr dirty="0" sz="1200" b="1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E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N</a:t>
            </a:r>
            <a:r>
              <a:rPr dirty="0" sz="1200" spc="-420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A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B</a:t>
            </a:r>
            <a:r>
              <a:rPr dirty="0" sz="1200" spc="-420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L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E</a:t>
            </a:r>
            <a:r>
              <a:rPr dirty="0" sz="1200" spc="-420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50" b="1">
                <a:solidFill>
                  <a:srgbClr val="93E8FF"/>
                </a:solidFill>
                <a:latin typeface="Courier New"/>
                <a:cs typeface="Courier New"/>
              </a:rPr>
              <a:t>S</a:t>
            </a:r>
            <a:r>
              <a:rPr dirty="0" sz="1200" b="1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B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I</a:t>
            </a:r>
            <a:r>
              <a:rPr dirty="0" sz="1200" spc="-420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D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I</a:t>
            </a:r>
            <a:r>
              <a:rPr dirty="0" sz="1200" spc="-420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R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E</a:t>
            </a:r>
            <a:r>
              <a:rPr dirty="0" sz="1200" spc="-420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C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T</a:t>
            </a:r>
            <a:r>
              <a:rPr dirty="0" sz="1200" spc="-420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I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O</a:t>
            </a:r>
            <a:r>
              <a:rPr dirty="0" sz="1200" spc="-420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N</a:t>
            </a:r>
            <a:r>
              <a:rPr dirty="0" sz="1200" spc="-420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A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50" b="1">
                <a:solidFill>
                  <a:srgbClr val="93E8FF"/>
                </a:solidFill>
                <a:latin typeface="Courier New"/>
                <a:cs typeface="Courier New"/>
              </a:rPr>
              <a:t>L</a:t>
            </a:r>
            <a:r>
              <a:rPr dirty="0" sz="1200" b="1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D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A</a:t>
            </a:r>
            <a:r>
              <a:rPr dirty="0" sz="1200" spc="-33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T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50" b="1">
                <a:solidFill>
                  <a:srgbClr val="93E8FF"/>
                </a:solidFill>
                <a:latin typeface="Courier New"/>
                <a:cs typeface="Courier New"/>
              </a:rPr>
              <a:t>A</a:t>
            </a:r>
            <a:r>
              <a:rPr dirty="0" sz="1200" b="1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F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L</a:t>
            </a:r>
            <a:r>
              <a:rPr dirty="0" sz="1200" spc="-420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O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W</a:t>
            </a:r>
            <a:r>
              <a:rPr dirty="0" sz="1200" spc="-420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50" b="1">
                <a:solidFill>
                  <a:srgbClr val="93E8FF"/>
                </a:solidFill>
                <a:latin typeface="Courier New"/>
                <a:cs typeface="Courier New"/>
              </a:rPr>
              <a:t>S</a:t>
            </a:r>
            <a:r>
              <a:rPr dirty="0" sz="1200" b="1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B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E</a:t>
            </a:r>
            <a:r>
              <a:rPr dirty="0" sz="1200" spc="-420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T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W</a:t>
            </a:r>
            <a:r>
              <a:rPr dirty="0" sz="1200" spc="-420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E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E</a:t>
            </a:r>
            <a:r>
              <a:rPr dirty="0" sz="1200" spc="-420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50" b="1">
                <a:solidFill>
                  <a:srgbClr val="93E8FF"/>
                </a:solidFill>
                <a:latin typeface="Courier New"/>
                <a:cs typeface="Courier New"/>
              </a:rPr>
              <a:t>N</a:t>
            </a:r>
            <a:r>
              <a:rPr dirty="0" sz="1200" b="1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dirty="0" sz="1200" spc="195" b="1">
                <a:solidFill>
                  <a:srgbClr val="93E8FF"/>
                </a:solidFill>
                <a:latin typeface="Courier New"/>
                <a:cs typeface="Courier New"/>
              </a:rPr>
              <a:t>SAAS </a:t>
            </a:r>
            <a:r>
              <a:rPr dirty="0" sz="1200" spc="254" b="1">
                <a:solidFill>
                  <a:srgbClr val="93E8FF"/>
                </a:solidFill>
                <a:latin typeface="Courier New"/>
                <a:cs typeface="Courier New"/>
              </a:rPr>
              <a:t>APPLICATIONS</a:t>
            </a:r>
            <a:r>
              <a:rPr dirty="0" sz="1200" b="1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dirty="0" sz="1200" spc="165" b="1">
                <a:solidFill>
                  <a:srgbClr val="93E8FF"/>
                </a:solidFill>
                <a:latin typeface="Courier New"/>
                <a:cs typeface="Courier New"/>
              </a:rPr>
              <a:t>AND</a:t>
            </a:r>
            <a:r>
              <a:rPr dirty="0" sz="1200" b="1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dirty="0" sz="1200" spc="165" b="1">
                <a:solidFill>
                  <a:srgbClr val="93E8FF"/>
                </a:solidFill>
                <a:latin typeface="Courier New"/>
                <a:cs typeface="Courier New"/>
              </a:rPr>
              <a:t>AWS</a:t>
            </a:r>
            <a:r>
              <a:rPr dirty="0" sz="1200" b="1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dirty="0" sz="1200" spc="245" b="1">
                <a:solidFill>
                  <a:srgbClr val="93E8FF"/>
                </a:solidFill>
                <a:latin typeface="Courier New"/>
                <a:cs typeface="Courier New"/>
              </a:rPr>
              <a:t>SERVICES 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683133" y="2196464"/>
            <a:ext cx="723265" cy="753745"/>
            <a:chOff x="683133" y="2196464"/>
            <a:chExt cx="723265" cy="75374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328" y="2208275"/>
              <a:ext cx="637032" cy="665988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692658" y="2205989"/>
              <a:ext cx="704215" cy="734695"/>
            </a:xfrm>
            <a:custGeom>
              <a:avLst/>
              <a:gdLst/>
              <a:ahLst/>
              <a:cxnLst/>
              <a:rect l="l" t="t" r="r" b="b"/>
              <a:pathLst>
                <a:path w="704215" h="734694">
                  <a:moveTo>
                    <a:pt x="0" y="367284"/>
                  </a:moveTo>
                  <a:lnTo>
                    <a:pt x="3213" y="317451"/>
                  </a:lnTo>
                  <a:lnTo>
                    <a:pt x="12575" y="269654"/>
                  </a:lnTo>
                  <a:lnTo>
                    <a:pt x="27665" y="224331"/>
                  </a:lnTo>
                  <a:lnTo>
                    <a:pt x="48065" y="181920"/>
                  </a:lnTo>
                  <a:lnTo>
                    <a:pt x="73354" y="142858"/>
                  </a:lnTo>
                  <a:lnTo>
                    <a:pt x="103112" y="107584"/>
                  </a:lnTo>
                  <a:lnTo>
                    <a:pt x="136922" y="76536"/>
                  </a:lnTo>
                  <a:lnTo>
                    <a:pt x="174362" y="50150"/>
                  </a:lnTo>
                  <a:lnTo>
                    <a:pt x="215014" y="28866"/>
                  </a:lnTo>
                  <a:lnTo>
                    <a:pt x="258458" y="13121"/>
                  </a:lnTo>
                  <a:lnTo>
                    <a:pt x="304274" y="3353"/>
                  </a:lnTo>
                  <a:lnTo>
                    <a:pt x="352044" y="0"/>
                  </a:lnTo>
                  <a:lnTo>
                    <a:pt x="399813" y="3353"/>
                  </a:lnTo>
                  <a:lnTo>
                    <a:pt x="445629" y="13121"/>
                  </a:lnTo>
                  <a:lnTo>
                    <a:pt x="489073" y="28866"/>
                  </a:lnTo>
                  <a:lnTo>
                    <a:pt x="529725" y="50150"/>
                  </a:lnTo>
                  <a:lnTo>
                    <a:pt x="567165" y="76536"/>
                  </a:lnTo>
                  <a:lnTo>
                    <a:pt x="600975" y="107584"/>
                  </a:lnTo>
                  <a:lnTo>
                    <a:pt x="630733" y="142858"/>
                  </a:lnTo>
                  <a:lnTo>
                    <a:pt x="656022" y="181920"/>
                  </a:lnTo>
                  <a:lnTo>
                    <a:pt x="676422" y="224331"/>
                  </a:lnTo>
                  <a:lnTo>
                    <a:pt x="691512" y="269654"/>
                  </a:lnTo>
                  <a:lnTo>
                    <a:pt x="700874" y="317451"/>
                  </a:lnTo>
                  <a:lnTo>
                    <a:pt x="704088" y="367284"/>
                  </a:lnTo>
                  <a:lnTo>
                    <a:pt x="700874" y="417116"/>
                  </a:lnTo>
                  <a:lnTo>
                    <a:pt x="691512" y="464913"/>
                  </a:lnTo>
                  <a:lnTo>
                    <a:pt x="676422" y="510236"/>
                  </a:lnTo>
                  <a:lnTo>
                    <a:pt x="656022" y="552647"/>
                  </a:lnTo>
                  <a:lnTo>
                    <a:pt x="630733" y="591709"/>
                  </a:lnTo>
                  <a:lnTo>
                    <a:pt x="600975" y="626983"/>
                  </a:lnTo>
                  <a:lnTo>
                    <a:pt x="567165" y="658031"/>
                  </a:lnTo>
                  <a:lnTo>
                    <a:pt x="529725" y="684417"/>
                  </a:lnTo>
                  <a:lnTo>
                    <a:pt x="489073" y="705701"/>
                  </a:lnTo>
                  <a:lnTo>
                    <a:pt x="445629" y="721446"/>
                  </a:lnTo>
                  <a:lnTo>
                    <a:pt x="399813" y="731214"/>
                  </a:lnTo>
                  <a:lnTo>
                    <a:pt x="352044" y="734568"/>
                  </a:lnTo>
                  <a:lnTo>
                    <a:pt x="304274" y="731214"/>
                  </a:lnTo>
                  <a:lnTo>
                    <a:pt x="258458" y="721446"/>
                  </a:lnTo>
                  <a:lnTo>
                    <a:pt x="215014" y="705701"/>
                  </a:lnTo>
                  <a:lnTo>
                    <a:pt x="174362" y="684417"/>
                  </a:lnTo>
                  <a:lnTo>
                    <a:pt x="136922" y="658031"/>
                  </a:lnTo>
                  <a:lnTo>
                    <a:pt x="103112" y="626983"/>
                  </a:lnTo>
                  <a:lnTo>
                    <a:pt x="73354" y="591709"/>
                  </a:lnTo>
                  <a:lnTo>
                    <a:pt x="48065" y="552647"/>
                  </a:lnTo>
                  <a:lnTo>
                    <a:pt x="27665" y="510236"/>
                  </a:lnTo>
                  <a:lnTo>
                    <a:pt x="12575" y="464913"/>
                  </a:lnTo>
                  <a:lnTo>
                    <a:pt x="3213" y="417116"/>
                  </a:lnTo>
                  <a:lnTo>
                    <a:pt x="0" y="367284"/>
                  </a:lnTo>
                  <a:close/>
                </a:path>
              </a:pathLst>
            </a:custGeom>
            <a:ln w="19050">
              <a:solidFill>
                <a:srgbClr val="5500C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686305" y="2404109"/>
            <a:ext cx="13792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0" b="1">
                <a:solidFill>
                  <a:srgbClr val="F66C01"/>
                </a:solidFill>
                <a:latin typeface="Trebuchet MS"/>
                <a:cs typeface="Trebuchet MS"/>
              </a:rPr>
              <a:t>No/low</a:t>
            </a:r>
            <a:r>
              <a:rPr dirty="0" sz="1800" spc="-85" b="1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F66C01"/>
                </a:solidFill>
                <a:latin typeface="Trebuchet MS"/>
                <a:cs typeface="Trebuchet MS"/>
              </a:rPr>
              <a:t>code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690752" y="3033141"/>
            <a:ext cx="723265" cy="753745"/>
            <a:chOff x="690752" y="3033141"/>
            <a:chExt cx="723265" cy="753745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519" y="3051048"/>
              <a:ext cx="640080" cy="665988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700277" y="3042666"/>
              <a:ext cx="704215" cy="734695"/>
            </a:xfrm>
            <a:custGeom>
              <a:avLst/>
              <a:gdLst/>
              <a:ahLst/>
              <a:cxnLst/>
              <a:rect l="l" t="t" r="r" b="b"/>
              <a:pathLst>
                <a:path w="704215" h="734695">
                  <a:moveTo>
                    <a:pt x="0" y="367284"/>
                  </a:moveTo>
                  <a:lnTo>
                    <a:pt x="3213" y="317451"/>
                  </a:lnTo>
                  <a:lnTo>
                    <a:pt x="12575" y="269654"/>
                  </a:lnTo>
                  <a:lnTo>
                    <a:pt x="27665" y="224331"/>
                  </a:lnTo>
                  <a:lnTo>
                    <a:pt x="48065" y="181920"/>
                  </a:lnTo>
                  <a:lnTo>
                    <a:pt x="73354" y="142858"/>
                  </a:lnTo>
                  <a:lnTo>
                    <a:pt x="103112" y="107584"/>
                  </a:lnTo>
                  <a:lnTo>
                    <a:pt x="136922" y="76536"/>
                  </a:lnTo>
                  <a:lnTo>
                    <a:pt x="174362" y="50150"/>
                  </a:lnTo>
                  <a:lnTo>
                    <a:pt x="215014" y="28866"/>
                  </a:lnTo>
                  <a:lnTo>
                    <a:pt x="258458" y="13121"/>
                  </a:lnTo>
                  <a:lnTo>
                    <a:pt x="304274" y="3353"/>
                  </a:lnTo>
                  <a:lnTo>
                    <a:pt x="352044" y="0"/>
                  </a:lnTo>
                  <a:lnTo>
                    <a:pt x="399813" y="3353"/>
                  </a:lnTo>
                  <a:lnTo>
                    <a:pt x="445629" y="13121"/>
                  </a:lnTo>
                  <a:lnTo>
                    <a:pt x="489073" y="28866"/>
                  </a:lnTo>
                  <a:lnTo>
                    <a:pt x="529725" y="50150"/>
                  </a:lnTo>
                  <a:lnTo>
                    <a:pt x="567165" y="76536"/>
                  </a:lnTo>
                  <a:lnTo>
                    <a:pt x="600975" y="107584"/>
                  </a:lnTo>
                  <a:lnTo>
                    <a:pt x="630733" y="142858"/>
                  </a:lnTo>
                  <a:lnTo>
                    <a:pt x="656022" y="181920"/>
                  </a:lnTo>
                  <a:lnTo>
                    <a:pt x="676422" y="224331"/>
                  </a:lnTo>
                  <a:lnTo>
                    <a:pt x="691512" y="269654"/>
                  </a:lnTo>
                  <a:lnTo>
                    <a:pt x="700874" y="317451"/>
                  </a:lnTo>
                  <a:lnTo>
                    <a:pt x="704088" y="367284"/>
                  </a:lnTo>
                  <a:lnTo>
                    <a:pt x="700874" y="417116"/>
                  </a:lnTo>
                  <a:lnTo>
                    <a:pt x="691512" y="464913"/>
                  </a:lnTo>
                  <a:lnTo>
                    <a:pt x="676422" y="510236"/>
                  </a:lnTo>
                  <a:lnTo>
                    <a:pt x="656022" y="552647"/>
                  </a:lnTo>
                  <a:lnTo>
                    <a:pt x="630733" y="591709"/>
                  </a:lnTo>
                  <a:lnTo>
                    <a:pt x="600975" y="626983"/>
                  </a:lnTo>
                  <a:lnTo>
                    <a:pt x="567165" y="658031"/>
                  </a:lnTo>
                  <a:lnTo>
                    <a:pt x="529725" y="684417"/>
                  </a:lnTo>
                  <a:lnTo>
                    <a:pt x="489073" y="705701"/>
                  </a:lnTo>
                  <a:lnTo>
                    <a:pt x="445629" y="721446"/>
                  </a:lnTo>
                  <a:lnTo>
                    <a:pt x="399813" y="731214"/>
                  </a:lnTo>
                  <a:lnTo>
                    <a:pt x="352044" y="734568"/>
                  </a:lnTo>
                  <a:lnTo>
                    <a:pt x="304274" y="731214"/>
                  </a:lnTo>
                  <a:lnTo>
                    <a:pt x="258458" y="721446"/>
                  </a:lnTo>
                  <a:lnTo>
                    <a:pt x="215014" y="705701"/>
                  </a:lnTo>
                  <a:lnTo>
                    <a:pt x="174362" y="684417"/>
                  </a:lnTo>
                  <a:lnTo>
                    <a:pt x="136922" y="658031"/>
                  </a:lnTo>
                  <a:lnTo>
                    <a:pt x="103112" y="626983"/>
                  </a:lnTo>
                  <a:lnTo>
                    <a:pt x="73354" y="591709"/>
                  </a:lnTo>
                  <a:lnTo>
                    <a:pt x="48065" y="552647"/>
                  </a:lnTo>
                  <a:lnTo>
                    <a:pt x="27665" y="510236"/>
                  </a:lnTo>
                  <a:lnTo>
                    <a:pt x="12575" y="464913"/>
                  </a:lnTo>
                  <a:lnTo>
                    <a:pt x="3213" y="417116"/>
                  </a:lnTo>
                  <a:lnTo>
                    <a:pt x="0" y="367284"/>
                  </a:lnTo>
                  <a:close/>
                </a:path>
              </a:pathLst>
            </a:custGeom>
            <a:ln w="19050">
              <a:solidFill>
                <a:srgbClr val="5500C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686305" y="3212338"/>
            <a:ext cx="13157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66C01"/>
                </a:solidFill>
                <a:latin typeface="Trebuchet MS"/>
                <a:cs typeface="Trebuchet MS"/>
              </a:rPr>
              <a:t>Cost</a:t>
            </a:r>
            <a:r>
              <a:rPr dirty="0" sz="1800" spc="-120" b="1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66C01"/>
                </a:solidFill>
                <a:latin typeface="Trebuchet MS"/>
                <a:cs typeface="Trebuchet MS"/>
              </a:rPr>
              <a:t>savings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675512" y="4708016"/>
            <a:ext cx="723265" cy="753745"/>
            <a:chOff x="675512" y="4708016"/>
            <a:chExt cx="723265" cy="753745"/>
          </a:xfrm>
        </p:grpSpPr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1331" y="4736591"/>
              <a:ext cx="640080" cy="665988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685037" y="4717541"/>
              <a:ext cx="704215" cy="734695"/>
            </a:xfrm>
            <a:custGeom>
              <a:avLst/>
              <a:gdLst/>
              <a:ahLst/>
              <a:cxnLst/>
              <a:rect l="l" t="t" r="r" b="b"/>
              <a:pathLst>
                <a:path w="704215" h="734695">
                  <a:moveTo>
                    <a:pt x="0" y="367283"/>
                  </a:moveTo>
                  <a:lnTo>
                    <a:pt x="3213" y="317451"/>
                  </a:lnTo>
                  <a:lnTo>
                    <a:pt x="12575" y="269654"/>
                  </a:lnTo>
                  <a:lnTo>
                    <a:pt x="27665" y="224331"/>
                  </a:lnTo>
                  <a:lnTo>
                    <a:pt x="48065" y="181920"/>
                  </a:lnTo>
                  <a:lnTo>
                    <a:pt x="73354" y="142858"/>
                  </a:lnTo>
                  <a:lnTo>
                    <a:pt x="103112" y="107584"/>
                  </a:lnTo>
                  <a:lnTo>
                    <a:pt x="136922" y="76536"/>
                  </a:lnTo>
                  <a:lnTo>
                    <a:pt x="174362" y="50150"/>
                  </a:lnTo>
                  <a:lnTo>
                    <a:pt x="215014" y="28866"/>
                  </a:lnTo>
                  <a:lnTo>
                    <a:pt x="258458" y="13121"/>
                  </a:lnTo>
                  <a:lnTo>
                    <a:pt x="304274" y="3353"/>
                  </a:lnTo>
                  <a:lnTo>
                    <a:pt x="352044" y="0"/>
                  </a:lnTo>
                  <a:lnTo>
                    <a:pt x="399813" y="3353"/>
                  </a:lnTo>
                  <a:lnTo>
                    <a:pt x="445629" y="13121"/>
                  </a:lnTo>
                  <a:lnTo>
                    <a:pt x="489073" y="28866"/>
                  </a:lnTo>
                  <a:lnTo>
                    <a:pt x="529725" y="50150"/>
                  </a:lnTo>
                  <a:lnTo>
                    <a:pt x="567165" y="76536"/>
                  </a:lnTo>
                  <a:lnTo>
                    <a:pt x="600975" y="107584"/>
                  </a:lnTo>
                  <a:lnTo>
                    <a:pt x="630733" y="142858"/>
                  </a:lnTo>
                  <a:lnTo>
                    <a:pt x="656022" y="181920"/>
                  </a:lnTo>
                  <a:lnTo>
                    <a:pt x="676422" y="224331"/>
                  </a:lnTo>
                  <a:lnTo>
                    <a:pt x="691512" y="269654"/>
                  </a:lnTo>
                  <a:lnTo>
                    <a:pt x="700874" y="317451"/>
                  </a:lnTo>
                  <a:lnTo>
                    <a:pt x="704088" y="367283"/>
                  </a:lnTo>
                  <a:lnTo>
                    <a:pt x="700874" y="417116"/>
                  </a:lnTo>
                  <a:lnTo>
                    <a:pt x="691512" y="464913"/>
                  </a:lnTo>
                  <a:lnTo>
                    <a:pt x="676422" y="510236"/>
                  </a:lnTo>
                  <a:lnTo>
                    <a:pt x="656022" y="552647"/>
                  </a:lnTo>
                  <a:lnTo>
                    <a:pt x="630733" y="591709"/>
                  </a:lnTo>
                  <a:lnTo>
                    <a:pt x="600975" y="626983"/>
                  </a:lnTo>
                  <a:lnTo>
                    <a:pt x="567165" y="658031"/>
                  </a:lnTo>
                  <a:lnTo>
                    <a:pt x="529725" y="684417"/>
                  </a:lnTo>
                  <a:lnTo>
                    <a:pt x="489073" y="705701"/>
                  </a:lnTo>
                  <a:lnTo>
                    <a:pt x="445629" y="721446"/>
                  </a:lnTo>
                  <a:lnTo>
                    <a:pt x="399813" y="731214"/>
                  </a:lnTo>
                  <a:lnTo>
                    <a:pt x="352044" y="734567"/>
                  </a:lnTo>
                  <a:lnTo>
                    <a:pt x="304274" y="731214"/>
                  </a:lnTo>
                  <a:lnTo>
                    <a:pt x="258458" y="721446"/>
                  </a:lnTo>
                  <a:lnTo>
                    <a:pt x="215014" y="705701"/>
                  </a:lnTo>
                  <a:lnTo>
                    <a:pt x="174362" y="684417"/>
                  </a:lnTo>
                  <a:lnTo>
                    <a:pt x="136922" y="658031"/>
                  </a:lnTo>
                  <a:lnTo>
                    <a:pt x="103112" y="626983"/>
                  </a:lnTo>
                  <a:lnTo>
                    <a:pt x="73354" y="591709"/>
                  </a:lnTo>
                  <a:lnTo>
                    <a:pt x="48065" y="552647"/>
                  </a:lnTo>
                  <a:lnTo>
                    <a:pt x="27665" y="510236"/>
                  </a:lnTo>
                  <a:lnTo>
                    <a:pt x="12575" y="464913"/>
                  </a:lnTo>
                  <a:lnTo>
                    <a:pt x="3213" y="417116"/>
                  </a:lnTo>
                  <a:lnTo>
                    <a:pt x="0" y="367283"/>
                  </a:lnTo>
                  <a:close/>
                </a:path>
              </a:pathLst>
            </a:custGeom>
            <a:ln w="19050">
              <a:solidFill>
                <a:srgbClr val="5500C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666494" y="4027423"/>
            <a:ext cx="18459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66C01"/>
                </a:solidFill>
                <a:latin typeface="Trebuchet MS"/>
                <a:cs typeface="Trebuchet MS"/>
              </a:rPr>
              <a:t>Speed</a:t>
            </a:r>
            <a:r>
              <a:rPr dirty="0" sz="1800" spc="-90" b="1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66C01"/>
                </a:solidFill>
                <a:latin typeface="Trebuchet MS"/>
                <a:cs typeface="Trebuchet MS"/>
              </a:rPr>
              <a:t>and</a:t>
            </a:r>
            <a:r>
              <a:rPr dirty="0" sz="1800" spc="-95" b="1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66C01"/>
                </a:solidFill>
                <a:latin typeface="Trebuchet MS"/>
                <a:cs typeface="Trebuchet MS"/>
              </a:rPr>
              <a:t>agility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666494" y="4927854"/>
            <a:ext cx="20872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F66C01"/>
                </a:solidFill>
                <a:latin typeface="Trebuchet MS"/>
                <a:cs typeface="Trebuchet MS"/>
              </a:rPr>
              <a:t>Secure</a:t>
            </a:r>
            <a:r>
              <a:rPr dirty="0" sz="1800" spc="-105" b="1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66C01"/>
                </a:solidFill>
                <a:latin typeface="Trebuchet MS"/>
                <a:cs typeface="Trebuchet MS"/>
              </a:rPr>
              <a:t>and</a:t>
            </a:r>
            <a:r>
              <a:rPr dirty="0" sz="1800" spc="-70" b="1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66C01"/>
                </a:solidFill>
                <a:latin typeface="Trebuchet MS"/>
                <a:cs typeface="Trebuchet MS"/>
              </a:rPr>
              <a:t>scalable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90778" y="1675257"/>
            <a:ext cx="1327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FFFF"/>
                </a:solidFill>
                <a:latin typeface="Trebuchet MS"/>
                <a:cs typeface="Trebuchet MS"/>
              </a:rPr>
              <a:t>Key</a:t>
            </a:r>
            <a:r>
              <a:rPr dirty="0" sz="1800" spc="-1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Trebuchet MS"/>
                <a:cs typeface="Trebuchet MS"/>
              </a:rPr>
              <a:t>benefits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669416" y="3871340"/>
            <a:ext cx="725170" cy="752475"/>
            <a:chOff x="669416" y="3871340"/>
            <a:chExt cx="725170" cy="752475"/>
          </a:xfrm>
        </p:grpSpPr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7615" y="3893819"/>
              <a:ext cx="637032" cy="665988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678941" y="3880865"/>
              <a:ext cx="706120" cy="733425"/>
            </a:xfrm>
            <a:custGeom>
              <a:avLst/>
              <a:gdLst/>
              <a:ahLst/>
              <a:cxnLst/>
              <a:rect l="l" t="t" r="r" b="b"/>
              <a:pathLst>
                <a:path w="706119" h="733425">
                  <a:moveTo>
                    <a:pt x="0" y="366521"/>
                  </a:moveTo>
                  <a:lnTo>
                    <a:pt x="3220" y="316784"/>
                  </a:lnTo>
                  <a:lnTo>
                    <a:pt x="12602" y="269081"/>
                  </a:lnTo>
                  <a:lnTo>
                    <a:pt x="27726" y="223849"/>
                  </a:lnTo>
                  <a:lnTo>
                    <a:pt x="48169" y="181525"/>
                  </a:lnTo>
                  <a:lnTo>
                    <a:pt x="73513" y="142545"/>
                  </a:lnTo>
                  <a:lnTo>
                    <a:pt x="103336" y="107346"/>
                  </a:lnTo>
                  <a:lnTo>
                    <a:pt x="137219" y="76365"/>
                  </a:lnTo>
                  <a:lnTo>
                    <a:pt x="174740" y="50037"/>
                  </a:lnTo>
                  <a:lnTo>
                    <a:pt x="215480" y="28801"/>
                  </a:lnTo>
                  <a:lnTo>
                    <a:pt x="259018" y="13091"/>
                  </a:lnTo>
                  <a:lnTo>
                    <a:pt x="304933" y="3345"/>
                  </a:lnTo>
                  <a:lnTo>
                    <a:pt x="352805" y="0"/>
                  </a:lnTo>
                  <a:lnTo>
                    <a:pt x="400678" y="3345"/>
                  </a:lnTo>
                  <a:lnTo>
                    <a:pt x="446593" y="13091"/>
                  </a:lnTo>
                  <a:lnTo>
                    <a:pt x="490131" y="28801"/>
                  </a:lnTo>
                  <a:lnTo>
                    <a:pt x="530871" y="50037"/>
                  </a:lnTo>
                  <a:lnTo>
                    <a:pt x="568392" y="76365"/>
                  </a:lnTo>
                  <a:lnTo>
                    <a:pt x="602275" y="107346"/>
                  </a:lnTo>
                  <a:lnTo>
                    <a:pt x="632098" y="142545"/>
                  </a:lnTo>
                  <a:lnTo>
                    <a:pt x="657442" y="181525"/>
                  </a:lnTo>
                  <a:lnTo>
                    <a:pt x="677885" y="223849"/>
                  </a:lnTo>
                  <a:lnTo>
                    <a:pt x="693009" y="269081"/>
                  </a:lnTo>
                  <a:lnTo>
                    <a:pt x="702391" y="316784"/>
                  </a:lnTo>
                  <a:lnTo>
                    <a:pt x="705611" y="366521"/>
                  </a:lnTo>
                  <a:lnTo>
                    <a:pt x="702391" y="416259"/>
                  </a:lnTo>
                  <a:lnTo>
                    <a:pt x="693009" y="463962"/>
                  </a:lnTo>
                  <a:lnTo>
                    <a:pt x="677885" y="509194"/>
                  </a:lnTo>
                  <a:lnTo>
                    <a:pt x="657442" y="551518"/>
                  </a:lnTo>
                  <a:lnTo>
                    <a:pt x="632098" y="590498"/>
                  </a:lnTo>
                  <a:lnTo>
                    <a:pt x="602275" y="625697"/>
                  </a:lnTo>
                  <a:lnTo>
                    <a:pt x="568392" y="656678"/>
                  </a:lnTo>
                  <a:lnTo>
                    <a:pt x="530871" y="683006"/>
                  </a:lnTo>
                  <a:lnTo>
                    <a:pt x="490131" y="704242"/>
                  </a:lnTo>
                  <a:lnTo>
                    <a:pt x="446593" y="719952"/>
                  </a:lnTo>
                  <a:lnTo>
                    <a:pt x="400678" y="729698"/>
                  </a:lnTo>
                  <a:lnTo>
                    <a:pt x="352805" y="733043"/>
                  </a:lnTo>
                  <a:lnTo>
                    <a:pt x="304933" y="729698"/>
                  </a:lnTo>
                  <a:lnTo>
                    <a:pt x="259018" y="719952"/>
                  </a:lnTo>
                  <a:lnTo>
                    <a:pt x="215480" y="704242"/>
                  </a:lnTo>
                  <a:lnTo>
                    <a:pt x="174740" y="683005"/>
                  </a:lnTo>
                  <a:lnTo>
                    <a:pt x="137219" y="656678"/>
                  </a:lnTo>
                  <a:lnTo>
                    <a:pt x="103336" y="625697"/>
                  </a:lnTo>
                  <a:lnTo>
                    <a:pt x="73513" y="590498"/>
                  </a:lnTo>
                  <a:lnTo>
                    <a:pt x="48169" y="551518"/>
                  </a:lnTo>
                  <a:lnTo>
                    <a:pt x="27726" y="509194"/>
                  </a:lnTo>
                  <a:lnTo>
                    <a:pt x="12602" y="463962"/>
                  </a:lnTo>
                  <a:lnTo>
                    <a:pt x="3220" y="416259"/>
                  </a:lnTo>
                  <a:lnTo>
                    <a:pt x="0" y="366521"/>
                  </a:lnTo>
                  <a:close/>
                </a:path>
              </a:pathLst>
            </a:custGeom>
            <a:ln w="19050">
              <a:solidFill>
                <a:srgbClr val="5500C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 descr=""/>
          <p:cNvGrpSpPr/>
          <p:nvPr/>
        </p:nvGrpSpPr>
        <p:grpSpPr>
          <a:xfrm>
            <a:off x="4178820" y="1946997"/>
            <a:ext cx="3275965" cy="2886075"/>
            <a:chOff x="4178820" y="1946997"/>
            <a:chExt cx="3275965" cy="2886075"/>
          </a:xfrm>
        </p:grpSpPr>
        <p:pic>
          <p:nvPicPr>
            <p:cNvPr id="22" name="object 2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78820" y="1946997"/>
              <a:ext cx="3275756" cy="2886045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4883279" y="2571755"/>
              <a:ext cx="1587500" cy="458470"/>
            </a:xfrm>
            <a:custGeom>
              <a:avLst/>
              <a:gdLst/>
              <a:ahLst/>
              <a:cxnLst/>
              <a:rect l="l" t="t" r="r" b="b"/>
              <a:pathLst>
                <a:path w="1587500" h="458469">
                  <a:moveTo>
                    <a:pt x="1566730" y="431260"/>
                  </a:moveTo>
                  <a:lnTo>
                    <a:pt x="1532294" y="448264"/>
                  </a:lnTo>
                  <a:lnTo>
                    <a:pt x="1529511" y="449704"/>
                  </a:lnTo>
                  <a:lnTo>
                    <a:pt x="1528743" y="452487"/>
                  </a:lnTo>
                  <a:lnTo>
                    <a:pt x="1530183" y="454695"/>
                  </a:lnTo>
                  <a:lnTo>
                    <a:pt x="1530855" y="456807"/>
                  </a:lnTo>
                  <a:lnTo>
                    <a:pt x="1533734" y="458247"/>
                  </a:lnTo>
                  <a:lnTo>
                    <a:pt x="1535941" y="456807"/>
                  </a:lnTo>
                  <a:lnTo>
                    <a:pt x="1581257" y="434442"/>
                  </a:lnTo>
                  <a:lnTo>
                    <a:pt x="1578551" y="434442"/>
                  </a:lnTo>
                  <a:lnTo>
                    <a:pt x="1566730" y="431260"/>
                  </a:lnTo>
                  <a:close/>
                </a:path>
                <a:path w="1587500" h="458469">
                  <a:moveTo>
                    <a:pt x="1573120" y="428105"/>
                  </a:moveTo>
                  <a:lnTo>
                    <a:pt x="1566730" y="431260"/>
                  </a:lnTo>
                  <a:lnTo>
                    <a:pt x="1578551" y="434442"/>
                  </a:lnTo>
                  <a:lnTo>
                    <a:pt x="1578996" y="433002"/>
                  </a:lnTo>
                  <a:lnTo>
                    <a:pt x="1576439" y="433002"/>
                  </a:lnTo>
                  <a:lnTo>
                    <a:pt x="1573120" y="428105"/>
                  </a:lnTo>
                  <a:close/>
                </a:path>
                <a:path w="1587500" h="458469">
                  <a:moveTo>
                    <a:pt x="1551104" y="381744"/>
                  </a:moveTo>
                  <a:lnTo>
                    <a:pt x="1546881" y="384624"/>
                  </a:lnTo>
                  <a:lnTo>
                    <a:pt x="1546113" y="388175"/>
                  </a:lnTo>
                  <a:lnTo>
                    <a:pt x="1547553" y="390383"/>
                  </a:lnTo>
                  <a:lnTo>
                    <a:pt x="1568799" y="421729"/>
                  </a:lnTo>
                  <a:lnTo>
                    <a:pt x="1581430" y="425131"/>
                  </a:lnTo>
                  <a:lnTo>
                    <a:pt x="1578551" y="434442"/>
                  </a:lnTo>
                  <a:lnTo>
                    <a:pt x="1581257" y="434442"/>
                  </a:lnTo>
                  <a:lnTo>
                    <a:pt x="1587092" y="431562"/>
                  </a:lnTo>
                  <a:lnTo>
                    <a:pt x="1553983" y="382512"/>
                  </a:lnTo>
                  <a:lnTo>
                    <a:pt x="1551104" y="381744"/>
                  </a:lnTo>
                  <a:close/>
                </a:path>
                <a:path w="1587500" h="458469">
                  <a:moveTo>
                    <a:pt x="1577783" y="425803"/>
                  </a:moveTo>
                  <a:lnTo>
                    <a:pt x="1573120" y="428105"/>
                  </a:lnTo>
                  <a:lnTo>
                    <a:pt x="1576439" y="433002"/>
                  </a:lnTo>
                  <a:lnTo>
                    <a:pt x="1577783" y="425803"/>
                  </a:lnTo>
                  <a:close/>
                </a:path>
                <a:path w="1587500" h="458469">
                  <a:moveTo>
                    <a:pt x="1581222" y="425803"/>
                  </a:moveTo>
                  <a:lnTo>
                    <a:pt x="1577783" y="425803"/>
                  </a:lnTo>
                  <a:lnTo>
                    <a:pt x="1576439" y="433002"/>
                  </a:lnTo>
                  <a:lnTo>
                    <a:pt x="1578996" y="433002"/>
                  </a:lnTo>
                  <a:lnTo>
                    <a:pt x="1581222" y="425803"/>
                  </a:lnTo>
                  <a:close/>
                </a:path>
                <a:path w="1587500" h="458469">
                  <a:moveTo>
                    <a:pt x="2859" y="0"/>
                  </a:moveTo>
                  <a:lnTo>
                    <a:pt x="0" y="9598"/>
                  </a:lnTo>
                  <a:lnTo>
                    <a:pt x="1566730" y="431260"/>
                  </a:lnTo>
                  <a:lnTo>
                    <a:pt x="1573120" y="428105"/>
                  </a:lnTo>
                  <a:lnTo>
                    <a:pt x="1568799" y="421729"/>
                  </a:lnTo>
                  <a:lnTo>
                    <a:pt x="2859" y="0"/>
                  </a:lnTo>
                  <a:close/>
                </a:path>
                <a:path w="1587500" h="458469">
                  <a:moveTo>
                    <a:pt x="1568799" y="421729"/>
                  </a:moveTo>
                  <a:lnTo>
                    <a:pt x="1573120" y="428105"/>
                  </a:lnTo>
                  <a:lnTo>
                    <a:pt x="1577783" y="425803"/>
                  </a:lnTo>
                  <a:lnTo>
                    <a:pt x="1581222" y="425803"/>
                  </a:lnTo>
                  <a:lnTo>
                    <a:pt x="1581430" y="425131"/>
                  </a:lnTo>
                  <a:lnTo>
                    <a:pt x="1568799" y="421729"/>
                  </a:lnTo>
                  <a:close/>
                </a:path>
              </a:pathLst>
            </a:custGeom>
            <a:solidFill>
              <a:srgbClr val="1F74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37643" y="2975951"/>
              <a:ext cx="576285" cy="577090"/>
            </a:xfrm>
            <a:prstGeom prst="rect">
              <a:avLst/>
            </a:prstGeom>
          </p:spPr>
        </p:pic>
      </p:grpSp>
      <p:sp>
        <p:nvSpPr>
          <p:cNvPr id="25" name="object 25" descr=""/>
          <p:cNvSpPr txBox="1"/>
          <p:nvPr/>
        </p:nvSpPr>
        <p:spPr>
          <a:xfrm>
            <a:off x="6467748" y="3617756"/>
            <a:ext cx="920750" cy="163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 spc="-10">
                <a:solidFill>
                  <a:srgbClr val="FFFFFF"/>
                </a:solidFill>
                <a:latin typeface="Arial MT"/>
                <a:cs typeface="Arial MT"/>
              </a:rPr>
              <a:t>Amazon</a:t>
            </a:r>
            <a:r>
              <a:rPr dirty="0" sz="9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Arial MT"/>
                <a:cs typeface="Arial MT"/>
              </a:rPr>
              <a:t>AppFlow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4816335" y="2294927"/>
            <a:ext cx="2172970" cy="2077720"/>
          </a:xfrm>
          <a:custGeom>
            <a:avLst/>
            <a:gdLst/>
            <a:ahLst/>
            <a:cxnLst/>
            <a:rect l="l" t="t" r="r" b="b"/>
            <a:pathLst>
              <a:path w="2172970" h="2077720">
                <a:moveTo>
                  <a:pt x="1727631" y="1051750"/>
                </a:moveTo>
                <a:lnTo>
                  <a:pt x="1721637" y="1048867"/>
                </a:lnTo>
                <a:lnTo>
                  <a:pt x="1676488" y="1027176"/>
                </a:lnTo>
                <a:lnTo>
                  <a:pt x="1674279" y="1025829"/>
                </a:lnTo>
                <a:lnTo>
                  <a:pt x="1671497" y="1027176"/>
                </a:lnTo>
                <a:lnTo>
                  <a:pt x="1670062" y="1029385"/>
                </a:lnTo>
                <a:lnTo>
                  <a:pt x="1669288" y="1031494"/>
                </a:lnTo>
                <a:lnTo>
                  <a:pt x="1670062" y="1034567"/>
                </a:lnTo>
                <a:lnTo>
                  <a:pt x="1672844" y="1036002"/>
                </a:lnTo>
                <a:lnTo>
                  <a:pt x="1707642" y="1052245"/>
                </a:lnTo>
                <a:lnTo>
                  <a:pt x="0" y="1536674"/>
                </a:lnTo>
                <a:lnTo>
                  <a:pt x="2844" y="1545983"/>
                </a:lnTo>
                <a:lnTo>
                  <a:pt x="1709775" y="1061554"/>
                </a:lnTo>
                <a:lnTo>
                  <a:pt x="1688579" y="1093698"/>
                </a:lnTo>
                <a:lnTo>
                  <a:pt x="1687144" y="1095806"/>
                </a:lnTo>
                <a:lnTo>
                  <a:pt x="1687906" y="1098689"/>
                </a:lnTo>
                <a:lnTo>
                  <a:pt x="1692135" y="1101559"/>
                </a:lnTo>
                <a:lnTo>
                  <a:pt x="1695005" y="1100886"/>
                </a:lnTo>
                <a:lnTo>
                  <a:pt x="1696732" y="1098689"/>
                </a:lnTo>
                <a:lnTo>
                  <a:pt x="1727631" y="1051750"/>
                </a:lnTo>
                <a:close/>
              </a:path>
              <a:path w="2172970" h="2077720">
                <a:moveTo>
                  <a:pt x="1734832" y="1205420"/>
                </a:moveTo>
                <a:lnTo>
                  <a:pt x="1679270" y="1198321"/>
                </a:lnTo>
                <a:lnTo>
                  <a:pt x="1676488" y="1197546"/>
                </a:lnTo>
                <a:lnTo>
                  <a:pt x="1674279" y="1199756"/>
                </a:lnTo>
                <a:lnTo>
                  <a:pt x="1673606" y="1201877"/>
                </a:lnTo>
                <a:lnTo>
                  <a:pt x="1673606" y="1204747"/>
                </a:lnTo>
                <a:lnTo>
                  <a:pt x="1675041" y="1206868"/>
                </a:lnTo>
                <a:lnTo>
                  <a:pt x="1677924" y="1207630"/>
                </a:lnTo>
                <a:lnTo>
                  <a:pt x="1715668" y="1212443"/>
                </a:lnTo>
                <a:lnTo>
                  <a:pt x="430733" y="2069007"/>
                </a:lnTo>
                <a:lnTo>
                  <a:pt x="436397" y="2077110"/>
                </a:lnTo>
                <a:lnTo>
                  <a:pt x="1721218" y="1220457"/>
                </a:lnTo>
                <a:lnTo>
                  <a:pt x="1710270" y="1260233"/>
                </a:lnTo>
                <a:lnTo>
                  <a:pt x="1711706" y="1262443"/>
                </a:lnTo>
                <a:lnTo>
                  <a:pt x="1714588" y="1263116"/>
                </a:lnTo>
                <a:lnTo>
                  <a:pt x="1716697" y="1263878"/>
                </a:lnTo>
                <a:lnTo>
                  <a:pt x="1719580" y="1262443"/>
                </a:lnTo>
                <a:lnTo>
                  <a:pt x="1720253" y="1260233"/>
                </a:lnTo>
                <a:lnTo>
                  <a:pt x="1734832" y="1205420"/>
                </a:lnTo>
                <a:close/>
              </a:path>
              <a:path w="2172970" h="2077720">
                <a:moveTo>
                  <a:pt x="1735505" y="897394"/>
                </a:moveTo>
                <a:lnTo>
                  <a:pt x="1730590" y="893076"/>
                </a:lnTo>
                <a:lnTo>
                  <a:pt x="1692897" y="859955"/>
                </a:lnTo>
                <a:lnTo>
                  <a:pt x="1690789" y="858520"/>
                </a:lnTo>
                <a:lnTo>
                  <a:pt x="1687906" y="858520"/>
                </a:lnTo>
                <a:lnTo>
                  <a:pt x="1685696" y="860628"/>
                </a:lnTo>
                <a:lnTo>
                  <a:pt x="1684350" y="862838"/>
                </a:lnTo>
                <a:lnTo>
                  <a:pt x="1684350" y="865619"/>
                </a:lnTo>
                <a:lnTo>
                  <a:pt x="1686471" y="867829"/>
                </a:lnTo>
                <a:lnTo>
                  <a:pt x="1715503" y="893076"/>
                </a:lnTo>
                <a:lnTo>
                  <a:pt x="68364" y="893076"/>
                </a:lnTo>
                <a:lnTo>
                  <a:pt x="68364" y="902385"/>
                </a:lnTo>
                <a:lnTo>
                  <a:pt x="1714855" y="902385"/>
                </a:lnTo>
                <a:lnTo>
                  <a:pt x="1686471" y="927633"/>
                </a:lnTo>
                <a:lnTo>
                  <a:pt x="1684350" y="929068"/>
                </a:lnTo>
                <a:lnTo>
                  <a:pt x="1684350" y="932141"/>
                </a:lnTo>
                <a:lnTo>
                  <a:pt x="1685696" y="934250"/>
                </a:lnTo>
                <a:lnTo>
                  <a:pt x="1687906" y="936459"/>
                </a:lnTo>
                <a:lnTo>
                  <a:pt x="1690789" y="936459"/>
                </a:lnTo>
                <a:lnTo>
                  <a:pt x="1692897" y="935024"/>
                </a:lnTo>
                <a:lnTo>
                  <a:pt x="1729854" y="902385"/>
                </a:lnTo>
                <a:lnTo>
                  <a:pt x="1735505" y="897394"/>
                </a:lnTo>
                <a:close/>
              </a:path>
              <a:path w="2172970" h="2077720">
                <a:moveTo>
                  <a:pt x="1737715" y="586397"/>
                </a:moveTo>
                <a:lnTo>
                  <a:pt x="1737639" y="584949"/>
                </a:lnTo>
                <a:lnTo>
                  <a:pt x="1734870" y="530910"/>
                </a:lnTo>
                <a:lnTo>
                  <a:pt x="1734832" y="527265"/>
                </a:lnTo>
                <a:lnTo>
                  <a:pt x="1731949" y="525157"/>
                </a:lnTo>
                <a:lnTo>
                  <a:pt x="1729841" y="525830"/>
                </a:lnTo>
                <a:lnTo>
                  <a:pt x="1726971" y="525830"/>
                </a:lnTo>
                <a:lnTo>
                  <a:pt x="1724571" y="528040"/>
                </a:lnTo>
                <a:lnTo>
                  <a:pt x="1724571" y="530910"/>
                </a:lnTo>
                <a:lnTo>
                  <a:pt x="1726882" y="568934"/>
                </a:lnTo>
                <a:lnTo>
                  <a:pt x="1176401" y="0"/>
                </a:lnTo>
                <a:lnTo>
                  <a:pt x="1169974" y="6438"/>
                </a:lnTo>
                <a:lnTo>
                  <a:pt x="1719757" y="575310"/>
                </a:lnTo>
                <a:lnTo>
                  <a:pt x="1682153" y="572096"/>
                </a:lnTo>
                <a:lnTo>
                  <a:pt x="1679270" y="572096"/>
                </a:lnTo>
                <a:lnTo>
                  <a:pt x="1677162" y="574205"/>
                </a:lnTo>
                <a:lnTo>
                  <a:pt x="1676488" y="577088"/>
                </a:lnTo>
                <a:lnTo>
                  <a:pt x="1676488" y="579196"/>
                </a:lnTo>
                <a:lnTo>
                  <a:pt x="1678597" y="581406"/>
                </a:lnTo>
                <a:lnTo>
                  <a:pt x="1680705" y="582079"/>
                </a:lnTo>
                <a:lnTo>
                  <a:pt x="1737715" y="586397"/>
                </a:lnTo>
                <a:close/>
              </a:path>
              <a:path w="2172970" h="2077720">
                <a:moveTo>
                  <a:pt x="1826298" y="1569796"/>
                </a:moveTo>
                <a:lnTo>
                  <a:pt x="1825650" y="1515757"/>
                </a:lnTo>
                <a:lnTo>
                  <a:pt x="1825625" y="1513547"/>
                </a:lnTo>
                <a:lnTo>
                  <a:pt x="1769389" y="1521409"/>
                </a:lnTo>
                <a:lnTo>
                  <a:pt x="1767179" y="1522183"/>
                </a:lnTo>
                <a:lnTo>
                  <a:pt x="1765058" y="1524292"/>
                </a:lnTo>
                <a:lnTo>
                  <a:pt x="1765833" y="1527365"/>
                </a:lnTo>
                <a:lnTo>
                  <a:pt x="1765833" y="1529473"/>
                </a:lnTo>
                <a:lnTo>
                  <a:pt x="1768614" y="1531683"/>
                </a:lnTo>
                <a:lnTo>
                  <a:pt x="1770824" y="1530921"/>
                </a:lnTo>
                <a:lnTo>
                  <a:pt x="1808835" y="1525346"/>
                </a:lnTo>
                <a:lnTo>
                  <a:pt x="1467561" y="1927707"/>
                </a:lnTo>
                <a:lnTo>
                  <a:pt x="1474673" y="1934133"/>
                </a:lnTo>
                <a:lnTo>
                  <a:pt x="1816481" y="1531264"/>
                </a:lnTo>
                <a:lnTo>
                  <a:pt x="1816989" y="1569796"/>
                </a:lnTo>
                <a:lnTo>
                  <a:pt x="1816989" y="1572679"/>
                </a:lnTo>
                <a:lnTo>
                  <a:pt x="1819186" y="1574787"/>
                </a:lnTo>
                <a:lnTo>
                  <a:pt x="1824177" y="1574787"/>
                </a:lnTo>
                <a:lnTo>
                  <a:pt x="1826298" y="1572679"/>
                </a:lnTo>
                <a:lnTo>
                  <a:pt x="1826298" y="1569796"/>
                </a:lnTo>
                <a:close/>
              </a:path>
              <a:path w="2172970" h="2077720">
                <a:moveTo>
                  <a:pt x="2172728" y="516610"/>
                </a:moveTo>
                <a:lnTo>
                  <a:pt x="2170531" y="514210"/>
                </a:lnTo>
                <a:lnTo>
                  <a:pt x="2168410" y="512775"/>
                </a:lnTo>
                <a:lnTo>
                  <a:pt x="2165540" y="512775"/>
                </a:lnTo>
                <a:lnTo>
                  <a:pt x="2163432" y="514883"/>
                </a:lnTo>
                <a:lnTo>
                  <a:pt x="2138210" y="544131"/>
                </a:lnTo>
                <a:lnTo>
                  <a:pt x="2138857" y="118160"/>
                </a:lnTo>
                <a:lnTo>
                  <a:pt x="2128875" y="118160"/>
                </a:lnTo>
                <a:lnTo>
                  <a:pt x="2128875" y="543572"/>
                </a:lnTo>
                <a:lnTo>
                  <a:pt x="2103640" y="514883"/>
                </a:lnTo>
                <a:lnTo>
                  <a:pt x="2102192" y="512775"/>
                </a:lnTo>
                <a:lnTo>
                  <a:pt x="2099322" y="512775"/>
                </a:lnTo>
                <a:lnTo>
                  <a:pt x="2097214" y="514210"/>
                </a:lnTo>
                <a:lnTo>
                  <a:pt x="2095004" y="516610"/>
                </a:lnTo>
                <a:lnTo>
                  <a:pt x="2095004" y="519391"/>
                </a:lnTo>
                <a:lnTo>
                  <a:pt x="2096439" y="521601"/>
                </a:lnTo>
                <a:lnTo>
                  <a:pt x="2133866" y="564032"/>
                </a:lnTo>
                <a:lnTo>
                  <a:pt x="2140216" y="556831"/>
                </a:lnTo>
                <a:lnTo>
                  <a:pt x="2171293" y="521601"/>
                </a:lnTo>
                <a:lnTo>
                  <a:pt x="2172728" y="519391"/>
                </a:lnTo>
                <a:lnTo>
                  <a:pt x="2172728" y="516610"/>
                </a:lnTo>
                <a:close/>
              </a:path>
            </a:pathLst>
          </a:custGeom>
          <a:solidFill>
            <a:srgbClr val="1F74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6359337" y="1869794"/>
            <a:ext cx="1585595" cy="44259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6355" rIns="0" bIns="0" rtlCol="0" vert="horz">
            <a:spAutoFit/>
          </a:bodyPr>
          <a:lstStyle/>
          <a:p>
            <a:pPr marL="661035" marR="200660" indent="-452120">
              <a:lnSpc>
                <a:spcPct val="102000"/>
              </a:lnSpc>
              <a:spcBef>
                <a:spcPts val="365"/>
              </a:spcBef>
            </a:pPr>
            <a:r>
              <a:rPr dirty="0" sz="1050" spc="-25" b="1">
                <a:latin typeface="Arial"/>
                <a:cs typeface="Arial"/>
              </a:rPr>
              <a:t>Custom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-20" b="1">
                <a:latin typeface="Arial"/>
                <a:cs typeface="Arial"/>
              </a:rPr>
              <a:t>Connector </a:t>
            </a:r>
            <a:r>
              <a:rPr dirty="0" sz="1050" spc="-25" b="1">
                <a:latin typeface="Arial"/>
                <a:cs typeface="Arial"/>
              </a:rPr>
              <a:t>SDK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7314694" y="2369700"/>
            <a:ext cx="3616960" cy="2309495"/>
            <a:chOff x="7314694" y="2369700"/>
            <a:chExt cx="3616960" cy="2309495"/>
          </a:xfrm>
        </p:grpSpPr>
        <p:sp>
          <p:nvSpPr>
            <p:cNvPr id="29" name="object 29" descr=""/>
            <p:cNvSpPr/>
            <p:nvPr/>
          </p:nvSpPr>
          <p:spPr>
            <a:xfrm>
              <a:off x="7314694" y="3230617"/>
              <a:ext cx="1356360" cy="78105"/>
            </a:xfrm>
            <a:custGeom>
              <a:avLst/>
              <a:gdLst/>
              <a:ahLst/>
              <a:cxnLst/>
              <a:rect l="l" t="t" r="r" b="b"/>
              <a:pathLst>
                <a:path w="1356359" h="78104">
                  <a:moveTo>
                    <a:pt x="1350237" y="33883"/>
                  </a:moveTo>
                  <a:lnTo>
                    <a:pt x="1347960" y="33883"/>
                  </a:lnTo>
                  <a:lnTo>
                    <a:pt x="1347960" y="43866"/>
                  </a:lnTo>
                  <a:lnTo>
                    <a:pt x="1335417" y="43893"/>
                  </a:lnTo>
                  <a:lnTo>
                    <a:pt x="1306982" y="69111"/>
                  </a:lnTo>
                  <a:lnTo>
                    <a:pt x="1304774" y="70551"/>
                  </a:lnTo>
                  <a:lnTo>
                    <a:pt x="1304774" y="73622"/>
                  </a:lnTo>
                  <a:lnTo>
                    <a:pt x="1306214" y="75830"/>
                  </a:lnTo>
                  <a:lnTo>
                    <a:pt x="1308421" y="77942"/>
                  </a:lnTo>
                  <a:lnTo>
                    <a:pt x="1311204" y="77942"/>
                  </a:lnTo>
                  <a:lnTo>
                    <a:pt x="1313411" y="76502"/>
                  </a:lnTo>
                  <a:lnTo>
                    <a:pt x="1356021" y="38875"/>
                  </a:lnTo>
                  <a:lnTo>
                    <a:pt x="1350237" y="33883"/>
                  </a:lnTo>
                  <a:close/>
                </a:path>
                <a:path w="1356359" h="78104">
                  <a:moveTo>
                    <a:pt x="1335478" y="33910"/>
                  </a:moveTo>
                  <a:lnTo>
                    <a:pt x="0" y="36763"/>
                  </a:lnTo>
                  <a:lnTo>
                    <a:pt x="767" y="46746"/>
                  </a:lnTo>
                  <a:lnTo>
                    <a:pt x="1335417" y="43893"/>
                  </a:lnTo>
                  <a:lnTo>
                    <a:pt x="1341076" y="38875"/>
                  </a:lnTo>
                  <a:lnTo>
                    <a:pt x="1335478" y="33910"/>
                  </a:lnTo>
                  <a:close/>
                </a:path>
                <a:path w="1356359" h="78104">
                  <a:moveTo>
                    <a:pt x="1341076" y="38875"/>
                  </a:moveTo>
                  <a:lnTo>
                    <a:pt x="1335417" y="43893"/>
                  </a:lnTo>
                  <a:lnTo>
                    <a:pt x="1347960" y="43866"/>
                  </a:lnTo>
                  <a:lnTo>
                    <a:pt x="1347960" y="42426"/>
                  </a:lnTo>
                  <a:lnTo>
                    <a:pt x="1345081" y="42426"/>
                  </a:lnTo>
                  <a:lnTo>
                    <a:pt x="1341076" y="38875"/>
                  </a:lnTo>
                  <a:close/>
                </a:path>
                <a:path w="1356359" h="78104">
                  <a:moveTo>
                    <a:pt x="1345081" y="35323"/>
                  </a:moveTo>
                  <a:lnTo>
                    <a:pt x="1341076" y="38875"/>
                  </a:lnTo>
                  <a:lnTo>
                    <a:pt x="1345081" y="42426"/>
                  </a:lnTo>
                  <a:lnTo>
                    <a:pt x="1345081" y="35323"/>
                  </a:lnTo>
                  <a:close/>
                </a:path>
                <a:path w="1356359" h="78104">
                  <a:moveTo>
                    <a:pt x="1347960" y="35323"/>
                  </a:moveTo>
                  <a:lnTo>
                    <a:pt x="1345081" y="35323"/>
                  </a:lnTo>
                  <a:lnTo>
                    <a:pt x="1345081" y="42426"/>
                  </a:lnTo>
                  <a:lnTo>
                    <a:pt x="1347960" y="42426"/>
                  </a:lnTo>
                  <a:lnTo>
                    <a:pt x="1347960" y="35323"/>
                  </a:lnTo>
                  <a:close/>
                </a:path>
                <a:path w="1356359" h="78104">
                  <a:moveTo>
                    <a:pt x="1347960" y="33883"/>
                  </a:moveTo>
                  <a:lnTo>
                    <a:pt x="1335478" y="33910"/>
                  </a:lnTo>
                  <a:lnTo>
                    <a:pt x="1341076" y="38875"/>
                  </a:lnTo>
                  <a:lnTo>
                    <a:pt x="1345081" y="35323"/>
                  </a:lnTo>
                  <a:lnTo>
                    <a:pt x="1347960" y="35323"/>
                  </a:lnTo>
                  <a:lnTo>
                    <a:pt x="1347960" y="33883"/>
                  </a:lnTo>
                  <a:close/>
                </a:path>
                <a:path w="1356359" h="78104">
                  <a:moveTo>
                    <a:pt x="1311204" y="0"/>
                  </a:moveTo>
                  <a:lnTo>
                    <a:pt x="1307653" y="0"/>
                  </a:lnTo>
                  <a:lnTo>
                    <a:pt x="1306214" y="2207"/>
                  </a:lnTo>
                  <a:lnTo>
                    <a:pt x="1304103" y="4319"/>
                  </a:lnTo>
                  <a:lnTo>
                    <a:pt x="1304774" y="7199"/>
                  </a:lnTo>
                  <a:lnTo>
                    <a:pt x="1306982" y="8638"/>
                  </a:lnTo>
                  <a:lnTo>
                    <a:pt x="1335478" y="33910"/>
                  </a:lnTo>
                  <a:lnTo>
                    <a:pt x="1350237" y="33883"/>
                  </a:lnTo>
                  <a:lnTo>
                    <a:pt x="1312644" y="1439"/>
                  </a:lnTo>
                  <a:lnTo>
                    <a:pt x="1311204" y="0"/>
                  </a:lnTo>
                  <a:close/>
                </a:path>
              </a:pathLst>
            </a:custGeom>
            <a:solidFill>
              <a:srgbClr val="1F74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66585" y="2408767"/>
              <a:ext cx="2064741" cy="2096668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74266" y="2369700"/>
              <a:ext cx="2257060" cy="2308994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44031" y="2647687"/>
              <a:ext cx="108148" cy="98856"/>
            </a:xfrm>
            <a:prstGeom prst="rect">
              <a:avLst/>
            </a:prstGeom>
          </p:spPr>
        </p:pic>
      </p:grpSp>
      <p:sp>
        <p:nvSpPr>
          <p:cNvPr id="33" name="object 33" descr=""/>
          <p:cNvSpPr txBox="1"/>
          <p:nvPr/>
        </p:nvSpPr>
        <p:spPr>
          <a:xfrm>
            <a:off x="9342456" y="3877500"/>
            <a:ext cx="1259840" cy="163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 b="1">
                <a:solidFill>
                  <a:srgbClr val="FFFFFF"/>
                </a:solidFill>
                <a:latin typeface="Arial"/>
                <a:cs typeface="Arial"/>
              </a:rPr>
              <a:t>CENTRAL</a:t>
            </a:r>
            <a:r>
              <a:rPr dirty="0" sz="900" spc="4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10" b="1">
                <a:solidFill>
                  <a:srgbClr val="FFFFFF"/>
                </a:solidFill>
                <a:latin typeface="Arial"/>
                <a:cs typeface="Arial"/>
              </a:rPr>
              <a:t>CATALOG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8951520" y="3388524"/>
            <a:ext cx="2010410" cy="532130"/>
            <a:chOff x="8951520" y="3388524"/>
            <a:chExt cx="2010410" cy="532130"/>
          </a:xfrm>
        </p:grpSpPr>
        <p:pic>
          <p:nvPicPr>
            <p:cNvPr id="35" name="object 3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51520" y="3821430"/>
              <a:ext cx="98839" cy="98951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62810" y="3388524"/>
              <a:ext cx="98935" cy="108358"/>
            </a:xfrm>
            <a:prstGeom prst="rect">
              <a:avLst/>
            </a:prstGeom>
          </p:spPr>
        </p:pic>
      </p:grpSp>
      <p:sp>
        <p:nvSpPr>
          <p:cNvPr id="37" name="object 37" descr=""/>
          <p:cNvSpPr txBox="1"/>
          <p:nvPr/>
        </p:nvSpPr>
        <p:spPr>
          <a:xfrm>
            <a:off x="9254549" y="3204335"/>
            <a:ext cx="1337310" cy="2990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635">
              <a:lnSpc>
                <a:spcPts val="1070"/>
              </a:lnSpc>
              <a:spcBef>
                <a:spcPts val="105"/>
              </a:spcBef>
            </a:pPr>
            <a:r>
              <a:rPr dirty="0" sz="900" b="1">
                <a:solidFill>
                  <a:srgbClr val="FFFFFF"/>
                </a:solidFill>
                <a:latin typeface="Arial"/>
                <a:cs typeface="Arial"/>
              </a:rPr>
              <a:t>OPEN</a:t>
            </a:r>
            <a:r>
              <a:rPr dirty="0" sz="900" spc="2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10" b="1">
                <a:solidFill>
                  <a:srgbClr val="FFFFFF"/>
                </a:solidFill>
                <a:latin typeface="Arial"/>
                <a:cs typeface="Arial"/>
              </a:rPr>
              <a:t>FORMATS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ts val="1070"/>
              </a:lnSpc>
            </a:pPr>
            <a:r>
              <a:rPr dirty="0" sz="900" b="1">
                <a:solidFill>
                  <a:srgbClr val="FFFFFF"/>
                </a:solidFill>
                <a:latin typeface="Arial"/>
                <a:cs typeface="Arial"/>
              </a:rPr>
              <a:t>(CSV,</a:t>
            </a:r>
            <a:r>
              <a:rPr dirty="0" sz="900" spc="2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FFFFFF"/>
                </a:solidFill>
                <a:latin typeface="Arial"/>
                <a:cs typeface="Arial"/>
              </a:rPr>
              <a:t>JSON,</a:t>
            </a:r>
            <a:r>
              <a:rPr dirty="0" sz="900" spc="2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35" b="1">
                <a:solidFill>
                  <a:srgbClr val="FFFFFF"/>
                </a:solidFill>
                <a:latin typeface="Arial"/>
                <a:cs typeface="Arial"/>
              </a:rPr>
              <a:t>Parquet)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8129906" y="3906785"/>
            <a:ext cx="912494" cy="2565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36195">
              <a:lnSpc>
                <a:spcPct val="100000"/>
              </a:lnSpc>
              <a:spcBef>
                <a:spcPts val="105"/>
              </a:spcBef>
            </a:pPr>
            <a:r>
              <a:rPr dirty="0" sz="75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75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75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 spc="-1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75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 spc="-5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 sz="750" b="1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75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75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75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75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 b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75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75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75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75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 spc="-1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750" spc="-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75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 spc="-50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750">
              <a:latin typeface="Arial"/>
              <a:cs typeface="Arial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10981294" y="3473879"/>
            <a:ext cx="691515" cy="2565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750" b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750" spc="-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750" spc="2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 spc="-50" b="1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 sz="75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75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75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75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 spc="-1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75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 b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75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 spc="-1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75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 spc="-1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75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75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 spc="-5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8411474" y="1665223"/>
            <a:ext cx="2316480" cy="10934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04800">
              <a:lnSpc>
                <a:spcPct val="100000"/>
              </a:lnSpc>
              <a:spcBef>
                <a:spcPts val="125"/>
              </a:spcBef>
            </a:pPr>
            <a:r>
              <a:rPr dirty="0" sz="330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dirty="0" sz="33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00" spc="-20">
                <a:solidFill>
                  <a:srgbClr val="FFFFFF"/>
                </a:solidFill>
                <a:latin typeface="Arial MT"/>
                <a:cs typeface="Arial MT"/>
              </a:rPr>
              <a:t>lakes</a:t>
            </a:r>
            <a:endParaRPr sz="3300">
              <a:latin typeface="Arial MT"/>
              <a:cs typeface="Arial MT"/>
            </a:endParaRPr>
          </a:p>
          <a:p>
            <a:pPr marL="12700" marR="1548130" indent="210820">
              <a:lnSpc>
                <a:spcPct val="100000"/>
              </a:lnSpc>
              <a:spcBef>
                <a:spcPts val="2610"/>
              </a:spcBef>
            </a:pPr>
            <a:r>
              <a:rPr dirty="0" sz="750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75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75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75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 b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75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 spc="-1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75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75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 spc="-5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750" spc="-10" b="1">
                <a:solidFill>
                  <a:srgbClr val="FFFFFF"/>
                </a:solidFill>
                <a:latin typeface="Arial"/>
                <a:cs typeface="Arial"/>
              </a:rPr>
              <a:t> L</a:t>
            </a:r>
            <a:r>
              <a:rPr dirty="0" sz="750" spc="-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75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75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75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75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 spc="-1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750" spc="-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75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 spc="-50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4044696" y="3649797"/>
            <a:ext cx="1546225" cy="1163955"/>
            <a:chOff x="4044696" y="3649797"/>
            <a:chExt cx="1546225" cy="1163955"/>
          </a:xfrm>
        </p:grpSpPr>
        <p:sp>
          <p:nvSpPr>
            <p:cNvPr id="42" name="object 42" descr=""/>
            <p:cNvSpPr/>
            <p:nvPr/>
          </p:nvSpPr>
          <p:spPr>
            <a:xfrm>
              <a:off x="4044696" y="3716701"/>
              <a:ext cx="826135" cy="529590"/>
            </a:xfrm>
            <a:custGeom>
              <a:avLst/>
              <a:gdLst/>
              <a:ahLst/>
              <a:cxnLst/>
              <a:rect l="l" t="t" r="r" b="b"/>
              <a:pathLst>
                <a:path w="826135" h="529589">
                  <a:moveTo>
                    <a:pt x="825723" y="0"/>
                  </a:moveTo>
                  <a:lnTo>
                    <a:pt x="0" y="0"/>
                  </a:lnTo>
                  <a:lnTo>
                    <a:pt x="0" y="529038"/>
                  </a:lnTo>
                  <a:lnTo>
                    <a:pt x="825723" y="529038"/>
                  </a:lnTo>
                  <a:lnTo>
                    <a:pt x="825723" y="0"/>
                  </a:lnTo>
                  <a:close/>
                </a:path>
              </a:pathLst>
            </a:custGeom>
            <a:solidFill>
              <a:srgbClr val="07157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4274595" y="3649797"/>
              <a:ext cx="480695" cy="471170"/>
            </a:xfrm>
            <a:custGeom>
              <a:avLst/>
              <a:gdLst/>
              <a:ahLst/>
              <a:cxnLst/>
              <a:rect l="l" t="t" r="r" b="b"/>
              <a:pathLst>
                <a:path w="480695" h="471170">
                  <a:moveTo>
                    <a:pt x="240609" y="0"/>
                  </a:moveTo>
                  <a:lnTo>
                    <a:pt x="192173" y="4778"/>
                  </a:lnTo>
                  <a:lnTo>
                    <a:pt x="147034" y="18482"/>
                  </a:lnTo>
                  <a:lnTo>
                    <a:pt x="106166" y="40165"/>
                  </a:lnTo>
                  <a:lnTo>
                    <a:pt x="70544" y="68883"/>
                  </a:lnTo>
                  <a:lnTo>
                    <a:pt x="41142" y="103688"/>
                  </a:lnTo>
                  <a:lnTo>
                    <a:pt x="18935" y="143635"/>
                  </a:lnTo>
                  <a:lnTo>
                    <a:pt x="4896" y="187778"/>
                  </a:lnTo>
                  <a:lnTo>
                    <a:pt x="0" y="235170"/>
                  </a:lnTo>
                  <a:lnTo>
                    <a:pt x="4896" y="282789"/>
                  </a:lnTo>
                  <a:lnTo>
                    <a:pt x="18935" y="327109"/>
                  </a:lnTo>
                  <a:lnTo>
                    <a:pt x="41142" y="367191"/>
                  </a:lnTo>
                  <a:lnTo>
                    <a:pt x="70544" y="402094"/>
                  </a:lnTo>
                  <a:lnTo>
                    <a:pt x="106166" y="430877"/>
                  </a:lnTo>
                  <a:lnTo>
                    <a:pt x="147034" y="452601"/>
                  </a:lnTo>
                  <a:lnTo>
                    <a:pt x="192173" y="466326"/>
                  </a:lnTo>
                  <a:lnTo>
                    <a:pt x="240609" y="471109"/>
                  </a:lnTo>
                  <a:lnTo>
                    <a:pt x="288950" y="466326"/>
                  </a:lnTo>
                  <a:lnTo>
                    <a:pt x="333978" y="452601"/>
                  </a:lnTo>
                  <a:lnTo>
                    <a:pt x="374730" y="430877"/>
                  </a:lnTo>
                  <a:lnTo>
                    <a:pt x="410238" y="402094"/>
                  </a:lnTo>
                  <a:lnTo>
                    <a:pt x="439537" y="367191"/>
                  </a:lnTo>
                  <a:lnTo>
                    <a:pt x="461661" y="327109"/>
                  </a:lnTo>
                  <a:lnTo>
                    <a:pt x="475643" y="282789"/>
                  </a:lnTo>
                  <a:lnTo>
                    <a:pt x="480519" y="235170"/>
                  </a:lnTo>
                  <a:lnTo>
                    <a:pt x="475643" y="187778"/>
                  </a:lnTo>
                  <a:lnTo>
                    <a:pt x="461661" y="143635"/>
                  </a:lnTo>
                  <a:lnTo>
                    <a:pt x="439537" y="103688"/>
                  </a:lnTo>
                  <a:lnTo>
                    <a:pt x="410238" y="68883"/>
                  </a:lnTo>
                  <a:lnTo>
                    <a:pt x="374730" y="40165"/>
                  </a:lnTo>
                  <a:lnTo>
                    <a:pt x="333978" y="18482"/>
                  </a:lnTo>
                  <a:lnTo>
                    <a:pt x="288950" y="4778"/>
                  </a:lnTo>
                  <a:lnTo>
                    <a:pt x="240609" y="0"/>
                  </a:lnTo>
                  <a:close/>
                </a:path>
              </a:pathLst>
            </a:custGeom>
            <a:solidFill>
              <a:srgbClr val="5536A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42253" y="3716711"/>
              <a:ext cx="355204" cy="355751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4659339" y="4284576"/>
              <a:ext cx="931544" cy="529590"/>
            </a:xfrm>
            <a:custGeom>
              <a:avLst/>
              <a:gdLst/>
              <a:ahLst/>
              <a:cxnLst/>
              <a:rect l="l" t="t" r="r" b="b"/>
              <a:pathLst>
                <a:path w="931545" h="529589">
                  <a:moveTo>
                    <a:pt x="931489" y="0"/>
                  </a:moveTo>
                  <a:lnTo>
                    <a:pt x="0" y="0"/>
                  </a:lnTo>
                  <a:lnTo>
                    <a:pt x="0" y="528990"/>
                  </a:lnTo>
                  <a:lnTo>
                    <a:pt x="931489" y="528990"/>
                  </a:lnTo>
                  <a:lnTo>
                    <a:pt x="931489" y="0"/>
                  </a:lnTo>
                  <a:close/>
                </a:path>
              </a:pathLst>
            </a:custGeom>
            <a:solidFill>
              <a:srgbClr val="0918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4697457" y="4303400"/>
              <a:ext cx="470534" cy="481965"/>
            </a:xfrm>
            <a:custGeom>
              <a:avLst/>
              <a:gdLst/>
              <a:ahLst/>
              <a:cxnLst/>
              <a:rect l="l" t="t" r="r" b="b"/>
              <a:pathLst>
                <a:path w="470535" h="481964">
                  <a:moveTo>
                    <a:pt x="235619" y="0"/>
                  </a:moveTo>
                  <a:lnTo>
                    <a:pt x="188011" y="4878"/>
                  </a:lnTo>
                  <a:lnTo>
                    <a:pt x="143726" y="18876"/>
                  </a:lnTo>
                  <a:lnTo>
                    <a:pt x="103695" y="41040"/>
                  </a:lnTo>
                  <a:lnTo>
                    <a:pt x="68851" y="70414"/>
                  </a:lnTo>
                  <a:lnTo>
                    <a:pt x="40128" y="106043"/>
                  </a:lnTo>
                  <a:lnTo>
                    <a:pt x="18456" y="146972"/>
                  </a:lnTo>
                  <a:lnTo>
                    <a:pt x="4769" y="192246"/>
                  </a:lnTo>
                  <a:lnTo>
                    <a:pt x="0" y="240910"/>
                  </a:lnTo>
                  <a:lnTo>
                    <a:pt x="4769" y="289347"/>
                  </a:lnTo>
                  <a:lnTo>
                    <a:pt x="18456" y="334470"/>
                  </a:lnTo>
                  <a:lnTo>
                    <a:pt x="40128" y="375310"/>
                  </a:lnTo>
                  <a:lnTo>
                    <a:pt x="68851" y="410897"/>
                  </a:lnTo>
                  <a:lnTo>
                    <a:pt x="103695" y="440263"/>
                  </a:lnTo>
                  <a:lnTo>
                    <a:pt x="143726" y="462438"/>
                  </a:lnTo>
                  <a:lnTo>
                    <a:pt x="188011" y="476454"/>
                  </a:lnTo>
                  <a:lnTo>
                    <a:pt x="235619" y="481342"/>
                  </a:lnTo>
                  <a:lnTo>
                    <a:pt x="282935" y="476454"/>
                  </a:lnTo>
                  <a:lnTo>
                    <a:pt x="327018" y="462438"/>
                  </a:lnTo>
                  <a:lnTo>
                    <a:pt x="366921" y="440263"/>
                  </a:lnTo>
                  <a:lnTo>
                    <a:pt x="401694" y="410897"/>
                  </a:lnTo>
                  <a:lnTo>
                    <a:pt x="430391" y="375310"/>
                  </a:lnTo>
                  <a:lnTo>
                    <a:pt x="452063" y="334470"/>
                  </a:lnTo>
                  <a:lnTo>
                    <a:pt x="465761" y="289347"/>
                  </a:lnTo>
                  <a:lnTo>
                    <a:pt x="470538" y="240910"/>
                  </a:lnTo>
                  <a:lnTo>
                    <a:pt x="465761" y="192246"/>
                  </a:lnTo>
                  <a:lnTo>
                    <a:pt x="452063" y="146972"/>
                  </a:lnTo>
                  <a:lnTo>
                    <a:pt x="430391" y="106043"/>
                  </a:lnTo>
                  <a:lnTo>
                    <a:pt x="401694" y="70414"/>
                  </a:lnTo>
                  <a:lnTo>
                    <a:pt x="366921" y="41040"/>
                  </a:lnTo>
                  <a:lnTo>
                    <a:pt x="327018" y="18876"/>
                  </a:lnTo>
                  <a:lnTo>
                    <a:pt x="282935" y="4878"/>
                  </a:lnTo>
                  <a:lnTo>
                    <a:pt x="235619" y="0"/>
                  </a:lnTo>
                  <a:close/>
                </a:path>
              </a:pathLst>
            </a:custGeom>
            <a:solidFill>
              <a:srgbClr val="5536A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55115" y="4361069"/>
              <a:ext cx="355204" cy="356471"/>
            </a:xfrm>
            <a:prstGeom prst="rect">
              <a:avLst/>
            </a:prstGeom>
          </p:spPr>
        </p:pic>
      </p:grpSp>
      <p:sp>
        <p:nvSpPr>
          <p:cNvPr id="48" name="object 48" descr=""/>
          <p:cNvSpPr txBox="1"/>
          <p:nvPr/>
        </p:nvSpPr>
        <p:spPr>
          <a:xfrm>
            <a:off x="4385770" y="4224458"/>
            <a:ext cx="218440" cy="1524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00" spc="-25">
                <a:solidFill>
                  <a:srgbClr val="FFFFFF"/>
                </a:solidFill>
                <a:latin typeface="Arial MT"/>
                <a:cs typeface="Arial MT"/>
              </a:rPr>
              <a:t>SAP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4534194" y="4878794"/>
            <a:ext cx="800100" cy="1524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Google Analytics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50" name="object 50" descr=""/>
          <p:cNvGrpSpPr/>
          <p:nvPr/>
        </p:nvGrpSpPr>
        <p:grpSpPr>
          <a:xfrm>
            <a:off x="5244962" y="1658428"/>
            <a:ext cx="1075690" cy="567690"/>
            <a:chOff x="5244962" y="1658428"/>
            <a:chExt cx="1075690" cy="567690"/>
          </a:xfrm>
        </p:grpSpPr>
        <p:sp>
          <p:nvSpPr>
            <p:cNvPr id="51" name="object 51" descr=""/>
            <p:cNvSpPr/>
            <p:nvPr/>
          </p:nvSpPr>
          <p:spPr>
            <a:xfrm>
              <a:off x="5244962" y="1840997"/>
              <a:ext cx="1075690" cy="384810"/>
            </a:xfrm>
            <a:custGeom>
              <a:avLst/>
              <a:gdLst/>
              <a:ahLst/>
              <a:cxnLst/>
              <a:rect l="l" t="t" r="r" b="b"/>
              <a:pathLst>
                <a:path w="1075689" h="384810">
                  <a:moveTo>
                    <a:pt x="1075604" y="0"/>
                  </a:moveTo>
                  <a:lnTo>
                    <a:pt x="0" y="0"/>
                  </a:lnTo>
                  <a:lnTo>
                    <a:pt x="0" y="384528"/>
                  </a:lnTo>
                  <a:lnTo>
                    <a:pt x="1075604" y="384528"/>
                  </a:lnTo>
                  <a:lnTo>
                    <a:pt x="1075604" y="0"/>
                  </a:lnTo>
                  <a:close/>
                </a:path>
              </a:pathLst>
            </a:custGeom>
            <a:solidFill>
              <a:srgbClr val="07157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5437376" y="1658428"/>
              <a:ext cx="470534" cy="480695"/>
            </a:xfrm>
            <a:custGeom>
              <a:avLst/>
              <a:gdLst/>
              <a:ahLst/>
              <a:cxnLst/>
              <a:rect l="l" t="t" r="r" b="b"/>
              <a:pathLst>
                <a:path w="470535" h="480694">
                  <a:moveTo>
                    <a:pt x="234736" y="0"/>
                  </a:moveTo>
                  <a:lnTo>
                    <a:pt x="187425" y="4878"/>
                  </a:lnTo>
                  <a:lnTo>
                    <a:pt x="143362" y="18870"/>
                  </a:lnTo>
                  <a:lnTo>
                    <a:pt x="103488" y="41011"/>
                  </a:lnTo>
                  <a:lnTo>
                    <a:pt x="68748" y="70335"/>
                  </a:lnTo>
                  <a:lnTo>
                    <a:pt x="40086" y="105877"/>
                  </a:lnTo>
                  <a:lnTo>
                    <a:pt x="18445" y="146672"/>
                  </a:lnTo>
                  <a:lnTo>
                    <a:pt x="4768" y="191756"/>
                  </a:lnTo>
                  <a:lnTo>
                    <a:pt x="0" y="240162"/>
                  </a:lnTo>
                  <a:lnTo>
                    <a:pt x="4768" y="288608"/>
                  </a:lnTo>
                  <a:lnTo>
                    <a:pt x="18445" y="333737"/>
                  </a:lnTo>
                  <a:lnTo>
                    <a:pt x="40086" y="374580"/>
                  </a:lnTo>
                  <a:lnTo>
                    <a:pt x="68748" y="410169"/>
                  </a:lnTo>
                  <a:lnTo>
                    <a:pt x="103488" y="439535"/>
                  </a:lnTo>
                  <a:lnTo>
                    <a:pt x="143362" y="461710"/>
                  </a:lnTo>
                  <a:lnTo>
                    <a:pt x="187425" y="475725"/>
                  </a:lnTo>
                  <a:lnTo>
                    <a:pt x="234736" y="480612"/>
                  </a:lnTo>
                  <a:lnTo>
                    <a:pt x="282332" y="475725"/>
                  </a:lnTo>
                  <a:lnTo>
                    <a:pt x="326610" y="461710"/>
                  </a:lnTo>
                  <a:lnTo>
                    <a:pt x="366637" y="439535"/>
                  </a:lnTo>
                  <a:lnTo>
                    <a:pt x="401480" y="410169"/>
                  </a:lnTo>
                  <a:lnTo>
                    <a:pt x="430204" y="374580"/>
                  </a:lnTo>
                  <a:lnTo>
                    <a:pt x="451878" y="333737"/>
                  </a:lnTo>
                  <a:lnTo>
                    <a:pt x="465566" y="288608"/>
                  </a:lnTo>
                  <a:lnTo>
                    <a:pt x="470336" y="240162"/>
                  </a:lnTo>
                  <a:lnTo>
                    <a:pt x="465566" y="191756"/>
                  </a:lnTo>
                  <a:lnTo>
                    <a:pt x="451878" y="146672"/>
                  </a:lnTo>
                  <a:lnTo>
                    <a:pt x="430204" y="105877"/>
                  </a:lnTo>
                  <a:lnTo>
                    <a:pt x="401480" y="70335"/>
                  </a:lnTo>
                  <a:lnTo>
                    <a:pt x="366637" y="41011"/>
                  </a:lnTo>
                  <a:lnTo>
                    <a:pt x="326610" y="18870"/>
                  </a:lnTo>
                  <a:lnTo>
                    <a:pt x="282332" y="4878"/>
                  </a:lnTo>
                  <a:lnTo>
                    <a:pt x="234736" y="0"/>
                  </a:lnTo>
                  <a:close/>
                </a:path>
              </a:pathLst>
            </a:custGeom>
            <a:solidFill>
              <a:srgbClr val="5536A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95053" y="1716117"/>
              <a:ext cx="354964" cy="355760"/>
            </a:xfrm>
            <a:prstGeom prst="rect">
              <a:avLst/>
            </a:prstGeom>
          </p:spPr>
        </p:pic>
      </p:grpSp>
      <p:sp>
        <p:nvSpPr>
          <p:cNvPr id="54" name="object 54" descr=""/>
          <p:cNvSpPr txBox="1"/>
          <p:nvPr/>
        </p:nvSpPr>
        <p:spPr>
          <a:xfrm>
            <a:off x="5525442" y="2223557"/>
            <a:ext cx="306070" cy="1524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Veeva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5" name="object 5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2023,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08559" y="2392806"/>
            <a:ext cx="468630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F66C01"/>
                </a:solidFill>
                <a:latin typeface="Trebuchet MS"/>
                <a:cs typeface="Trebuchet MS"/>
              </a:rPr>
              <a:t>Near</a:t>
            </a:r>
            <a:r>
              <a:rPr dirty="0" sz="1600" spc="-35" b="1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dirty="0" sz="1600" spc="-10" b="1">
                <a:solidFill>
                  <a:srgbClr val="F66C01"/>
                </a:solidFill>
                <a:latin typeface="Trebuchet MS"/>
                <a:cs typeface="Trebuchet MS"/>
              </a:rPr>
              <a:t>real-</a:t>
            </a:r>
            <a:r>
              <a:rPr dirty="0" sz="1600" b="1">
                <a:solidFill>
                  <a:srgbClr val="F66C01"/>
                </a:solidFill>
                <a:latin typeface="Trebuchet MS"/>
                <a:cs typeface="Trebuchet MS"/>
              </a:rPr>
              <a:t>time</a:t>
            </a:r>
            <a:r>
              <a:rPr dirty="0" sz="1600" spc="-10" b="1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r>
              <a:rPr dirty="0" sz="16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04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IOT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devices,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system 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telemetry,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clickstream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 data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busy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website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33756" y="3032760"/>
            <a:ext cx="5073650" cy="0"/>
          </a:xfrm>
          <a:custGeom>
            <a:avLst/>
            <a:gdLst/>
            <a:ahLst/>
            <a:cxnLst/>
            <a:rect l="l" t="t" r="r" b="b"/>
            <a:pathLst>
              <a:path w="5073650" h="0">
                <a:moveTo>
                  <a:pt x="0" y="0"/>
                </a:moveTo>
                <a:lnTo>
                  <a:pt x="5073269" y="0"/>
                </a:lnTo>
              </a:path>
            </a:pathLst>
          </a:custGeom>
          <a:ln w="15875">
            <a:solidFill>
              <a:srgbClr val="F1B0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08559" y="3144138"/>
            <a:ext cx="4965065" cy="10661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1B017"/>
                </a:solidFill>
                <a:latin typeface="Trebuchet MS"/>
                <a:cs typeface="Trebuchet MS"/>
              </a:rPr>
              <a:t>Ease</a:t>
            </a:r>
            <a:r>
              <a:rPr dirty="0" sz="2000" spc="-70" b="1">
                <a:solidFill>
                  <a:srgbClr val="F1B017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F1B017"/>
                </a:solidFill>
                <a:latin typeface="Trebuchet MS"/>
                <a:cs typeface="Trebuchet MS"/>
              </a:rPr>
              <a:t>of</a:t>
            </a:r>
            <a:r>
              <a:rPr dirty="0" sz="2000" spc="-50" b="1">
                <a:solidFill>
                  <a:srgbClr val="F1B017"/>
                </a:solidFill>
                <a:latin typeface="Trebuchet MS"/>
                <a:cs typeface="Trebuchet MS"/>
              </a:rPr>
              <a:t> </a:t>
            </a:r>
            <a:r>
              <a:rPr dirty="0" sz="2000" spc="-25" b="1">
                <a:solidFill>
                  <a:srgbClr val="F1B017"/>
                </a:solidFill>
                <a:latin typeface="Trebuchet MS"/>
                <a:cs typeface="Trebuchet MS"/>
              </a:rPr>
              <a:t>use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25"/>
              </a:spcBef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Entirely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configurable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SQL;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connect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existing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Kinesis</a:t>
            </a:r>
            <a:r>
              <a:rPr dirty="0" sz="160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stream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6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bring</a:t>
            </a:r>
            <a:r>
              <a:rPr dirty="0" sz="16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into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Redshift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table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real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time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8559" y="4429125"/>
            <a:ext cx="476313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Refresh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30">
                <a:solidFill>
                  <a:srgbClr val="FFFFFF"/>
                </a:solidFill>
                <a:latin typeface="Trebuchet MS"/>
                <a:cs typeface="Trebuchet MS"/>
              </a:rPr>
              <a:t>MV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 latest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perform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 b="1">
                <a:solidFill>
                  <a:srgbClr val="F66C01"/>
                </a:solidFill>
                <a:latin typeface="Trebuchet MS"/>
                <a:cs typeface="Trebuchet MS"/>
              </a:rPr>
              <a:t>filtering </a:t>
            </a:r>
            <a:r>
              <a:rPr dirty="0" sz="1600" b="1">
                <a:solidFill>
                  <a:srgbClr val="F66C01"/>
                </a:solidFill>
                <a:latin typeface="Trebuchet MS"/>
                <a:cs typeface="Trebuchet MS"/>
              </a:rPr>
              <a:t>and</a:t>
            </a:r>
            <a:r>
              <a:rPr dirty="0" sz="1600" spc="10" b="1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dirty="0" sz="1600" b="1">
                <a:solidFill>
                  <a:srgbClr val="F66C01"/>
                </a:solidFill>
                <a:latin typeface="Trebuchet MS"/>
                <a:cs typeface="Trebuchet MS"/>
              </a:rPr>
              <a:t>aggregation</a:t>
            </a:r>
            <a:r>
              <a:rPr dirty="0" sz="1600" spc="20" b="1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stream</a:t>
            </a: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part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600" spc="130">
                <a:solidFill>
                  <a:srgbClr val="FFFFFF"/>
                </a:solidFill>
                <a:latin typeface="Trebuchet MS"/>
                <a:cs typeface="Trebuchet MS"/>
              </a:rPr>
              <a:t>MV</a:t>
            </a:r>
            <a:r>
              <a:rPr dirty="0" sz="16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definition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333756" y="5279135"/>
            <a:ext cx="5020310" cy="0"/>
          </a:xfrm>
          <a:custGeom>
            <a:avLst/>
            <a:gdLst/>
            <a:ahLst/>
            <a:cxnLst/>
            <a:rect l="l" t="t" r="r" b="b"/>
            <a:pathLst>
              <a:path w="5020310" h="0">
                <a:moveTo>
                  <a:pt x="0" y="0"/>
                </a:moveTo>
                <a:lnTo>
                  <a:pt x="5020309" y="0"/>
                </a:lnTo>
              </a:path>
            </a:pathLst>
          </a:custGeom>
          <a:ln w="15875">
            <a:solidFill>
              <a:srgbClr val="F1B0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08559" y="5378297"/>
            <a:ext cx="5119370" cy="822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 b="1">
                <a:solidFill>
                  <a:srgbClr val="F1B017"/>
                </a:solidFill>
                <a:latin typeface="Trebuchet MS"/>
                <a:cs typeface="Trebuchet MS"/>
              </a:rPr>
              <a:t>Flexible</a:t>
            </a:r>
            <a:r>
              <a:rPr dirty="0" sz="2000" spc="-85" b="1">
                <a:solidFill>
                  <a:srgbClr val="F1B017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F1B017"/>
                </a:solidFill>
                <a:latin typeface="Trebuchet MS"/>
                <a:cs typeface="Trebuchet MS"/>
              </a:rPr>
              <a:t>schemas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30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Define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6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schema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ingest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semistructured</a:t>
            </a: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6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600" spc="65">
                <a:solidFill>
                  <a:srgbClr val="FFFFFF"/>
                </a:solidFill>
                <a:latin typeface="Trebuchet MS"/>
                <a:cs typeface="Trebuchet MS"/>
              </a:rPr>
              <a:t>SUPER</a:t>
            </a:r>
            <a:r>
              <a:rPr dirty="0" sz="16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type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8244840" y="4501896"/>
            <a:ext cx="365760" cy="106680"/>
          </a:xfrm>
          <a:custGeom>
            <a:avLst/>
            <a:gdLst/>
            <a:ahLst/>
            <a:cxnLst/>
            <a:rect l="l" t="t" r="r" b="b"/>
            <a:pathLst>
              <a:path w="365759" h="106679">
                <a:moveTo>
                  <a:pt x="341666" y="53339"/>
                </a:moveTo>
                <a:lnTo>
                  <a:pt x="294385" y="94741"/>
                </a:lnTo>
                <a:lnTo>
                  <a:pt x="294004" y="99694"/>
                </a:lnTo>
                <a:lnTo>
                  <a:pt x="299846" y="106298"/>
                </a:lnTo>
                <a:lnTo>
                  <a:pt x="304800" y="106679"/>
                </a:lnTo>
                <a:lnTo>
                  <a:pt x="308101" y="103758"/>
                </a:lnTo>
                <a:lnTo>
                  <a:pt x="356755" y="61213"/>
                </a:lnTo>
                <a:lnTo>
                  <a:pt x="353694" y="61213"/>
                </a:lnTo>
                <a:lnTo>
                  <a:pt x="353694" y="59308"/>
                </a:lnTo>
                <a:lnTo>
                  <a:pt x="348487" y="59308"/>
                </a:lnTo>
                <a:lnTo>
                  <a:pt x="341666" y="53339"/>
                </a:lnTo>
                <a:close/>
              </a:path>
              <a:path w="365759" h="106679">
                <a:moveTo>
                  <a:pt x="332522" y="45338"/>
                </a:moveTo>
                <a:lnTo>
                  <a:pt x="0" y="45338"/>
                </a:lnTo>
                <a:lnTo>
                  <a:pt x="0" y="61213"/>
                </a:lnTo>
                <a:lnTo>
                  <a:pt x="332667" y="61213"/>
                </a:lnTo>
                <a:lnTo>
                  <a:pt x="341666" y="53339"/>
                </a:lnTo>
                <a:lnTo>
                  <a:pt x="332522" y="45338"/>
                </a:lnTo>
                <a:close/>
              </a:path>
              <a:path w="365759" h="106679">
                <a:moveTo>
                  <a:pt x="356610" y="45338"/>
                </a:moveTo>
                <a:lnTo>
                  <a:pt x="353694" y="45338"/>
                </a:lnTo>
                <a:lnTo>
                  <a:pt x="353694" y="61213"/>
                </a:lnTo>
                <a:lnTo>
                  <a:pt x="356755" y="61213"/>
                </a:lnTo>
                <a:lnTo>
                  <a:pt x="365759" y="53339"/>
                </a:lnTo>
                <a:lnTo>
                  <a:pt x="356610" y="45338"/>
                </a:lnTo>
                <a:close/>
              </a:path>
              <a:path w="365759" h="106679">
                <a:moveTo>
                  <a:pt x="348487" y="47370"/>
                </a:moveTo>
                <a:lnTo>
                  <a:pt x="341666" y="53339"/>
                </a:lnTo>
                <a:lnTo>
                  <a:pt x="348487" y="59308"/>
                </a:lnTo>
                <a:lnTo>
                  <a:pt x="348487" y="47370"/>
                </a:lnTo>
                <a:close/>
              </a:path>
              <a:path w="365759" h="106679">
                <a:moveTo>
                  <a:pt x="353694" y="47370"/>
                </a:moveTo>
                <a:lnTo>
                  <a:pt x="348487" y="47370"/>
                </a:lnTo>
                <a:lnTo>
                  <a:pt x="348487" y="59308"/>
                </a:lnTo>
                <a:lnTo>
                  <a:pt x="353694" y="59308"/>
                </a:lnTo>
                <a:lnTo>
                  <a:pt x="353694" y="47370"/>
                </a:lnTo>
                <a:close/>
              </a:path>
              <a:path w="365759" h="106679">
                <a:moveTo>
                  <a:pt x="304800" y="0"/>
                </a:moveTo>
                <a:lnTo>
                  <a:pt x="299846" y="380"/>
                </a:lnTo>
                <a:lnTo>
                  <a:pt x="294004" y="6984"/>
                </a:lnTo>
                <a:lnTo>
                  <a:pt x="294385" y="11937"/>
                </a:lnTo>
                <a:lnTo>
                  <a:pt x="341666" y="53339"/>
                </a:lnTo>
                <a:lnTo>
                  <a:pt x="348487" y="47370"/>
                </a:lnTo>
                <a:lnTo>
                  <a:pt x="353694" y="47370"/>
                </a:lnTo>
                <a:lnTo>
                  <a:pt x="353694" y="45338"/>
                </a:lnTo>
                <a:lnTo>
                  <a:pt x="356610" y="45338"/>
                </a:lnTo>
                <a:lnTo>
                  <a:pt x="308101" y="2920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7285481" y="4431919"/>
            <a:ext cx="9550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3675" marR="18796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Amazon Kinesis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Streams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291578" y="5163439"/>
            <a:ext cx="94106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MSK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372350" y="5528868"/>
            <a:ext cx="78232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others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437626" y="2293111"/>
            <a:ext cx="1244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Redshift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7618476" y="4087367"/>
            <a:ext cx="288290" cy="256540"/>
            <a:chOff x="7618476" y="4087367"/>
            <a:chExt cx="288290" cy="256540"/>
          </a:xfrm>
        </p:grpSpPr>
        <p:sp>
          <p:nvSpPr>
            <p:cNvPr id="14" name="object 14" descr=""/>
            <p:cNvSpPr/>
            <p:nvPr/>
          </p:nvSpPr>
          <p:spPr>
            <a:xfrm>
              <a:off x="7618476" y="4087367"/>
              <a:ext cx="288290" cy="113030"/>
            </a:xfrm>
            <a:custGeom>
              <a:avLst/>
              <a:gdLst/>
              <a:ahLst/>
              <a:cxnLst/>
              <a:rect l="l" t="t" r="r" b="b"/>
              <a:pathLst>
                <a:path w="288290" h="113029">
                  <a:moveTo>
                    <a:pt x="11938" y="0"/>
                  </a:moveTo>
                  <a:lnTo>
                    <a:pt x="507" y="0"/>
                  </a:lnTo>
                  <a:lnTo>
                    <a:pt x="126" y="2158"/>
                  </a:lnTo>
                  <a:lnTo>
                    <a:pt x="0" y="6476"/>
                  </a:lnTo>
                  <a:lnTo>
                    <a:pt x="9052" y="36204"/>
                  </a:lnTo>
                  <a:lnTo>
                    <a:pt x="74340" y="84356"/>
                  </a:lnTo>
                  <a:lnTo>
                    <a:pt x="125821" y="100696"/>
                  </a:lnTo>
                  <a:lnTo>
                    <a:pt x="186690" y="110489"/>
                  </a:lnTo>
                  <a:lnTo>
                    <a:pt x="237235" y="112775"/>
                  </a:lnTo>
                  <a:lnTo>
                    <a:pt x="288035" y="112775"/>
                  </a:lnTo>
                  <a:lnTo>
                    <a:pt x="288035" y="102615"/>
                  </a:lnTo>
                  <a:lnTo>
                    <a:pt x="237363" y="102615"/>
                  </a:lnTo>
                  <a:lnTo>
                    <a:pt x="177367" y="99172"/>
                  </a:lnTo>
                  <a:lnTo>
                    <a:pt x="123415" y="89459"/>
                  </a:lnTo>
                  <a:lnTo>
                    <a:pt x="77676" y="74406"/>
                  </a:lnTo>
                  <a:lnTo>
                    <a:pt x="42319" y="54939"/>
                  </a:lnTo>
                  <a:lnTo>
                    <a:pt x="11429" y="6476"/>
                  </a:lnTo>
                  <a:lnTo>
                    <a:pt x="11556" y="2158"/>
                  </a:lnTo>
                  <a:lnTo>
                    <a:pt x="11938" y="0"/>
                  </a:lnTo>
                  <a:close/>
                </a:path>
                <a:path w="288290" h="113029">
                  <a:moveTo>
                    <a:pt x="288035" y="102488"/>
                  </a:moveTo>
                  <a:lnTo>
                    <a:pt x="237363" y="102615"/>
                  </a:lnTo>
                  <a:lnTo>
                    <a:pt x="288035" y="1026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8476" y="4087367"/>
              <a:ext cx="288035" cy="256031"/>
            </a:xfrm>
            <a:prstGeom prst="rect">
              <a:avLst/>
            </a:prstGeom>
          </p:spPr>
        </p:pic>
      </p:grpSp>
      <p:sp>
        <p:nvSpPr>
          <p:cNvPr id="16" name="object 16" descr=""/>
          <p:cNvSpPr/>
          <p:nvPr/>
        </p:nvSpPr>
        <p:spPr>
          <a:xfrm>
            <a:off x="6903719" y="4501896"/>
            <a:ext cx="365760" cy="106680"/>
          </a:xfrm>
          <a:custGeom>
            <a:avLst/>
            <a:gdLst/>
            <a:ahLst/>
            <a:cxnLst/>
            <a:rect l="l" t="t" r="r" b="b"/>
            <a:pathLst>
              <a:path w="365759" h="106679">
                <a:moveTo>
                  <a:pt x="341666" y="53339"/>
                </a:moveTo>
                <a:lnTo>
                  <a:pt x="294385" y="94741"/>
                </a:lnTo>
                <a:lnTo>
                  <a:pt x="294004" y="99694"/>
                </a:lnTo>
                <a:lnTo>
                  <a:pt x="299847" y="106298"/>
                </a:lnTo>
                <a:lnTo>
                  <a:pt x="304800" y="106679"/>
                </a:lnTo>
                <a:lnTo>
                  <a:pt x="308101" y="103758"/>
                </a:lnTo>
                <a:lnTo>
                  <a:pt x="356755" y="61213"/>
                </a:lnTo>
                <a:lnTo>
                  <a:pt x="353695" y="61213"/>
                </a:lnTo>
                <a:lnTo>
                  <a:pt x="353695" y="59308"/>
                </a:lnTo>
                <a:lnTo>
                  <a:pt x="348487" y="59308"/>
                </a:lnTo>
                <a:lnTo>
                  <a:pt x="341666" y="53339"/>
                </a:lnTo>
                <a:close/>
              </a:path>
              <a:path w="365759" h="106679">
                <a:moveTo>
                  <a:pt x="332522" y="45338"/>
                </a:moveTo>
                <a:lnTo>
                  <a:pt x="0" y="45338"/>
                </a:lnTo>
                <a:lnTo>
                  <a:pt x="0" y="61213"/>
                </a:lnTo>
                <a:lnTo>
                  <a:pt x="332667" y="61213"/>
                </a:lnTo>
                <a:lnTo>
                  <a:pt x="341666" y="53339"/>
                </a:lnTo>
                <a:lnTo>
                  <a:pt x="332522" y="45338"/>
                </a:lnTo>
                <a:close/>
              </a:path>
              <a:path w="365759" h="106679">
                <a:moveTo>
                  <a:pt x="356610" y="45338"/>
                </a:moveTo>
                <a:lnTo>
                  <a:pt x="353695" y="45338"/>
                </a:lnTo>
                <a:lnTo>
                  <a:pt x="353695" y="61213"/>
                </a:lnTo>
                <a:lnTo>
                  <a:pt x="356755" y="61213"/>
                </a:lnTo>
                <a:lnTo>
                  <a:pt x="365759" y="53339"/>
                </a:lnTo>
                <a:lnTo>
                  <a:pt x="356610" y="45338"/>
                </a:lnTo>
                <a:close/>
              </a:path>
              <a:path w="365759" h="106679">
                <a:moveTo>
                  <a:pt x="348487" y="47370"/>
                </a:moveTo>
                <a:lnTo>
                  <a:pt x="341666" y="53339"/>
                </a:lnTo>
                <a:lnTo>
                  <a:pt x="348487" y="59308"/>
                </a:lnTo>
                <a:lnTo>
                  <a:pt x="348487" y="47370"/>
                </a:lnTo>
                <a:close/>
              </a:path>
              <a:path w="365759" h="106679">
                <a:moveTo>
                  <a:pt x="353695" y="47370"/>
                </a:moveTo>
                <a:lnTo>
                  <a:pt x="348487" y="47370"/>
                </a:lnTo>
                <a:lnTo>
                  <a:pt x="348487" y="59308"/>
                </a:lnTo>
                <a:lnTo>
                  <a:pt x="353695" y="59308"/>
                </a:lnTo>
                <a:lnTo>
                  <a:pt x="353695" y="47370"/>
                </a:lnTo>
                <a:close/>
              </a:path>
              <a:path w="365759" h="106679">
                <a:moveTo>
                  <a:pt x="304800" y="0"/>
                </a:moveTo>
                <a:lnTo>
                  <a:pt x="299847" y="380"/>
                </a:lnTo>
                <a:lnTo>
                  <a:pt x="294004" y="6984"/>
                </a:lnTo>
                <a:lnTo>
                  <a:pt x="294385" y="11937"/>
                </a:lnTo>
                <a:lnTo>
                  <a:pt x="341666" y="53339"/>
                </a:lnTo>
                <a:lnTo>
                  <a:pt x="348487" y="47370"/>
                </a:lnTo>
                <a:lnTo>
                  <a:pt x="353695" y="47370"/>
                </a:lnTo>
                <a:lnTo>
                  <a:pt x="353695" y="45338"/>
                </a:lnTo>
                <a:lnTo>
                  <a:pt x="356610" y="45338"/>
                </a:lnTo>
                <a:lnTo>
                  <a:pt x="308101" y="2920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6655943" y="4584191"/>
            <a:ext cx="111760" cy="194310"/>
          </a:xfrm>
          <a:custGeom>
            <a:avLst/>
            <a:gdLst/>
            <a:ahLst/>
            <a:cxnLst/>
            <a:rect l="l" t="t" r="r" b="b"/>
            <a:pathLst>
              <a:path w="111759" h="194310">
                <a:moveTo>
                  <a:pt x="111505" y="181228"/>
                </a:moveTo>
                <a:lnTo>
                  <a:pt x="111505" y="190499"/>
                </a:lnTo>
                <a:lnTo>
                  <a:pt x="103124" y="194182"/>
                </a:lnTo>
                <a:lnTo>
                  <a:pt x="92709" y="194182"/>
                </a:lnTo>
                <a:lnTo>
                  <a:pt x="18923" y="194182"/>
                </a:lnTo>
                <a:lnTo>
                  <a:pt x="8381" y="194182"/>
                </a:lnTo>
                <a:lnTo>
                  <a:pt x="0" y="190499"/>
                </a:lnTo>
                <a:lnTo>
                  <a:pt x="0" y="181228"/>
                </a:lnTo>
                <a:lnTo>
                  <a:pt x="0" y="16636"/>
                </a:lnTo>
                <a:lnTo>
                  <a:pt x="0" y="7365"/>
                </a:lnTo>
                <a:lnTo>
                  <a:pt x="8381" y="0"/>
                </a:lnTo>
                <a:lnTo>
                  <a:pt x="18923" y="0"/>
                </a:lnTo>
                <a:lnTo>
                  <a:pt x="92709" y="0"/>
                </a:lnTo>
                <a:lnTo>
                  <a:pt x="103124" y="0"/>
                </a:lnTo>
                <a:lnTo>
                  <a:pt x="111505" y="7365"/>
                </a:lnTo>
                <a:lnTo>
                  <a:pt x="111505" y="16636"/>
                </a:lnTo>
                <a:lnTo>
                  <a:pt x="111505" y="181228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8" name="object 18" descr=""/>
          <p:cNvGrpSpPr/>
          <p:nvPr/>
        </p:nvGrpSpPr>
        <p:grpSpPr>
          <a:xfrm>
            <a:off x="6648005" y="4586922"/>
            <a:ext cx="127635" cy="176530"/>
            <a:chOff x="6648005" y="4586922"/>
            <a:chExt cx="127635" cy="176530"/>
          </a:xfrm>
        </p:grpSpPr>
        <p:sp>
          <p:nvSpPr>
            <p:cNvPr id="19" name="object 19" descr=""/>
            <p:cNvSpPr/>
            <p:nvPr/>
          </p:nvSpPr>
          <p:spPr>
            <a:xfrm>
              <a:off x="6655943" y="4599431"/>
              <a:ext cx="111760" cy="156210"/>
            </a:xfrm>
            <a:custGeom>
              <a:avLst/>
              <a:gdLst/>
              <a:ahLst/>
              <a:cxnLst/>
              <a:rect l="l" t="t" r="r" b="b"/>
              <a:pathLst>
                <a:path w="111759" h="156210">
                  <a:moveTo>
                    <a:pt x="0" y="155956"/>
                  </a:moveTo>
                  <a:lnTo>
                    <a:pt x="111470" y="155956"/>
                  </a:lnTo>
                  <a:lnTo>
                    <a:pt x="111470" y="13703"/>
                  </a:lnTo>
                  <a:lnTo>
                    <a:pt x="0" y="13703"/>
                  </a:lnTo>
                  <a:lnTo>
                    <a:pt x="0" y="155956"/>
                  </a:lnTo>
                  <a:close/>
                </a:path>
                <a:path w="111759" h="156210">
                  <a:moveTo>
                    <a:pt x="79248" y="0"/>
                  </a:moveTo>
                  <a:lnTo>
                    <a:pt x="51815" y="0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692392" y="4594859"/>
              <a:ext cx="8255" cy="7620"/>
            </a:xfrm>
            <a:custGeom>
              <a:avLst/>
              <a:gdLst/>
              <a:ahLst/>
              <a:cxnLst/>
              <a:rect l="l" t="t" r="r" b="b"/>
              <a:pathLst>
                <a:path w="8254" h="7620">
                  <a:moveTo>
                    <a:pt x="6223" y="0"/>
                  </a:moveTo>
                  <a:lnTo>
                    <a:pt x="1777" y="0"/>
                  </a:lnTo>
                  <a:lnTo>
                    <a:pt x="0" y="1650"/>
                  </a:lnTo>
                  <a:lnTo>
                    <a:pt x="0" y="5714"/>
                  </a:lnTo>
                  <a:lnTo>
                    <a:pt x="1777" y="7365"/>
                  </a:lnTo>
                  <a:lnTo>
                    <a:pt x="6223" y="7365"/>
                  </a:lnTo>
                  <a:lnTo>
                    <a:pt x="8000" y="5714"/>
                  </a:lnTo>
                  <a:lnTo>
                    <a:pt x="8000" y="3682"/>
                  </a:lnTo>
                  <a:lnTo>
                    <a:pt x="8000" y="1650"/>
                  </a:lnTo>
                  <a:lnTo>
                    <a:pt x="6223" y="0"/>
                  </a:lnTo>
                  <a:close/>
                </a:path>
              </a:pathLst>
            </a:custGeom>
            <a:solidFill>
              <a:srgbClr val="8691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692392" y="4594859"/>
              <a:ext cx="8255" cy="7620"/>
            </a:xfrm>
            <a:custGeom>
              <a:avLst/>
              <a:gdLst/>
              <a:ahLst/>
              <a:cxnLst/>
              <a:rect l="l" t="t" r="r" b="b"/>
              <a:pathLst>
                <a:path w="8254" h="7620">
                  <a:moveTo>
                    <a:pt x="8000" y="3682"/>
                  </a:moveTo>
                  <a:lnTo>
                    <a:pt x="8000" y="5714"/>
                  </a:lnTo>
                  <a:lnTo>
                    <a:pt x="6223" y="7365"/>
                  </a:lnTo>
                  <a:lnTo>
                    <a:pt x="3936" y="7365"/>
                  </a:lnTo>
                  <a:lnTo>
                    <a:pt x="1777" y="7365"/>
                  </a:lnTo>
                  <a:lnTo>
                    <a:pt x="0" y="5714"/>
                  </a:lnTo>
                  <a:lnTo>
                    <a:pt x="0" y="3682"/>
                  </a:lnTo>
                  <a:lnTo>
                    <a:pt x="0" y="1650"/>
                  </a:lnTo>
                  <a:lnTo>
                    <a:pt x="1777" y="0"/>
                  </a:lnTo>
                  <a:lnTo>
                    <a:pt x="3936" y="0"/>
                  </a:lnTo>
                  <a:lnTo>
                    <a:pt x="6223" y="0"/>
                  </a:lnTo>
                  <a:lnTo>
                    <a:pt x="8000" y="1650"/>
                  </a:lnTo>
                  <a:lnTo>
                    <a:pt x="8000" y="3682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6678803" y="4654422"/>
              <a:ext cx="66675" cy="60325"/>
            </a:xfrm>
            <a:custGeom>
              <a:avLst/>
              <a:gdLst/>
              <a:ahLst/>
              <a:cxnLst/>
              <a:rect l="l" t="t" r="r" b="b"/>
              <a:pathLst>
                <a:path w="66675" h="60325">
                  <a:moveTo>
                    <a:pt x="66548" y="29844"/>
                  </a:moveTo>
                  <a:lnTo>
                    <a:pt x="63920" y="41546"/>
                  </a:lnTo>
                  <a:lnTo>
                    <a:pt x="56769" y="51069"/>
                  </a:lnTo>
                  <a:lnTo>
                    <a:pt x="46188" y="57473"/>
                  </a:lnTo>
                  <a:lnTo>
                    <a:pt x="33274" y="59816"/>
                  </a:lnTo>
                  <a:lnTo>
                    <a:pt x="20306" y="57473"/>
                  </a:lnTo>
                  <a:lnTo>
                    <a:pt x="9731" y="51069"/>
                  </a:lnTo>
                  <a:lnTo>
                    <a:pt x="2609" y="41546"/>
                  </a:lnTo>
                  <a:lnTo>
                    <a:pt x="0" y="29844"/>
                  </a:lnTo>
                  <a:lnTo>
                    <a:pt x="2609" y="18216"/>
                  </a:lnTo>
                  <a:lnTo>
                    <a:pt x="9731" y="8731"/>
                  </a:lnTo>
                  <a:lnTo>
                    <a:pt x="20306" y="2341"/>
                  </a:lnTo>
                  <a:lnTo>
                    <a:pt x="33274" y="0"/>
                  </a:lnTo>
                  <a:lnTo>
                    <a:pt x="46188" y="2341"/>
                  </a:lnTo>
                  <a:lnTo>
                    <a:pt x="56769" y="8731"/>
                  </a:lnTo>
                  <a:lnTo>
                    <a:pt x="63920" y="18216"/>
                  </a:lnTo>
                  <a:lnTo>
                    <a:pt x="66548" y="29844"/>
                  </a:lnTo>
                  <a:close/>
                </a:path>
                <a:path w="66675" h="60325">
                  <a:moveTo>
                    <a:pt x="22860" y="15366"/>
                  </a:moveTo>
                  <a:lnTo>
                    <a:pt x="47498" y="30225"/>
                  </a:lnTo>
                  <a:lnTo>
                    <a:pt x="22860" y="45084"/>
                  </a:lnTo>
                  <a:lnTo>
                    <a:pt x="22860" y="15366"/>
                  </a:lnTo>
                  <a:close/>
                </a:path>
              </a:pathLst>
            </a:custGeom>
            <a:ln w="15875">
              <a:solidFill>
                <a:srgbClr val="F1B01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 descr=""/>
          <p:cNvGrpSpPr/>
          <p:nvPr/>
        </p:nvGrpSpPr>
        <p:grpSpPr>
          <a:xfrm>
            <a:off x="6169469" y="4413186"/>
            <a:ext cx="555625" cy="377190"/>
            <a:chOff x="6169469" y="4413186"/>
            <a:chExt cx="555625" cy="377190"/>
          </a:xfrm>
        </p:grpSpPr>
        <p:sp>
          <p:nvSpPr>
            <p:cNvPr id="24" name="object 24" descr=""/>
            <p:cNvSpPr/>
            <p:nvPr/>
          </p:nvSpPr>
          <p:spPr>
            <a:xfrm>
              <a:off x="6476111" y="4421123"/>
              <a:ext cx="240665" cy="277495"/>
            </a:xfrm>
            <a:custGeom>
              <a:avLst/>
              <a:gdLst/>
              <a:ahLst/>
              <a:cxnLst/>
              <a:rect l="l" t="t" r="r" b="b"/>
              <a:pathLst>
                <a:path w="240665" h="277495">
                  <a:moveTo>
                    <a:pt x="0" y="108457"/>
                  </a:moveTo>
                  <a:lnTo>
                    <a:pt x="0" y="10159"/>
                  </a:lnTo>
                  <a:lnTo>
                    <a:pt x="0" y="4699"/>
                  </a:lnTo>
                  <a:lnTo>
                    <a:pt x="5206" y="0"/>
                  </a:lnTo>
                  <a:lnTo>
                    <a:pt x="11429" y="0"/>
                  </a:lnTo>
                  <a:lnTo>
                    <a:pt x="229108" y="0"/>
                  </a:lnTo>
                  <a:lnTo>
                    <a:pt x="235331" y="0"/>
                  </a:lnTo>
                  <a:lnTo>
                    <a:pt x="240537" y="4699"/>
                  </a:lnTo>
                  <a:lnTo>
                    <a:pt x="240537" y="10159"/>
                  </a:lnTo>
                  <a:lnTo>
                    <a:pt x="240537" y="147446"/>
                  </a:lnTo>
                </a:path>
                <a:path w="240665" h="277495">
                  <a:moveTo>
                    <a:pt x="162433" y="277368"/>
                  </a:moveTo>
                  <a:lnTo>
                    <a:pt x="74675" y="277368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87985" y="4431474"/>
              <a:ext cx="217297" cy="145669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6177407" y="4546218"/>
              <a:ext cx="461645" cy="236220"/>
            </a:xfrm>
            <a:custGeom>
              <a:avLst/>
              <a:gdLst/>
              <a:ahLst/>
              <a:cxnLst/>
              <a:rect l="l" t="t" r="r" b="b"/>
              <a:pathLst>
                <a:path w="461645" h="236220">
                  <a:moveTo>
                    <a:pt x="461137" y="101980"/>
                  </a:moveTo>
                  <a:lnTo>
                    <a:pt x="373379" y="101980"/>
                  </a:lnTo>
                </a:path>
                <a:path w="461645" h="236220">
                  <a:moveTo>
                    <a:pt x="433577" y="125729"/>
                  </a:moveTo>
                  <a:lnTo>
                    <a:pt x="433577" y="132206"/>
                  </a:lnTo>
                  <a:lnTo>
                    <a:pt x="427609" y="137286"/>
                  </a:lnTo>
                  <a:lnTo>
                    <a:pt x="420242" y="137286"/>
                  </a:lnTo>
                  <a:lnTo>
                    <a:pt x="412876" y="137286"/>
                  </a:lnTo>
                  <a:lnTo>
                    <a:pt x="406908" y="132206"/>
                  </a:lnTo>
                  <a:lnTo>
                    <a:pt x="406908" y="125729"/>
                  </a:lnTo>
                  <a:lnTo>
                    <a:pt x="406908" y="119379"/>
                  </a:lnTo>
                  <a:lnTo>
                    <a:pt x="412876" y="114172"/>
                  </a:lnTo>
                  <a:lnTo>
                    <a:pt x="420242" y="114172"/>
                  </a:lnTo>
                  <a:lnTo>
                    <a:pt x="427609" y="114172"/>
                  </a:lnTo>
                  <a:lnTo>
                    <a:pt x="433577" y="119379"/>
                  </a:lnTo>
                  <a:lnTo>
                    <a:pt x="433577" y="125729"/>
                  </a:lnTo>
                  <a:close/>
                </a:path>
                <a:path w="461645" h="236220">
                  <a:moveTo>
                    <a:pt x="0" y="210438"/>
                  </a:moveTo>
                  <a:lnTo>
                    <a:pt x="0" y="228218"/>
                  </a:lnTo>
                  <a:lnTo>
                    <a:pt x="1396" y="229234"/>
                  </a:lnTo>
                  <a:lnTo>
                    <a:pt x="7619" y="233679"/>
                  </a:lnTo>
                  <a:lnTo>
                    <a:pt x="15239" y="235838"/>
                  </a:lnTo>
                  <a:lnTo>
                    <a:pt x="22987" y="235838"/>
                  </a:lnTo>
                  <a:lnTo>
                    <a:pt x="368808" y="235838"/>
                  </a:lnTo>
                  <a:lnTo>
                    <a:pt x="375412" y="235838"/>
                  </a:lnTo>
                  <a:lnTo>
                    <a:pt x="381635" y="233933"/>
                  </a:lnTo>
                  <a:lnTo>
                    <a:pt x="386841" y="230123"/>
                  </a:lnTo>
                  <a:lnTo>
                    <a:pt x="389254" y="228218"/>
                  </a:lnTo>
                  <a:lnTo>
                    <a:pt x="389254" y="210438"/>
                  </a:lnTo>
                  <a:lnTo>
                    <a:pt x="0" y="210438"/>
                  </a:lnTo>
                  <a:close/>
                </a:path>
                <a:path w="461645" h="236220">
                  <a:moveTo>
                    <a:pt x="337946" y="181990"/>
                  </a:moveTo>
                  <a:lnTo>
                    <a:pt x="337946" y="185673"/>
                  </a:lnTo>
                  <a:lnTo>
                    <a:pt x="334517" y="189102"/>
                  </a:lnTo>
                  <a:lnTo>
                    <a:pt x="329945" y="189102"/>
                  </a:lnTo>
                  <a:lnTo>
                    <a:pt x="62864" y="189102"/>
                  </a:lnTo>
                  <a:lnTo>
                    <a:pt x="58673" y="189102"/>
                  </a:lnTo>
                  <a:lnTo>
                    <a:pt x="54863" y="186054"/>
                  </a:lnTo>
                  <a:lnTo>
                    <a:pt x="54863" y="181990"/>
                  </a:lnTo>
                  <a:lnTo>
                    <a:pt x="54863" y="23748"/>
                  </a:lnTo>
                  <a:lnTo>
                    <a:pt x="54863" y="20065"/>
                  </a:lnTo>
                  <a:lnTo>
                    <a:pt x="58292" y="16636"/>
                  </a:lnTo>
                  <a:lnTo>
                    <a:pt x="62864" y="16636"/>
                  </a:lnTo>
                  <a:lnTo>
                    <a:pt x="328675" y="16636"/>
                  </a:lnTo>
                  <a:lnTo>
                    <a:pt x="332739" y="16636"/>
                  </a:lnTo>
                  <a:lnTo>
                    <a:pt x="336549" y="19811"/>
                  </a:lnTo>
                  <a:lnTo>
                    <a:pt x="336549" y="23748"/>
                  </a:lnTo>
                  <a:lnTo>
                    <a:pt x="337946" y="181990"/>
                  </a:lnTo>
                  <a:close/>
                </a:path>
                <a:path w="461645" h="236220">
                  <a:moveTo>
                    <a:pt x="356615" y="203072"/>
                  </a:moveTo>
                  <a:lnTo>
                    <a:pt x="356615" y="206755"/>
                  </a:lnTo>
                  <a:lnTo>
                    <a:pt x="353060" y="210057"/>
                  </a:lnTo>
                  <a:lnTo>
                    <a:pt x="348614" y="210057"/>
                  </a:lnTo>
                  <a:lnTo>
                    <a:pt x="41528" y="210057"/>
                  </a:lnTo>
                  <a:lnTo>
                    <a:pt x="37337" y="210057"/>
                  </a:lnTo>
                  <a:lnTo>
                    <a:pt x="33527" y="207009"/>
                  </a:lnTo>
                  <a:lnTo>
                    <a:pt x="33527" y="203072"/>
                  </a:lnTo>
                  <a:lnTo>
                    <a:pt x="33527" y="6984"/>
                  </a:lnTo>
                  <a:lnTo>
                    <a:pt x="33527" y="3301"/>
                  </a:lnTo>
                  <a:lnTo>
                    <a:pt x="37083" y="0"/>
                  </a:lnTo>
                  <a:lnTo>
                    <a:pt x="41528" y="0"/>
                  </a:lnTo>
                  <a:lnTo>
                    <a:pt x="348614" y="0"/>
                  </a:lnTo>
                  <a:lnTo>
                    <a:pt x="352806" y="0"/>
                  </a:lnTo>
                  <a:lnTo>
                    <a:pt x="356615" y="3047"/>
                  </a:lnTo>
                  <a:lnTo>
                    <a:pt x="356615" y="6984"/>
                  </a:lnTo>
                  <a:lnTo>
                    <a:pt x="356615" y="203072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15773" y="4597590"/>
              <a:ext cx="116459" cy="103632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6562979" y="4514214"/>
              <a:ext cx="66675" cy="60325"/>
            </a:xfrm>
            <a:custGeom>
              <a:avLst/>
              <a:gdLst/>
              <a:ahLst/>
              <a:cxnLst/>
              <a:rect l="l" t="t" r="r" b="b"/>
              <a:pathLst>
                <a:path w="66675" h="60325">
                  <a:moveTo>
                    <a:pt x="66548" y="29845"/>
                  </a:moveTo>
                  <a:lnTo>
                    <a:pt x="63920" y="41546"/>
                  </a:lnTo>
                  <a:lnTo>
                    <a:pt x="56769" y="51069"/>
                  </a:lnTo>
                  <a:lnTo>
                    <a:pt x="46188" y="57473"/>
                  </a:lnTo>
                  <a:lnTo>
                    <a:pt x="33274" y="59817"/>
                  </a:lnTo>
                  <a:lnTo>
                    <a:pt x="20306" y="57473"/>
                  </a:lnTo>
                  <a:lnTo>
                    <a:pt x="9731" y="51069"/>
                  </a:lnTo>
                  <a:lnTo>
                    <a:pt x="2609" y="41546"/>
                  </a:lnTo>
                  <a:lnTo>
                    <a:pt x="0" y="29845"/>
                  </a:lnTo>
                  <a:lnTo>
                    <a:pt x="2609" y="18216"/>
                  </a:lnTo>
                  <a:lnTo>
                    <a:pt x="9731" y="8731"/>
                  </a:lnTo>
                  <a:lnTo>
                    <a:pt x="20306" y="2341"/>
                  </a:lnTo>
                  <a:lnTo>
                    <a:pt x="33274" y="0"/>
                  </a:lnTo>
                  <a:lnTo>
                    <a:pt x="46188" y="2341"/>
                  </a:lnTo>
                  <a:lnTo>
                    <a:pt x="56769" y="8731"/>
                  </a:lnTo>
                  <a:lnTo>
                    <a:pt x="63920" y="18216"/>
                  </a:lnTo>
                  <a:lnTo>
                    <a:pt x="66548" y="29845"/>
                  </a:lnTo>
                  <a:close/>
                </a:path>
                <a:path w="66675" h="60325">
                  <a:moveTo>
                    <a:pt x="22860" y="15240"/>
                  </a:moveTo>
                  <a:lnTo>
                    <a:pt x="47498" y="30226"/>
                  </a:lnTo>
                  <a:lnTo>
                    <a:pt x="22860" y="45466"/>
                  </a:lnTo>
                  <a:lnTo>
                    <a:pt x="22860" y="15240"/>
                  </a:lnTo>
                  <a:close/>
                </a:path>
              </a:pathLst>
            </a:custGeom>
            <a:ln w="15875">
              <a:solidFill>
                <a:srgbClr val="F1B01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/>
          <p:nvPr/>
        </p:nvSpPr>
        <p:spPr>
          <a:xfrm>
            <a:off x="8450580" y="2566416"/>
            <a:ext cx="3474720" cy="2536190"/>
          </a:xfrm>
          <a:custGeom>
            <a:avLst/>
            <a:gdLst/>
            <a:ahLst/>
            <a:cxnLst/>
            <a:rect l="l" t="t" r="r" b="b"/>
            <a:pathLst>
              <a:path w="3474720" h="2536190">
                <a:moveTo>
                  <a:pt x="0" y="2535936"/>
                </a:moveTo>
                <a:lnTo>
                  <a:pt x="3474720" y="2535936"/>
                </a:lnTo>
                <a:lnTo>
                  <a:pt x="3474720" y="0"/>
                </a:lnTo>
                <a:lnTo>
                  <a:pt x="0" y="0"/>
                </a:lnTo>
                <a:lnTo>
                  <a:pt x="0" y="2535936"/>
                </a:lnTo>
                <a:close/>
              </a:path>
              <a:path w="3474720" h="2536190">
                <a:moveTo>
                  <a:pt x="195072" y="2299716"/>
                </a:moveTo>
                <a:lnTo>
                  <a:pt x="1415796" y="2299716"/>
                </a:lnTo>
                <a:lnTo>
                  <a:pt x="1415796" y="1677924"/>
                </a:lnTo>
                <a:lnTo>
                  <a:pt x="195072" y="1677924"/>
                </a:lnTo>
                <a:lnTo>
                  <a:pt x="195072" y="2299716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9454895" y="2857500"/>
            <a:ext cx="1320165" cy="622300"/>
          </a:xfrm>
          <a:prstGeom prst="rect">
            <a:avLst/>
          </a:prstGeom>
          <a:ln w="15875">
            <a:solidFill>
              <a:srgbClr val="FFFFFF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algn="ctr" marL="229870" marR="222885" indent="2540">
              <a:lnSpc>
                <a:spcPct val="100000"/>
              </a:lnSpc>
              <a:spcBef>
                <a:spcPts val="204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Real-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time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materialized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view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10026522" y="3721734"/>
            <a:ext cx="285115" cy="265430"/>
            <a:chOff x="10026522" y="3721734"/>
            <a:chExt cx="285115" cy="265430"/>
          </a:xfrm>
        </p:grpSpPr>
        <p:sp>
          <p:nvSpPr>
            <p:cNvPr id="32" name="object 32" descr=""/>
            <p:cNvSpPr/>
            <p:nvPr/>
          </p:nvSpPr>
          <p:spPr>
            <a:xfrm>
              <a:off x="10034777" y="3729989"/>
              <a:ext cx="268605" cy="248920"/>
            </a:xfrm>
            <a:custGeom>
              <a:avLst/>
              <a:gdLst/>
              <a:ahLst/>
              <a:cxnLst/>
              <a:rect l="l" t="t" r="r" b="b"/>
              <a:pathLst>
                <a:path w="268604" h="248920">
                  <a:moveTo>
                    <a:pt x="245872" y="100711"/>
                  </a:moveTo>
                  <a:lnTo>
                    <a:pt x="243300" y="92031"/>
                  </a:lnTo>
                  <a:lnTo>
                    <a:pt x="239966" y="83566"/>
                  </a:lnTo>
                  <a:lnTo>
                    <a:pt x="235870" y="75386"/>
                  </a:lnTo>
                  <a:lnTo>
                    <a:pt x="231013" y="67564"/>
                  </a:lnTo>
                  <a:lnTo>
                    <a:pt x="247776" y="53848"/>
                  </a:lnTo>
                  <a:lnTo>
                    <a:pt x="210057" y="18923"/>
                  </a:lnTo>
                  <a:lnTo>
                    <a:pt x="195199" y="34417"/>
                  </a:lnTo>
                  <a:lnTo>
                    <a:pt x="186729" y="29970"/>
                  </a:lnTo>
                  <a:lnTo>
                    <a:pt x="177926" y="26177"/>
                  </a:lnTo>
                  <a:lnTo>
                    <a:pt x="168838" y="23076"/>
                  </a:lnTo>
                  <a:lnTo>
                    <a:pt x="159512" y="20701"/>
                  </a:lnTo>
                  <a:lnTo>
                    <a:pt x="160781" y="0"/>
                  </a:lnTo>
                  <a:lnTo>
                    <a:pt x="107442" y="0"/>
                  </a:lnTo>
                  <a:lnTo>
                    <a:pt x="108712" y="20701"/>
                  </a:lnTo>
                  <a:lnTo>
                    <a:pt x="99314" y="23058"/>
                  </a:lnTo>
                  <a:lnTo>
                    <a:pt x="90201" y="26130"/>
                  </a:lnTo>
                  <a:lnTo>
                    <a:pt x="81422" y="29916"/>
                  </a:lnTo>
                  <a:lnTo>
                    <a:pt x="73025" y="34417"/>
                  </a:lnTo>
                  <a:lnTo>
                    <a:pt x="58166" y="18923"/>
                  </a:lnTo>
                  <a:lnTo>
                    <a:pt x="20447" y="53848"/>
                  </a:lnTo>
                  <a:lnTo>
                    <a:pt x="37211" y="67564"/>
                  </a:lnTo>
                  <a:lnTo>
                    <a:pt x="32353" y="75386"/>
                  </a:lnTo>
                  <a:lnTo>
                    <a:pt x="28257" y="83566"/>
                  </a:lnTo>
                  <a:lnTo>
                    <a:pt x="24923" y="92031"/>
                  </a:lnTo>
                  <a:lnTo>
                    <a:pt x="22351" y="100711"/>
                  </a:lnTo>
                  <a:lnTo>
                    <a:pt x="0" y="99568"/>
                  </a:lnTo>
                  <a:lnTo>
                    <a:pt x="0" y="148844"/>
                  </a:lnTo>
                  <a:lnTo>
                    <a:pt x="22351" y="147701"/>
                  </a:lnTo>
                  <a:lnTo>
                    <a:pt x="24850" y="156456"/>
                  </a:lnTo>
                  <a:lnTo>
                    <a:pt x="28146" y="164973"/>
                  </a:lnTo>
                  <a:lnTo>
                    <a:pt x="32228" y="173204"/>
                  </a:lnTo>
                  <a:lnTo>
                    <a:pt x="37083" y="181102"/>
                  </a:lnTo>
                  <a:lnTo>
                    <a:pt x="20320" y="194818"/>
                  </a:lnTo>
                  <a:lnTo>
                    <a:pt x="57912" y="229743"/>
                  </a:lnTo>
                  <a:lnTo>
                    <a:pt x="72771" y="214249"/>
                  </a:lnTo>
                  <a:lnTo>
                    <a:pt x="81262" y="218674"/>
                  </a:lnTo>
                  <a:lnTo>
                    <a:pt x="90122" y="222408"/>
                  </a:lnTo>
                  <a:lnTo>
                    <a:pt x="99292" y="225428"/>
                  </a:lnTo>
                  <a:lnTo>
                    <a:pt x="108712" y="227711"/>
                  </a:lnTo>
                  <a:lnTo>
                    <a:pt x="107442" y="248412"/>
                  </a:lnTo>
                  <a:lnTo>
                    <a:pt x="160781" y="248412"/>
                  </a:lnTo>
                  <a:lnTo>
                    <a:pt x="159512" y="227711"/>
                  </a:lnTo>
                  <a:lnTo>
                    <a:pt x="168951" y="225409"/>
                  </a:lnTo>
                  <a:lnTo>
                    <a:pt x="178165" y="222345"/>
                  </a:lnTo>
                  <a:lnTo>
                    <a:pt x="187069" y="218566"/>
                  </a:lnTo>
                  <a:lnTo>
                    <a:pt x="195579" y="214122"/>
                  </a:lnTo>
                  <a:lnTo>
                    <a:pt x="210439" y="229616"/>
                  </a:lnTo>
                  <a:lnTo>
                    <a:pt x="248030" y="194691"/>
                  </a:lnTo>
                  <a:lnTo>
                    <a:pt x="231267" y="180975"/>
                  </a:lnTo>
                  <a:lnTo>
                    <a:pt x="236049" y="173097"/>
                  </a:lnTo>
                  <a:lnTo>
                    <a:pt x="240093" y="164909"/>
                  </a:lnTo>
                  <a:lnTo>
                    <a:pt x="243375" y="156436"/>
                  </a:lnTo>
                  <a:lnTo>
                    <a:pt x="245872" y="147701"/>
                  </a:lnTo>
                  <a:lnTo>
                    <a:pt x="268224" y="148844"/>
                  </a:lnTo>
                  <a:lnTo>
                    <a:pt x="268224" y="99568"/>
                  </a:lnTo>
                  <a:lnTo>
                    <a:pt x="245872" y="100711"/>
                  </a:lnTo>
                  <a:close/>
                </a:path>
              </a:pathLst>
            </a:custGeom>
            <a:ln w="16383">
              <a:solidFill>
                <a:srgbClr val="F1B01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89070" y="3788461"/>
              <a:ext cx="171830" cy="133326"/>
            </a:xfrm>
            <a:prstGeom prst="rect">
              <a:avLst/>
            </a:prstGeom>
          </p:spPr>
        </p:pic>
      </p:grpSp>
      <p:sp>
        <p:nvSpPr>
          <p:cNvPr id="34" name="object 34" descr=""/>
          <p:cNvSpPr txBox="1"/>
          <p:nvPr/>
        </p:nvSpPr>
        <p:spPr>
          <a:xfrm>
            <a:off x="8524367" y="3822903"/>
            <a:ext cx="728980" cy="374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37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Streaming</a:t>
            </a:r>
            <a:endParaRPr sz="1200">
              <a:latin typeface="Trebuchet MS"/>
              <a:cs typeface="Trebuchet MS"/>
            </a:endParaRPr>
          </a:p>
          <a:p>
            <a:pPr algn="r" marR="5080">
              <a:lnSpc>
                <a:spcPts val="1370"/>
              </a:lnSpc>
            </a:pP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0992357" y="3839336"/>
            <a:ext cx="776605" cy="37338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R="5080">
              <a:lnSpc>
                <a:spcPts val="1300"/>
              </a:lnSpc>
              <a:spcBef>
                <a:spcPts val="259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Permanent tables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5913882" y="1447038"/>
            <a:ext cx="4445" cy="4881245"/>
          </a:xfrm>
          <a:custGeom>
            <a:avLst/>
            <a:gdLst/>
            <a:ahLst/>
            <a:cxnLst/>
            <a:rect l="l" t="t" r="r" b="b"/>
            <a:pathLst>
              <a:path w="4445" h="4881245">
                <a:moveTo>
                  <a:pt x="0" y="0"/>
                </a:moveTo>
                <a:lnTo>
                  <a:pt x="3937" y="4881168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7" name="object 37" descr=""/>
          <p:cNvGrpSpPr/>
          <p:nvPr/>
        </p:nvGrpSpPr>
        <p:grpSpPr>
          <a:xfrm>
            <a:off x="8470392" y="2575560"/>
            <a:ext cx="3260725" cy="2292985"/>
            <a:chOff x="8470392" y="2575560"/>
            <a:chExt cx="3260725" cy="2292985"/>
          </a:xfrm>
        </p:grpSpPr>
        <p:sp>
          <p:nvSpPr>
            <p:cNvPr id="38" name="object 38" descr=""/>
            <p:cNvSpPr/>
            <p:nvPr/>
          </p:nvSpPr>
          <p:spPr>
            <a:xfrm>
              <a:off x="9257538" y="3499866"/>
              <a:ext cx="1642110" cy="746125"/>
            </a:xfrm>
            <a:custGeom>
              <a:avLst/>
              <a:gdLst/>
              <a:ahLst/>
              <a:cxnLst/>
              <a:rect l="l" t="t" r="r" b="b"/>
              <a:pathLst>
                <a:path w="1642109" h="746125">
                  <a:moveTo>
                    <a:pt x="906779" y="0"/>
                  </a:moveTo>
                  <a:lnTo>
                    <a:pt x="906779" y="154559"/>
                  </a:lnTo>
                </a:path>
                <a:path w="1642109" h="746125">
                  <a:moveTo>
                    <a:pt x="1136903" y="379476"/>
                  </a:moveTo>
                  <a:lnTo>
                    <a:pt x="1642109" y="379476"/>
                  </a:lnTo>
                  <a:lnTo>
                    <a:pt x="1642109" y="742950"/>
                  </a:lnTo>
                </a:path>
                <a:path w="1642109" h="746125">
                  <a:moveTo>
                    <a:pt x="713358" y="352044"/>
                  </a:moveTo>
                  <a:lnTo>
                    <a:pt x="0" y="352044"/>
                  </a:lnTo>
                  <a:lnTo>
                    <a:pt x="0" y="745744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9111996" y="4379976"/>
              <a:ext cx="288290" cy="113030"/>
            </a:xfrm>
            <a:custGeom>
              <a:avLst/>
              <a:gdLst/>
              <a:ahLst/>
              <a:cxnLst/>
              <a:rect l="l" t="t" r="r" b="b"/>
              <a:pathLst>
                <a:path w="288290" h="113029">
                  <a:moveTo>
                    <a:pt x="11937" y="0"/>
                  </a:moveTo>
                  <a:lnTo>
                    <a:pt x="507" y="0"/>
                  </a:lnTo>
                  <a:lnTo>
                    <a:pt x="126" y="2159"/>
                  </a:lnTo>
                  <a:lnTo>
                    <a:pt x="0" y="6476"/>
                  </a:lnTo>
                  <a:lnTo>
                    <a:pt x="9052" y="36204"/>
                  </a:lnTo>
                  <a:lnTo>
                    <a:pt x="74340" y="84356"/>
                  </a:lnTo>
                  <a:lnTo>
                    <a:pt x="125821" y="100696"/>
                  </a:lnTo>
                  <a:lnTo>
                    <a:pt x="186689" y="110490"/>
                  </a:lnTo>
                  <a:lnTo>
                    <a:pt x="237235" y="112775"/>
                  </a:lnTo>
                  <a:lnTo>
                    <a:pt x="288035" y="112775"/>
                  </a:lnTo>
                  <a:lnTo>
                    <a:pt x="288035" y="102616"/>
                  </a:lnTo>
                  <a:lnTo>
                    <a:pt x="237362" y="102616"/>
                  </a:lnTo>
                  <a:lnTo>
                    <a:pt x="177367" y="99172"/>
                  </a:lnTo>
                  <a:lnTo>
                    <a:pt x="123415" y="89459"/>
                  </a:lnTo>
                  <a:lnTo>
                    <a:pt x="77676" y="74406"/>
                  </a:lnTo>
                  <a:lnTo>
                    <a:pt x="42319" y="54939"/>
                  </a:lnTo>
                  <a:lnTo>
                    <a:pt x="11429" y="6476"/>
                  </a:lnTo>
                  <a:lnTo>
                    <a:pt x="11556" y="2159"/>
                  </a:lnTo>
                  <a:lnTo>
                    <a:pt x="11937" y="0"/>
                  </a:lnTo>
                  <a:close/>
                </a:path>
                <a:path w="288290" h="113029">
                  <a:moveTo>
                    <a:pt x="288035" y="102488"/>
                  </a:moveTo>
                  <a:lnTo>
                    <a:pt x="237362" y="102616"/>
                  </a:lnTo>
                  <a:lnTo>
                    <a:pt x="288035" y="102616"/>
                  </a:lnTo>
                  <a:lnTo>
                    <a:pt x="288035" y="1024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11996" y="4379976"/>
              <a:ext cx="288035" cy="256031"/>
            </a:xfrm>
            <a:prstGeom prst="rect">
              <a:avLst/>
            </a:prstGeom>
          </p:spPr>
        </p:pic>
        <p:sp>
          <p:nvSpPr>
            <p:cNvPr id="41" name="object 41" descr=""/>
            <p:cNvSpPr/>
            <p:nvPr/>
          </p:nvSpPr>
          <p:spPr>
            <a:xfrm>
              <a:off x="10340340" y="4241292"/>
              <a:ext cx="1382395" cy="619125"/>
            </a:xfrm>
            <a:custGeom>
              <a:avLst/>
              <a:gdLst/>
              <a:ahLst/>
              <a:cxnLst/>
              <a:rect l="l" t="t" r="r" b="b"/>
              <a:pathLst>
                <a:path w="1382395" h="619125">
                  <a:moveTo>
                    <a:pt x="0" y="266699"/>
                  </a:moveTo>
                  <a:lnTo>
                    <a:pt x="315468" y="266699"/>
                  </a:lnTo>
                  <a:lnTo>
                    <a:pt x="315468" y="0"/>
                  </a:lnTo>
                  <a:lnTo>
                    <a:pt x="0" y="0"/>
                  </a:lnTo>
                  <a:lnTo>
                    <a:pt x="0" y="266699"/>
                  </a:lnTo>
                  <a:close/>
                </a:path>
                <a:path w="1382395" h="619125">
                  <a:moveTo>
                    <a:pt x="400811" y="266699"/>
                  </a:moveTo>
                  <a:lnTo>
                    <a:pt x="716279" y="266699"/>
                  </a:lnTo>
                  <a:lnTo>
                    <a:pt x="716279" y="0"/>
                  </a:lnTo>
                  <a:lnTo>
                    <a:pt x="400811" y="0"/>
                  </a:lnTo>
                  <a:lnTo>
                    <a:pt x="400811" y="266699"/>
                  </a:lnTo>
                  <a:close/>
                </a:path>
                <a:path w="1382395" h="619125">
                  <a:moveTo>
                    <a:pt x="1066800" y="266699"/>
                  </a:moveTo>
                  <a:lnTo>
                    <a:pt x="1382268" y="266699"/>
                  </a:lnTo>
                  <a:lnTo>
                    <a:pt x="1382268" y="0"/>
                  </a:lnTo>
                  <a:lnTo>
                    <a:pt x="1066800" y="0"/>
                  </a:lnTo>
                  <a:lnTo>
                    <a:pt x="1066800" y="266699"/>
                  </a:lnTo>
                  <a:close/>
                </a:path>
                <a:path w="1382395" h="619125">
                  <a:moveTo>
                    <a:pt x="0" y="618743"/>
                  </a:moveTo>
                  <a:lnTo>
                    <a:pt x="315468" y="618743"/>
                  </a:lnTo>
                  <a:lnTo>
                    <a:pt x="315468" y="352043"/>
                  </a:lnTo>
                  <a:lnTo>
                    <a:pt x="0" y="352043"/>
                  </a:lnTo>
                  <a:lnTo>
                    <a:pt x="0" y="618743"/>
                  </a:lnTo>
                  <a:close/>
                </a:path>
                <a:path w="1382395" h="619125">
                  <a:moveTo>
                    <a:pt x="400811" y="618743"/>
                  </a:moveTo>
                  <a:lnTo>
                    <a:pt x="716279" y="618743"/>
                  </a:lnTo>
                  <a:lnTo>
                    <a:pt x="716279" y="352043"/>
                  </a:lnTo>
                  <a:lnTo>
                    <a:pt x="400811" y="352043"/>
                  </a:lnTo>
                  <a:lnTo>
                    <a:pt x="400811" y="618743"/>
                  </a:lnTo>
                  <a:close/>
                </a:path>
                <a:path w="1382395" h="619125">
                  <a:moveTo>
                    <a:pt x="1066800" y="618743"/>
                  </a:moveTo>
                  <a:lnTo>
                    <a:pt x="1382268" y="618743"/>
                  </a:lnTo>
                  <a:lnTo>
                    <a:pt x="1382268" y="352043"/>
                  </a:lnTo>
                  <a:lnTo>
                    <a:pt x="1066800" y="352043"/>
                  </a:lnTo>
                  <a:lnTo>
                    <a:pt x="1066800" y="618743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67288" y="4696967"/>
              <a:ext cx="315468" cy="92963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70392" y="2575560"/>
              <a:ext cx="457200" cy="457200"/>
            </a:xfrm>
            <a:prstGeom prst="rect">
              <a:avLst/>
            </a:prstGeom>
          </p:spPr>
        </p:pic>
      </p:grp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0"/>
              <a:t>Amazon</a:t>
            </a:r>
            <a:r>
              <a:rPr dirty="0" spc="-315"/>
              <a:t> </a:t>
            </a:r>
            <a:r>
              <a:rPr dirty="0" spc="-70"/>
              <a:t>Redshift</a:t>
            </a:r>
            <a:r>
              <a:rPr dirty="0" spc="-335"/>
              <a:t> </a:t>
            </a:r>
            <a:r>
              <a:rPr dirty="0" spc="-40"/>
              <a:t>streaming</a:t>
            </a:r>
            <a:r>
              <a:rPr dirty="0" spc="-320"/>
              <a:t> </a:t>
            </a:r>
            <a:r>
              <a:rPr dirty="0" spc="-10"/>
              <a:t>ingestion</a:t>
            </a:r>
          </a:p>
        </p:txBody>
      </p:sp>
      <p:sp>
        <p:nvSpPr>
          <p:cNvPr id="46" name="object 4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2023,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45" name="object 45" descr=""/>
          <p:cNvSpPr txBox="1"/>
          <p:nvPr/>
        </p:nvSpPr>
        <p:spPr>
          <a:xfrm>
            <a:off x="292100" y="935352"/>
            <a:ext cx="9653905" cy="123888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  <a:tabLst>
                <a:tab pos="922655" algn="l"/>
                <a:tab pos="2482850" algn="l"/>
                <a:tab pos="3133090" algn="l"/>
                <a:tab pos="4432935" algn="l"/>
                <a:tab pos="5474335" algn="l"/>
                <a:tab pos="5993130" algn="l"/>
                <a:tab pos="6643370" algn="l"/>
                <a:tab pos="7163434" algn="l"/>
                <a:tab pos="7813675" algn="l"/>
                <a:tab pos="8474710" algn="l"/>
              </a:tabLst>
            </a:pP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N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A</a:t>
            </a:r>
            <a:r>
              <a:rPr dirty="0" sz="1200" spc="-420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T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I</a:t>
            </a:r>
            <a:r>
              <a:rPr dirty="0" sz="1200" spc="-420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V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50" b="1">
                <a:solidFill>
                  <a:srgbClr val="93E8FF"/>
                </a:solidFill>
                <a:latin typeface="Courier New"/>
                <a:cs typeface="Courier New"/>
              </a:rPr>
              <a:t>E</a:t>
            </a:r>
            <a:r>
              <a:rPr dirty="0" sz="1200" b="1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I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N</a:t>
            </a:r>
            <a:r>
              <a:rPr dirty="0" sz="1200" spc="-420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T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E</a:t>
            </a:r>
            <a:r>
              <a:rPr dirty="0" sz="1200" spc="-420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G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R</a:t>
            </a:r>
            <a:r>
              <a:rPr dirty="0" sz="1200" spc="-420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A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T</a:t>
            </a:r>
            <a:r>
              <a:rPr dirty="0" sz="1200" spc="-420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I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O</a:t>
            </a:r>
            <a:r>
              <a:rPr dirty="0" sz="1200" spc="-420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50" b="1">
                <a:solidFill>
                  <a:srgbClr val="93E8FF"/>
                </a:solidFill>
                <a:latin typeface="Courier New"/>
                <a:cs typeface="Courier New"/>
              </a:rPr>
              <a:t>N</a:t>
            </a:r>
            <a:r>
              <a:rPr dirty="0" sz="1200" b="1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W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I</a:t>
            </a:r>
            <a:r>
              <a:rPr dirty="0" sz="1200" spc="-420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T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50" b="1">
                <a:solidFill>
                  <a:srgbClr val="93E8FF"/>
                </a:solidFill>
                <a:latin typeface="Courier New"/>
                <a:cs typeface="Courier New"/>
              </a:rPr>
              <a:t>H</a:t>
            </a:r>
            <a:r>
              <a:rPr dirty="0" sz="1200" b="1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S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T</a:t>
            </a:r>
            <a:r>
              <a:rPr dirty="0" sz="1200" spc="-420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R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E</a:t>
            </a:r>
            <a:r>
              <a:rPr dirty="0" sz="1200" spc="-420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A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M</a:t>
            </a:r>
            <a:r>
              <a:rPr dirty="0" sz="1200" spc="-420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I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N</a:t>
            </a:r>
            <a:r>
              <a:rPr dirty="0" sz="1200" spc="-420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50" b="1">
                <a:solidFill>
                  <a:srgbClr val="93E8FF"/>
                </a:solidFill>
                <a:latin typeface="Courier New"/>
                <a:cs typeface="Courier New"/>
              </a:rPr>
              <a:t>G</a:t>
            </a:r>
            <a:r>
              <a:rPr dirty="0" sz="1200" b="1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E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N</a:t>
            </a:r>
            <a:r>
              <a:rPr dirty="0" sz="1200" spc="-420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G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I</a:t>
            </a:r>
            <a:r>
              <a:rPr dirty="0" sz="1200" spc="-420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N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E</a:t>
            </a:r>
            <a:r>
              <a:rPr dirty="0" sz="1200" spc="-420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50" b="1">
                <a:solidFill>
                  <a:srgbClr val="93E8FF"/>
                </a:solidFill>
                <a:latin typeface="Courier New"/>
                <a:cs typeface="Courier New"/>
              </a:rPr>
              <a:t>S</a:t>
            </a:r>
            <a:r>
              <a:rPr dirty="0" sz="1200" b="1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F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O</a:t>
            </a:r>
            <a:r>
              <a:rPr dirty="0" sz="1200" spc="-420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50" b="1">
                <a:solidFill>
                  <a:srgbClr val="93E8FF"/>
                </a:solidFill>
                <a:latin typeface="Courier New"/>
                <a:cs typeface="Courier New"/>
              </a:rPr>
              <a:t>R</a:t>
            </a:r>
            <a:r>
              <a:rPr dirty="0" sz="1200" b="1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F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A</a:t>
            </a:r>
            <a:r>
              <a:rPr dirty="0" sz="1200" spc="-420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S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50" b="1">
                <a:solidFill>
                  <a:srgbClr val="93E8FF"/>
                </a:solidFill>
                <a:latin typeface="Courier New"/>
                <a:cs typeface="Courier New"/>
              </a:rPr>
              <a:t>T</a:t>
            </a:r>
            <a:r>
              <a:rPr dirty="0" sz="1200" b="1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A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N</a:t>
            </a:r>
            <a:r>
              <a:rPr dirty="0" sz="1200" spc="-420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50" b="1">
                <a:solidFill>
                  <a:srgbClr val="93E8FF"/>
                </a:solidFill>
                <a:latin typeface="Courier New"/>
                <a:cs typeface="Courier New"/>
              </a:rPr>
              <a:t>D</a:t>
            </a:r>
            <a:r>
              <a:rPr dirty="0" sz="1200" b="1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E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A</a:t>
            </a:r>
            <a:r>
              <a:rPr dirty="0" sz="1200" spc="-420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S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50" b="1">
                <a:solidFill>
                  <a:srgbClr val="93E8FF"/>
                </a:solidFill>
                <a:latin typeface="Courier New"/>
                <a:cs typeface="Courier New"/>
              </a:rPr>
              <a:t>Y</a:t>
            </a:r>
            <a:r>
              <a:rPr dirty="0" sz="1200" b="1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D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A</a:t>
            </a:r>
            <a:r>
              <a:rPr dirty="0" sz="1200" spc="-420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T</a:t>
            </a:r>
            <a:r>
              <a:rPr dirty="0" sz="1200" spc="-42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50" b="1">
                <a:solidFill>
                  <a:srgbClr val="93E8FF"/>
                </a:solidFill>
                <a:latin typeface="Courier New"/>
                <a:cs typeface="Courier New"/>
              </a:rPr>
              <a:t>A</a:t>
            </a:r>
            <a:r>
              <a:rPr dirty="0" sz="1200" b="1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dirty="0" sz="1200" spc="245" b="1">
                <a:solidFill>
                  <a:srgbClr val="93E8FF"/>
                </a:solidFill>
                <a:latin typeface="Courier New"/>
                <a:cs typeface="Courier New"/>
              </a:rPr>
              <a:t>INGESTION </a:t>
            </a:r>
            <a:endParaRPr sz="1200">
              <a:latin typeface="Courier New"/>
              <a:cs typeface="Courier New"/>
            </a:endParaRPr>
          </a:p>
          <a:p>
            <a:pPr marL="28575">
              <a:lnSpc>
                <a:spcPct val="100000"/>
              </a:lnSpc>
              <a:spcBef>
                <a:spcPts val="1155"/>
              </a:spcBef>
            </a:pPr>
            <a:r>
              <a:rPr dirty="0" sz="2000" spc="-10" b="1">
                <a:solidFill>
                  <a:srgbClr val="F1B017"/>
                </a:solidFill>
                <a:latin typeface="Trebuchet MS"/>
                <a:cs typeface="Trebuchet MS"/>
              </a:rPr>
              <a:t>Speed</a:t>
            </a:r>
            <a:endParaRPr sz="2000">
              <a:latin typeface="Trebuchet MS"/>
              <a:cs typeface="Trebuchet MS"/>
            </a:endParaRPr>
          </a:p>
          <a:p>
            <a:pPr marL="28575">
              <a:lnSpc>
                <a:spcPct val="100000"/>
              </a:lnSpc>
              <a:spcBef>
                <a:spcPts val="30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Support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85">
                <a:solidFill>
                  <a:srgbClr val="FFFFFF"/>
                </a:solidFill>
                <a:latin typeface="Trebuchet MS"/>
                <a:cs typeface="Trebuchet MS"/>
              </a:rPr>
              <a:t>300K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 rows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per second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(2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Trebuchet MS"/>
                <a:cs typeface="Trebuchet MS"/>
              </a:rPr>
              <a:t>KB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size)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endParaRPr sz="1600">
              <a:latin typeface="Trebuchet MS"/>
              <a:cs typeface="Trebuchet MS"/>
            </a:endParaRPr>
          </a:p>
          <a:p>
            <a:pPr marL="28575">
              <a:lnSpc>
                <a:spcPct val="100000"/>
              </a:lnSpc>
            </a:pP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&lt;30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6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latency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42061"/>
            <a:ext cx="11298555" cy="1183640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 spc="-80"/>
              <a:t>Introducing:</a:t>
            </a:r>
            <a:r>
              <a:rPr dirty="0" spc="-330"/>
              <a:t> </a:t>
            </a:r>
            <a:r>
              <a:rPr dirty="0" spc="-30"/>
              <a:t>Amazon</a:t>
            </a:r>
            <a:r>
              <a:rPr dirty="0" spc="-270"/>
              <a:t> </a:t>
            </a:r>
            <a:r>
              <a:rPr dirty="0" spc="-80"/>
              <a:t>Aurora</a:t>
            </a:r>
            <a:r>
              <a:rPr dirty="0" spc="-285"/>
              <a:t> </a:t>
            </a:r>
            <a:r>
              <a:rPr dirty="0" spc="-145"/>
              <a:t>zero-</a:t>
            </a:r>
            <a:r>
              <a:rPr dirty="0" spc="-105"/>
              <a:t>ETL</a:t>
            </a:r>
            <a:r>
              <a:rPr dirty="0" spc="-270"/>
              <a:t> </a:t>
            </a:r>
            <a:r>
              <a:rPr dirty="0" spc="-20"/>
              <a:t>integration </a:t>
            </a:r>
            <a:r>
              <a:rPr dirty="0" spc="-70"/>
              <a:t>with</a:t>
            </a:r>
            <a:r>
              <a:rPr dirty="0" spc="-330"/>
              <a:t> </a:t>
            </a:r>
            <a:r>
              <a:rPr dirty="0" spc="-30"/>
              <a:t>Amazon</a:t>
            </a:r>
            <a:r>
              <a:rPr dirty="0" spc="-310"/>
              <a:t> </a:t>
            </a:r>
            <a:r>
              <a:rPr dirty="0" spc="-10"/>
              <a:t>Redshift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95297" y="1745741"/>
            <a:ext cx="820102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105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F66C01"/>
                </a:solidFill>
                <a:latin typeface="Trebuchet MS"/>
                <a:cs typeface="Trebuchet MS"/>
              </a:rPr>
              <a:t>easy</a:t>
            </a:r>
            <a:r>
              <a:rPr dirty="0" sz="2400" spc="-90" b="1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45" b="1">
                <a:solidFill>
                  <a:srgbClr val="F66C01"/>
                </a:solidFill>
                <a:latin typeface="Trebuchet MS"/>
                <a:cs typeface="Trebuchet MS"/>
              </a:rPr>
              <a:t>secure</a:t>
            </a:r>
            <a:r>
              <a:rPr dirty="0" sz="2400" spc="-90" b="1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way</a:t>
            </a:r>
            <a:r>
              <a:rPr dirty="0" sz="2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enable</a:t>
            </a:r>
            <a:r>
              <a:rPr dirty="0" sz="2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F66C01"/>
                </a:solidFill>
                <a:latin typeface="Trebuchet MS"/>
                <a:cs typeface="Trebuchet MS"/>
              </a:rPr>
              <a:t>near</a:t>
            </a:r>
            <a:r>
              <a:rPr dirty="0" sz="2400" spc="-70" b="1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F66C01"/>
                </a:solidFill>
                <a:latin typeface="Trebuchet MS"/>
                <a:cs typeface="Trebuchet MS"/>
              </a:rPr>
              <a:t>real-time</a:t>
            </a:r>
            <a:r>
              <a:rPr dirty="0" sz="2400" spc="-80" b="1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F66C01"/>
                </a:solidFill>
                <a:latin typeface="Trebuchet MS"/>
                <a:cs typeface="Trebuchet MS"/>
              </a:rPr>
              <a:t>analytics</a:t>
            </a:r>
            <a:endParaRPr sz="2400">
              <a:latin typeface="Trebuchet MS"/>
              <a:cs typeface="Trebuchet MS"/>
            </a:endParaRPr>
          </a:p>
          <a:p>
            <a:pPr algn="ctr" marL="635">
              <a:lnSpc>
                <a:spcPct val="100000"/>
              </a:lnSpc>
            </a:pPr>
            <a:r>
              <a:rPr dirty="0" sz="2400" spc="9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2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F66C01"/>
                </a:solidFill>
                <a:latin typeface="Trebuchet MS"/>
                <a:cs typeface="Trebuchet MS"/>
              </a:rPr>
              <a:t>petabytes</a:t>
            </a:r>
            <a:r>
              <a:rPr dirty="0" sz="2400" spc="-20" b="1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F66C01"/>
                </a:solidFill>
                <a:latin typeface="Trebuchet MS"/>
                <a:cs typeface="Trebuchet MS"/>
              </a:rPr>
              <a:t>of</a:t>
            </a:r>
            <a:r>
              <a:rPr dirty="0" sz="2400" spc="-60" b="1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F66C01"/>
                </a:solidFill>
                <a:latin typeface="Trebuchet MS"/>
                <a:cs typeface="Trebuchet MS"/>
              </a:rPr>
              <a:t>transactional</a:t>
            </a:r>
            <a:r>
              <a:rPr dirty="0" sz="2400" spc="-20" b="1">
                <a:solidFill>
                  <a:srgbClr val="F66C01"/>
                </a:solidFill>
                <a:latin typeface="Trebuchet MS"/>
                <a:cs typeface="Trebuchet MS"/>
              </a:rPr>
              <a:t> data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387090" y="4410836"/>
            <a:ext cx="12776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400" spc="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Aurora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7909559" y="3724655"/>
            <a:ext cx="2085975" cy="617220"/>
            <a:chOff x="7909559" y="3724655"/>
            <a:chExt cx="2085975" cy="61722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09559" y="3724655"/>
              <a:ext cx="617220" cy="61721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115805" y="3737736"/>
              <a:ext cx="870585" cy="593725"/>
            </a:xfrm>
            <a:custGeom>
              <a:avLst/>
              <a:gdLst/>
              <a:ahLst/>
              <a:cxnLst/>
              <a:rect l="l" t="t" r="r" b="b"/>
              <a:pathLst>
                <a:path w="870584" h="593725">
                  <a:moveTo>
                    <a:pt x="0" y="530351"/>
                  </a:moveTo>
                  <a:lnTo>
                    <a:pt x="0" y="573913"/>
                  </a:lnTo>
                  <a:lnTo>
                    <a:pt x="3048" y="576326"/>
                  </a:lnTo>
                  <a:lnTo>
                    <a:pt x="14164" y="583465"/>
                  </a:lnTo>
                  <a:lnTo>
                    <a:pt x="26162" y="588771"/>
                  </a:lnTo>
                  <a:lnTo>
                    <a:pt x="38731" y="592077"/>
                  </a:lnTo>
                  <a:lnTo>
                    <a:pt x="51562" y="593217"/>
                  </a:lnTo>
                  <a:lnTo>
                    <a:pt x="824229" y="593217"/>
                  </a:lnTo>
                  <a:lnTo>
                    <a:pt x="864616" y="578865"/>
                  </a:lnTo>
                  <a:lnTo>
                    <a:pt x="870203" y="574548"/>
                  </a:lnTo>
                  <a:lnTo>
                    <a:pt x="870203" y="530987"/>
                  </a:lnTo>
                  <a:lnTo>
                    <a:pt x="0" y="530351"/>
                  </a:lnTo>
                  <a:close/>
                </a:path>
                <a:path w="870584" h="593725">
                  <a:moveTo>
                    <a:pt x="756539" y="405002"/>
                  </a:moveTo>
                  <a:lnTo>
                    <a:pt x="756539" y="459613"/>
                  </a:lnTo>
                  <a:lnTo>
                    <a:pt x="756539" y="469519"/>
                  </a:lnTo>
                  <a:lnTo>
                    <a:pt x="748538" y="477393"/>
                  </a:lnTo>
                  <a:lnTo>
                    <a:pt x="738632" y="477393"/>
                  </a:lnTo>
                  <a:lnTo>
                    <a:pt x="138302" y="477393"/>
                  </a:lnTo>
                  <a:lnTo>
                    <a:pt x="128397" y="477393"/>
                  </a:lnTo>
                  <a:lnTo>
                    <a:pt x="120523" y="469519"/>
                  </a:lnTo>
                  <a:lnTo>
                    <a:pt x="120523" y="459613"/>
                  </a:lnTo>
                  <a:lnTo>
                    <a:pt x="120523" y="58927"/>
                  </a:lnTo>
                  <a:lnTo>
                    <a:pt x="120523" y="49021"/>
                  </a:lnTo>
                  <a:lnTo>
                    <a:pt x="128397" y="41020"/>
                  </a:lnTo>
                  <a:lnTo>
                    <a:pt x="138302" y="41020"/>
                  </a:lnTo>
                  <a:lnTo>
                    <a:pt x="735584" y="41020"/>
                  </a:lnTo>
                  <a:lnTo>
                    <a:pt x="745363" y="41020"/>
                  </a:lnTo>
                  <a:lnTo>
                    <a:pt x="753364" y="49021"/>
                  </a:lnTo>
                  <a:lnTo>
                    <a:pt x="753364" y="58927"/>
                  </a:lnTo>
                  <a:lnTo>
                    <a:pt x="753364" y="82804"/>
                  </a:lnTo>
                </a:path>
                <a:path w="870584" h="593725">
                  <a:moveTo>
                    <a:pt x="797687" y="79248"/>
                  </a:moveTo>
                  <a:lnTo>
                    <a:pt x="797687" y="17780"/>
                  </a:lnTo>
                  <a:lnTo>
                    <a:pt x="797687" y="8000"/>
                  </a:lnTo>
                  <a:lnTo>
                    <a:pt x="789686" y="0"/>
                  </a:lnTo>
                  <a:lnTo>
                    <a:pt x="779779" y="0"/>
                  </a:lnTo>
                  <a:lnTo>
                    <a:pt x="94107" y="0"/>
                  </a:lnTo>
                  <a:lnTo>
                    <a:pt x="84200" y="0"/>
                  </a:lnTo>
                  <a:lnTo>
                    <a:pt x="76200" y="8000"/>
                  </a:lnTo>
                  <a:lnTo>
                    <a:pt x="76200" y="17780"/>
                  </a:lnTo>
                  <a:lnTo>
                    <a:pt x="76200" y="511429"/>
                  </a:lnTo>
                  <a:lnTo>
                    <a:pt x="76200" y="521207"/>
                  </a:lnTo>
                  <a:lnTo>
                    <a:pt x="84200" y="529208"/>
                  </a:lnTo>
                  <a:lnTo>
                    <a:pt x="94107" y="529208"/>
                  </a:lnTo>
                  <a:lnTo>
                    <a:pt x="780415" y="529208"/>
                  </a:lnTo>
                  <a:lnTo>
                    <a:pt x="790321" y="529208"/>
                  </a:lnTo>
                  <a:lnTo>
                    <a:pt x="798195" y="521207"/>
                  </a:lnTo>
                  <a:lnTo>
                    <a:pt x="798195" y="511429"/>
                  </a:lnTo>
                  <a:lnTo>
                    <a:pt x="798195" y="396494"/>
                  </a:lnTo>
                </a:path>
                <a:path w="870584" h="593725">
                  <a:moveTo>
                    <a:pt x="298703" y="476250"/>
                  </a:moveTo>
                  <a:lnTo>
                    <a:pt x="298703" y="44068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461880" y="3894581"/>
              <a:ext cx="328295" cy="212090"/>
            </a:xfrm>
            <a:custGeom>
              <a:avLst/>
              <a:gdLst/>
              <a:ahLst/>
              <a:cxnLst/>
              <a:rect l="l" t="t" r="r" b="b"/>
              <a:pathLst>
                <a:path w="328295" h="212089">
                  <a:moveTo>
                    <a:pt x="0" y="211836"/>
                  </a:moveTo>
                  <a:lnTo>
                    <a:pt x="327787" y="211836"/>
                  </a:lnTo>
                </a:path>
                <a:path w="328295" h="212089">
                  <a:moveTo>
                    <a:pt x="53213" y="210566"/>
                  </a:moveTo>
                  <a:lnTo>
                    <a:pt x="103632" y="92710"/>
                  </a:lnTo>
                  <a:lnTo>
                    <a:pt x="146558" y="92710"/>
                  </a:lnTo>
                  <a:lnTo>
                    <a:pt x="179070" y="136271"/>
                  </a:lnTo>
                  <a:lnTo>
                    <a:pt x="216408" y="0"/>
                  </a:lnTo>
                  <a:lnTo>
                    <a:pt x="274700" y="210566"/>
                  </a:lnTo>
                </a:path>
              </a:pathLst>
            </a:custGeom>
            <a:ln w="19050">
              <a:solidFill>
                <a:srgbClr val="30C7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868661" y="3819905"/>
              <a:ext cx="44450" cy="276860"/>
            </a:xfrm>
            <a:custGeom>
              <a:avLst/>
              <a:gdLst/>
              <a:ahLst/>
              <a:cxnLst/>
              <a:rect l="l" t="t" r="r" b="b"/>
              <a:pathLst>
                <a:path w="44450" h="276860">
                  <a:moveTo>
                    <a:pt x="44196" y="0"/>
                  </a:moveTo>
                  <a:lnTo>
                    <a:pt x="44196" y="276352"/>
                  </a:lnTo>
                </a:path>
                <a:path w="44450" h="276860">
                  <a:moveTo>
                    <a:pt x="0" y="0"/>
                  </a:moveTo>
                  <a:lnTo>
                    <a:pt x="0" y="276352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556497" y="3959097"/>
              <a:ext cx="603885" cy="148590"/>
            </a:xfrm>
            <a:custGeom>
              <a:avLst/>
              <a:gdLst/>
              <a:ahLst/>
              <a:cxnLst/>
              <a:rect l="l" t="t" r="r" b="b"/>
              <a:pathLst>
                <a:path w="603884" h="148589">
                  <a:moveTo>
                    <a:pt x="579043" y="74168"/>
                  </a:moveTo>
                  <a:lnTo>
                    <a:pt x="533019" y="131699"/>
                  </a:lnTo>
                  <a:lnTo>
                    <a:pt x="529844" y="135762"/>
                  </a:lnTo>
                  <a:lnTo>
                    <a:pt x="530478" y="141858"/>
                  </a:lnTo>
                  <a:lnTo>
                    <a:pt x="534543" y="145160"/>
                  </a:lnTo>
                  <a:lnTo>
                    <a:pt x="538606" y="148335"/>
                  </a:lnTo>
                  <a:lnTo>
                    <a:pt x="544702" y="147700"/>
                  </a:lnTo>
                  <a:lnTo>
                    <a:pt x="548004" y="143637"/>
                  </a:lnTo>
                  <a:lnTo>
                    <a:pt x="595894" y="83693"/>
                  </a:lnTo>
                  <a:lnTo>
                    <a:pt x="591311" y="83693"/>
                  </a:lnTo>
                  <a:lnTo>
                    <a:pt x="591311" y="80137"/>
                  </a:lnTo>
                  <a:lnTo>
                    <a:pt x="583819" y="80137"/>
                  </a:lnTo>
                  <a:lnTo>
                    <a:pt x="579043" y="74168"/>
                  </a:lnTo>
                  <a:close/>
                </a:path>
                <a:path w="603884" h="148589">
                  <a:moveTo>
                    <a:pt x="571423" y="64643"/>
                  </a:moveTo>
                  <a:lnTo>
                    <a:pt x="0" y="64643"/>
                  </a:lnTo>
                  <a:lnTo>
                    <a:pt x="0" y="83693"/>
                  </a:lnTo>
                  <a:lnTo>
                    <a:pt x="571423" y="83693"/>
                  </a:lnTo>
                  <a:lnTo>
                    <a:pt x="579043" y="74168"/>
                  </a:lnTo>
                  <a:lnTo>
                    <a:pt x="571423" y="64643"/>
                  </a:lnTo>
                  <a:close/>
                </a:path>
                <a:path w="603884" h="148589">
                  <a:moveTo>
                    <a:pt x="595894" y="64643"/>
                  </a:moveTo>
                  <a:lnTo>
                    <a:pt x="591311" y="64643"/>
                  </a:lnTo>
                  <a:lnTo>
                    <a:pt x="591311" y="83693"/>
                  </a:lnTo>
                  <a:lnTo>
                    <a:pt x="595894" y="83693"/>
                  </a:lnTo>
                  <a:lnTo>
                    <a:pt x="603503" y="74168"/>
                  </a:lnTo>
                  <a:lnTo>
                    <a:pt x="595894" y="64643"/>
                  </a:lnTo>
                  <a:close/>
                </a:path>
                <a:path w="603884" h="148589">
                  <a:moveTo>
                    <a:pt x="583819" y="68199"/>
                  </a:moveTo>
                  <a:lnTo>
                    <a:pt x="579043" y="74168"/>
                  </a:lnTo>
                  <a:lnTo>
                    <a:pt x="583819" y="80137"/>
                  </a:lnTo>
                  <a:lnTo>
                    <a:pt x="583819" y="68199"/>
                  </a:lnTo>
                  <a:close/>
                </a:path>
                <a:path w="603884" h="148589">
                  <a:moveTo>
                    <a:pt x="591311" y="68199"/>
                  </a:moveTo>
                  <a:lnTo>
                    <a:pt x="583819" y="68199"/>
                  </a:lnTo>
                  <a:lnTo>
                    <a:pt x="583819" y="80137"/>
                  </a:lnTo>
                  <a:lnTo>
                    <a:pt x="591311" y="80137"/>
                  </a:lnTo>
                  <a:lnTo>
                    <a:pt x="591311" y="68199"/>
                  </a:lnTo>
                  <a:close/>
                </a:path>
                <a:path w="603884" h="148589">
                  <a:moveTo>
                    <a:pt x="538606" y="0"/>
                  </a:moveTo>
                  <a:lnTo>
                    <a:pt x="534543" y="3175"/>
                  </a:lnTo>
                  <a:lnTo>
                    <a:pt x="530478" y="6476"/>
                  </a:lnTo>
                  <a:lnTo>
                    <a:pt x="529844" y="12572"/>
                  </a:lnTo>
                  <a:lnTo>
                    <a:pt x="533019" y="16637"/>
                  </a:lnTo>
                  <a:lnTo>
                    <a:pt x="579043" y="74168"/>
                  </a:lnTo>
                  <a:lnTo>
                    <a:pt x="583819" y="68199"/>
                  </a:lnTo>
                  <a:lnTo>
                    <a:pt x="591311" y="68199"/>
                  </a:lnTo>
                  <a:lnTo>
                    <a:pt x="591311" y="64643"/>
                  </a:lnTo>
                  <a:lnTo>
                    <a:pt x="595894" y="64643"/>
                  </a:lnTo>
                  <a:lnTo>
                    <a:pt x="548004" y="4699"/>
                  </a:lnTo>
                  <a:lnTo>
                    <a:pt x="544702" y="634"/>
                  </a:lnTo>
                  <a:lnTo>
                    <a:pt x="538606" y="0"/>
                  </a:lnTo>
                  <a:close/>
                </a:path>
              </a:pathLst>
            </a:custGeom>
            <a:solidFill>
              <a:srgbClr val="F1B01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3707891" y="3713988"/>
            <a:ext cx="3459479" cy="702310"/>
            <a:chOff x="3707891" y="3713988"/>
            <a:chExt cx="3459479" cy="702310"/>
          </a:xfrm>
        </p:grpSpPr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07891" y="3713988"/>
              <a:ext cx="638556" cy="638556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4389881" y="3959098"/>
              <a:ext cx="603885" cy="148590"/>
            </a:xfrm>
            <a:custGeom>
              <a:avLst/>
              <a:gdLst/>
              <a:ahLst/>
              <a:cxnLst/>
              <a:rect l="l" t="t" r="r" b="b"/>
              <a:pathLst>
                <a:path w="603885" h="148589">
                  <a:moveTo>
                    <a:pt x="579043" y="74168"/>
                  </a:moveTo>
                  <a:lnTo>
                    <a:pt x="533018" y="131699"/>
                  </a:lnTo>
                  <a:lnTo>
                    <a:pt x="529843" y="135762"/>
                  </a:lnTo>
                  <a:lnTo>
                    <a:pt x="530478" y="141858"/>
                  </a:lnTo>
                  <a:lnTo>
                    <a:pt x="534542" y="145160"/>
                  </a:lnTo>
                  <a:lnTo>
                    <a:pt x="538606" y="148335"/>
                  </a:lnTo>
                  <a:lnTo>
                    <a:pt x="544702" y="147700"/>
                  </a:lnTo>
                  <a:lnTo>
                    <a:pt x="548004" y="143637"/>
                  </a:lnTo>
                  <a:lnTo>
                    <a:pt x="595894" y="83693"/>
                  </a:lnTo>
                  <a:lnTo>
                    <a:pt x="591312" y="83693"/>
                  </a:lnTo>
                  <a:lnTo>
                    <a:pt x="591312" y="80137"/>
                  </a:lnTo>
                  <a:lnTo>
                    <a:pt x="583818" y="80137"/>
                  </a:lnTo>
                  <a:lnTo>
                    <a:pt x="579043" y="74168"/>
                  </a:lnTo>
                  <a:close/>
                </a:path>
                <a:path w="603885" h="148589">
                  <a:moveTo>
                    <a:pt x="571423" y="64643"/>
                  </a:moveTo>
                  <a:lnTo>
                    <a:pt x="0" y="64643"/>
                  </a:lnTo>
                  <a:lnTo>
                    <a:pt x="0" y="83693"/>
                  </a:lnTo>
                  <a:lnTo>
                    <a:pt x="571423" y="83693"/>
                  </a:lnTo>
                  <a:lnTo>
                    <a:pt x="579043" y="74168"/>
                  </a:lnTo>
                  <a:lnTo>
                    <a:pt x="571423" y="64643"/>
                  </a:lnTo>
                  <a:close/>
                </a:path>
                <a:path w="603885" h="148589">
                  <a:moveTo>
                    <a:pt x="595894" y="64643"/>
                  </a:moveTo>
                  <a:lnTo>
                    <a:pt x="591312" y="64643"/>
                  </a:lnTo>
                  <a:lnTo>
                    <a:pt x="591312" y="83693"/>
                  </a:lnTo>
                  <a:lnTo>
                    <a:pt x="595894" y="83693"/>
                  </a:lnTo>
                  <a:lnTo>
                    <a:pt x="603503" y="74168"/>
                  </a:lnTo>
                  <a:lnTo>
                    <a:pt x="595894" y="64643"/>
                  </a:lnTo>
                  <a:close/>
                </a:path>
                <a:path w="603885" h="148589">
                  <a:moveTo>
                    <a:pt x="583818" y="68199"/>
                  </a:moveTo>
                  <a:lnTo>
                    <a:pt x="579043" y="74168"/>
                  </a:lnTo>
                  <a:lnTo>
                    <a:pt x="583818" y="80137"/>
                  </a:lnTo>
                  <a:lnTo>
                    <a:pt x="583818" y="68199"/>
                  </a:lnTo>
                  <a:close/>
                </a:path>
                <a:path w="603885" h="148589">
                  <a:moveTo>
                    <a:pt x="591312" y="68199"/>
                  </a:moveTo>
                  <a:lnTo>
                    <a:pt x="583818" y="68199"/>
                  </a:lnTo>
                  <a:lnTo>
                    <a:pt x="583818" y="80137"/>
                  </a:lnTo>
                  <a:lnTo>
                    <a:pt x="591312" y="80137"/>
                  </a:lnTo>
                  <a:lnTo>
                    <a:pt x="591312" y="68199"/>
                  </a:lnTo>
                  <a:close/>
                </a:path>
                <a:path w="603885" h="148589">
                  <a:moveTo>
                    <a:pt x="538606" y="0"/>
                  </a:moveTo>
                  <a:lnTo>
                    <a:pt x="534542" y="3175"/>
                  </a:lnTo>
                  <a:lnTo>
                    <a:pt x="530478" y="6476"/>
                  </a:lnTo>
                  <a:lnTo>
                    <a:pt x="529843" y="12572"/>
                  </a:lnTo>
                  <a:lnTo>
                    <a:pt x="533018" y="16637"/>
                  </a:lnTo>
                  <a:lnTo>
                    <a:pt x="579043" y="74168"/>
                  </a:lnTo>
                  <a:lnTo>
                    <a:pt x="583818" y="68199"/>
                  </a:lnTo>
                  <a:lnTo>
                    <a:pt x="591312" y="68199"/>
                  </a:lnTo>
                  <a:lnTo>
                    <a:pt x="591312" y="64643"/>
                  </a:lnTo>
                  <a:lnTo>
                    <a:pt x="595894" y="64643"/>
                  </a:lnTo>
                  <a:lnTo>
                    <a:pt x="548004" y="4699"/>
                  </a:lnTo>
                  <a:lnTo>
                    <a:pt x="544702" y="634"/>
                  </a:lnTo>
                  <a:lnTo>
                    <a:pt x="538606" y="0"/>
                  </a:lnTo>
                  <a:close/>
                </a:path>
              </a:pathLst>
            </a:custGeom>
            <a:solidFill>
              <a:srgbClr val="F1B0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6532" y="3757041"/>
              <a:ext cx="2140458" cy="659129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7516748" y="4410836"/>
            <a:ext cx="14020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400" spc="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Redshift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123313" y="3513835"/>
            <a:ext cx="111569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Transactional</a:t>
            </a:r>
            <a:endParaRPr sz="1400">
              <a:latin typeface="Trebuchet MS"/>
              <a:cs typeface="Trebuchet MS"/>
            </a:endParaRPr>
          </a:p>
          <a:p>
            <a:pPr marL="68580">
              <a:lnSpc>
                <a:spcPct val="100000"/>
              </a:lnSpc>
            </a:pP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applications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197735" y="5251450"/>
            <a:ext cx="1002665" cy="453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23189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Analytics applications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9301733" y="3873500"/>
            <a:ext cx="48260" cy="48895"/>
          </a:xfrm>
          <a:custGeom>
            <a:avLst/>
            <a:gdLst/>
            <a:ahLst/>
            <a:cxnLst/>
            <a:rect l="l" t="t" r="r" b="b"/>
            <a:pathLst>
              <a:path w="48259" h="48895">
                <a:moveTo>
                  <a:pt x="0" y="254"/>
                </a:moveTo>
                <a:lnTo>
                  <a:pt x="47625" y="0"/>
                </a:lnTo>
                <a:lnTo>
                  <a:pt x="47751" y="48768"/>
                </a:lnTo>
                <a:lnTo>
                  <a:pt x="254" y="48894"/>
                </a:lnTo>
                <a:lnTo>
                  <a:pt x="0" y="254"/>
                </a:lnTo>
                <a:close/>
              </a:path>
            </a:pathLst>
          </a:custGeom>
          <a:ln w="19050">
            <a:solidFill>
              <a:srgbClr val="30C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9301733" y="3967988"/>
            <a:ext cx="48260" cy="48895"/>
          </a:xfrm>
          <a:custGeom>
            <a:avLst/>
            <a:gdLst/>
            <a:ahLst/>
            <a:cxnLst/>
            <a:rect l="l" t="t" r="r" b="b"/>
            <a:pathLst>
              <a:path w="48259" h="48895">
                <a:moveTo>
                  <a:pt x="0" y="254"/>
                </a:moveTo>
                <a:lnTo>
                  <a:pt x="47625" y="0"/>
                </a:lnTo>
                <a:lnTo>
                  <a:pt x="47751" y="48768"/>
                </a:lnTo>
                <a:lnTo>
                  <a:pt x="254" y="48894"/>
                </a:lnTo>
                <a:lnTo>
                  <a:pt x="0" y="254"/>
                </a:lnTo>
                <a:close/>
              </a:path>
            </a:pathLst>
          </a:custGeom>
          <a:ln w="19050">
            <a:solidFill>
              <a:srgbClr val="30C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9301733" y="4062476"/>
            <a:ext cx="48260" cy="48895"/>
          </a:xfrm>
          <a:custGeom>
            <a:avLst/>
            <a:gdLst/>
            <a:ahLst/>
            <a:cxnLst/>
            <a:rect l="l" t="t" r="r" b="b"/>
            <a:pathLst>
              <a:path w="48259" h="48895">
                <a:moveTo>
                  <a:pt x="0" y="254"/>
                </a:moveTo>
                <a:lnTo>
                  <a:pt x="47625" y="0"/>
                </a:lnTo>
                <a:lnTo>
                  <a:pt x="47751" y="48768"/>
                </a:lnTo>
                <a:lnTo>
                  <a:pt x="254" y="48894"/>
                </a:lnTo>
                <a:lnTo>
                  <a:pt x="0" y="254"/>
                </a:lnTo>
                <a:close/>
              </a:path>
            </a:pathLst>
          </a:custGeom>
          <a:ln w="19050">
            <a:solidFill>
              <a:srgbClr val="30C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1554861" y="5271008"/>
            <a:ext cx="6273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Analyst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2407920" y="2932176"/>
            <a:ext cx="549910" cy="536575"/>
            <a:chOff x="2407920" y="2932176"/>
            <a:chExt cx="549910" cy="536575"/>
          </a:xfrm>
        </p:grpSpPr>
        <p:sp>
          <p:nvSpPr>
            <p:cNvPr id="23" name="object 23" descr=""/>
            <p:cNvSpPr/>
            <p:nvPr/>
          </p:nvSpPr>
          <p:spPr>
            <a:xfrm>
              <a:off x="2417445" y="3048381"/>
              <a:ext cx="540385" cy="410845"/>
            </a:xfrm>
            <a:custGeom>
              <a:avLst/>
              <a:gdLst/>
              <a:ahLst/>
              <a:cxnLst/>
              <a:rect l="l" t="t" r="r" b="b"/>
              <a:pathLst>
                <a:path w="540385" h="410845">
                  <a:moveTo>
                    <a:pt x="72771" y="109728"/>
                  </a:moveTo>
                  <a:lnTo>
                    <a:pt x="7619" y="109728"/>
                  </a:lnTo>
                  <a:lnTo>
                    <a:pt x="3429" y="109728"/>
                  </a:lnTo>
                  <a:lnTo>
                    <a:pt x="0" y="113157"/>
                  </a:lnTo>
                  <a:lnTo>
                    <a:pt x="0" y="117475"/>
                  </a:lnTo>
                  <a:lnTo>
                    <a:pt x="0" y="353441"/>
                  </a:lnTo>
                  <a:lnTo>
                    <a:pt x="0" y="357759"/>
                  </a:lnTo>
                  <a:lnTo>
                    <a:pt x="3429" y="361188"/>
                  </a:lnTo>
                  <a:lnTo>
                    <a:pt x="7619" y="361188"/>
                  </a:lnTo>
                  <a:lnTo>
                    <a:pt x="72771" y="361188"/>
                  </a:lnTo>
                  <a:lnTo>
                    <a:pt x="72771" y="109728"/>
                  </a:lnTo>
                  <a:close/>
                </a:path>
                <a:path w="540385" h="410845">
                  <a:moveTo>
                    <a:pt x="138303" y="0"/>
                  </a:moveTo>
                  <a:lnTo>
                    <a:pt x="80772" y="0"/>
                  </a:lnTo>
                  <a:lnTo>
                    <a:pt x="76581" y="0"/>
                  </a:lnTo>
                  <a:lnTo>
                    <a:pt x="73152" y="3429"/>
                  </a:lnTo>
                  <a:lnTo>
                    <a:pt x="73152" y="7747"/>
                  </a:lnTo>
                  <a:lnTo>
                    <a:pt x="73152" y="360426"/>
                  </a:lnTo>
                  <a:lnTo>
                    <a:pt x="145923" y="360426"/>
                  </a:lnTo>
                  <a:lnTo>
                    <a:pt x="145923" y="7747"/>
                  </a:lnTo>
                  <a:lnTo>
                    <a:pt x="145923" y="3429"/>
                  </a:lnTo>
                  <a:lnTo>
                    <a:pt x="142494" y="0"/>
                  </a:lnTo>
                  <a:lnTo>
                    <a:pt x="138303" y="0"/>
                  </a:lnTo>
                  <a:close/>
                </a:path>
                <a:path w="540385" h="410845">
                  <a:moveTo>
                    <a:pt x="161544" y="409575"/>
                  </a:moveTo>
                  <a:lnTo>
                    <a:pt x="540257" y="409575"/>
                  </a:lnTo>
                </a:path>
                <a:path w="540385" h="410845">
                  <a:moveTo>
                    <a:pt x="222504" y="410337"/>
                  </a:moveTo>
                  <a:lnTo>
                    <a:pt x="281178" y="273431"/>
                  </a:lnTo>
                  <a:lnTo>
                    <a:pt x="330962" y="273431"/>
                  </a:lnTo>
                  <a:lnTo>
                    <a:pt x="368173" y="324104"/>
                  </a:lnTo>
                  <a:lnTo>
                    <a:pt x="411480" y="166116"/>
                  </a:lnTo>
                  <a:lnTo>
                    <a:pt x="479298" y="410337"/>
                  </a:lnTo>
                </a:path>
                <a:path w="540385" h="410845">
                  <a:moveTo>
                    <a:pt x="146304" y="184404"/>
                  </a:moveTo>
                  <a:lnTo>
                    <a:pt x="204216" y="184404"/>
                  </a:lnTo>
                  <a:lnTo>
                    <a:pt x="212217" y="184404"/>
                  </a:lnTo>
                  <a:lnTo>
                    <a:pt x="219075" y="191008"/>
                  </a:lnTo>
                  <a:lnTo>
                    <a:pt x="219075" y="199390"/>
                  </a:lnTo>
                  <a:lnTo>
                    <a:pt x="219075" y="271653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636901" y="2941701"/>
              <a:ext cx="305435" cy="307340"/>
            </a:xfrm>
            <a:custGeom>
              <a:avLst/>
              <a:gdLst/>
              <a:ahLst/>
              <a:cxnLst/>
              <a:rect l="l" t="t" r="r" b="b"/>
              <a:pathLst>
                <a:path w="305435" h="307339">
                  <a:moveTo>
                    <a:pt x="137668" y="307086"/>
                  </a:moveTo>
                  <a:lnTo>
                    <a:pt x="118076" y="303331"/>
                  </a:lnTo>
                  <a:lnTo>
                    <a:pt x="73993" y="285146"/>
                  </a:lnTo>
                  <a:lnTo>
                    <a:pt x="27457" y="242149"/>
                  </a:lnTo>
                  <a:lnTo>
                    <a:pt x="507" y="163957"/>
                  </a:lnTo>
                  <a:lnTo>
                    <a:pt x="2266" y="129013"/>
                  </a:lnTo>
                  <a:lnTo>
                    <a:pt x="13857" y="92267"/>
                  </a:lnTo>
                  <a:lnTo>
                    <a:pt x="35036" y="57356"/>
                  </a:lnTo>
                  <a:lnTo>
                    <a:pt x="65560" y="27916"/>
                  </a:lnTo>
                  <a:lnTo>
                    <a:pt x="105185" y="7585"/>
                  </a:lnTo>
                  <a:lnTo>
                    <a:pt x="153669" y="0"/>
                  </a:lnTo>
                  <a:lnTo>
                    <a:pt x="196280" y="6167"/>
                  </a:lnTo>
                  <a:lnTo>
                    <a:pt x="233169" y="23048"/>
                  </a:lnTo>
                  <a:lnTo>
                    <a:pt x="263430" y="48589"/>
                  </a:lnTo>
                  <a:lnTo>
                    <a:pt x="286160" y="80737"/>
                  </a:lnTo>
                  <a:lnTo>
                    <a:pt x="300452" y="117439"/>
                  </a:lnTo>
                  <a:lnTo>
                    <a:pt x="305402" y="156642"/>
                  </a:lnTo>
                  <a:lnTo>
                    <a:pt x="300103" y="196294"/>
                  </a:lnTo>
                  <a:lnTo>
                    <a:pt x="283652" y="234342"/>
                  </a:lnTo>
                  <a:lnTo>
                    <a:pt x="255143" y="268732"/>
                  </a:lnTo>
                </a:path>
                <a:path w="305435" h="307339">
                  <a:moveTo>
                    <a:pt x="153543" y="1524"/>
                  </a:moveTo>
                  <a:lnTo>
                    <a:pt x="153543" y="163449"/>
                  </a:lnTo>
                </a:path>
                <a:path w="305435" h="307339">
                  <a:moveTo>
                    <a:pt x="153924" y="163068"/>
                  </a:moveTo>
                  <a:lnTo>
                    <a:pt x="262890" y="265175"/>
                  </a:lnTo>
                </a:path>
                <a:path w="305435" h="307339">
                  <a:moveTo>
                    <a:pt x="265175" y="50291"/>
                  </a:moveTo>
                  <a:lnTo>
                    <a:pt x="153288" y="163068"/>
                  </a:lnTo>
                  <a:lnTo>
                    <a:pt x="0" y="163068"/>
                  </a:lnTo>
                </a:path>
              </a:pathLst>
            </a:custGeom>
            <a:ln w="19050">
              <a:solidFill>
                <a:srgbClr val="30C7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537841" y="3409188"/>
              <a:ext cx="68580" cy="0"/>
            </a:xfrm>
            <a:custGeom>
              <a:avLst/>
              <a:gdLst/>
              <a:ahLst/>
              <a:cxnLst/>
              <a:rect l="l" t="t" r="r" b="b"/>
              <a:pathLst>
                <a:path w="68580" h="0">
                  <a:moveTo>
                    <a:pt x="68579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 descr=""/>
          <p:cNvGrpSpPr/>
          <p:nvPr/>
        </p:nvGrpSpPr>
        <p:grpSpPr>
          <a:xfrm>
            <a:off x="2402204" y="4679060"/>
            <a:ext cx="567690" cy="567690"/>
            <a:chOff x="2402204" y="4679060"/>
            <a:chExt cx="567690" cy="567690"/>
          </a:xfrm>
        </p:grpSpPr>
        <p:sp>
          <p:nvSpPr>
            <p:cNvPr id="27" name="object 27" descr=""/>
            <p:cNvSpPr/>
            <p:nvPr/>
          </p:nvSpPr>
          <p:spPr>
            <a:xfrm>
              <a:off x="2462021" y="4793741"/>
              <a:ext cx="447040" cy="340360"/>
            </a:xfrm>
            <a:custGeom>
              <a:avLst/>
              <a:gdLst/>
              <a:ahLst/>
              <a:cxnLst/>
              <a:rect l="l" t="t" r="r" b="b"/>
              <a:pathLst>
                <a:path w="447039" h="340360">
                  <a:moveTo>
                    <a:pt x="58165" y="61213"/>
                  </a:moveTo>
                  <a:lnTo>
                    <a:pt x="100909" y="61213"/>
                  </a:lnTo>
                  <a:lnTo>
                    <a:pt x="194944" y="61213"/>
                  </a:lnTo>
                  <a:lnTo>
                    <a:pt x="288980" y="61213"/>
                  </a:lnTo>
                  <a:lnTo>
                    <a:pt x="331723" y="61213"/>
                  </a:lnTo>
                  <a:lnTo>
                    <a:pt x="331723" y="51649"/>
                  </a:lnTo>
                  <a:lnTo>
                    <a:pt x="331723" y="30606"/>
                  </a:lnTo>
                  <a:lnTo>
                    <a:pt x="331723" y="9564"/>
                  </a:lnTo>
                  <a:lnTo>
                    <a:pt x="331723" y="0"/>
                  </a:lnTo>
                  <a:lnTo>
                    <a:pt x="349662" y="17958"/>
                  </a:lnTo>
                  <a:lnTo>
                    <a:pt x="389127" y="57467"/>
                  </a:lnTo>
                  <a:lnTo>
                    <a:pt x="428593" y="96976"/>
                  </a:lnTo>
                  <a:lnTo>
                    <a:pt x="446531" y="114934"/>
                  </a:lnTo>
                  <a:lnTo>
                    <a:pt x="428513" y="133082"/>
                  </a:lnTo>
                  <a:lnTo>
                    <a:pt x="388874" y="172958"/>
                  </a:lnTo>
                  <a:lnTo>
                    <a:pt x="349234" y="212715"/>
                  </a:lnTo>
                  <a:lnTo>
                    <a:pt x="331215" y="230504"/>
                  </a:lnTo>
                  <a:lnTo>
                    <a:pt x="331215" y="220904"/>
                  </a:lnTo>
                  <a:lnTo>
                    <a:pt x="331215" y="200278"/>
                  </a:lnTo>
                  <a:lnTo>
                    <a:pt x="331215" y="179748"/>
                  </a:lnTo>
                  <a:lnTo>
                    <a:pt x="331215" y="170433"/>
                  </a:lnTo>
                  <a:lnTo>
                    <a:pt x="297382" y="170433"/>
                  </a:lnTo>
                  <a:lnTo>
                    <a:pt x="222948" y="170433"/>
                  </a:lnTo>
                  <a:lnTo>
                    <a:pt x="148514" y="170433"/>
                  </a:lnTo>
                  <a:lnTo>
                    <a:pt x="114680" y="170433"/>
                  </a:lnTo>
                  <a:lnTo>
                    <a:pt x="114680" y="160889"/>
                  </a:lnTo>
                  <a:lnTo>
                    <a:pt x="114680" y="139890"/>
                  </a:lnTo>
                  <a:lnTo>
                    <a:pt x="114680" y="118891"/>
                  </a:lnTo>
                  <a:lnTo>
                    <a:pt x="114680" y="109346"/>
                  </a:lnTo>
                  <a:lnTo>
                    <a:pt x="96762" y="127394"/>
                  </a:lnTo>
                  <a:lnTo>
                    <a:pt x="57340" y="167052"/>
                  </a:lnTo>
                  <a:lnTo>
                    <a:pt x="17918" y="206591"/>
                  </a:lnTo>
                  <a:lnTo>
                    <a:pt x="0" y="224281"/>
                  </a:lnTo>
                  <a:lnTo>
                    <a:pt x="18018" y="242125"/>
                  </a:lnTo>
                  <a:lnTo>
                    <a:pt x="57657" y="281876"/>
                  </a:lnTo>
                  <a:lnTo>
                    <a:pt x="97297" y="321722"/>
                  </a:lnTo>
                  <a:lnTo>
                    <a:pt x="115315" y="339851"/>
                  </a:lnTo>
                  <a:lnTo>
                    <a:pt x="115315" y="330386"/>
                  </a:lnTo>
                  <a:lnTo>
                    <a:pt x="115315" y="309562"/>
                  </a:lnTo>
                  <a:lnTo>
                    <a:pt x="115315" y="288738"/>
                  </a:lnTo>
                  <a:lnTo>
                    <a:pt x="115315" y="279272"/>
                  </a:lnTo>
                  <a:lnTo>
                    <a:pt x="157880" y="279272"/>
                  </a:lnTo>
                  <a:lnTo>
                    <a:pt x="251523" y="279272"/>
                  </a:lnTo>
                  <a:lnTo>
                    <a:pt x="345166" y="279272"/>
                  </a:lnTo>
                  <a:lnTo>
                    <a:pt x="387730" y="279272"/>
                  </a:lnTo>
                </a:path>
              </a:pathLst>
            </a:custGeom>
            <a:ln w="19050">
              <a:solidFill>
                <a:srgbClr val="30C7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411729" y="4688585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292734" y="548639"/>
                  </a:moveTo>
                  <a:lnTo>
                    <a:pt x="206511" y="548639"/>
                  </a:lnTo>
                  <a:lnTo>
                    <a:pt x="129873" y="548639"/>
                  </a:lnTo>
                  <a:lnTo>
                    <a:pt x="74975" y="548639"/>
                  </a:lnTo>
                  <a:lnTo>
                    <a:pt x="53975" y="548639"/>
                  </a:lnTo>
                  <a:lnTo>
                    <a:pt x="33057" y="544367"/>
                  </a:lnTo>
                  <a:lnTo>
                    <a:pt x="15890" y="532749"/>
                  </a:lnTo>
                  <a:lnTo>
                    <a:pt x="4272" y="515582"/>
                  </a:lnTo>
                  <a:lnTo>
                    <a:pt x="0" y="494664"/>
                  </a:lnTo>
                  <a:lnTo>
                    <a:pt x="0" y="425807"/>
                  </a:lnTo>
                  <a:lnTo>
                    <a:pt x="0" y="274319"/>
                  </a:lnTo>
                  <a:lnTo>
                    <a:pt x="0" y="122832"/>
                  </a:lnTo>
                  <a:lnTo>
                    <a:pt x="0" y="53975"/>
                  </a:lnTo>
                  <a:lnTo>
                    <a:pt x="4272" y="33057"/>
                  </a:lnTo>
                  <a:lnTo>
                    <a:pt x="15890" y="15890"/>
                  </a:lnTo>
                  <a:lnTo>
                    <a:pt x="33057" y="4272"/>
                  </a:lnTo>
                  <a:lnTo>
                    <a:pt x="53975" y="0"/>
                  </a:lnTo>
                  <a:lnTo>
                    <a:pt x="88403" y="0"/>
                  </a:lnTo>
                  <a:lnTo>
                    <a:pt x="164147" y="0"/>
                  </a:lnTo>
                  <a:lnTo>
                    <a:pt x="494664" y="0"/>
                  </a:lnTo>
                  <a:lnTo>
                    <a:pt x="515582" y="4272"/>
                  </a:lnTo>
                  <a:lnTo>
                    <a:pt x="532749" y="15890"/>
                  </a:lnTo>
                  <a:lnTo>
                    <a:pt x="544367" y="33057"/>
                  </a:lnTo>
                  <a:lnTo>
                    <a:pt x="548639" y="53975"/>
                  </a:lnTo>
                  <a:lnTo>
                    <a:pt x="548639" y="122832"/>
                  </a:lnTo>
                  <a:lnTo>
                    <a:pt x="548639" y="274319"/>
                  </a:lnTo>
                  <a:lnTo>
                    <a:pt x="548639" y="425807"/>
                  </a:lnTo>
                  <a:lnTo>
                    <a:pt x="548639" y="494664"/>
                  </a:lnTo>
                  <a:lnTo>
                    <a:pt x="544367" y="515582"/>
                  </a:lnTo>
                  <a:lnTo>
                    <a:pt x="532749" y="532749"/>
                  </a:lnTo>
                  <a:lnTo>
                    <a:pt x="515582" y="544367"/>
                  </a:lnTo>
                  <a:lnTo>
                    <a:pt x="494664" y="548639"/>
                  </a:lnTo>
                  <a:lnTo>
                    <a:pt x="490567" y="548639"/>
                  </a:lnTo>
                  <a:lnTo>
                    <a:pt x="478932" y="548639"/>
                  </a:lnTo>
                  <a:lnTo>
                    <a:pt x="460750" y="548639"/>
                  </a:lnTo>
                  <a:lnTo>
                    <a:pt x="437006" y="548639"/>
                  </a:lnTo>
                </a:path>
                <a:path w="548639" h="548639">
                  <a:moveTo>
                    <a:pt x="324612" y="548639"/>
                  </a:moveTo>
                  <a:lnTo>
                    <a:pt x="406907" y="548639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9" name="object 2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40458" y="3031998"/>
            <a:ext cx="455930" cy="471297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40458" y="4734178"/>
            <a:ext cx="455930" cy="471423"/>
          </a:xfrm>
          <a:prstGeom prst="rect">
            <a:avLst/>
          </a:prstGeom>
        </p:spPr>
      </p:pic>
      <p:sp>
        <p:nvSpPr>
          <p:cNvPr id="31" name="object 31" descr=""/>
          <p:cNvSpPr txBox="1"/>
          <p:nvPr/>
        </p:nvSpPr>
        <p:spPr>
          <a:xfrm>
            <a:off x="9188322" y="4410836"/>
            <a:ext cx="14814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r>
              <a:rPr dirty="0" sz="1400" spc="114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Analyst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32" name="object 3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127615" y="3882263"/>
            <a:ext cx="455929" cy="471424"/>
          </a:xfrm>
          <a:prstGeom prst="rect">
            <a:avLst/>
          </a:prstGeom>
        </p:spPr>
      </p:pic>
      <p:sp>
        <p:nvSpPr>
          <p:cNvPr id="33" name="object 33" descr=""/>
          <p:cNvSpPr/>
          <p:nvPr/>
        </p:nvSpPr>
        <p:spPr>
          <a:xfrm>
            <a:off x="3051810" y="3244976"/>
            <a:ext cx="598805" cy="765175"/>
          </a:xfrm>
          <a:custGeom>
            <a:avLst/>
            <a:gdLst/>
            <a:ahLst/>
            <a:cxnLst/>
            <a:rect l="l" t="t" r="r" b="b"/>
            <a:pathLst>
              <a:path w="598804" h="765175">
                <a:moveTo>
                  <a:pt x="573963" y="690753"/>
                </a:moveTo>
                <a:lnTo>
                  <a:pt x="527938" y="748284"/>
                </a:lnTo>
                <a:lnTo>
                  <a:pt x="524637" y="752348"/>
                </a:lnTo>
                <a:lnTo>
                  <a:pt x="525272" y="758444"/>
                </a:lnTo>
                <a:lnTo>
                  <a:pt x="533526" y="764921"/>
                </a:lnTo>
                <a:lnTo>
                  <a:pt x="539495" y="764286"/>
                </a:lnTo>
                <a:lnTo>
                  <a:pt x="542798" y="760222"/>
                </a:lnTo>
                <a:lnTo>
                  <a:pt x="590797" y="700278"/>
                </a:lnTo>
                <a:lnTo>
                  <a:pt x="586104" y="700278"/>
                </a:lnTo>
                <a:lnTo>
                  <a:pt x="586104" y="696722"/>
                </a:lnTo>
                <a:lnTo>
                  <a:pt x="578738" y="696722"/>
                </a:lnTo>
                <a:lnTo>
                  <a:pt x="573963" y="690753"/>
                </a:lnTo>
                <a:close/>
              </a:path>
              <a:path w="598804" h="765175">
                <a:moveTo>
                  <a:pt x="274447" y="9525"/>
                </a:moveTo>
                <a:lnTo>
                  <a:pt x="274447" y="695960"/>
                </a:lnTo>
                <a:lnTo>
                  <a:pt x="278764" y="700278"/>
                </a:lnTo>
                <a:lnTo>
                  <a:pt x="566343" y="700278"/>
                </a:lnTo>
                <a:lnTo>
                  <a:pt x="573963" y="690753"/>
                </a:lnTo>
                <a:lnTo>
                  <a:pt x="293497" y="690753"/>
                </a:lnTo>
                <a:lnTo>
                  <a:pt x="283972" y="681228"/>
                </a:lnTo>
                <a:lnTo>
                  <a:pt x="293497" y="681228"/>
                </a:lnTo>
                <a:lnTo>
                  <a:pt x="293497" y="19050"/>
                </a:lnTo>
                <a:lnTo>
                  <a:pt x="283972" y="19050"/>
                </a:lnTo>
                <a:lnTo>
                  <a:pt x="274447" y="9525"/>
                </a:lnTo>
                <a:close/>
              </a:path>
              <a:path w="598804" h="765175">
                <a:moveTo>
                  <a:pt x="590797" y="681228"/>
                </a:moveTo>
                <a:lnTo>
                  <a:pt x="586104" y="681228"/>
                </a:lnTo>
                <a:lnTo>
                  <a:pt x="586104" y="700278"/>
                </a:lnTo>
                <a:lnTo>
                  <a:pt x="590797" y="700278"/>
                </a:lnTo>
                <a:lnTo>
                  <a:pt x="598424" y="690753"/>
                </a:lnTo>
                <a:lnTo>
                  <a:pt x="590797" y="681228"/>
                </a:lnTo>
                <a:close/>
              </a:path>
              <a:path w="598804" h="765175">
                <a:moveTo>
                  <a:pt x="578738" y="684784"/>
                </a:moveTo>
                <a:lnTo>
                  <a:pt x="573963" y="690753"/>
                </a:lnTo>
                <a:lnTo>
                  <a:pt x="578738" y="696722"/>
                </a:lnTo>
                <a:lnTo>
                  <a:pt x="578738" y="684784"/>
                </a:lnTo>
                <a:close/>
              </a:path>
              <a:path w="598804" h="765175">
                <a:moveTo>
                  <a:pt x="586104" y="684784"/>
                </a:moveTo>
                <a:lnTo>
                  <a:pt x="578738" y="684784"/>
                </a:lnTo>
                <a:lnTo>
                  <a:pt x="578738" y="696722"/>
                </a:lnTo>
                <a:lnTo>
                  <a:pt x="586104" y="696722"/>
                </a:lnTo>
                <a:lnTo>
                  <a:pt x="586104" y="684784"/>
                </a:lnTo>
                <a:close/>
              </a:path>
              <a:path w="598804" h="765175">
                <a:moveTo>
                  <a:pt x="293497" y="681228"/>
                </a:moveTo>
                <a:lnTo>
                  <a:pt x="283972" y="681228"/>
                </a:lnTo>
                <a:lnTo>
                  <a:pt x="293497" y="690753"/>
                </a:lnTo>
                <a:lnTo>
                  <a:pt x="293497" y="681228"/>
                </a:lnTo>
                <a:close/>
              </a:path>
              <a:path w="598804" h="765175">
                <a:moveTo>
                  <a:pt x="566343" y="681228"/>
                </a:moveTo>
                <a:lnTo>
                  <a:pt x="293497" y="681228"/>
                </a:lnTo>
                <a:lnTo>
                  <a:pt x="293497" y="690753"/>
                </a:lnTo>
                <a:lnTo>
                  <a:pt x="573963" y="690753"/>
                </a:lnTo>
                <a:lnTo>
                  <a:pt x="566343" y="681228"/>
                </a:lnTo>
                <a:close/>
              </a:path>
              <a:path w="598804" h="765175">
                <a:moveTo>
                  <a:pt x="533526" y="616585"/>
                </a:moveTo>
                <a:lnTo>
                  <a:pt x="525272" y="623062"/>
                </a:lnTo>
                <a:lnTo>
                  <a:pt x="524637" y="629158"/>
                </a:lnTo>
                <a:lnTo>
                  <a:pt x="527938" y="633222"/>
                </a:lnTo>
                <a:lnTo>
                  <a:pt x="573963" y="690753"/>
                </a:lnTo>
                <a:lnTo>
                  <a:pt x="578738" y="684784"/>
                </a:lnTo>
                <a:lnTo>
                  <a:pt x="586104" y="684784"/>
                </a:lnTo>
                <a:lnTo>
                  <a:pt x="586104" y="681228"/>
                </a:lnTo>
                <a:lnTo>
                  <a:pt x="590797" y="681228"/>
                </a:lnTo>
                <a:lnTo>
                  <a:pt x="542798" y="621284"/>
                </a:lnTo>
                <a:lnTo>
                  <a:pt x="539495" y="617220"/>
                </a:lnTo>
                <a:lnTo>
                  <a:pt x="533526" y="616585"/>
                </a:lnTo>
                <a:close/>
              </a:path>
              <a:path w="598804" h="765175">
                <a:moveTo>
                  <a:pt x="289305" y="0"/>
                </a:moveTo>
                <a:lnTo>
                  <a:pt x="0" y="0"/>
                </a:lnTo>
                <a:lnTo>
                  <a:pt x="0" y="19050"/>
                </a:lnTo>
                <a:lnTo>
                  <a:pt x="274447" y="19050"/>
                </a:lnTo>
                <a:lnTo>
                  <a:pt x="274447" y="9525"/>
                </a:lnTo>
                <a:lnTo>
                  <a:pt x="293497" y="9525"/>
                </a:lnTo>
                <a:lnTo>
                  <a:pt x="293497" y="4318"/>
                </a:lnTo>
                <a:lnTo>
                  <a:pt x="289305" y="0"/>
                </a:lnTo>
                <a:close/>
              </a:path>
              <a:path w="598804" h="765175">
                <a:moveTo>
                  <a:pt x="293497" y="9525"/>
                </a:moveTo>
                <a:lnTo>
                  <a:pt x="274447" y="9525"/>
                </a:lnTo>
                <a:lnTo>
                  <a:pt x="283972" y="19050"/>
                </a:lnTo>
                <a:lnTo>
                  <a:pt x="293497" y="19050"/>
                </a:lnTo>
                <a:lnTo>
                  <a:pt x="293497" y="9525"/>
                </a:lnTo>
                <a:close/>
              </a:path>
            </a:pathLst>
          </a:custGeom>
          <a:solidFill>
            <a:srgbClr val="F1B0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3051810" y="4064253"/>
            <a:ext cx="598805" cy="939165"/>
          </a:xfrm>
          <a:custGeom>
            <a:avLst/>
            <a:gdLst/>
            <a:ahLst/>
            <a:cxnLst/>
            <a:rect l="l" t="t" r="r" b="b"/>
            <a:pathLst>
              <a:path w="598804" h="939164">
                <a:moveTo>
                  <a:pt x="274447" y="919607"/>
                </a:moveTo>
                <a:lnTo>
                  <a:pt x="0" y="919607"/>
                </a:lnTo>
                <a:lnTo>
                  <a:pt x="0" y="938657"/>
                </a:lnTo>
                <a:lnTo>
                  <a:pt x="289305" y="938657"/>
                </a:lnTo>
                <a:lnTo>
                  <a:pt x="293497" y="934339"/>
                </a:lnTo>
                <a:lnTo>
                  <a:pt x="293497" y="929132"/>
                </a:lnTo>
                <a:lnTo>
                  <a:pt x="274447" y="929132"/>
                </a:lnTo>
                <a:lnTo>
                  <a:pt x="274447" y="919607"/>
                </a:lnTo>
                <a:close/>
              </a:path>
              <a:path w="598804" h="939164">
                <a:moveTo>
                  <a:pt x="566343" y="64643"/>
                </a:moveTo>
                <a:lnTo>
                  <a:pt x="278764" y="64643"/>
                </a:lnTo>
                <a:lnTo>
                  <a:pt x="274447" y="68961"/>
                </a:lnTo>
                <a:lnTo>
                  <a:pt x="274447" y="929132"/>
                </a:lnTo>
                <a:lnTo>
                  <a:pt x="283972" y="919607"/>
                </a:lnTo>
                <a:lnTo>
                  <a:pt x="293497" y="919607"/>
                </a:lnTo>
                <a:lnTo>
                  <a:pt x="293497" y="83693"/>
                </a:lnTo>
                <a:lnTo>
                  <a:pt x="283972" y="83693"/>
                </a:lnTo>
                <a:lnTo>
                  <a:pt x="293497" y="74168"/>
                </a:lnTo>
                <a:lnTo>
                  <a:pt x="573963" y="74168"/>
                </a:lnTo>
                <a:lnTo>
                  <a:pt x="566343" y="64643"/>
                </a:lnTo>
                <a:close/>
              </a:path>
              <a:path w="598804" h="939164">
                <a:moveTo>
                  <a:pt x="293497" y="919607"/>
                </a:moveTo>
                <a:lnTo>
                  <a:pt x="283972" y="919607"/>
                </a:lnTo>
                <a:lnTo>
                  <a:pt x="274447" y="929132"/>
                </a:lnTo>
                <a:lnTo>
                  <a:pt x="293497" y="929132"/>
                </a:lnTo>
                <a:lnTo>
                  <a:pt x="293497" y="919607"/>
                </a:lnTo>
                <a:close/>
              </a:path>
              <a:path w="598804" h="939164">
                <a:moveTo>
                  <a:pt x="573963" y="74168"/>
                </a:moveTo>
                <a:lnTo>
                  <a:pt x="527938" y="131699"/>
                </a:lnTo>
                <a:lnTo>
                  <a:pt x="524637" y="135763"/>
                </a:lnTo>
                <a:lnTo>
                  <a:pt x="525272" y="141859"/>
                </a:lnTo>
                <a:lnTo>
                  <a:pt x="533526" y="148336"/>
                </a:lnTo>
                <a:lnTo>
                  <a:pt x="539495" y="147701"/>
                </a:lnTo>
                <a:lnTo>
                  <a:pt x="542798" y="143637"/>
                </a:lnTo>
                <a:lnTo>
                  <a:pt x="590797" y="83693"/>
                </a:lnTo>
                <a:lnTo>
                  <a:pt x="586104" y="83693"/>
                </a:lnTo>
                <a:lnTo>
                  <a:pt x="586104" y="80137"/>
                </a:lnTo>
                <a:lnTo>
                  <a:pt x="578738" y="80137"/>
                </a:lnTo>
                <a:lnTo>
                  <a:pt x="573963" y="74168"/>
                </a:lnTo>
                <a:close/>
              </a:path>
              <a:path w="598804" h="939164">
                <a:moveTo>
                  <a:pt x="293497" y="74168"/>
                </a:moveTo>
                <a:lnTo>
                  <a:pt x="283972" y="83693"/>
                </a:lnTo>
                <a:lnTo>
                  <a:pt x="293497" y="83693"/>
                </a:lnTo>
                <a:lnTo>
                  <a:pt x="293497" y="74168"/>
                </a:lnTo>
                <a:close/>
              </a:path>
              <a:path w="598804" h="939164">
                <a:moveTo>
                  <a:pt x="573963" y="74168"/>
                </a:moveTo>
                <a:lnTo>
                  <a:pt x="293497" y="74168"/>
                </a:lnTo>
                <a:lnTo>
                  <a:pt x="293497" y="83693"/>
                </a:lnTo>
                <a:lnTo>
                  <a:pt x="566343" y="83693"/>
                </a:lnTo>
                <a:lnTo>
                  <a:pt x="573963" y="74168"/>
                </a:lnTo>
                <a:close/>
              </a:path>
              <a:path w="598804" h="939164">
                <a:moveTo>
                  <a:pt x="590797" y="64643"/>
                </a:moveTo>
                <a:lnTo>
                  <a:pt x="586104" y="64643"/>
                </a:lnTo>
                <a:lnTo>
                  <a:pt x="586104" y="83693"/>
                </a:lnTo>
                <a:lnTo>
                  <a:pt x="590797" y="83693"/>
                </a:lnTo>
                <a:lnTo>
                  <a:pt x="598424" y="74168"/>
                </a:lnTo>
                <a:lnTo>
                  <a:pt x="590797" y="64643"/>
                </a:lnTo>
                <a:close/>
              </a:path>
              <a:path w="598804" h="939164">
                <a:moveTo>
                  <a:pt x="578738" y="68199"/>
                </a:moveTo>
                <a:lnTo>
                  <a:pt x="573963" y="74168"/>
                </a:lnTo>
                <a:lnTo>
                  <a:pt x="578738" y="80137"/>
                </a:lnTo>
                <a:lnTo>
                  <a:pt x="578738" y="68199"/>
                </a:lnTo>
                <a:close/>
              </a:path>
              <a:path w="598804" h="939164">
                <a:moveTo>
                  <a:pt x="586104" y="68199"/>
                </a:moveTo>
                <a:lnTo>
                  <a:pt x="578738" y="68199"/>
                </a:lnTo>
                <a:lnTo>
                  <a:pt x="578738" y="80137"/>
                </a:lnTo>
                <a:lnTo>
                  <a:pt x="586104" y="80137"/>
                </a:lnTo>
                <a:lnTo>
                  <a:pt x="586104" y="68199"/>
                </a:lnTo>
                <a:close/>
              </a:path>
              <a:path w="598804" h="939164">
                <a:moveTo>
                  <a:pt x="533526" y="0"/>
                </a:moveTo>
                <a:lnTo>
                  <a:pt x="525272" y="6477"/>
                </a:lnTo>
                <a:lnTo>
                  <a:pt x="524637" y="12573"/>
                </a:lnTo>
                <a:lnTo>
                  <a:pt x="527938" y="16637"/>
                </a:lnTo>
                <a:lnTo>
                  <a:pt x="573963" y="74168"/>
                </a:lnTo>
                <a:lnTo>
                  <a:pt x="578738" y="68199"/>
                </a:lnTo>
                <a:lnTo>
                  <a:pt x="586104" y="68199"/>
                </a:lnTo>
                <a:lnTo>
                  <a:pt x="586104" y="64643"/>
                </a:lnTo>
                <a:lnTo>
                  <a:pt x="590797" y="64643"/>
                </a:lnTo>
                <a:lnTo>
                  <a:pt x="542798" y="4699"/>
                </a:lnTo>
                <a:lnTo>
                  <a:pt x="539495" y="635"/>
                </a:lnTo>
                <a:lnTo>
                  <a:pt x="533526" y="0"/>
                </a:lnTo>
                <a:close/>
              </a:path>
            </a:pathLst>
          </a:custGeom>
          <a:solidFill>
            <a:srgbClr val="F1B0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7244333" y="3959097"/>
            <a:ext cx="603885" cy="148590"/>
          </a:xfrm>
          <a:custGeom>
            <a:avLst/>
            <a:gdLst/>
            <a:ahLst/>
            <a:cxnLst/>
            <a:rect l="l" t="t" r="r" b="b"/>
            <a:pathLst>
              <a:path w="603884" h="148589">
                <a:moveTo>
                  <a:pt x="579043" y="74168"/>
                </a:moveTo>
                <a:lnTo>
                  <a:pt x="533019" y="131699"/>
                </a:lnTo>
                <a:lnTo>
                  <a:pt x="529844" y="135762"/>
                </a:lnTo>
                <a:lnTo>
                  <a:pt x="530479" y="141858"/>
                </a:lnTo>
                <a:lnTo>
                  <a:pt x="534543" y="145160"/>
                </a:lnTo>
                <a:lnTo>
                  <a:pt x="538607" y="148335"/>
                </a:lnTo>
                <a:lnTo>
                  <a:pt x="544702" y="147700"/>
                </a:lnTo>
                <a:lnTo>
                  <a:pt x="548005" y="143637"/>
                </a:lnTo>
                <a:lnTo>
                  <a:pt x="595894" y="83693"/>
                </a:lnTo>
                <a:lnTo>
                  <a:pt x="591312" y="83693"/>
                </a:lnTo>
                <a:lnTo>
                  <a:pt x="591312" y="80137"/>
                </a:lnTo>
                <a:lnTo>
                  <a:pt x="583819" y="80137"/>
                </a:lnTo>
                <a:lnTo>
                  <a:pt x="579043" y="74168"/>
                </a:lnTo>
                <a:close/>
              </a:path>
              <a:path w="603884" h="148589">
                <a:moveTo>
                  <a:pt x="571423" y="64643"/>
                </a:moveTo>
                <a:lnTo>
                  <a:pt x="0" y="64643"/>
                </a:lnTo>
                <a:lnTo>
                  <a:pt x="0" y="83693"/>
                </a:lnTo>
                <a:lnTo>
                  <a:pt x="571423" y="83693"/>
                </a:lnTo>
                <a:lnTo>
                  <a:pt x="579043" y="74168"/>
                </a:lnTo>
                <a:lnTo>
                  <a:pt x="571423" y="64643"/>
                </a:lnTo>
                <a:close/>
              </a:path>
              <a:path w="603884" h="148589">
                <a:moveTo>
                  <a:pt x="595894" y="64643"/>
                </a:moveTo>
                <a:lnTo>
                  <a:pt x="591312" y="64643"/>
                </a:lnTo>
                <a:lnTo>
                  <a:pt x="591312" y="83693"/>
                </a:lnTo>
                <a:lnTo>
                  <a:pt x="595894" y="83693"/>
                </a:lnTo>
                <a:lnTo>
                  <a:pt x="603504" y="74168"/>
                </a:lnTo>
                <a:lnTo>
                  <a:pt x="595894" y="64643"/>
                </a:lnTo>
                <a:close/>
              </a:path>
              <a:path w="603884" h="148589">
                <a:moveTo>
                  <a:pt x="583819" y="68199"/>
                </a:moveTo>
                <a:lnTo>
                  <a:pt x="579043" y="74168"/>
                </a:lnTo>
                <a:lnTo>
                  <a:pt x="583819" y="80137"/>
                </a:lnTo>
                <a:lnTo>
                  <a:pt x="583819" y="68199"/>
                </a:lnTo>
                <a:close/>
              </a:path>
              <a:path w="603884" h="148589">
                <a:moveTo>
                  <a:pt x="591312" y="68199"/>
                </a:moveTo>
                <a:lnTo>
                  <a:pt x="583819" y="68199"/>
                </a:lnTo>
                <a:lnTo>
                  <a:pt x="583819" y="80137"/>
                </a:lnTo>
                <a:lnTo>
                  <a:pt x="591312" y="80137"/>
                </a:lnTo>
                <a:lnTo>
                  <a:pt x="591312" y="68199"/>
                </a:lnTo>
                <a:close/>
              </a:path>
              <a:path w="603884" h="148589">
                <a:moveTo>
                  <a:pt x="538607" y="0"/>
                </a:moveTo>
                <a:lnTo>
                  <a:pt x="534543" y="3175"/>
                </a:lnTo>
                <a:lnTo>
                  <a:pt x="530479" y="6476"/>
                </a:lnTo>
                <a:lnTo>
                  <a:pt x="529844" y="12572"/>
                </a:lnTo>
                <a:lnTo>
                  <a:pt x="533019" y="16637"/>
                </a:lnTo>
                <a:lnTo>
                  <a:pt x="579043" y="74168"/>
                </a:lnTo>
                <a:lnTo>
                  <a:pt x="583819" y="68199"/>
                </a:lnTo>
                <a:lnTo>
                  <a:pt x="591312" y="68199"/>
                </a:lnTo>
                <a:lnTo>
                  <a:pt x="591312" y="64643"/>
                </a:lnTo>
                <a:lnTo>
                  <a:pt x="595894" y="64643"/>
                </a:lnTo>
                <a:lnTo>
                  <a:pt x="548005" y="4699"/>
                </a:lnTo>
                <a:lnTo>
                  <a:pt x="544702" y="634"/>
                </a:lnTo>
                <a:lnTo>
                  <a:pt x="538607" y="0"/>
                </a:lnTo>
                <a:close/>
              </a:path>
            </a:pathLst>
          </a:custGeom>
          <a:solidFill>
            <a:srgbClr val="F1B0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5554726" y="5097526"/>
            <a:ext cx="11582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engineer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37" name="object 37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06134" y="4560442"/>
            <a:ext cx="455929" cy="471424"/>
          </a:xfrm>
          <a:prstGeom prst="rect">
            <a:avLst/>
          </a:prstGeom>
        </p:spPr>
      </p:pic>
      <p:sp>
        <p:nvSpPr>
          <p:cNvPr id="38" name="object 38" descr=""/>
          <p:cNvSpPr txBox="1"/>
          <p:nvPr/>
        </p:nvSpPr>
        <p:spPr>
          <a:xfrm>
            <a:off x="5480050" y="3783279"/>
            <a:ext cx="12325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9539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Zero-</a:t>
            </a:r>
            <a:r>
              <a:rPr dirty="0" sz="1800" spc="-25" b="1">
                <a:solidFill>
                  <a:srgbClr val="FFFFFF"/>
                </a:solidFill>
                <a:latin typeface="Trebuchet MS"/>
                <a:cs typeface="Trebuchet MS"/>
              </a:rPr>
              <a:t>ETL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solidFill>
                  <a:srgbClr val="FFFFFF"/>
                </a:solidFill>
                <a:latin typeface="Trebuchet MS"/>
                <a:cs typeface="Trebuchet MS"/>
              </a:rPr>
              <a:t>integration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9" name="object 3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2023,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10653" y="1641094"/>
            <a:ext cx="34969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Simple,</a:t>
            </a:r>
            <a:r>
              <a:rPr dirty="0" sz="1800" spc="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low-code</a:t>
            </a:r>
            <a:r>
              <a:rPr dirty="0" sz="1800" spc="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00" spc="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Trebuchet MS"/>
                <a:cs typeface="Trebuchet MS"/>
              </a:rPr>
              <a:t>ingestion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510653" y="2226310"/>
            <a:ext cx="3349625" cy="653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399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Avoid</a:t>
            </a:r>
            <a:r>
              <a:rPr dirty="0" sz="1800" spc="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30" b="1">
                <a:solidFill>
                  <a:srgbClr val="FFFFFF"/>
                </a:solidFill>
                <a:latin typeface="Trebuchet MS"/>
                <a:cs typeface="Trebuchet MS"/>
              </a:rPr>
              <a:t>re-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ingestion</a:t>
            </a:r>
            <a:r>
              <a:rPr dirty="0" sz="1800" spc="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00" spc="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Trebuchet MS"/>
                <a:cs typeface="Trebuchet MS"/>
              </a:rPr>
              <a:t>manual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tracking</a:t>
            </a:r>
            <a:r>
              <a:rPr dirty="0" sz="1800" spc="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800" spc="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loaded</a:t>
            </a:r>
            <a:r>
              <a:rPr dirty="0" sz="1800" spc="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Trebuchet MS"/>
                <a:cs typeface="Trebuchet MS"/>
              </a:rPr>
              <a:t>files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510653" y="3166998"/>
            <a:ext cx="3925570" cy="962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Easily</a:t>
            </a:r>
            <a:r>
              <a:rPr dirty="0" sz="18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FFFFFF"/>
                </a:solidFill>
                <a:latin typeface="Trebuchet MS"/>
                <a:cs typeface="Trebuchet MS"/>
              </a:rPr>
              <a:t>convert</a:t>
            </a:r>
            <a:r>
              <a:rPr dirty="0" sz="1800" spc="-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dirty="0" sz="18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existing</a:t>
            </a:r>
            <a:r>
              <a:rPr dirty="0" sz="1800" spc="-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5" b="1">
                <a:solidFill>
                  <a:srgbClr val="FFFFFF"/>
                </a:solidFill>
                <a:latin typeface="Trebuchet MS"/>
                <a:cs typeface="Trebuchet MS"/>
              </a:rPr>
              <a:t>COPY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statements</a:t>
            </a:r>
            <a:r>
              <a:rPr dirty="0" sz="1800" spc="-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dirty="0" sz="1800" spc="-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automatic</a:t>
            </a:r>
            <a:r>
              <a:rPr dirty="0" sz="1800" spc="-10" b="1">
                <a:solidFill>
                  <a:srgbClr val="FFFFFF"/>
                </a:solidFill>
                <a:latin typeface="Trebuchet MS"/>
                <a:cs typeface="Trebuchet MS"/>
              </a:rPr>
              <a:t> ingestion </a:t>
            </a:r>
            <a:r>
              <a:rPr dirty="0" sz="1800" spc="-20" b="1">
                <a:solidFill>
                  <a:srgbClr val="FFFFFF"/>
                </a:solidFill>
                <a:latin typeface="Trebuchet MS"/>
                <a:cs typeface="Trebuchet MS"/>
              </a:rPr>
              <a:t>jobs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510653" y="4418457"/>
            <a:ext cx="3535679" cy="962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Automatic</a:t>
            </a:r>
            <a:r>
              <a:rPr dirty="0" sz="1800" spc="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ingestion</a:t>
            </a:r>
            <a:r>
              <a:rPr dirty="0" sz="1800" spc="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800" spc="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dirty="0" sz="1800" spc="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1800" spc="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800" spc="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5" b="1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r>
              <a:rPr dirty="0" sz="1800" spc="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dirty="0" sz="1800" spc="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800" spc="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Trebuchet MS"/>
                <a:cs typeface="Trebuchet MS"/>
              </a:rPr>
              <a:t>user-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defined</a:t>
            </a:r>
            <a:r>
              <a:rPr dirty="0" sz="1800" spc="-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Trebuchet MS"/>
                <a:cs typeface="Trebuchet MS"/>
              </a:rPr>
              <a:t>configurations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0542" y="1465325"/>
            <a:ext cx="50800" cy="43490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27885" y="1240027"/>
            <a:ext cx="4836160" cy="1126490"/>
          </a:xfrm>
          <a:prstGeom prst="rect"/>
        </p:spPr>
        <p:txBody>
          <a:bodyPr wrap="square" lIns="0" tIns="79375" rIns="0" bIns="0" rtlCol="0" vert="horz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625"/>
              </a:spcBef>
            </a:pPr>
            <a:r>
              <a:rPr dirty="0" sz="3800" spc="-20"/>
              <a:t>Support</a:t>
            </a:r>
            <a:r>
              <a:rPr dirty="0" sz="3800" spc="-310"/>
              <a:t> </a:t>
            </a:r>
            <a:r>
              <a:rPr dirty="0" sz="3800" spc="-40"/>
              <a:t>for</a:t>
            </a:r>
            <a:r>
              <a:rPr dirty="0" sz="3800" spc="-300"/>
              <a:t> </a:t>
            </a:r>
            <a:r>
              <a:rPr dirty="0" sz="3800" spc="-55"/>
              <a:t>auto-</a:t>
            </a:r>
            <a:r>
              <a:rPr dirty="0" sz="3800" spc="-25"/>
              <a:t>copy </a:t>
            </a:r>
            <a:r>
              <a:rPr dirty="0" sz="3800" spc="-10"/>
              <a:t>from</a:t>
            </a:r>
            <a:r>
              <a:rPr dirty="0" sz="3800" spc="-335"/>
              <a:t> </a:t>
            </a:r>
            <a:r>
              <a:rPr dirty="0" sz="3800" spc="-25"/>
              <a:t>Amazon</a:t>
            </a:r>
            <a:r>
              <a:rPr dirty="0" sz="3800" spc="-365"/>
              <a:t> </a:t>
            </a:r>
            <a:r>
              <a:rPr dirty="0" sz="3800" spc="55"/>
              <a:t>S3</a:t>
            </a:r>
            <a:endParaRPr sz="3800"/>
          </a:p>
        </p:txBody>
      </p:sp>
      <p:sp>
        <p:nvSpPr>
          <p:cNvPr id="8" name="object 8" descr=""/>
          <p:cNvSpPr/>
          <p:nvPr/>
        </p:nvSpPr>
        <p:spPr>
          <a:xfrm>
            <a:off x="720851" y="1312163"/>
            <a:ext cx="1196340" cy="1087120"/>
          </a:xfrm>
          <a:custGeom>
            <a:avLst/>
            <a:gdLst/>
            <a:ahLst/>
            <a:cxnLst/>
            <a:rect l="l" t="t" r="r" b="b"/>
            <a:pathLst>
              <a:path w="1196339" h="1087120">
                <a:moveTo>
                  <a:pt x="284637" y="247586"/>
                </a:moveTo>
                <a:lnTo>
                  <a:pt x="253074" y="248594"/>
                </a:lnTo>
                <a:lnTo>
                  <a:pt x="223367" y="262127"/>
                </a:lnTo>
                <a:lnTo>
                  <a:pt x="201183" y="286125"/>
                </a:lnTo>
                <a:lnTo>
                  <a:pt x="190290" y="315801"/>
                </a:lnTo>
                <a:lnTo>
                  <a:pt x="191285" y="347406"/>
                </a:lnTo>
                <a:lnTo>
                  <a:pt x="204762" y="377189"/>
                </a:lnTo>
                <a:lnTo>
                  <a:pt x="359359" y="591565"/>
                </a:lnTo>
                <a:lnTo>
                  <a:pt x="337293" y="592506"/>
                </a:lnTo>
                <a:lnTo>
                  <a:pt x="295119" y="605532"/>
                </a:lnTo>
                <a:lnTo>
                  <a:pt x="263436" y="642365"/>
                </a:lnTo>
                <a:lnTo>
                  <a:pt x="265176" y="649605"/>
                </a:lnTo>
                <a:lnTo>
                  <a:pt x="447634" y="902684"/>
                </a:lnTo>
                <a:lnTo>
                  <a:pt x="497863" y="944483"/>
                </a:lnTo>
                <a:lnTo>
                  <a:pt x="552226" y="973730"/>
                </a:lnTo>
                <a:lnTo>
                  <a:pt x="623316" y="993394"/>
                </a:lnTo>
                <a:lnTo>
                  <a:pt x="675790" y="1010076"/>
                </a:lnTo>
                <a:lnTo>
                  <a:pt x="712596" y="1036081"/>
                </a:lnTo>
                <a:lnTo>
                  <a:pt x="734544" y="1060491"/>
                </a:lnTo>
                <a:lnTo>
                  <a:pt x="742442" y="1072388"/>
                </a:lnTo>
                <a:lnTo>
                  <a:pt x="746125" y="1079246"/>
                </a:lnTo>
                <a:lnTo>
                  <a:pt x="752602" y="1084199"/>
                </a:lnTo>
                <a:lnTo>
                  <a:pt x="760222" y="1085977"/>
                </a:lnTo>
                <a:lnTo>
                  <a:pt x="762254" y="1086358"/>
                </a:lnTo>
                <a:lnTo>
                  <a:pt x="764286" y="1086612"/>
                </a:lnTo>
                <a:lnTo>
                  <a:pt x="772033" y="1086612"/>
                </a:lnTo>
                <a:lnTo>
                  <a:pt x="777621" y="1084834"/>
                </a:lnTo>
                <a:lnTo>
                  <a:pt x="865631" y="1021207"/>
                </a:lnTo>
                <a:lnTo>
                  <a:pt x="772795" y="1021207"/>
                </a:lnTo>
                <a:lnTo>
                  <a:pt x="751252" y="997908"/>
                </a:lnTo>
                <a:lnTo>
                  <a:pt x="720661" y="973502"/>
                </a:lnTo>
                <a:lnTo>
                  <a:pt x="680640" y="952501"/>
                </a:lnTo>
                <a:lnTo>
                  <a:pt x="576542" y="924790"/>
                </a:lnTo>
                <a:lnTo>
                  <a:pt x="533603" y="902684"/>
                </a:lnTo>
                <a:lnTo>
                  <a:pt x="504046" y="881197"/>
                </a:lnTo>
                <a:lnTo>
                  <a:pt x="489927" y="868426"/>
                </a:lnTo>
                <a:lnTo>
                  <a:pt x="332066" y="649351"/>
                </a:lnTo>
                <a:lnTo>
                  <a:pt x="357224" y="645920"/>
                </a:lnTo>
                <a:lnTo>
                  <a:pt x="465633" y="645920"/>
                </a:lnTo>
                <a:lnTo>
                  <a:pt x="248843" y="345313"/>
                </a:lnTo>
                <a:lnTo>
                  <a:pt x="244275" y="335164"/>
                </a:lnTo>
                <a:lnTo>
                  <a:pt x="243943" y="324421"/>
                </a:lnTo>
                <a:lnTo>
                  <a:pt x="247641" y="314344"/>
                </a:lnTo>
                <a:lnTo>
                  <a:pt x="255168" y="306197"/>
                </a:lnTo>
                <a:lnTo>
                  <a:pt x="265292" y="301617"/>
                </a:lnTo>
                <a:lnTo>
                  <a:pt x="276021" y="301275"/>
                </a:lnTo>
                <a:lnTo>
                  <a:pt x="353163" y="301275"/>
                </a:lnTo>
                <a:lnTo>
                  <a:pt x="338315" y="280670"/>
                </a:lnTo>
                <a:lnTo>
                  <a:pt x="314302" y="258484"/>
                </a:lnTo>
                <a:lnTo>
                  <a:pt x="284637" y="247586"/>
                </a:lnTo>
                <a:close/>
              </a:path>
              <a:path w="1196339" h="1087120">
                <a:moveTo>
                  <a:pt x="792407" y="344424"/>
                </a:moveTo>
                <a:lnTo>
                  <a:pt x="708786" y="344424"/>
                </a:lnTo>
                <a:lnTo>
                  <a:pt x="723519" y="346710"/>
                </a:lnTo>
                <a:lnTo>
                  <a:pt x="729996" y="350647"/>
                </a:lnTo>
                <a:lnTo>
                  <a:pt x="734314" y="356743"/>
                </a:lnTo>
                <a:lnTo>
                  <a:pt x="840613" y="504063"/>
                </a:lnTo>
                <a:lnTo>
                  <a:pt x="848985" y="517632"/>
                </a:lnTo>
                <a:lnTo>
                  <a:pt x="867870" y="550703"/>
                </a:lnTo>
                <a:lnTo>
                  <a:pt x="889065" y="593538"/>
                </a:lnTo>
                <a:lnTo>
                  <a:pt x="904487" y="636718"/>
                </a:lnTo>
                <a:lnTo>
                  <a:pt x="917801" y="672339"/>
                </a:lnTo>
                <a:lnTo>
                  <a:pt x="940550" y="716852"/>
                </a:lnTo>
                <a:lnTo>
                  <a:pt x="968000" y="764120"/>
                </a:lnTo>
                <a:lnTo>
                  <a:pt x="995534" y="808328"/>
                </a:lnTo>
                <a:lnTo>
                  <a:pt x="1018540" y="843661"/>
                </a:lnTo>
                <a:lnTo>
                  <a:pt x="772795" y="1021207"/>
                </a:lnTo>
                <a:lnTo>
                  <a:pt x="865631" y="1021207"/>
                </a:lnTo>
                <a:lnTo>
                  <a:pt x="1071626" y="872363"/>
                </a:lnTo>
                <a:lnTo>
                  <a:pt x="1078855" y="864600"/>
                </a:lnTo>
                <a:lnTo>
                  <a:pt x="1082500" y="855027"/>
                </a:lnTo>
                <a:lnTo>
                  <a:pt x="1082359" y="844788"/>
                </a:lnTo>
                <a:lnTo>
                  <a:pt x="1078230" y="835025"/>
                </a:lnTo>
                <a:lnTo>
                  <a:pt x="1055096" y="800279"/>
                </a:lnTo>
                <a:lnTo>
                  <a:pt x="1025549" y="753872"/>
                </a:lnTo>
                <a:lnTo>
                  <a:pt x="995687" y="704046"/>
                </a:lnTo>
                <a:lnTo>
                  <a:pt x="970944" y="657944"/>
                </a:lnTo>
                <a:lnTo>
                  <a:pt x="957199" y="623443"/>
                </a:lnTo>
                <a:lnTo>
                  <a:pt x="940093" y="574663"/>
                </a:lnTo>
                <a:lnTo>
                  <a:pt x="916844" y="527050"/>
                </a:lnTo>
                <a:lnTo>
                  <a:pt x="895834" y="490104"/>
                </a:lnTo>
                <a:lnTo>
                  <a:pt x="885444" y="473328"/>
                </a:lnTo>
                <a:lnTo>
                  <a:pt x="792407" y="344424"/>
                </a:lnTo>
                <a:close/>
              </a:path>
              <a:path w="1196339" h="1087120">
                <a:moveTo>
                  <a:pt x="465633" y="645920"/>
                </a:moveTo>
                <a:lnTo>
                  <a:pt x="357224" y="645920"/>
                </a:lnTo>
                <a:lnTo>
                  <a:pt x="382030" y="650097"/>
                </a:lnTo>
                <a:lnTo>
                  <a:pt x="404638" y="661584"/>
                </a:lnTo>
                <a:lnTo>
                  <a:pt x="423202" y="680085"/>
                </a:lnTo>
                <a:lnTo>
                  <a:pt x="499338" y="785622"/>
                </a:lnTo>
                <a:lnTo>
                  <a:pt x="507243" y="792970"/>
                </a:lnTo>
                <a:lnTo>
                  <a:pt x="517018" y="796591"/>
                </a:lnTo>
                <a:lnTo>
                  <a:pt x="527443" y="796284"/>
                </a:lnTo>
                <a:lnTo>
                  <a:pt x="537298" y="791845"/>
                </a:lnTo>
                <a:lnTo>
                  <a:pt x="544648" y="783929"/>
                </a:lnTo>
                <a:lnTo>
                  <a:pt x="548235" y="774144"/>
                </a:lnTo>
                <a:lnTo>
                  <a:pt x="547880" y="763716"/>
                </a:lnTo>
                <a:lnTo>
                  <a:pt x="543407" y="753872"/>
                </a:lnTo>
                <a:lnTo>
                  <a:pt x="467334" y="648335"/>
                </a:lnTo>
                <a:lnTo>
                  <a:pt x="465633" y="645920"/>
                </a:lnTo>
                <a:close/>
              </a:path>
              <a:path w="1196339" h="1087120">
                <a:moveTo>
                  <a:pt x="353163" y="301275"/>
                </a:moveTo>
                <a:lnTo>
                  <a:pt x="276021" y="301275"/>
                </a:lnTo>
                <a:lnTo>
                  <a:pt x="286093" y="304982"/>
                </a:lnTo>
                <a:lnTo>
                  <a:pt x="294246" y="312547"/>
                </a:lnTo>
                <a:lnTo>
                  <a:pt x="402564" y="462788"/>
                </a:lnTo>
                <a:lnTo>
                  <a:pt x="402729" y="463041"/>
                </a:lnTo>
                <a:lnTo>
                  <a:pt x="402945" y="463296"/>
                </a:lnTo>
                <a:lnTo>
                  <a:pt x="403161" y="463676"/>
                </a:lnTo>
                <a:lnTo>
                  <a:pt x="520357" y="626110"/>
                </a:lnTo>
                <a:lnTo>
                  <a:pt x="528265" y="633456"/>
                </a:lnTo>
                <a:lnTo>
                  <a:pt x="538043" y="637063"/>
                </a:lnTo>
                <a:lnTo>
                  <a:pt x="548462" y="636718"/>
                </a:lnTo>
                <a:lnTo>
                  <a:pt x="558292" y="632206"/>
                </a:lnTo>
                <a:lnTo>
                  <a:pt x="565620" y="624290"/>
                </a:lnTo>
                <a:lnTo>
                  <a:pt x="569198" y="614505"/>
                </a:lnTo>
                <a:lnTo>
                  <a:pt x="568846" y="604077"/>
                </a:lnTo>
                <a:lnTo>
                  <a:pt x="564388" y="594233"/>
                </a:lnTo>
                <a:lnTo>
                  <a:pt x="446913" y="431291"/>
                </a:lnTo>
                <a:lnTo>
                  <a:pt x="442677" y="421386"/>
                </a:lnTo>
                <a:lnTo>
                  <a:pt x="442596" y="421005"/>
                </a:lnTo>
                <a:lnTo>
                  <a:pt x="442407" y="410606"/>
                </a:lnTo>
                <a:lnTo>
                  <a:pt x="446134" y="400698"/>
                </a:lnTo>
                <a:lnTo>
                  <a:pt x="453580" y="392684"/>
                </a:lnTo>
                <a:lnTo>
                  <a:pt x="463676" y="388102"/>
                </a:lnTo>
                <a:lnTo>
                  <a:pt x="474403" y="387746"/>
                </a:lnTo>
                <a:lnTo>
                  <a:pt x="557996" y="387746"/>
                </a:lnTo>
                <a:lnTo>
                  <a:pt x="559816" y="376174"/>
                </a:lnTo>
                <a:lnTo>
                  <a:pt x="563880" y="369697"/>
                </a:lnTo>
                <a:lnTo>
                  <a:pt x="564925" y="368935"/>
                </a:lnTo>
                <a:lnTo>
                  <a:pt x="401916" y="368935"/>
                </a:lnTo>
                <a:lnTo>
                  <a:pt x="353163" y="301275"/>
                </a:lnTo>
                <a:close/>
              </a:path>
              <a:path w="1196339" h="1087120">
                <a:moveTo>
                  <a:pt x="557996" y="387746"/>
                </a:moveTo>
                <a:lnTo>
                  <a:pt x="474403" y="387746"/>
                </a:lnTo>
                <a:lnTo>
                  <a:pt x="484486" y="391415"/>
                </a:lnTo>
                <a:lnTo>
                  <a:pt x="492645" y="398907"/>
                </a:lnTo>
                <a:lnTo>
                  <a:pt x="519023" y="435610"/>
                </a:lnTo>
                <a:lnTo>
                  <a:pt x="519264" y="435863"/>
                </a:lnTo>
                <a:lnTo>
                  <a:pt x="519506" y="436245"/>
                </a:lnTo>
                <a:lnTo>
                  <a:pt x="609854" y="561466"/>
                </a:lnTo>
                <a:lnTo>
                  <a:pt x="617767" y="568813"/>
                </a:lnTo>
                <a:lnTo>
                  <a:pt x="627538" y="572420"/>
                </a:lnTo>
                <a:lnTo>
                  <a:pt x="637928" y="572075"/>
                </a:lnTo>
                <a:lnTo>
                  <a:pt x="647700" y="567563"/>
                </a:lnTo>
                <a:lnTo>
                  <a:pt x="655048" y="559647"/>
                </a:lnTo>
                <a:lnTo>
                  <a:pt x="658669" y="549862"/>
                </a:lnTo>
                <a:lnTo>
                  <a:pt x="658362" y="539434"/>
                </a:lnTo>
                <a:lnTo>
                  <a:pt x="653923" y="529589"/>
                </a:lnTo>
                <a:lnTo>
                  <a:pt x="563118" y="403860"/>
                </a:lnTo>
                <a:lnTo>
                  <a:pt x="559054" y="397890"/>
                </a:lnTo>
                <a:lnTo>
                  <a:pt x="557530" y="390651"/>
                </a:lnTo>
                <a:lnTo>
                  <a:pt x="557996" y="387746"/>
                </a:lnTo>
                <a:close/>
              </a:path>
              <a:path w="1196339" h="1087120">
                <a:moveTo>
                  <a:pt x="687529" y="359283"/>
                </a:moveTo>
                <a:lnTo>
                  <a:pt x="583438" y="359283"/>
                </a:lnTo>
                <a:lnTo>
                  <a:pt x="598170" y="361569"/>
                </a:lnTo>
                <a:lnTo>
                  <a:pt x="604647" y="365633"/>
                </a:lnTo>
                <a:lnTo>
                  <a:pt x="644652" y="421005"/>
                </a:lnTo>
                <a:lnTo>
                  <a:pt x="644779" y="421259"/>
                </a:lnTo>
                <a:lnTo>
                  <a:pt x="644906" y="421386"/>
                </a:lnTo>
                <a:lnTo>
                  <a:pt x="716026" y="520064"/>
                </a:lnTo>
                <a:lnTo>
                  <a:pt x="723941" y="527413"/>
                </a:lnTo>
                <a:lnTo>
                  <a:pt x="733726" y="531034"/>
                </a:lnTo>
                <a:lnTo>
                  <a:pt x="744154" y="530727"/>
                </a:lnTo>
                <a:lnTo>
                  <a:pt x="753999" y="526288"/>
                </a:lnTo>
                <a:lnTo>
                  <a:pt x="761327" y="518298"/>
                </a:lnTo>
                <a:lnTo>
                  <a:pt x="764905" y="508476"/>
                </a:lnTo>
                <a:lnTo>
                  <a:pt x="764553" y="498034"/>
                </a:lnTo>
                <a:lnTo>
                  <a:pt x="760095" y="488188"/>
                </a:lnTo>
                <a:lnTo>
                  <a:pt x="688848" y="389382"/>
                </a:lnTo>
                <a:lnTo>
                  <a:pt x="684359" y="379253"/>
                </a:lnTo>
                <a:lnTo>
                  <a:pt x="684085" y="368553"/>
                </a:lnTo>
                <a:lnTo>
                  <a:pt x="687529" y="359283"/>
                </a:lnTo>
                <a:close/>
              </a:path>
              <a:path w="1196339" h="1087120">
                <a:moveTo>
                  <a:pt x="1169162" y="0"/>
                </a:moveTo>
                <a:lnTo>
                  <a:pt x="27190" y="0"/>
                </a:lnTo>
                <a:lnTo>
                  <a:pt x="16598" y="2139"/>
                </a:lnTo>
                <a:lnTo>
                  <a:pt x="7956" y="7969"/>
                </a:lnTo>
                <a:lnTo>
                  <a:pt x="2133" y="16609"/>
                </a:lnTo>
                <a:lnTo>
                  <a:pt x="0" y="27177"/>
                </a:lnTo>
                <a:lnTo>
                  <a:pt x="0" y="353822"/>
                </a:lnTo>
                <a:lnTo>
                  <a:pt x="2133" y="364390"/>
                </a:lnTo>
                <a:lnTo>
                  <a:pt x="7956" y="373030"/>
                </a:lnTo>
                <a:lnTo>
                  <a:pt x="16598" y="378860"/>
                </a:lnTo>
                <a:lnTo>
                  <a:pt x="27190" y="381000"/>
                </a:lnTo>
                <a:lnTo>
                  <a:pt x="135953" y="381000"/>
                </a:lnTo>
                <a:lnTo>
                  <a:pt x="135953" y="326644"/>
                </a:lnTo>
                <a:lnTo>
                  <a:pt x="54381" y="326644"/>
                </a:lnTo>
                <a:lnTo>
                  <a:pt x="54381" y="52450"/>
                </a:lnTo>
                <a:lnTo>
                  <a:pt x="1196340" y="52450"/>
                </a:lnTo>
                <a:lnTo>
                  <a:pt x="1196340" y="27177"/>
                </a:lnTo>
                <a:lnTo>
                  <a:pt x="1194200" y="16609"/>
                </a:lnTo>
                <a:lnTo>
                  <a:pt x="1188370" y="7969"/>
                </a:lnTo>
                <a:lnTo>
                  <a:pt x="1179730" y="2139"/>
                </a:lnTo>
                <a:lnTo>
                  <a:pt x="1169162" y="0"/>
                </a:lnTo>
                <a:close/>
              </a:path>
              <a:path w="1196339" h="1087120">
                <a:moveTo>
                  <a:pt x="1196340" y="52450"/>
                </a:moveTo>
                <a:lnTo>
                  <a:pt x="54381" y="52450"/>
                </a:lnTo>
                <a:lnTo>
                  <a:pt x="1141984" y="54483"/>
                </a:lnTo>
                <a:lnTo>
                  <a:pt x="1141984" y="326644"/>
                </a:lnTo>
                <a:lnTo>
                  <a:pt x="897255" y="326644"/>
                </a:lnTo>
                <a:lnTo>
                  <a:pt x="897255" y="381000"/>
                </a:lnTo>
                <a:lnTo>
                  <a:pt x="1169162" y="381000"/>
                </a:lnTo>
                <a:lnTo>
                  <a:pt x="1179730" y="378860"/>
                </a:lnTo>
                <a:lnTo>
                  <a:pt x="1188370" y="373030"/>
                </a:lnTo>
                <a:lnTo>
                  <a:pt x="1194200" y="364390"/>
                </a:lnTo>
                <a:lnTo>
                  <a:pt x="1196340" y="353822"/>
                </a:lnTo>
                <a:lnTo>
                  <a:pt x="1196340" y="52450"/>
                </a:lnTo>
                <a:close/>
              </a:path>
              <a:path w="1196339" h="1087120">
                <a:moveTo>
                  <a:pt x="468682" y="332994"/>
                </a:moveTo>
                <a:lnTo>
                  <a:pt x="421767" y="348488"/>
                </a:lnTo>
                <a:lnTo>
                  <a:pt x="401916" y="368935"/>
                </a:lnTo>
                <a:lnTo>
                  <a:pt x="564925" y="368935"/>
                </a:lnTo>
                <a:lnTo>
                  <a:pt x="569976" y="365251"/>
                </a:lnTo>
                <a:lnTo>
                  <a:pt x="576072" y="360934"/>
                </a:lnTo>
                <a:lnTo>
                  <a:pt x="583438" y="359283"/>
                </a:lnTo>
                <a:lnTo>
                  <a:pt x="687529" y="359283"/>
                </a:lnTo>
                <a:lnTo>
                  <a:pt x="687812" y="358520"/>
                </a:lnTo>
                <a:lnTo>
                  <a:pt x="695325" y="350393"/>
                </a:lnTo>
                <a:lnTo>
                  <a:pt x="700883" y="346456"/>
                </a:lnTo>
                <a:lnTo>
                  <a:pt x="515111" y="346456"/>
                </a:lnTo>
                <a:lnTo>
                  <a:pt x="492824" y="336236"/>
                </a:lnTo>
                <a:lnTo>
                  <a:pt x="468682" y="332994"/>
                </a:lnTo>
                <a:close/>
              </a:path>
              <a:path w="1196339" h="1087120">
                <a:moveTo>
                  <a:pt x="583140" y="305645"/>
                </a:moveTo>
                <a:lnTo>
                  <a:pt x="538111" y="321183"/>
                </a:lnTo>
                <a:lnTo>
                  <a:pt x="515111" y="346456"/>
                </a:lnTo>
                <a:lnTo>
                  <a:pt x="700883" y="346456"/>
                </a:lnTo>
                <a:lnTo>
                  <a:pt x="701421" y="346075"/>
                </a:lnTo>
                <a:lnTo>
                  <a:pt x="708786" y="344424"/>
                </a:lnTo>
                <a:lnTo>
                  <a:pt x="792407" y="344424"/>
                </a:lnTo>
                <a:lnTo>
                  <a:pt x="780582" y="328040"/>
                </a:lnTo>
                <a:lnTo>
                  <a:pt x="642747" y="328040"/>
                </a:lnTo>
                <a:lnTo>
                  <a:pt x="633319" y="320313"/>
                </a:lnTo>
                <a:lnTo>
                  <a:pt x="622855" y="314134"/>
                </a:lnTo>
                <a:lnTo>
                  <a:pt x="611510" y="309574"/>
                </a:lnTo>
                <a:lnTo>
                  <a:pt x="599440" y="306705"/>
                </a:lnTo>
                <a:lnTo>
                  <a:pt x="583140" y="305645"/>
                </a:lnTo>
                <a:close/>
              </a:path>
              <a:path w="1196339" h="1087120">
                <a:moveTo>
                  <a:pt x="708489" y="290786"/>
                </a:moveTo>
                <a:lnTo>
                  <a:pt x="663448" y="306324"/>
                </a:lnTo>
                <a:lnTo>
                  <a:pt x="642747" y="328040"/>
                </a:lnTo>
                <a:lnTo>
                  <a:pt x="780582" y="328040"/>
                </a:lnTo>
                <a:lnTo>
                  <a:pt x="740521" y="295953"/>
                </a:lnTo>
                <a:lnTo>
                  <a:pt x="708489" y="290786"/>
                </a:lnTo>
                <a:close/>
              </a:path>
              <a:path w="1196339" h="1087120">
                <a:moveTo>
                  <a:pt x="788543" y="136144"/>
                </a:moveTo>
                <a:lnTo>
                  <a:pt x="108762" y="136144"/>
                </a:lnTo>
                <a:lnTo>
                  <a:pt x="108762" y="190500"/>
                </a:lnTo>
                <a:lnTo>
                  <a:pt x="788543" y="190500"/>
                </a:lnTo>
                <a:lnTo>
                  <a:pt x="788543" y="136144"/>
                </a:lnTo>
                <a:close/>
              </a:path>
              <a:path w="1196339" h="1087120">
                <a:moveTo>
                  <a:pt x="1060450" y="136144"/>
                </a:moveTo>
                <a:lnTo>
                  <a:pt x="842899" y="136144"/>
                </a:lnTo>
                <a:lnTo>
                  <a:pt x="842899" y="190500"/>
                </a:lnTo>
                <a:lnTo>
                  <a:pt x="1060450" y="190500"/>
                </a:lnTo>
                <a:lnTo>
                  <a:pt x="1060450" y="1361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2014727" y="2830080"/>
            <a:ext cx="4370070" cy="842010"/>
            <a:chOff x="2014727" y="2830080"/>
            <a:chExt cx="4370070" cy="842010"/>
          </a:xfrm>
        </p:grpSpPr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14727" y="2830080"/>
              <a:ext cx="4278630" cy="529577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14727" y="3142500"/>
              <a:ext cx="4370070" cy="529577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2165730" y="2856484"/>
            <a:ext cx="4072254" cy="650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Simplified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&amp; automated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file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ingestion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20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r>
              <a:rPr dirty="0" sz="1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Redshift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667382" y="4626609"/>
            <a:ext cx="8083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12620" y="4238244"/>
            <a:ext cx="319024" cy="326136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3641597" y="4234434"/>
            <a:ext cx="883919" cy="614680"/>
          </a:xfrm>
          <a:prstGeom prst="rect">
            <a:avLst/>
          </a:prstGeom>
          <a:ln w="44450">
            <a:solidFill>
              <a:srgbClr val="F66C01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algn="just" marL="113664" marR="109220" indent="34925">
              <a:lnSpc>
                <a:spcPct val="100000"/>
              </a:lnSpc>
              <a:spcBef>
                <a:spcPts val="180"/>
              </a:spcBef>
            </a:pP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Amazon Redshift </a:t>
            </a: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Copy</a:t>
            </a:r>
            <a:r>
              <a:rPr dirty="0" sz="1200" spc="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5" b="1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4816094" y="4177919"/>
            <a:ext cx="845185" cy="624840"/>
            <a:chOff x="4816094" y="4177919"/>
            <a:chExt cx="845185" cy="624840"/>
          </a:xfrm>
        </p:grpSpPr>
        <p:sp>
          <p:nvSpPr>
            <p:cNvPr id="17" name="object 17" descr=""/>
            <p:cNvSpPr/>
            <p:nvPr/>
          </p:nvSpPr>
          <p:spPr>
            <a:xfrm>
              <a:off x="5207381" y="4184269"/>
              <a:ext cx="64135" cy="64769"/>
            </a:xfrm>
            <a:custGeom>
              <a:avLst/>
              <a:gdLst/>
              <a:ahLst/>
              <a:cxnLst/>
              <a:rect l="l" t="t" r="r" b="b"/>
              <a:pathLst>
                <a:path w="64135" h="64770">
                  <a:moveTo>
                    <a:pt x="63754" y="28193"/>
                  </a:moveTo>
                  <a:lnTo>
                    <a:pt x="33274" y="64261"/>
                  </a:lnTo>
                  <a:lnTo>
                    <a:pt x="0" y="35940"/>
                  </a:lnTo>
                  <a:lnTo>
                    <a:pt x="30480" y="0"/>
                  </a:lnTo>
                  <a:lnTo>
                    <a:pt x="63754" y="28193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258054" y="4552188"/>
              <a:ext cx="59055" cy="57150"/>
            </a:xfrm>
            <a:custGeom>
              <a:avLst/>
              <a:gdLst/>
              <a:ahLst/>
              <a:cxnLst/>
              <a:rect l="l" t="t" r="r" b="b"/>
              <a:pathLst>
                <a:path w="59054" h="57150">
                  <a:moveTo>
                    <a:pt x="59055" y="41148"/>
                  </a:moveTo>
                  <a:lnTo>
                    <a:pt x="14732" y="57150"/>
                  </a:lnTo>
                  <a:lnTo>
                    <a:pt x="0" y="16001"/>
                  </a:lnTo>
                  <a:lnTo>
                    <a:pt x="44323" y="0"/>
                  </a:lnTo>
                  <a:lnTo>
                    <a:pt x="59055" y="4114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199380" y="4731893"/>
              <a:ext cx="64135" cy="64769"/>
            </a:xfrm>
            <a:custGeom>
              <a:avLst/>
              <a:gdLst/>
              <a:ahLst/>
              <a:cxnLst/>
              <a:rect l="l" t="t" r="r" b="b"/>
              <a:pathLst>
                <a:path w="64135" h="64770">
                  <a:moveTo>
                    <a:pt x="63754" y="28320"/>
                  </a:moveTo>
                  <a:lnTo>
                    <a:pt x="33274" y="64261"/>
                  </a:lnTo>
                  <a:lnTo>
                    <a:pt x="0" y="36067"/>
                  </a:lnTo>
                  <a:lnTo>
                    <a:pt x="30480" y="0"/>
                  </a:lnTo>
                  <a:lnTo>
                    <a:pt x="63754" y="28320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018786" y="4645660"/>
              <a:ext cx="483234" cy="99695"/>
            </a:xfrm>
            <a:custGeom>
              <a:avLst/>
              <a:gdLst/>
              <a:ahLst/>
              <a:cxnLst/>
              <a:rect l="l" t="t" r="r" b="b"/>
              <a:pathLst>
                <a:path w="483235" h="99695">
                  <a:moveTo>
                    <a:pt x="482726" y="83184"/>
                  </a:moveTo>
                  <a:lnTo>
                    <a:pt x="438403" y="99440"/>
                  </a:lnTo>
                  <a:lnTo>
                    <a:pt x="423417" y="58292"/>
                  </a:lnTo>
                  <a:lnTo>
                    <a:pt x="467740" y="42163"/>
                  </a:lnTo>
                  <a:lnTo>
                    <a:pt x="482726" y="83184"/>
                  </a:lnTo>
                  <a:close/>
                </a:path>
                <a:path w="483235" h="99695">
                  <a:moveTo>
                    <a:pt x="63880" y="28193"/>
                  </a:moveTo>
                  <a:lnTo>
                    <a:pt x="33400" y="64262"/>
                  </a:lnTo>
                  <a:lnTo>
                    <a:pt x="0" y="35940"/>
                  </a:lnTo>
                  <a:lnTo>
                    <a:pt x="30479" y="0"/>
                  </a:lnTo>
                  <a:lnTo>
                    <a:pt x="63880" y="2819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341238" y="4591050"/>
              <a:ext cx="47625" cy="50165"/>
            </a:xfrm>
            <a:custGeom>
              <a:avLst/>
              <a:gdLst/>
              <a:ahLst/>
              <a:cxnLst/>
              <a:rect l="l" t="t" r="r" b="b"/>
              <a:pathLst>
                <a:path w="47625" h="50164">
                  <a:moveTo>
                    <a:pt x="47116" y="3175"/>
                  </a:moveTo>
                  <a:lnTo>
                    <a:pt x="43687" y="50164"/>
                  </a:lnTo>
                  <a:lnTo>
                    <a:pt x="0" y="46989"/>
                  </a:lnTo>
                  <a:lnTo>
                    <a:pt x="3428" y="0"/>
                  </a:lnTo>
                  <a:lnTo>
                    <a:pt x="47116" y="317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099177" y="4567428"/>
              <a:ext cx="64135" cy="64769"/>
            </a:xfrm>
            <a:custGeom>
              <a:avLst/>
              <a:gdLst/>
              <a:ahLst/>
              <a:cxnLst/>
              <a:rect l="l" t="t" r="r" b="b"/>
              <a:pathLst>
                <a:path w="64135" h="64770">
                  <a:moveTo>
                    <a:pt x="63881" y="28321"/>
                  </a:moveTo>
                  <a:lnTo>
                    <a:pt x="33400" y="64262"/>
                  </a:lnTo>
                  <a:lnTo>
                    <a:pt x="0" y="36068"/>
                  </a:lnTo>
                  <a:lnTo>
                    <a:pt x="30480" y="0"/>
                  </a:lnTo>
                  <a:lnTo>
                    <a:pt x="63881" y="28321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397119" y="4541139"/>
              <a:ext cx="62865" cy="63500"/>
            </a:xfrm>
            <a:custGeom>
              <a:avLst/>
              <a:gdLst/>
              <a:ahLst/>
              <a:cxnLst/>
              <a:rect l="l" t="t" r="r" b="b"/>
              <a:pathLst>
                <a:path w="62864" h="63500">
                  <a:moveTo>
                    <a:pt x="62610" y="24384"/>
                  </a:moveTo>
                  <a:lnTo>
                    <a:pt x="36321" y="63500"/>
                  </a:lnTo>
                  <a:lnTo>
                    <a:pt x="0" y="39116"/>
                  </a:lnTo>
                  <a:lnTo>
                    <a:pt x="26288" y="0"/>
                  </a:lnTo>
                  <a:lnTo>
                    <a:pt x="62610" y="2438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175377" y="4418838"/>
              <a:ext cx="334645" cy="263525"/>
            </a:xfrm>
            <a:custGeom>
              <a:avLst/>
              <a:gdLst/>
              <a:ahLst/>
              <a:cxnLst/>
              <a:rect l="l" t="t" r="r" b="b"/>
              <a:pathLst>
                <a:path w="334645" h="263525">
                  <a:moveTo>
                    <a:pt x="334518" y="3175"/>
                  </a:moveTo>
                  <a:lnTo>
                    <a:pt x="331088" y="50164"/>
                  </a:lnTo>
                  <a:lnTo>
                    <a:pt x="287527" y="46989"/>
                  </a:lnTo>
                  <a:lnTo>
                    <a:pt x="290957" y="0"/>
                  </a:lnTo>
                  <a:lnTo>
                    <a:pt x="334518" y="3175"/>
                  </a:lnTo>
                  <a:close/>
                </a:path>
                <a:path w="334645" h="263525">
                  <a:moveTo>
                    <a:pt x="46989" y="216154"/>
                  </a:moveTo>
                  <a:lnTo>
                    <a:pt x="43561" y="263270"/>
                  </a:lnTo>
                  <a:lnTo>
                    <a:pt x="0" y="260095"/>
                  </a:lnTo>
                  <a:lnTo>
                    <a:pt x="3428" y="212979"/>
                  </a:lnTo>
                  <a:lnTo>
                    <a:pt x="46989" y="21615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918202" y="4285488"/>
              <a:ext cx="64135" cy="64769"/>
            </a:xfrm>
            <a:custGeom>
              <a:avLst/>
              <a:gdLst/>
              <a:ahLst/>
              <a:cxnLst/>
              <a:rect l="l" t="t" r="r" b="b"/>
              <a:pathLst>
                <a:path w="64135" h="64770">
                  <a:moveTo>
                    <a:pt x="63753" y="28320"/>
                  </a:moveTo>
                  <a:lnTo>
                    <a:pt x="33274" y="64262"/>
                  </a:lnTo>
                  <a:lnTo>
                    <a:pt x="0" y="36068"/>
                  </a:lnTo>
                  <a:lnTo>
                    <a:pt x="30480" y="0"/>
                  </a:lnTo>
                  <a:lnTo>
                    <a:pt x="63753" y="2832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872101" y="4663313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3881" y="28193"/>
                  </a:moveTo>
                  <a:lnTo>
                    <a:pt x="33400" y="64135"/>
                  </a:lnTo>
                  <a:lnTo>
                    <a:pt x="0" y="35941"/>
                  </a:lnTo>
                  <a:lnTo>
                    <a:pt x="30479" y="0"/>
                  </a:lnTo>
                  <a:lnTo>
                    <a:pt x="63881" y="2819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962779" y="4572254"/>
              <a:ext cx="46990" cy="50165"/>
            </a:xfrm>
            <a:custGeom>
              <a:avLst/>
              <a:gdLst/>
              <a:ahLst/>
              <a:cxnLst/>
              <a:rect l="l" t="t" r="r" b="b"/>
              <a:pathLst>
                <a:path w="46989" h="50164">
                  <a:moveTo>
                    <a:pt x="46990" y="3175"/>
                  </a:moveTo>
                  <a:lnTo>
                    <a:pt x="43561" y="50165"/>
                  </a:lnTo>
                  <a:lnTo>
                    <a:pt x="0" y="46990"/>
                  </a:lnTo>
                  <a:lnTo>
                    <a:pt x="3429" y="0"/>
                  </a:lnTo>
                  <a:lnTo>
                    <a:pt x="46990" y="317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442458" y="4300093"/>
              <a:ext cx="64135" cy="64769"/>
            </a:xfrm>
            <a:custGeom>
              <a:avLst/>
              <a:gdLst/>
              <a:ahLst/>
              <a:cxnLst/>
              <a:rect l="l" t="t" r="r" b="b"/>
              <a:pathLst>
                <a:path w="64135" h="64770">
                  <a:moveTo>
                    <a:pt x="63753" y="28193"/>
                  </a:moveTo>
                  <a:lnTo>
                    <a:pt x="33274" y="64261"/>
                  </a:lnTo>
                  <a:lnTo>
                    <a:pt x="0" y="35940"/>
                  </a:lnTo>
                  <a:lnTo>
                    <a:pt x="30479" y="0"/>
                  </a:lnTo>
                  <a:lnTo>
                    <a:pt x="63753" y="2819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16094" y="4400804"/>
              <a:ext cx="845184" cy="168401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5018405" y="4262628"/>
              <a:ext cx="382270" cy="236854"/>
            </a:xfrm>
            <a:custGeom>
              <a:avLst/>
              <a:gdLst/>
              <a:ahLst/>
              <a:cxnLst/>
              <a:rect l="l" t="t" r="r" b="b"/>
              <a:pathLst>
                <a:path w="382270" h="236854">
                  <a:moveTo>
                    <a:pt x="124460" y="233680"/>
                  </a:moveTo>
                  <a:lnTo>
                    <a:pt x="124460" y="106807"/>
                  </a:lnTo>
                  <a:lnTo>
                    <a:pt x="124460" y="103251"/>
                  </a:lnTo>
                  <a:lnTo>
                    <a:pt x="127000" y="100457"/>
                  </a:lnTo>
                  <a:lnTo>
                    <a:pt x="130302" y="100457"/>
                  </a:lnTo>
                  <a:lnTo>
                    <a:pt x="224790" y="100457"/>
                  </a:lnTo>
                  <a:lnTo>
                    <a:pt x="275082" y="154940"/>
                  </a:lnTo>
                  <a:lnTo>
                    <a:pt x="275082" y="236855"/>
                  </a:lnTo>
                </a:path>
                <a:path w="382270" h="236854">
                  <a:moveTo>
                    <a:pt x="225171" y="154686"/>
                  </a:moveTo>
                  <a:lnTo>
                    <a:pt x="276479" y="154686"/>
                  </a:lnTo>
                  <a:lnTo>
                    <a:pt x="225171" y="100330"/>
                  </a:lnTo>
                  <a:lnTo>
                    <a:pt x="225171" y="154686"/>
                  </a:lnTo>
                  <a:close/>
                </a:path>
                <a:path w="382270" h="236854">
                  <a:moveTo>
                    <a:pt x="147320" y="198882"/>
                  </a:moveTo>
                  <a:lnTo>
                    <a:pt x="253365" y="198882"/>
                  </a:lnTo>
                </a:path>
                <a:path w="382270" h="236854">
                  <a:moveTo>
                    <a:pt x="147320" y="166878"/>
                  </a:moveTo>
                  <a:lnTo>
                    <a:pt x="207137" y="166878"/>
                  </a:lnTo>
                </a:path>
                <a:path w="382270" h="236854">
                  <a:moveTo>
                    <a:pt x="96774" y="2794"/>
                  </a:moveTo>
                  <a:lnTo>
                    <a:pt x="8382" y="27686"/>
                  </a:lnTo>
                  <a:lnTo>
                    <a:pt x="2921" y="29210"/>
                  </a:lnTo>
                  <a:lnTo>
                    <a:pt x="0" y="35052"/>
                  </a:lnTo>
                  <a:lnTo>
                    <a:pt x="1397" y="40640"/>
                  </a:lnTo>
                  <a:lnTo>
                    <a:pt x="48895" y="235712"/>
                  </a:lnTo>
                </a:path>
                <a:path w="382270" h="236854">
                  <a:moveTo>
                    <a:pt x="108839" y="56134"/>
                  </a:moveTo>
                  <a:lnTo>
                    <a:pt x="157987" y="42164"/>
                  </a:lnTo>
                  <a:lnTo>
                    <a:pt x="95631" y="2921"/>
                  </a:lnTo>
                  <a:lnTo>
                    <a:pt x="108839" y="56134"/>
                  </a:lnTo>
                  <a:close/>
                </a:path>
                <a:path w="382270" h="236854">
                  <a:moveTo>
                    <a:pt x="42164" y="116459"/>
                  </a:moveTo>
                  <a:lnTo>
                    <a:pt x="105791" y="98806"/>
                  </a:lnTo>
                </a:path>
                <a:path w="382270" h="236854">
                  <a:moveTo>
                    <a:pt x="49911" y="147320"/>
                  </a:moveTo>
                  <a:lnTo>
                    <a:pt x="108077" y="130810"/>
                  </a:lnTo>
                </a:path>
                <a:path w="382270" h="236854">
                  <a:moveTo>
                    <a:pt x="57531" y="177927"/>
                  </a:moveTo>
                  <a:lnTo>
                    <a:pt x="108077" y="164211"/>
                  </a:lnTo>
                </a:path>
                <a:path w="382270" h="236854">
                  <a:moveTo>
                    <a:pt x="36068" y="84836"/>
                  </a:moveTo>
                  <a:lnTo>
                    <a:pt x="93980" y="68326"/>
                  </a:lnTo>
                </a:path>
                <a:path w="382270" h="236854">
                  <a:moveTo>
                    <a:pt x="167132" y="81407"/>
                  </a:moveTo>
                  <a:lnTo>
                    <a:pt x="157987" y="44069"/>
                  </a:lnTo>
                </a:path>
                <a:path w="382270" h="236854">
                  <a:moveTo>
                    <a:pt x="349377" y="35052"/>
                  </a:moveTo>
                  <a:lnTo>
                    <a:pt x="264541" y="2032"/>
                  </a:lnTo>
                  <a:lnTo>
                    <a:pt x="259461" y="0"/>
                  </a:lnTo>
                  <a:lnTo>
                    <a:pt x="253619" y="2794"/>
                  </a:lnTo>
                  <a:lnTo>
                    <a:pt x="251714" y="8763"/>
                  </a:lnTo>
                  <a:lnTo>
                    <a:pt x="228092" y="81915"/>
                  </a:lnTo>
                </a:path>
                <a:path w="382270" h="236854">
                  <a:moveTo>
                    <a:pt x="333248" y="86360"/>
                  </a:moveTo>
                  <a:lnTo>
                    <a:pt x="380238" y="104648"/>
                  </a:lnTo>
                  <a:lnTo>
                    <a:pt x="349885" y="34925"/>
                  </a:lnTo>
                  <a:lnTo>
                    <a:pt x="333248" y="86360"/>
                  </a:lnTo>
                  <a:close/>
                </a:path>
                <a:path w="382270" h="236854">
                  <a:moveTo>
                    <a:pt x="246380" y="95758"/>
                  </a:moveTo>
                  <a:lnTo>
                    <a:pt x="346583" y="134366"/>
                  </a:lnTo>
                </a:path>
                <a:path w="382270" h="236854">
                  <a:moveTo>
                    <a:pt x="293750" y="147955"/>
                  </a:moveTo>
                  <a:lnTo>
                    <a:pt x="336677" y="164846"/>
                  </a:lnTo>
                </a:path>
                <a:path w="382270" h="236854">
                  <a:moveTo>
                    <a:pt x="290703" y="180975"/>
                  </a:moveTo>
                  <a:lnTo>
                    <a:pt x="327152" y="194310"/>
                  </a:lnTo>
                </a:path>
                <a:path w="382270" h="236854">
                  <a:moveTo>
                    <a:pt x="257048" y="66675"/>
                  </a:moveTo>
                  <a:lnTo>
                    <a:pt x="313436" y="87630"/>
                  </a:lnTo>
                </a:path>
                <a:path w="382270" h="236854">
                  <a:moveTo>
                    <a:pt x="381762" y="103378"/>
                  </a:moveTo>
                  <a:lnTo>
                    <a:pt x="350647" y="197104"/>
                  </a:lnTo>
                  <a:lnTo>
                    <a:pt x="337820" y="23571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 descr=""/>
          <p:cNvGrpSpPr/>
          <p:nvPr/>
        </p:nvGrpSpPr>
        <p:grpSpPr>
          <a:xfrm>
            <a:off x="6045517" y="4213669"/>
            <a:ext cx="343535" cy="343535"/>
            <a:chOff x="6045517" y="4213669"/>
            <a:chExt cx="343535" cy="343535"/>
          </a:xfrm>
        </p:grpSpPr>
        <p:sp>
          <p:nvSpPr>
            <p:cNvPr id="32" name="object 32" descr=""/>
            <p:cNvSpPr/>
            <p:nvPr/>
          </p:nvSpPr>
          <p:spPr>
            <a:xfrm>
              <a:off x="6134100" y="4470399"/>
              <a:ext cx="250190" cy="81280"/>
            </a:xfrm>
            <a:custGeom>
              <a:avLst/>
              <a:gdLst/>
              <a:ahLst/>
              <a:cxnLst/>
              <a:rect l="l" t="t" r="r" b="b"/>
              <a:pathLst>
                <a:path w="250189" h="81279">
                  <a:moveTo>
                    <a:pt x="249936" y="0"/>
                  </a:moveTo>
                  <a:lnTo>
                    <a:pt x="239649" y="0"/>
                  </a:lnTo>
                  <a:lnTo>
                    <a:pt x="239649" y="10160"/>
                  </a:lnTo>
                  <a:lnTo>
                    <a:pt x="239649" y="71120"/>
                  </a:lnTo>
                  <a:lnTo>
                    <a:pt x="10287" y="71120"/>
                  </a:lnTo>
                  <a:lnTo>
                    <a:pt x="10287" y="10160"/>
                  </a:lnTo>
                  <a:lnTo>
                    <a:pt x="239649" y="10160"/>
                  </a:lnTo>
                  <a:lnTo>
                    <a:pt x="239649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0" y="71120"/>
                  </a:lnTo>
                  <a:lnTo>
                    <a:pt x="0" y="81280"/>
                  </a:lnTo>
                  <a:lnTo>
                    <a:pt x="249936" y="81280"/>
                  </a:lnTo>
                  <a:lnTo>
                    <a:pt x="249936" y="71374"/>
                  </a:lnTo>
                  <a:lnTo>
                    <a:pt x="249936" y="71120"/>
                  </a:lnTo>
                  <a:lnTo>
                    <a:pt x="249936" y="10160"/>
                  </a:lnTo>
                  <a:lnTo>
                    <a:pt x="249936" y="9906"/>
                  </a:lnTo>
                  <a:lnTo>
                    <a:pt x="24993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134099" y="4469892"/>
              <a:ext cx="250190" cy="82550"/>
            </a:xfrm>
            <a:custGeom>
              <a:avLst/>
              <a:gdLst/>
              <a:ahLst/>
              <a:cxnLst/>
              <a:rect l="l" t="t" r="r" b="b"/>
              <a:pathLst>
                <a:path w="250189" h="82550">
                  <a:moveTo>
                    <a:pt x="0" y="82295"/>
                  </a:moveTo>
                  <a:lnTo>
                    <a:pt x="249936" y="82295"/>
                  </a:lnTo>
                  <a:lnTo>
                    <a:pt x="249936" y="0"/>
                  </a:lnTo>
                  <a:lnTo>
                    <a:pt x="0" y="0"/>
                  </a:lnTo>
                  <a:lnTo>
                    <a:pt x="0" y="82295"/>
                  </a:lnTo>
                  <a:close/>
                </a:path>
              </a:pathLst>
            </a:custGeom>
            <a:ln w="9525">
              <a:solidFill>
                <a:srgbClr val="ED6FE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34099" y="4386580"/>
              <a:ext cx="249936" cy="159956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6134099" y="4386072"/>
              <a:ext cx="250190" cy="81280"/>
            </a:xfrm>
            <a:custGeom>
              <a:avLst/>
              <a:gdLst/>
              <a:ahLst/>
              <a:cxnLst/>
              <a:rect l="l" t="t" r="r" b="b"/>
              <a:pathLst>
                <a:path w="250189" h="81279">
                  <a:moveTo>
                    <a:pt x="0" y="80771"/>
                  </a:moveTo>
                  <a:lnTo>
                    <a:pt x="249936" y="80771"/>
                  </a:lnTo>
                  <a:lnTo>
                    <a:pt x="249936" y="0"/>
                  </a:lnTo>
                  <a:lnTo>
                    <a:pt x="0" y="0"/>
                  </a:lnTo>
                  <a:lnTo>
                    <a:pt x="0" y="80771"/>
                  </a:lnTo>
                  <a:close/>
                </a:path>
              </a:pathLst>
            </a:custGeom>
            <a:ln w="9525">
              <a:solidFill>
                <a:srgbClr val="ED6FE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34099" y="4302760"/>
              <a:ext cx="249936" cy="158559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6134099" y="4302252"/>
              <a:ext cx="250190" cy="81280"/>
            </a:xfrm>
            <a:custGeom>
              <a:avLst/>
              <a:gdLst/>
              <a:ahLst/>
              <a:cxnLst/>
              <a:rect l="l" t="t" r="r" b="b"/>
              <a:pathLst>
                <a:path w="250189" h="81279">
                  <a:moveTo>
                    <a:pt x="0" y="80772"/>
                  </a:moveTo>
                  <a:lnTo>
                    <a:pt x="249936" y="80772"/>
                  </a:lnTo>
                  <a:lnTo>
                    <a:pt x="249936" y="0"/>
                  </a:lnTo>
                  <a:lnTo>
                    <a:pt x="0" y="0"/>
                  </a:lnTo>
                  <a:lnTo>
                    <a:pt x="0" y="80772"/>
                  </a:lnTo>
                  <a:close/>
                </a:path>
              </a:pathLst>
            </a:custGeom>
            <a:ln w="9525">
              <a:solidFill>
                <a:srgbClr val="ED6FE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34099" y="4218940"/>
              <a:ext cx="249936" cy="158559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6134099" y="4218432"/>
              <a:ext cx="250190" cy="81280"/>
            </a:xfrm>
            <a:custGeom>
              <a:avLst/>
              <a:gdLst/>
              <a:ahLst/>
              <a:cxnLst/>
              <a:rect l="l" t="t" r="r" b="b"/>
              <a:pathLst>
                <a:path w="250189" h="81279">
                  <a:moveTo>
                    <a:pt x="0" y="0"/>
                  </a:moveTo>
                  <a:lnTo>
                    <a:pt x="0" y="80772"/>
                  </a:lnTo>
                  <a:lnTo>
                    <a:pt x="249936" y="80772"/>
                  </a:lnTo>
                  <a:lnTo>
                    <a:pt x="24993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ED6FE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45517" y="4213669"/>
              <a:ext cx="332994" cy="343281"/>
            </a:xfrm>
            <a:prstGeom prst="rect">
              <a:avLst/>
            </a:prstGeom>
          </p:spPr>
        </p:pic>
      </p:grpSp>
      <p:sp>
        <p:nvSpPr>
          <p:cNvPr id="41" name="object 41" descr=""/>
          <p:cNvSpPr txBox="1"/>
          <p:nvPr/>
        </p:nvSpPr>
        <p:spPr>
          <a:xfrm>
            <a:off x="5923534" y="4613909"/>
            <a:ext cx="60007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3175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Amazon Redshift Table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42" name="object 42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560954" y="4428997"/>
            <a:ext cx="759586" cy="92456"/>
          </a:xfrm>
          <a:prstGeom prst="rect">
            <a:avLst/>
          </a:prstGeom>
        </p:spPr>
      </p:pic>
      <p:sp>
        <p:nvSpPr>
          <p:cNvPr id="43" name="object 43" descr=""/>
          <p:cNvSpPr txBox="1"/>
          <p:nvPr/>
        </p:nvSpPr>
        <p:spPr>
          <a:xfrm>
            <a:off x="2551938" y="3950589"/>
            <a:ext cx="846455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</a:rPr>
              <a:t>Continuously 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monitoring</a:t>
            </a:r>
            <a:r>
              <a:rPr dirty="0" sz="1000" spc="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45">
                <a:solidFill>
                  <a:srgbClr val="FFFFFF"/>
                </a:solidFill>
                <a:latin typeface="Trebuchet MS"/>
                <a:cs typeface="Trebuchet MS"/>
              </a:rPr>
              <a:t>S3 </a:t>
            </a: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</a:rPr>
              <a:t>folder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44" name="object 4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594101" y="4651502"/>
            <a:ext cx="759460" cy="92456"/>
          </a:xfrm>
          <a:prstGeom prst="rect">
            <a:avLst/>
          </a:prstGeom>
        </p:spPr>
      </p:pic>
      <p:sp>
        <p:nvSpPr>
          <p:cNvPr id="45" name="object 45" descr=""/>
          <p:cNvSpPr txBox="1"/>
          <p:nvPr/>
        </p:nvSpPr>
        <p:spPr>
          <a:xfrm>
            <a:off x="2664967" y="4742434"/>
            <a:ext cx="63119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2865" marR="5080" indent="-508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dirty="0" sz="10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FFFFFF"/>
                </a:solidFill>
                <a:latin typeface="Trebuchet MS"/>
                <a:cs typeface="Trebuchet MS"/>
              </a:rPr>
              <a:t>file(s) </a:t>
            </a: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</a:rPr>
              <a:t>detected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7" name="object 4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2023,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46" name="object 46" descr=""/>
          <p:cNvSpPr txBox="1"/>
          <p:nvPr/>
        </p:nvSpPr>
        <p:spPr>
          <a:xfrm>
            <a:off x="4819015" y="4861001"/>
            <a:ext cx="810260" cy="48323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127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</a:rPr>
              <a:t>Ingestion automatically starts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8762" y="0"/>
            <a:ext cx="12211050" cy="6858000"/>
            <a:chOff x="-8762" y="0"/>
            <a:chExt cx="1221105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762" y="3938778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19050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5137" y="1787270"/>
              <a:ext cx="3216402" cy="43053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2100" y="242061"/>
            <a:ext cx="11262995" cy="1183640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 spc="145"/>
              <a:t>AWS</a:t>
            </a:r>
            <a:r>
              <a:rPr dirty="0" spc="-305"/>
              <a:t> </a:t>
            </a:r>
            <a:r>
              <a:rPr dirty="0" spc="-135"/>
              <a:t>Glue:</a:t>
            </a:r>
            <a:r>
              <a:rPr dirty="0" spc="-320"/>
              <a:t> </a:t>
            </a:r>
            <a:r>
              <a:rPr dirty="0" spc="-70"/>
              <a:t>Complete</a:t>
            </a:r>
            <a:r>
              <a:rPr dirty="0" spc="-325"/>
              <a:t> </a:t>
            </a:r>
            <a:r>
              <a:rPr dirty="0" spc="-35"/>
              <a:t>data</a:t>
            </a:r>
            <a:r>
              <a:rPr dirty="0" spc="-305"/>
              <a:t> </a:t>
            </a:r>
            <a:r>
              <a:rPr dirty="0" spc="-70"/>
              <a:t>integration</a:t>
            </a:r>
            <a:r>
              <a:rPr dirty="0" spc="-320"/>
              <a:t> </a:t>
            </a:r>
            <a:r>
              <a:rPr dirty="0" spc="-40"/>
              <a:t>capabilities </a:t>
            </a:r>
            <a:r>
              <a:rPr dirty="0" spc="-35"/>
              <a:t>in</a:t>
            </a:r>
            <a:r>
              <a:rPr dirty="0" spc="-335"/>
              <a:t> </a:t>
            </a:r>
            <a:r>
              <a:rPr dirty="0" spc="-70"/>
              <a:t>one</a:t>
            </a:r>
            <a:r>
              <a:rPr dirty="0" spc="-350"/>
              <a:t> </a:t>
            </a:r>
            <a:r>
              <a:rPr dirty="0" spc="-20"/>
              <a:t>place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9004172" y="3886580"/>
            <a:ext cx="1879600" cy="1307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99720" marR="292735" indent="-127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Event processing</a:t>
            </a:r>
            <a:endParaRPr sz="2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450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Adapt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b="1">
                <a:solidFill>
                  <a:srgbClr val="F66C01"/>
                </a:solidFill>
                <a:latin typeface="Trebuchet MS"/>
                <a:cs typeface="Trebuchet MS"/>
              </a:rPr>
              <a:t>varied</a:t>
            </a:r>
            <a:r>
              <a:rPr dirty="0" sz="1600" spc="-20" b="1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endParaRPr sz="1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1600" b="1">
                <a:solidFill>
                  <a:srgbClr val="F66C01"/>
                </a:solidFill>
                <a:latin typeface="Trebuchet MS"/>
                <a:cs typeface="Trebuchet MS"/>
              </a:rPr>
              <a:t>changing</a:t>
            </a:r>
            <a:r>
              <a:rPr dirty="0" sz="1600" spc="229" b="1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dirty="0" sz="1600" spc="-10" b="1">
                <a:solidFill>
                  <a:srgbClr val="F66C01"/>
                </a:solidFill>
                <a:latin typeface="Trebuchet MS"/>
                <a:cs typeface="Trebuchet MS"/>
              </a:rPr>
              <a:t>schemas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4473321" y="1787270"/>
            <a:ext cx="6127750" cy="4305300"/>
            <a:chOff x="4473321" y="1787270"/>
            <a:chExt cx="6127750" cy="4305300"/>
          </a:xfrm>
        </p:grpSpPr>
        <p:sp>
          <p:nvSpPr>
            <p:cNvPr id="8" name="object 8" descr=""/>
            <p:cNvSpPr/>
            <p:nvPr/>
          </p:nvSpPr>
          <p:spPr>
            <a:xfrm>
              <a:off x="9645396" y="2584957"/>
              <a:ext cx="946150" cy="1010919"/>
            </a:xfrm>
            <a:custGeom>
              <a:avLst/>
              <a:gdLst/>
              <a:ahLst/>
              <a:cxnLst/>
              <a:rect l="l" t="t" r="r" b="b"/>
              <a:pathLst>
                <a:path w="946150" h="1010920">
                  <a:moveTo>
                    <a:pt x="583564" y="101980"/>
                  </a:moveTo>
                  <a:lnTo>
                    <a:pt x="555276" y="141885"/>
                  </a:lnTo>
                  <a:lnTo>
                    <a:pt x="477687" y="172992"/>
                  </a:lnTo>
                  <a:lnTo>
                    <a:pt x="423815" y="183820"/>
                  </a:lnTo>
                  <a:lnTo>
                    <a:pt x="361709" y="190735"/>
                  </a:lnTo>
                  <a:lnTo>
                    <a:pt x="292734" y="193166"/>
                  </a:lnTo>
                  <a:lnTo>
                    <a:pt x="223713" y="190775"/>
                  </a:lnTo>
                  <a:lnTo>
                    <a:pt x="161573" y="183953"/>
                  </a:lnTo>
                  <a:lnTo>
                    <a:pt x="107678" y="173232"/>
                  </a:lnTo>
                  <a:lnTo>
                    <a:pt x="63390" y="159144"/>
                  </a:lnTo>
                  <a:lnTo>
                    <a:pt x="9077" y="122987"/>
                  </a:lnTo>
                  <a:lnTo>
                    <a:pt x="1777" y="101980"/>
                  </a:lnTo>
                  <a:lnTo>
                    <a:pt x="9077" y="80416"/>
                  </a:lnTo>
                  <a:lnTo>
                    <a:pt x="63390" y="40622"/>
                  </a:lnTo>
                  <a:lnTo>
                    <a:pt x="107678" y="24222"/>
                  </a:lnTo>
                  <a:lnTo>
                    <a:pt x="161573" y="11375"/>
                  </a:lnTo>
                  <a:lnTo>
                    <a:pt x="223713" y="2996"/>
                  </a:lnTo>
                  <a:lnTo>
                    <a:pt x="292734" y="0"/>
                  </a:lnTo>
                  <a:lnTo>
                    <a:pt x="361709" y="3036"/>
                  </a:lnTo>
                  <a:lnTo>
                    <a:pt x="423815" y="11509"/>
                  </a:lnTo>
                  <a:lnTo>
                    <a:pt x="477687" y="24462"/>
                  </a:lnTo>
                  <a:lnTo>
                    <a:pt x="521962" y="40942"/>
                  </a:lnTo>
                  <a:lnTo>
                    <a:pt x="555276" y="59991"/>
                  </a:lnTo>
                  <a:lnTo>
                    <a:pt x="583564" y="101980"/>
                  </a:lnTo>
                  <a:close/>
                </a:path>
                <a:path w="946150" h="1010920">
                  <a:moveTo>
                    <a:pt x="253" y="283590"/>
                  </a:moveTo>
                  <a:lnTo>
                    <a:pt x="28607" y="323707"/>
                  </a:lnTo>
                  <a:lnTo>
                    <a:pt x="106403" y="354990"/>
                  </a:lnTo>
                  <a:lnTo>
                    <a:pt x="160438" y="365881"/>
                  </a:lnTo>
                  <a:lnTo>
                    <a:pt x="222749" y="372838"/>
                  </a:lnTo>
                  <a:lnTo>
                    <a:pt x="291973" y="375284"/>
                  </a:lnTo>
                  <a:lnTo>
                    <a:pt x="374650" y="375284"/>
                  </a:lnTo>
                </a:path>
                <a:path w="946150" h="1010920">
                  <a:moveTo>
                    <a:pt x="363347" y="553592"/>
                  </a:moveTo>
                  <a:lnTo>
                    <a:pt x="295778" y="552835"/>
                  </a:lnTo>
                  <a:lnTo>
                    <a:pt x="230395" y="548034"/>
                  </a:lnTo>
                  <a:lnTo>
                    <a:pt x="169302" y="539682"/>
                  </a:lnTo>
                  <a:lnTo>
                    <a:pt x="114601" y="528272"/>
                  </a:lnTo>
                  <a:lnTo>
                    <a:pt x="68395" y="514296"/>
                  </a:lnTo>
                  <a:lnTo>
                    <a:pt x="32787" y="498246"/>
                  </a:lnTo>
                  <a:lnTo>
                    <a:pt x="9880" y="480616"/>
                  </a:lnTo>
                  <a:lnTo>
                    <a:pt x="1777" y="461899"/>
                  </a:lnTo>
                </a:path>
                <a:path w="946150" h="1010920">
                  <a:moveTo>
                    <a:pt x="0" y="97536"/>
                  </a:moveTo>
                  <a:lnTo>
                    <a:pt x="0" y="631316"/>
                  </a:lnTo>
                </a:path>
                <a:path w="946150" h="1010920">
                  <a:moveTo>
                    <a:pt x="583692" y="102107"/>
                  </a:moveTo>
                  <a:lnTo>
                    <a:pt x="583692" y="227329"/>
                  </a:lnTo>
                </a:path>
                <a:path w="946150" h="1010920">
                  <a:moveTo>
                    <a:pt x="353440" y="719708"/>
                  </a:moveTo>
                  <a:lnTo>
                    <a:pt x="279523" y="721212"/>
                  </a:lnTo>
                  <a:lnTo>
                    <a:pt x="211941" y="717472"/>
                  </a:lnTo>
                  <a:lnTo>
                    <a:pt x="151779" y="709259"/>
                  </a:lnTo>
                  <a:lnTo>
                    <a:pt x="100123" y="697341"/>
                  </a:lnTo>
                  <a:lnTo>
                    <a:pt x="58058" y="682488"/>
                  </a:lnTo>
                  <a:lnTo>
                    <a:pt x="7038" y="647055"/>
                  </a:lnTo>
                  <a:lnTo>
                    <a:pt x="253" y="628014"/>
                  </a:lnTo>
                </a:path>
                <a:path w="946150" h="1010920">
                  <a:moveTo>
                    <a:pt x="439165" y="991234"/>
                  </a:moveTo>
                  <a:lnTo>
                    <a:pt x="439165" y="303021"/>
                  </a:lnTo>
                  <a:lnTo>
                    <a:pt x="440686" y="295358"/>
                  </a:lnTo>
                  <a:lnTo>
                    <a:pt x="444849" y="289147"/>
                  </a:lnTo>
                  <a:lnTo>
                    <a:pt x="451060" y="284984"/>
                  </a:lnTo>
                  <a:lnTo>
                    <a:pt x="458724" y="283463"/>
                  </a:lnTo>
                  <a:lnTo>
                    <a:pt x="776858" y="283463"/>
                  </a:lnTo>
                  <a:lnTo>
                    <a:pt x="946150" y="452627"/>
                  </a:lnTo>
                  <a:lnTo>
                    <a:pt x="946150" y="991234"/>
                  </a:lnTo>
                  <a:lnTo>
                    <a:pt x="944629" y="998878"/>
                  </a:lnTo>
                  <a:lnTo>
                    <a:pt x="940466" y="1005046"/>
                  </a:lnTo>
                  <a:lnTo>
                    <a:pt x="934255" y="1009165"/>
                  </a:lnTo>
                  <a:lnTo>
                    <a:pt x="926592" y="1010665"/>
                  </a:lnTo>
                  <a:lnTo>
                    <a:pt x="459485" y="1010665"/>
                  </a:lnTo>
                  <a:lnTo>
                    <a:pt x="451381" y="1009165"/>
                  </a:lnTo>
                  <a:lnTo>
                    <a:pt x="444944" y="1005046"/>
                  </a:lnTo>
                  <a:lnTo>
                    <a:pt x="440697" y="998878"/>
                  </a:lnTo>
                  <a:lnTo>
                    <a:pt x="439165" y="991234"/>
                  </a:lnTo>
                  <a:close/>
                </a:path>
                <a:path w="946150" h="1010920">
                  <a:moveTo>
                    <a:pt x="777494" y="453008"/>
                  </a:moveTo>
                  <a:lnTo>
                    <a:pt x="945514" y="453008"/>
                  </a:lnTo>
                  <a:lnTo>
                    <a:pt x="777494" y="283463"/>
                  </a:lnTo>
                  <a:lnTo>
                    <a:pt x="777494" y="453008"/>
                  </a:lnTo>
                  <a:close/>
                </a:path>
                <a:path w="946150" h="1010920">
                  <a:moveTo>
                    <a:pt x="513842" y="589533"/>
                  </a:moveTo>
                  <a:lnTo>
                    <a:pt x="872362" y="589533"/>
                  </a:lnTo>
                </a:path>
                <a:path w="946150" h="1010920">
                  <a:moveTo>
                    <a:pt x="513842" y="688593"/>
                  </a:moveTo>
                  <a:lnTo>
                    <a:pt x="872362" y="688593"/>
                  </a:lnTo>
                </a:path>
                <a:path w="946150" h="1010920">
                  <a:moveTo>
                    <a:pt x="513842" y="788415"/>
                  </a:moveTo>
                  <a:lnTo>
                    <a:pt x="863219" y="788415"/>
                  </a:lnTo>
                </a:path>
                <a:path w="946150" h="1010920">
                  <a:moveTo>
                    <a:pt x="513842" y="886713"/>
                  </a:moveTo>
                  <a:lnTo>
                    <a:pt x="636143" y="886713"/>
                  </a:lnTo>
                </a:path>
                <a:path w="946150" h="1010920">
                  <a:moveTo>
                    <a:pt x="513969" y="490474"/>
                  </a:moveTo>
                  <a:lnTo>
                    <a:pt x="716914" y="490474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295130" y="2438664"/>
              <a:ext cx="447040" cy="492759"/>
            </a:xfrm>
            <a:custGeom>
              <a:avLst/>
              <a:gdLst/>
              <a:ahLst/>
              <a:cxnLst/>
              <a:rect l="l" t="t" r="r" b="b"/>
              <a:pathLst>
                <a:path w="447040" h="492760">
                  <a:moveTo>
                    <a:pt x="163068" y="180202"/>
                  </a:moveTo>
                  <a:lnTo>
                    <a:pt x="215256" y="180202"/>
                  </a:lnTo>
                  <a:lnTo>
                    <a:pt x="215256" y="128015"/>
                  </a:lnTo>
                  <a:lnTo>
                    <a:pt x="163068" y="128015"/>
                  </a:lnTo>
                  <a:lnTo>
                    <a:pt x="163068" y="180202"/>
                  </a:lnTo>
                  <a:close/>
                </a:path>
                <a:path w="447040" h="492760">
                  <a:moveTo>
                    <a:pt x="394716" y="175630"/>
                  </a:moveTo>
                  <a:lnTo>
                    <a:pt x="446904" y="175630"/>
                  </a:lnTo>
                  <a:lnTo>
                    <a:pt x="446904" y="123444"/>
                  </a:lnTo>
                  <a:lnTo>
                    <a:pt x="394716" y="123444"/>
                  </a:lnTo>
                  <a:lnTo>
                    <a:pt x="394716" y="175630"/>
                  </a:lnTo>
                  <a:close/>
                </a:path>
                <a:path w="447040" h="492760">
                  <a:moveTo>
                    <a:pt x="106679" y="321934"/>
                  </a:moveTo>
                  <a:lnTo>
                    <a:pt x="158868" y="321934"/>
                  </a:lnTo>
                  <a:lnTo>
                    <a:pt x="158868" y="269748"/>
                  </a:lnTo>
                  <a:lnTo>
                    <a:pt x="106679" y="269748"/>
                  </a:lnTo>
                  <a:lnTo>
                    <a:pt x="106679" y="321934"/>
                  </a:lnTo>
                  <a:close/>
                </a:path>
                <a:path w="447040" h="492760">
                  <a:moveTo>
                    <a:pt x="248412" y="321934"/>
                  </a:moveTo>
                  <a:lnTo>
                    <a:pt x="300600" y="321934"/>
                  </a:lnTo>
                  <a:lnTo>
                    <a:pt x="300600" y="269748"/>
                  </a:lnTo>
                  <a:lnTo>
                    <a:pt x="248412" y="269748"/>
                  </a:lnTo>
                  <a:lnTo>
                    <a:pt x="248412" y="321934"/>
                  </a:lnTo>
                  <a:close/>
                </a:path>
                <a:path w="447040" h="492760">
                  <a:moveTo>
                    <a:pt x="57912" y="492622"/>
                  </a:moveTo>
                  <a:lnTo>
                    <a:pt x="110100" y="492622"/>
                  </a:lnTo>
                  <a:lnTo>
                    <a:pt x="110100" y="440436"/>
                  </a:lnTo>
                  <a:lnTo>
                    <a:pt x="57912" y="440436"/>
                  </a:lnTo>
                  <a:lnTo>
                    <a:pt x="57912" y="492622"/>
                  </a:lnTo>
                  <a:close/>
                </a:path>
                <a:path w="447040" h="492760">
                  <a:moveTo>
                    <a:pt x="184403" y="428614"/>
                  </a:moveTo>
                  <a:lnTo>
                    <a:pt x="236592" y="428614"/>
                  </a:lnTo>
                  <a:lnTo>
                    <a:pt x="236592" y="376427"/>
                  </a:lnTo>
                  <a:lnTo>
                    <a:pt x="184403" y="376427"/>
                  </a:lnTo>
                  <a:lnTo>
                    <a:pt x="184403" y="428614"/>
                  </a:lnTo>
                  <a:close/>
                </a:path>
                <a:path w="447040" h="492760">
                  <a:moveTo>
                    <a:pt x="289560" y="123814"/>
                  </a:moveTo>
                  <a:lnTo>
                    <a:pt x="341748" y="123814"/>
                  </a:lnTo>
                  <a:lnTo>
                    <a:pt x="341748" y="71627"/>
                  </a:lnTo>
                  <a:lnTo>
                    <a:pt x="289560" y="71627"/>
                  </a:lnTo>
                  <a:lnTo>
                    <a:pt x="289560" y="123814"/>
                  </a:lnTo>
                  <a:close/>
                </a:path>
                <a:path w="447040" h="492760">
                  <a:moveTo>
                    <a:pt x="0" y="52186"/>
                  </a:moveTo>
                  <a:lnTo>
                    <a:pt x="52188" y="52186"/>
                  </a:lnTo>
                  <a:lnTo>
                    <a:pt x="52188" y="0"/>
                  </a:lnTo>
                  <a:lnTo>
                    <a:pt x="0" y="0"/>
                  </a:lnTo>
                  <a:lnTo>
                    <a:pt x="0" y="52186"/>
                  </a:lnTo>
                  <a:close/>
                </a:path>
              </a:pathLst>
            </a:custGeom>
            <a:ln w="19050">
              <a:solidFill>
                <a:srgbClr val="F66C0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3321" y="1787270"/>
              <a:ext cx="3216402" cy="4305300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5095494" y="3886580"/>
            <a:ext cx="1971039" cy="1551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46075" marR="339725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Batch processing</a:t>
            </a:r>
            <a:endParaRPr sz="2000">
              <a:latin typeface="Trebuchet MS"/>
              <a:cs typeface="Trebuchet MS"/>
            </a:endParaRPr>
          </a:p>
          <a:p>
            <a:pPr algn="ctr" marL="12700" marR="5080">
              <a:lnSpc>
                <a:spcPct val="100000"/>
              </a:lnSpc>
              <a:spcBef>
                <a:spcPts val="1450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Combine,</a:t>
            </a:r>
            <a:r>
              <a:rPr dirty="0" sz="16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Trebuchet MS"/>
                <a:cs typeface="Trebuchet MS"/>
              </a:rPr>
              <a:t>enrich,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transform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using </a:t>
            </a:r>
            <a:r>
              <a:rPr dirty="0" sz="1600" spc="85" b="1">
                <a:solidFill>
                  <a:srgbClr val="F66C01"/>
                </a:solidFill>
                <a:latin typeface="Trebuchet MS"/>
                <a:cs typeface="Trebuchet MS"/>
              </a:rPr>
              <a:t>AWS</a:t>
            </a:r>
            <a:r>
              <a:rPr dirty="0" sz="1600" spc="-40" b="1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dirty="0" sz="1600" b="1">
                <a:solidFill>
                  <a:srgbClr val="F66C01"/>
                </a:solidFill>
                <a:latin typeface="Trebuchet MS"/>
                <a:cs typeface="Trebuchet MS"/>
              </a:rPr>
              <a:t>Glue</a:t>
            </a:r>
            <a:r>
              <a:rPr dirty="0" sz="1600" spc="-25" b="1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dirty="0" sz="1600" spc="-10" b="1">
                <a:solidFill>
                  <a:srgbClr val="F66C01"/>
                </a:solidFill>
                <a:latin typeface="Trebuchet MS"/>
                <a:cs typeface="Trebuchet MS"/>
              </a:rPr>
              <a:t>Studio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606933" y="1787270"/>
            <a:ext cx="5966460" cy="4305300"/>
            <a:chOff x="606933" y="1787270"/>
            <a:chExt cx="5966460" cy="4305300"/>
          </a:xfrm>
        </p:grpSpPr>
        <p:sp>
          <p:nvSpPr>
            <p:cNvPr id="13" name="object 13" descr=""/>
            <p:cNvSpPr/>
            <p:nvPr/>
          </p:nvSpPr>
          <p:spPr>
            <a:xfrm>
              <a:off x="5635486" y="2806826"/>
              <a:ext cx="928369" cy="835025"/>
            </a:xfrm>
            <a:custGeom>
              <a:avLst/>
              <a:gdLst/>
              <a:ahLst/>
              <a:cxnLst/>
              <a:rect l="l" t="t" r="r" b="b"/>
              <a:pathLst>
                <a:path w="928370" h="835025">
                  <a:moveTo>
                    <a:pt x="7631" y="99187"/>
                  </a:moveTo>
                  <a:lnTo>
                    <a:pt x="326274" y="642238"/>
                  </a:lnTo>
                  <a:lnTo>
                    <a:pt x="328814" y="647319"/>
                  </a:lnTo>
                  <a:lnTo>
                    <a:pt x="330465" y="652272"/>
                  </a:lnTo>
                  <a:lnTo>
                    <a:pt x="330465" y="657351"/>
                  </a:lnTo>
                  <a:lnTo>
                    <a:pt x="332116" y="803275"/>
                  </a:lnTo>
                  <a:lnTo>
                    <a:pt x="334623" y="815282"/>
                  </a:lnTo>
                  <a:lnTo>
                    <a:pt x="341403" y="825230"/>
                  </a:lnTo>
                  <a:lnTo>
                    <a:pt x="351351" y="832010"/>
                  </a:lnTo>
                  <a:lnTo>
                    <a:pt x="363358" y="834517"/>
                  </a:lnTo>
                  <a:lnTo>
                    <a:pt x="568209" y="834517"/>
                  </a:lnTo>
                  <a:lnTo>
                    <a:pt x="580518" y="832010"/>
                  </a:lnTo>
                  <a:lnTo>
                    <a:pt x="590387" y="825230"/>
                  </a:lnTo>
                  <a:lnTo>
                    <a:pt x="596945" y="815282"/>
                  </a:lnTo>
                  <a:lnTo>
                    <a:pt x="599324" y="803275"/>
                  </a:lnTo>
                  <a:lnTo>
                    <a:pt x="597673" y="658240"/>
                  </a:lnTo>
                  <a:lnTo>
                    <a:pt x="597673" y="652272"/>
                  </a:lnTo>
                  <a:lnTo>
                    <a:pt x="599324" y="647319"/>
                  </a:lnTo>
                  <a:lnTo>
                    <a:pt x="601864" y="642238"/>
                  </a:lnTo>
                  <a:lnTo>
                    <a:pt x="921396" y="100837"/>
                  </a:lnTo>
                </a:path>
                <a:path w="928370" h="835025">
                  <a:moveTo>
                    <a:pt x="91832" y="19431"/>
                  </a:moveTo>
                  <a:lnTo>
                    <a:pt x="67651" y="28938"/>
                  </a:lnTo>
                  <a:lnTo>
                    <a:pt x="23062" y="53197"/>
                  </a:lnTo>
                  <a:lnTo>
                    <a:pt x="0" y="85814"/>
                  </a:lnTo>
                  <a:lnTo>
                    <a:pt x="40397" y="120396"/>
                  </a:lnTo>
                  <a:lnTo>
                    <a:pt x="62291" y="129510"/>
                  </a:lnTo>
                  <a:lnTo>
                    <a:pt x="135822" y="150447"/>
                  </a:lnTo>
                  <a:lnTo>
                    <a:pt x="272766" y="173599"/>
                  </a:lnTo>
                  <a:lnTo>
                    <a:pt x="484897" y="189357"/>
                  </a:lnTo>
                  <a:lnTo>
                    <a:pt x="553166" y="187674"/>
                  </a:lnTo>
                  <a:lnTo>
                    <a:pt x="703861" y="175895"/>
                  </a:lnTo>
                  <a:lnTo>
                    <a:pt x="855819" y="143922"/>
                  </a:lnTo>
                  <a:lnTo>
                    <a:pt x="927873" y="81661"/>
                  </a:lnTo>
                  <a:lnTo>
                    <a:pt x="918213" y="53506"/>
                  </a:lnTo>
                  <a:lnTo>
                    <a:pt x="889170" y="28828"/>
                  </a:lnTo>
                  <a:lnTo>
                    <a:pt x="846363" y="10152"/>
                  </a:lnTo>
                  <a:lnTo>
                    <a:pt x="795412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273927" y="2666745"/>
              <a:ext cx="111125" cy="112395"/>
            </a:xfrm>
            <a:custGeom>
              <a:avLst/>
              <a:gdLst/>
              <a:ahLst/>
              <a:cxnLst/>
              <a:rect l="l" t="t" r="r" b="b"/>
              <a:pathLst>
                <a:path w="111125" h="112394">
                  <a:moveTo>
                    <a:pt x="0" y="111887"/>
                  </a:moveTo>
                  <a:lnTo>
                    <a:pt x="110617" y="111887"/>
                  </a:lnTo>
                  <a:lnTo>
                    <a:pt x="0" y="0"/>
                  </a:lnTo>
                  <a:lnTo>
                    <a:pt x="0" y="11188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100317" y="2802635"/>
              <a:ext cx="235585" cy="66040"/>
            </a:xfrm>
            <a:custGeom>
              <a:avLst/>
              <a:gdLst/>
              <a:ahLst/>
              <a:cxnLst/>
              <a:rect l="l" t="t" r="r" b="b"/>
              <a:pathLst>
                <a:path w="235585" h="66039">
                  <a:moveTo>
                    <a:pt x="0" y="65531"/>
                  </a:moveTo>
                  <a:lnTo>
                    <a:pt x="235204" y="65531"/>
                  </a:lnTo>
                </a:path>
                <a:path w="235585" h="66039">
                  <a:moveTo>
                    <a:pt x="0" y="0"/>
                  </a:moveTo>
                  <a:lnTo>
                    <a:pt x="133731" y="0"/>
                  </a:lnTo>
                </a:path>
              </a:pathLst>
            </a:custGeom>
            <a:ln w="19050">
              <a:solidFill>
                <a:srgbClr val="F66C0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766435" y="2395346"/>
              <a:ext cx="332105" cy="476884"/>
            </a:xfrm>
            <a:custGeom>
              <a:avLst/>
              <a:gdLst/>
              <a:ahLst/>
              <a:cxnLst/>
              <a:rect l="l" t="t" r="r" b="b"/>
              <a:pathLst>
                <a:path w="332104" h="476885">
                  <a:moveTo>
                    <a:pt x="220344" y="0"/>
                  </a:moveTo>
                  <a:lnTo>
                    <a:pt x="12700" y="0"/>
                  </a:lnTo>
                  <a:lnTo>
                    <a:pt x="5079" y="0"/>
                  </a:lnTo>
                  <a:lnTo>
                    <a:pt x="0" y="5968"/>
                  </a:lnTo>
                  <a:lnTo>
                    <a:pt x="0" y="12700"/>
                  </a:lnTo>
                  <a:lnTo>
                    <a:pt x="0" y="464057"/>
                  </a:lnTo>
                  <a:lnTo>
                    <a:pt x="0" y="471677"/>
                  </a:lnTo>
                  <a:lnTo>
                    <a:pt x="5968" y="476630"/>
                  </a:lnTo>
                  <a:lnTo>
                    <a:pt x="12700" y="476630"/>
                  </a:lnTo>
                  <a:lnTo>
                    <a:pt x="240411" y="476630"/>
                  </a:lnTo>
                </a:path>
                <a:path w="332104" h="476885">
                  <a:moveTo>
                    <a:pt x="220979" y="109854"/>
                  </a:moveTo>
                  <a:lnTo>
                    <a:pt x="331597" y="109854"/>
                  </a:lnTo>
                  <a:lnTo>
                    <a:pt x="220979" y="0"/>
                  </a:lnTo>
                  <a:lnTo>
                    <a:pt x="220979" y="109854"/>
                  </a:lnTo>
                  <a:close/>
                </a:path>
                <a:path w="332104" h="476885">
                  <a:moveTo>
                    <a:pt x="331850" y="232790"/>
                  </a:moveTo>
                  <a:lnTo>
                    <a:pt x="331850" y="109854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816727" y="2593085"/>
              <a:ext cx="235585" cy="196215"/>
            </a:xfrm>
            <a:custGeom>
              <a:avLst/>
              <a:gdLst/>
              <a:ahLst/>
              <a:cxnLst/>
              <a:rect l="l" t="t" r="r" b="b"/>
              <a:pathLst>
                <a:path w="235585" h="196214">
                  <a:moveTo>
                    <a:pt x="126" y="0"/>
                  </a:moveTo>
                  <a:lnTo>
                    <a:pt x="235331" y="0"/>
                  </a:lnTo>
                </a:path>
                <a:path w="235585" h="196214">
                  <a:moveTo>
                    <a:pt x="0" y="64769"/>
                  </a:moveTo>
                  <a:lnTo>
                    <a:pt x="205232" y="64769"/>
                  </a:lnTo>
                </a:path>
                <a:path w="235585" h="196214">
                  <a:moveTo>
                    <a:pt x="126" y="130301"/>
                  </a:moveTo>
                  <a:lnTo>
                    <a:pt x="184150" y="130301"/>
                  </a:lnTo>
                </a:path>
                <a:path w="235585" h="196214">
                  <a:moveTo>
                    <a:pt x="126" y="195834"/>
                  </a:moveTo>
                  <a:lnTo>
                    <a:pt x="184150" y="195834"/>
                  </a:lnTo>
                </a:path>
              </a:pathLst>
            </a:custGeom>
            <a:ln w="19050">
              <a:solidFill>
                <a:srgbClr val="F66C0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052947" y="2666745"/>
              <a:ext cx="332105" cy="259715"/>
            </a:xfrm>
            <a:custGeom>
              <a:avLst/>
              <a:gdLst/>
              <a:ahLst/>
              <a:cxnLst/>
              <a:rect l="l" t="t" r="r" b="b"/>
              <a:pathLst>
                <a:path w="332104" h="259714">
                  <a:moveTo>
                    <a:pt x="220344" y="0"/>
                  </a:moveTo>
                  <a:lnTo>
                    <a:pt x="12700" y="0"/>
                  </a:lnTo>
                  <a:lnTo>
                    <a:pt x="5079" y="0"/>
                  </a:lnTo>
                  <a:lnTo>
                    <a:pt x="0" y="5841"/>
                  </a:lnTo>
                  <a:lnTo>
                    <a:pt x="0" y="12700"/>
                  </a:lnTo>
                  <a:lnTo>
                    <a:pt x="0" y="259461"/>
                  </a:lnTo>
                </a:path>
                <a:path w="332104" h="259714">
                  <a:moveTo>
                    <a:pt x="331850" y="259206"/>
                  </a:moveTo>
                  <a:lnTo>
                    <a:pt x="331850" y="111251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816727" y="2534411"/>
              <a:ext cx="132715" cy="0"/>
            </a:xfrm>
            <a:custGeom>
              <a:avLst/>
              <a:gdLst/>
              <a:ahLst/>
              <a:cxnLst/>
              <a:rect l="l" t="t" r="r" b="b"/>
              <a:pathLst>
                <a:path w="132714" h="0">
                  <a:moveTo>
                    <a:pt x="0" y="0"/>
                  </a:moveTo>
                  <a:lnTo>
                    <a:pt x="132461" y="0"/>
                  </a:lnTo>
                </a:path>
              </a:pathLst>
            </a:custGeom>
            <a:ln w="19050">
              <a:solidFill>
                <a:srgbClr val="F66C0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6933" y="1787270"/>
              <a:ext cx="3216402" cy="4305300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/>
          <p:nvPr/>
        </p:nvSpPr>
        <p:spPr>
          <a:xfrm>
            <a:off x="1223568" y="3886580"/>
            <a:ext cx="1983739" cy="1795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51790" marR="347345" indent="635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Stream processing</a:t>
            </a:r>
            <a:endParaRPr sz="2000">
              <a:latin typeface="Trebuchet MS"/>
              <a:cs typeface="Trebuchet MS"/>
            </a:endParaRPr>
          </a:p>
          <a:p>
            <a:pPr algn="ctr" marL="12700" marR="5080" indent="-1270">
              <a:lnSpc>
                <a:spcPct val="100000"/>
              </a:lnSpc>
              <a:spcBef>
                <a:spcPts val="1450"/>
              </a:spcBef>
            </a:pPr>
            <a:r>
              <a:rPr dirty="0" sz="1600" spc="5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dirty="0" sz="16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easily</a:t>
            </a:r>
            <a:r>
              <a:rPr dirty="0" sz="16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integrate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b="1">
                <a:solidFill>
                  <a:srgbClr val="F66C01"/>
                </a:solidFill>
                <a:latin typeface="Trebuchet MS"/>
                <a:cs typeface="Trebuchet MS"/>
              </a:rPr>
              <a:t>Amazon</a:t>
            </a:r>
            <a:r>
              <a:rPr dirty="0" sz="1600" spc="5" b="1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dirty="0" sz="1600" spc="40" b="1">
                <a:solidFill>
                  <a:srgbClr val="F66C01"/>
                </a:solidFill>
                <a:latin typeface="Trebuchet MS"/>
                <a:cs typeface="Trebuchet MS"/>
              </a:rPr>
              <a:t>MSK, </a:t>
            </a:r>
            <a:r>
              <a:rPr dirty="0" sz="1600" b="1">
                <a:solidFill>
                  <a:srgbClr val="F66C01"/>
                </a:solidFill>
                <a:latin typeface="Trebuchet MS"/>
                <a:cs typeface="Trebuchet MS"/>
              </a:rPr>
              <a:t>Amazon</a:t>
            </a:r>
            <a:r>
              <a:rPr dirty="0" sz="1600" spc="-5" b="1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dirty="0" sz="1600" spc="-10" b="1">
                <a:solidFill>
                  <a:srgbClr val="F66C01"/>
                </a:solidFill>
                <a:latin typeface="Trebuchet MS"/>
                <a:cs typeface="Trebuchet MS"/>
              </a:rPr>
              <a:t>Kinesis,</a:t>
            </a:r>
            <a:r>
              <a:rPr dirty="0" sz="1600" spc="15" b="1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600" b="1">
                <a:solidFill>
                  <a:srgbClr val="F66C01"/>
                </a:solidFill>
                <a:latin typeface="Trebuchet MS"/>
                <a:cs typeface="Trebuchet MS"/>
              </a:rPr>
              <a:t>Apache</a:t>
            </a:r>
            <a:r>
              <a:rPr dirty="0" sz="1600" spc="-65" b="1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dirty="0" sz="1600" spc="-10" b="1">
                <a:solidFill>
                  <a:srgbClr val="F66C01"/>
                </a:solidFill>
                <a:latin typeface="Trebuchet MS"/>
                <a:cs typeface="Trebuchet MS"/>
              </a:rPr>
              <a:t>Kafka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1396491" y="2469260"/>
            <a:ext cx="1589405" cy="1097280"/>
            <a:chOff x="1396491" y="2469260"/>
            <a:chExt cx="1589405" cy="1097280"/>
          </a:xfrm>
        </p:grpSpPr>
        <p:sp>
          <p:nvSpPr>
            <p:cNvPr id="23" name="object 23" descr=""/>
            <p:cNvSpPr/>
            <p:nvPr/>
          </p:nvSpPr>
          <p:spPr>
            <a:xfrm>
              <a:off x="1564385" y="2542793"/>
              <a:ext cx="1412240" cy="794385"/>
            </a:xfrm>
            <a:custGeom>
              <a:avLst/>
              <a:gdLst/>
              <a:ahLst/>
              <a:cxnLst/>
              <a:rect l="l" t="t" r="r" b="b"/>
              <a:pathLst>
                <a:path w="1412239" h="794385">
                  <a:moveTo>
                    <a:pt x="1012063" y="417575"/>
                  </a:moveTo>
                  <a:lnTo>
                    <a:pt x="1266189" y="417575"/>
                  </a:lnTo>
                  <a:lnTo>
                    <a:pt x="1304796" y="424312"/>
                  </a:lnTo>
                  <a:lnTo>
                    <a:pt x="1339539" y="443314"/>
                  </a:lnTo>
                  <a:lnTo>
                    <a:pt x="1369012" y="472773"/>
                  </a:lnTo>
                  <a:lnTo>
                    <a:pt x="1391807" y="510878"/>
                  </a:lnTo>
                  <a:lnTo>
                    <a:pt x="1406516" y="555820"/>
                  </a:lnTo>
                  <a:lnTo>
                    <a:pt x="1411732" y="605789"/>
                  </a:lnTo>
                  <a:lnTo>
                    <a:pt x="1406516" y="655759"/>
                  </a:lnTo>
                  <a:lnTo>
                    <a:pt x="1391807" y="700701"/>
                  </a:lnTo>
                  <a:lnTo>
                    <a:pt x="1369012" y="738806"/>
                  </a:lnTo>
                  <a:lnTo>
                    <a:pt x="1339539" y="768265"/>
                  </a:lnTo>
                  <a:lnTo>
                    <a:pt x="1304796" y="787267"/>
                  </a:lnTo>
                  <a:lnTo>
                    <a:pt x="1266189" y="794003"/>
                  </a:lnTo>
                  <a:lnTo>
                    <a:pt x="1212850" y="794003"/>
                  </a:lnTo>
                </a:path>
                <a:path w="1412239" h="794385">
                  <a:moveTo>
                    <a:pt x="312419" y="0"/>
                  </a:moveTo>
                  <a:lnTo>
                    <a:pt x="160781" y="0"/>
                  </a:lnTo>
                  <a:lnTo>
                    <a:pt x="117960" y="7464"/>
                  </a:lnTo>
                  <a:lnTo>
                    <a:pt x="79530" y="28513"/>
                  </a:lnTo>
                  <a:lnTo>
                    <a:pt x="47005" y="61134"/>
                  </a:lnTo>
                  <a:lnTo>
                    <a:pt x="21900" y="103312"/>
                  </a:lnTo>
                  <a:lnTo>
                    <a:pt x="5727" y="153032"/>
                  </a:lnTo>
                  <a:lnTo>
                    <a:pt x="0" y="208279"/>
                  </a:lnTo>
                  <a:lnTo>
                    <a:pt x="5727" y="263890"/>
                  </a:lnTo>
                  <a:lnTo>
                    <a:pt x="21900" y="313732"/>
                  </a:lnTo>
                  <a:lnTo>
                    <a:pt x="47005" y="355869"/>
                  </a:lnTo>
                  <a:lnTo>
                    <a:pt x="79530" y="388365"/>
                  </a:lnTo>
                  <a:lnTo>
                    <a:pt x="117960" y="409283"/>
                  </a:lnTo>
                  <a:lnTo>
                    <a:pt x="160781" y="416686"/>
                  </a:lnTo>
                  <a:lnTo>
                    <a:pt x="261874" y="416686"/>
                  </a:lnTo>
                </a:path>
              </a:pathLst>
            </a:custGeom>
            <a:ln w="19050">
              <a:solidFill>
                <a:srgbClr val="F66C01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5564" y="3234308"/>
              <a:ext cx="179959" cy="179958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6425" y="2469260"/>
              <a:ext cx="145287" cy="145287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1406016" y="2593212"/>
              <a:ext cx="1139825" cy="963294"/>
            </a:xfrm>
            <a:custGeom>
              <a:avLst/>
              <a:gdLst/>
              <a:ahLst/>
              <a:cxnLst/>
              <a:rect l="l" t="t" r="r" b="b"/>
              <a:pathLst>
                <a:path w="1139825" h="963295">
                  <a:moveTo>
                    <a:pt x="258826" y="473837"/>
                  </a:moveTo>
                  <a:lnTo>
                    <a:pt x="166116" y="473837"/>
                  </a:lnTo>
                </a:path>
                <a:path w="1139825" h="963295">
                  <a:moveTo>
                    <a:pt x="136017" y="473963"/>
                  </a:moveTo>
                  <a:lnTo>
                    <a:pt x="41275" y="473963"/>
                  </a:lnTo>
                  <a:lnTo>
                    <a:pt x="25128" y="477200"/>
                  </a:lnTo>
                  <a:lnTo>
                    <a:pt x="12017" y="486044"/>
                  </a:lnTo>
                  <a:lnTo>
                    <a:pt x="3216" y="499199"/>
                  </a:lnTo>
                  <a:lnTo>
                    <a:pt x="0" y="515365"/>
                  </a:lnTo>
                  <a:lnTo>
                    <a:pt x="3216" y="531532"/>
                  </a:lnTo>
                  <a:lnTo>
                    <a:pt x="12017" y="544687"/>
                  </a:lnTo>
                  <a:lnTo>
                    <a:pt x="25128" y="553531"/>
                  </a:lnTo>
                  <a:lnTo>
                    <a:pt x="41275" y="556767"/>
                  </a:lnTo>
                  <a:lnTo>
                    <a:pt x="481584" y="556767"/>
                  </a:lnTo>
                  <a:lnTo>
                    <a:pt x="664591" y="752601"/>
                  </a:lnTo>
                  <a:lnTo>
                    <a:pt x="700899" y="773193"/>
                  </a:lnTo>
                  <a:lnTo>
                    <a:pt x="1008380" y="775588"/>
                  </a:lnTo>
                  <a:lnTo>
                    <a:pt x="909066" y="894334"/>
                  </a:lnTo>
                  <a:lnTo>
                    <a:pt x="901132" y="908790"/>
                  </a:lnTo>
                  <a:lnTo>
                    <a:pt x="899414" y="924734"/>
                  </a:lnTo>
                  <a:lnTo>
                    <a:pt x="903886" y="940179"/>
                  </a:lnTo>
                  <a:lnTo>
                    <a:pt x="941197" y="963295"/>
                  </a:lnTo>
                  <a:lnTo>
                    <a:pt x="950112" y="962279"/>
                  </a:lnTo>
                  <a:lnTo>
                    <a:pt x="958707" y="959358"/>
                  </a:lnTo>
                  <a:lnTo>
                    <a:pt x="966610" y="954722"/>
                  </a:lnTo>
                  <a:lnTo>
                    <a:pt x="973455" y="948563"/>
                  </a:lnTo>
                  <a:lnTo>
                    <a:pt x="1129665" y="761873"/>
                  </a:lnTo>
                  <a:lnTo>
                    <a:pt x="1130554" y="760857"/>
                  </a:lnTo>
                  <a:lnTo>
                    <a:pt x="1130554" y="759967"/>
                  </a:lnTo>
                  <a:lnTo>
                    <a:pt x="1131570" y="759078"/>
                  </a:lnTo>
                  <a:lnTo>
                    <a:pt x="1131570" y="758189"/>
                  </a:lnTo>
                  <a:lnTo>
                    <a:pt x="1132459" y="758189"/>
                  </a:lnTo>
                  <a:lnTo>
                    <a:pt x="1132459" y="757174"/>
                  </a:lnTo>
                  <a:lnTo>
                    <a:pt x="1133348" y="755396"/>
                  </a:lnTo>
                  <a:lnTo>
                    <a:pt x="1135253" y="753490"/>
                  </a:lnTo>
                  <a:lnTo>
                    <a:pt x="1136142" y="750824"/>
                  </a:lnTo>
                  <a:lnTo>
                    <a:pt x="1136142" y="749935"/>
                  </a:lnTo>
                  <a:lnTo>
                    <a:pt x="1137031" y="749935"/>
                  </a:lnTo>
                  <a:lnTo>
                    <a:pt x="1137920" y="748029"/>
                  </a:lnTo>
                  <a:lnTo>
                    <a:pt x="1137920" y="746251"/>
                  </a:lnTo>
                  <a:lnTo>
                    <a:pt x="1138936" y="744347"/>
                  </a:lnTo>
                  <a:lnTo>
                    <a:pt x="1138936" y="743458"/>
                  </a:lnTo>
                  <a:lnTo>
                    <a:pt x="1138936" y="742569"/>
                  </a:lnTo>
                  <a:lnTo>
                    <a:pt x="1138936" y="740663"/>
                  </a:lnTo>
                  <a:lnTo>
                    <a:pt x="1139825" y="738886"/>
                  </a:lnTo>
                  <a:lnTo>
                    <a:pt x="1139825" y="730503"/>
                  </a:lnTo>
                  <a:lnTo>
                    <a:pt x="1138936" y="727837"/>
                  </a:lnTo>
                  <a:lnTo>
                    <a:pt x="1138936" y="726821"/>
                  </a:lnTo>
                  <a:lnTo>
                    <a:pt x="1138936" y="725932"/>
                  </a:lnTo>
                  <a:lnTo>
                    <a:pt x="1138936" y="724153"/>
                  </a:lnTo>
                  <a:lnTo>
                    <a:pt x="1137920" y="722249"/>
                  </a:lnTo>
                  <a:lnTo>
                    <a:pt x="1137031" y="720471"/>
                  </a:lnTo>
                  <a:lnTo>
                    <a:pt x="1137031" y="719454"/>
                  </a:lnTo>
                  <a:lnTo>
                    <a:pt x="1136142" y="718565"/>
                  </a:lnTo>
                  <a:lnTo>
                    <a:pt x="1136142" y="717676"/>
                  </a:lnTo>
                  <a:lnTo>
                    <a:pt x="1135253" y="716788"/>
                  </a:lnTo>
                  <a:lnTo>
                    <a:pt x="1134237" y="714883"/>
                  </a:lnTo>
                  <a:lnTo>
                    <a:pt x="1133348" y="713994"/>
                  </a:lnTo>
                  <a:lnTo>
                    <a:pt x="1133348" y="713104"/>
                  </a:lnTo>
                  <a:lnTo>
                    <a:pt x="1133348" y="712215"/>
                  </a:lnTo>
                  <a:lnTo>
                    <a:pt x="1132459" y="712215"/>
                  </a:lnTo>
                  <a:lnTo>
                    <a:pt x="1131570" y="710311"/>
                  </a:lnTo>
                  <a:lnTo>
                    <a:pt x="1129665" y="708533"/>
                  </a:lnTo>
                  <a:lnTo>
                    <a:pt x="1127887" y="706627"/>
                  </a:lnTo>
                  <a:lnTo>
                    <a:pt x="1126871" y="705738"/>
                  </a:lnTo>
                  <a:lnTo>
                    <a:pt x="961516" y="536448"/>
                  </a:lnTo>
                  <a:lnTo>
                    <a:pt x="948058" y="527147"/>
                  </a:lnTo>
                  <a:lnTo>
                    <a:pt x="932434" y="523954"/>
                  </a:lnTo>
                  <a:lnTo>
                    <a:pt x="916618" y="526786"/>
                  </a:lnTo>
                  <a:lnTo>
                    <a:pt x="902589" y="535559"/>
                  </a:lnTo>
                  <a:lnTo>
                    <a:pt x="893288" y="549015"/>
                  </a:lnTo>
                  <a:lnTo>
                    <a:pt x="890095" y="564626"/>
                  </a:lnTo>
                  <a:lnTo>
                    <a:pt x="892927" y="580403"/>
                  </a:lnTo>
                  <a:lnTo>
                    <a:pt x="901700" y="594360"/>
                  </a:lnTo>
                  <a:lnTo>
                    <a:pt x="997331" y="692785"/>
                  </a:lnTo>
                  <a:lnTo>
                    <a:pt x="719709" y="691896"/>
                  </a:lnTo>
                  <a:lnTo>
                    <a:pt x="536829" y="495935"/>
                  </a:lnTo>
                  <a:lnTo>
                    <a:pt x="500503" y="475468"/>
                  </a:lnTo>
                  <a:lnTo>
                    <a:pt x="486283" y="473963"/>
                  </a:lnTo>
                  <a:lnTo>
                    <a:pt x="308864" y="473963"/>
                  </a:lnTo>
                </a:path>
                <a:path w="1139825" h="963295">
                  <a:moveTo>
                    <a:pt x="470916" y="415925"/>
                  </a:moveTo>
                  <a:lnTo>
                    <a:pt x="663321" y="210692"/>
                  </a:lnTo>
                  <a:lnTo>
                    <a:pt x="699629" y="190119"/>
                  </a:lnTo>
                  <a:lnTo>
                    <a:pt x="1007491" y="187706"/>
                  </a:lnTo>
                  <a:lnTo>
                    <a:pt x="908177" y="68961"/>
                  </a:lnTo>
                  <a:lnTo>
                    <a:pt x="900225" y="54484"/>
                  </a:lnTo>
                  <a:lnTo>
                    <a:pt x="898477" y="38496"/>
                  </a:lnTo>
                  <a:lnTo>
                    <a:pt x="902944" y="23008"/>
                  </a:lnTo>
                  <a:lnTo>
                    <a:pt x="940308" y="0"/>
                  </a:lnTo>
                  <a:lnTo>
                    <a:pt x="949223" y="998"/>
                  </a:lnTo>
                  <a:lnTo>
                    <a:pt x="957818" y="3889"/>
                  </a:lnTo>
                  <a:lnTo>
                    <a:pt x="965721" y="8518"/>
                  </a:lnTo>
                  <a:lnTo>
                    <a:pt x="972566" y="14732"/>
                  </a:lnTo>
                  <a:lnTo>
                    <a:pt x="1129030" y="201549"/>
                  </a:lnTo>
                  <a:lnTo>
                    <a:pt x="1129919" y="202437"/>
                  </a:lnTo>
                  <a:lnTo>
                    <a:pt x="1129919" y="203326"/>
                  </a:lnTo>
                  <a:lnTo>
                    <a:pt x="1130935" y="204342"/>
                  </a:lnTo>
                  <a:lnTo>
                    <a:pt x="1130935" y="205232"/>
                  </a:lnTo>
                  <a:lnTo>
                    <a:pt x="1131824" y="205232"/>
                  </a:lnTo>
                  <a:lnTo>
                    <a:pt x="1131824" y="206121"/>
                  </a:lnTo>
                  <a:lnTo>
                    <a:pt x="1132713" y="208025"/>
                  </a:lnTo>
                  <a:lnTo>
                    <a:pt x="1134618" y="209803"/>
                  </a:lnTo>
                  <a:lnTo>
                    <a:pt x="1135507" y="212598"/>
                  </a:lnTo>
                  <a:lnTo>
                    <a:pt x="1135507" y="213487"/>
                  </a:lnTo>
                  <a:lnTo>
                    <a:pt x="1136396" y="213487"/>
                  </a:lnTo>
                  <a:lnTo>
                    <a:pt x="1137285" y="215391"/>
                  </a:lnTo>
                  <a:lnTo>
                    <a:pt x="1137285" y="217170"/>
                  </a:lnTo>
                  <a:lnTo>
                    <a:pt x="1138301" y="219075"/>
                  </a:lnTo>
                  <a:lnTo>
                    <a:pt x="1138301" y="219963"/>
                  </a:lnTo>
                  <a:lnTo>
                    <a:pt x="1138301" y="220852"/>
                  </a:lnTo>
                  <a:lnTo>
                    <a:pt x="1138301" y="222758"/>
                  </a:lnTo>
                  <a:lnTo>
                    <a:pt x="1139190" y="224536"/>
                  </a:lnTo>
                  <a:lnTo>
                    <a:pt x="1139190" y="227329"/>
                  </a:lnTo>
                  <a:lnTo>
                    <a:pt x="1139190" y="232790"/>
                  </a:lnTo>
                  <a:lnTo>
                    <a:pt x="1138301" y="235585"/>
                  </a:lnTo>
                  <a:lnTo>
                    <a:pt x="1138301" y="236474"/>
                  </a:lnTo>
                  <a:lnTo>
                    <a:pt x="1138301" y="237362"/>
                  </a:lnTo>
                  <a:lnTo>
                    <a:pt x="1138301" y="239267"/>
                  </a:lnTo>
                  <a:lnTo>
                    <a:pt x="1137285" y="241046"/>
                  </a:lnTo>
                  <a:lnTo>
                    <a:pt x="1136396" y="242950"/>
                  </a:lnTo>
                  <a:lnTo>
                    <a:pt x="1136396" y="243839"/>
                  </a:lnTo>
                  <a:lnTo>
                    <a:pt x="1135507" y="244728"/>
                  </a:lnTo>
                  <a:lnTo>
                    <a:pt x="1135507" y="245745"/>
                  </a:lnTo>
                  <a:lnTo>
                    <a:pt x="1134618" y="246634"/>
                  </a:lnTo>
                  <a:lnTo>
                    <a:pt x="1133602" y="248412"/>
                  </a:lnTo>
                  <a:lnTo>
                    <a:pt x="1132713" y="249427"/>
                  </a:lnTo>
                  <a:lnTo>
                    <a:pt x="1132713" y="250316"/>
                  </a:lnTo>
                  <a:lnTo>
                    <a:pt x="1132713" y="251206"/>
                  </a:lnTo>
                  <a:lnTo>
                    <a:pt x="1131824" y="251206"/>
                  </a:lnTo>
                  <a:lnTo>
                    <a:pt x="1130935" y="253111"/>
                  </a:lnTo>
                  <a:lnTo>
                    <a:pt x="1129030" y="254888"/>
                  </a:lnTo>
                  <a:lnTo>
                    <a:pt x="1127252" y="256794"/>
                  </a:lnTo>
                  <a:lnTo>
                    <a:pt x="1126236" y="257683"/>
                  </a:lnTo>
                  <a:lnTo>
                    <a:pt x="960628" y="426974"/>
                  </a:lnTo>
                  <a:lnTo>
                    <a:pt x="947098" y="436348"/>
                  </a:lnTo>
                  <a:lnTo>
                    <a:pt x="931449" y="439578"/>
                  </a:lnTo>
                  <a:lnTo>
                    <a:pt x="915658" y="436760"/>
                  </a:lnTo>
                  <a:lnTo>
                    <a:pt x="901700" y="427989"/>
                  </a:lnTo>
                  <a:lnTo>
                    <a:pt x="892327" y="414460"/>
                  </a:lnTo>
                  <a:lnTo>
                    <a:pt x="889111" y="398811"/>
                  </a:lnTo>
                  <a:lnTo>
                    <a:pt x="891966" y="383020"/>
                  </a:lnTo>
                  <a:lnTo>
                    <a:pt x="900810" y="369062"/>
                  </a:lnTo>
                  <a:lnTo>
                    <a:pt x="996441" y="270510"/>
                  </a:lnTo>
                  <a:lnTo>
                    <a:pt x="718439" y="271525"/>
                  </a:lnTo>
                  <a:lnTo>
                    <a:pt x="554609" y="447294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2023,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589647"/>
            <a:ext cx="8305800" cy="1387475"/>
          </a:xfrm>
          <a:prstGeom prst="rect"/>
        </p:spPr>
        <p:txBody>
          <a:bodyPr wrap="square" lIns="0" tIns="130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dirty="0" sz="4400" spc="-45"/>
              <a:t>Use</a:t>
            </a:r>
            <a:r>
              <a:rPr dirty="0" sz="4400" spc="-365"/>
              <a:t> </a:t>
            </a:r>
            <a:r>
              <a:rPr dirty="0" sz="4400" spc="-140"/>
              <a:t>case</a:t>
            </a:r>
            <a:r>
              <a:rPr dirty="0" sz="4400" spc="-390"/>
              <a:t> </a:t>
            </a:r>
            <a:r>
              <a:rPr dirty="0" sz="4400" spc="580"/>
              <a:t>–</a:t>
            </a:r>
            <a:r>
              <a:rPr dirty="0" sz="4400" spc="-345"/>
              <a:t> </a:t>
            </a:r>
            <a:r>
              <a:rPr dirty="0" sz="4400" spc="-75"/>
              <a:t>Customer</a:t>
            </a:r>
            <a:r>
              <a:rPr dirty="0" sz="4400" spc="-395"/>
              <a:t> </a:t>
            </a:r>
            <a:r>
              <a:rPr dirty="0" sz="4400" spc="-10"/>
              <a:t>dashboard</a:t>
            </a:r>
            <a:endParaRPr sz="4400"/>
          </a:p>
          <a:p>
            <a:pPr marL="2755900">
              <a:lnSpc>
                <a:spcPct val="100000"/>
              </a:lnSpc>
              <a:spcBef>
                <a:spcPts val="675"/>
              </a:spcBef>
            </a:pPr>
            <a:r>
              <a:rPr dirty="0" sz="3200" spc="-60"/>
              <a:t>Consolidated</a:t>
            </a:r>
            <a:r>
              <a:rPr dirty="0" sz="3200" spc="-325"/>
              <a:t> </a:t>
            </a:r>
            <a:r>
              <a:rPr dirty="0" sz="3200" spc="-105"/>
              <a:t>view</a:t>
            </a:r>
            <a:r>
              <a:rPr dirty="0" sz="3200" spc="-285"/>
              <a:t> </a:t>
            </a:r>
            <a:r>
              <a:rPr dirty="0" sz="3200"/>
              <a:t>of</a:t>
            </a:r>
            <a:r>
              <a:rPr dirty="0" sz="3200" spc="-300"/>
              <a:t> </a:t>
            </a:r>
            <a:r>
              <a:rPr dirty="0" sz="3200" spc="-60"/>
              <a:t>customer</a:t>
            </a:r>
            <a:endParaRPr sz="32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2023,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8774" y="4033520"/>
            <a:ext cx="14560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RDS/Aurora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066800" y="2924555"/>
            <a:ext cx="5695315" cy="1042669"/>
            <a:chOff x="1066800" y="2924555"/>
            <a:chExt cx="5695315" cy="104266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1908" y="2924555"/>
              <a:ext cx="640080" cy="64007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800" y="3326891"/>
              <a:ext cx="640080" cy="640079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5838571" y="3644265"/>
            <a:ext cx="12058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Redshift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800" y="2313432"/>
            <a:ext cx="640080" cy="64007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837387" y="3024962"/>
            <a:ext cx="109918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Aurora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282821" y="2761869"/>
            <a:ext cx="1460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766"/>
                </a:solidFill>
                <a:latin typeface="Trebuchet MS"/>
                <a:cs typeface="Trebuchet MS"/>
              </a:rPr>
              <a:t>Zero-ETL</a:t>
            </a:r>
            <a:r>
              <a:rPr dirty="0" sz="1200" spc="15">
                <a:solidFill>
                  <a:srgbClr val="FFF766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766"/>
                </a:solidFill>
                <a:latin typeface="Trebuchet MS"/>
                <a:cs typeface="Trebuchet MS"/>
              </a:rPr>
              <a:t>integration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393048" y="1288796"/>
            <a:ext cx="9017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766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766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766"/>
                </a:solidFill>
                <a:latin typeface="Trebuchet MS"/>
                <a:cs typeface="Trebuchet MS"/>
              </a:rPr>
              <a:t>sharing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27792" y="3535679"/>
            <a:ext cx="640079" cy="64007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27792" y="2313432"/>
            <a:ext cx="640079" cy="640079"/>
          </a:xfrm>
          <a:prstGeom prst="rect">
            <a:avLst/>
          </a:prstGeom>
        </p:spPr>
      </p:pic>
      <p:sp>
        <p:nvSpPr>
          <p:cNvPr id="13" name="object 13" descr=""/>
          <p:cNvSpPr/>
          <p:nvPr/>
        </p:nvSpPr>
        <p:spPr>
          <a:xfrm>
            <a:off x="6370954" y="3871721"/>
            <a:ext cx="164465" cy="1084580"/>
          </a:xfrm>
          <a:custGeom>
            <a:avLst/>
            <a:gdLst/>
            <a:ahLst/>
            <a:cxnLst/>
            <a:rect l="l" t="t" r="r" b="b"/>
            <a:pathLst>
              <a:path w="164465" h="1084579">
                <a:moveTo>
                  <a:pt x="86150" y="1073727"/>
                </a:moveTo>
                <a:lnTo>
                  <a:pt x="92456" y="1084579"/>
                </a:lnTo>
                <a:lnTo>
                  <a:pt x="97779" y="1074546"/>
                </a:lnTo>
                <a:lnTo>
                  <a:pt x="86995" y="1074546"/>
                </a:lnTo>
                <a:lnTo>
                  <a:pt x="86150" y="1073727"/>
                </a:lnTo>
                <a:close/>
              </a:path>
              <a:path w="164465" h="1084579">
                <a:moveTo>
                  <a:pt x="81848" y="1028350"/>
                </a:moveTo>
                <a:lnTo>
                  <a:pt x="82610" y="1067634"/>
                </a:lnTo>
                <a:lnTo>
                  <a:pt x="86150" y="1073727"/>
                </a:lnTo>
                <a:lnTo>
                  <a:pt x="86995" y="1074546"/>
                </a:lnTo>
                <a:lnTo>
                  <a:pt x="97536" y="1074292"/>
                </a:lnTo>
                <a:lnTo>
                  <a:pt x="98370" y="1073432"/>
                </a:lnTo>
                <a:lnTo>
                  <a:pt x="101660" y="1067233"/>
                </a:lnTo>
                <a:lnTo>
                  <a:pt x="101517" y="1060450"/>
                </a:lnTo>
                <a:lnTo>
                  <a:pt x="83693" y="1060450"/>
                </a:lnTo>
                <a:lnTo>
                  <a:pt x="91706" y="1045337"/>
                </a:lnTo>
                <a:lnTo>
                  <a:pt x="81848" y="1028350"/>
                </a:lnTo>
                <a:close/>
              </a:path>
              <a:path w="164465" h="1084579">
                <a:moveTo>
                  <a:pt x="98370" y="1073432"/>
                </a:moveTo>
                <a:lnTo>
                  <a:pt x="97536" y="1074292"/>
                </a:lnTo>
                <a:lnTo>
                  <a:pt x="86995" y="1074546"/>
                </a:lnTo>
                <a:lnTo>
                  <a:pt x="97779" y="1074546"/>
                </a:lnTo>
                <a:lnTo>
                  <a:pt x="98370" y="1073432"/>
                </a:lnTo>
                <a:close/>
              </a:path>
              <a:path w="164465" h="1084579">
                <a:moveTo>
                  <a:pt x="82610" y="1067634"/>
                </a:moveTo>
                <a:lnTo>
                  <a:pt x="82677" y="1070355"/>
                </a:lnTo>
                <a:lnTo>
                  <a:pt x="86150" y="1073727"/>
                </a:lnTo>
                <a:lnTo>
                  <a:pt x="82610" y="1067634"/>
                </a:lnTo>
                <a:close/>
              </a:path>
              <a:path w="164465" h="1084579">
                <a:moveTo>
                  <a:pt x="101660" y="1067233"/>
                </a:moveTo>
                <a:lnTo>
                  <a:pt x="98370" y="1073432"/>
                </a:lnTo>
                <a:lnTo>
                  <a:pt x="101727" y="1069975"/>
                </a:lnTo>
                <a:lnTo>
                  <a:pt x="101660" y="1067233"/>
                </a:lnTo>
                <a:close/>
              </a:path>
              <a:path w="164465" h="1084579">
                <a:moveTo>
                  <a:pt x="26162" y="940942"/>
                </a:moveTo>
                <a:lnTo>
                  <a:pt x="17018" y="946276"/>
                </a:lnTo>
                <a:lnTo>
                  <a:pt x="15494" y="952119"/>
                </a:lnTo>
                <a:lnTo>
                  <a:pt x="82610" y="1067634"/>
                </a:lnTo>
                <a:lnTo>
                  <a:pt x="81848" y="1028350"/>
                </a:lnTo>
                <a:lnTo>
                  <a:pt x="32004" y="942466"/>
                </a:lnTo>
                <a:lnTo>
                  <a:pt x="26162" y="940942"/>
                </a:lnTo>
                <a:close/>
              </a:path>
              <a:path w="164465" h="1084579">
                <a:moveTo>
                  <a:pt x="153162" y="938529"/>
                </a:moveTo>
                <a:lnTo>
                  <a:pt x="147447" y="940307"/>
                </a:lnTo>
                <a:lnTo>
                  <a:pt x="144906" y="945007"/>
                </a:lnTo>
                <a:lnTo>
                  <a:pt x="100898" y="1028001"/>
                </a:lnTo>
                <a:lnTo>
                  <a:pt x="101660" y="1067233"/>
                </a:lnTo>
                <a:lnTo>
                  <a:pt x="161798" y="953896"/>
                </a:lnTo>
                <a:lnTo>
                  <a:pt x="164211" y="949197"/>
                </a:lnTo>
                <a:lnTo>
                  <a:pt x="162433" y="943482"/>
                </a:lnTo>
                <a:lnTo>
                  <a:pt x="157861" y="941069"/>
                </a:lnTo>
                <a:lnTo>
                  <a:pt x="153162" y="938529"/>
                </a:lnTo>
                <a:close/>
              </a:path>
              <a:path w="164465" h="1084579">
                <a:moveTo>
                  <a:pt x="91706" y="1045337"/>
                </a:moveTo>
                <a:lnTo>
                  <a:pt x="83693" y="1060450"/>
                </a:lnTo>
                <a:lnTo>
                  <a:pt x="100330" y="1060195"/>
                </a:lnTo>
                <a:lnTo>
                  <a:pt x="91706" y="1045337"/>
                </a:lnTo>
                <a:close/>
              </a:path>
              <a:path w="164465" h="1084579">
                <a:moveTo>
                  <a:pt x="100898" y="1028001"/>
                </a:moveTo>
                <a:lnTo>
                  <a:pt x="91706" y="1045337"/>
                </a:lnTo>
                <a:lnTo>
                  <a:pt x="100330" y="1060195"/>
                </a:lnTo>
                <a:lnTo>
                  <a:pt x="83693" y="1060450"/>
                </a:lnTo>
                <a:lnTo>
                  <a:pt x="101517" y="1060450"/>
                </a:lnTo>
                <a:lnTo>
                  <a:pt x="100898" y="1028001"/>
                </a:lnTo>
                <a:close/>
              </a:path>
              <a:path w="164465" h="1084579">
                <a:moveTo>
                  <a:pt x="72500" y="39219"/>
                </a:moveTo>
                <a:lnTo>
                  <a:pt x="63311" y="56513"/>
                </a:lnTo>
                <a:lnTo>
                  <a:pt x="81848" y="1028350"/>
                </a:lnTo>
                <a:lnTo>
                  <a:pt x="91706" y="1045337"/>
                </a:lnTo>
                <a:lnTo>
                  <a:pt x="100898" y="1028001"/>
                </a:lnTo>
                <a:lnTo>
                  <a:pt x="82362" y="56193"/>
                </a:lnTo>
                <a:lnTo>
                  <a:pt x="72500" y="39219"/>
                </a:lnTo>
                <a:close/>
              </a:path>
              <a:path w="164465" h="1084579">
                <a:moveTo>
                  <a:pt x="62552" y="17343"/>
                </a:moveTo>
                <a:lnTo>
                  <a:pt x="0" y="135254"/>
                </a:lnTo>
                <a:lnTo>
                  <a:pt x="1650" y="141096"/>
                </a:lnTo>
                <a:lnTo>
                  <a:pt x="6350" y="143509"/>
                </a:lnTo>
                <a:lnTo>
                  <a:pt x="11049" y="146050"/>
                </a:lnTo>
                <a:lnTo>
                  <a:pt x="16764" y="144271"/>
                </a:lnTo>
                <a:lnTo>
                  <a:pt x="19177" y="139572"/>
                </a:lnTo>
                <a:lnTo>
                  <a:pt x="63311" y="56513"/>
                </a:lnTo>
                <a:lnTo>
                  <a:pt x="62552" y="17343"/>
                </a:lnTo>
                <a:close/>
              </a:path>
              <a:path w="164465" h="1084579">
                <a:moveTo>
                  <a:pt x="81600" y="16945"/>
                </a:moveTo>
                <a:lnTo>
                  <a:pt x="82362" y="56193"/>
                </a:lnTo>
                <a:lnTo>
                  <a:pt x="132206" y="141985"/>
                </a:lnTo>
                <a:lnTo>
                  <a:pt x="138049" y="143509"/>
                </a:lnTo>
                <a:lnTo>
                  <a:pt x="142621" y="140969"/>
                </a:lnTo>
                <a:lnTo>
                  <a:pt x="147066" y="138302"/>
                </a:lnTo>
                <a:lnTo>
                  <a:pt x="148717" y="132460"/>
                </a:lnTo>
                <a:lnTo>
                  <a:pt x="81600" y="16945"/>
                </a:lnTo>
                <a:close/>
              </a:path>
              <a:path w="164465" h="1084579">
                <a:moveTo>
                  <a:pt x="77216" y="10032"/>
                </a:moveTo>
                <a:lnTo>
                  <a:pt x="72009" y="10032"/>
                </a:lnTo>
                <a:lnTo>
                  <a:pt x="66675" y="10159"/>
                </a:lnTo>
                <a:lnTo>
                  <a:pt x="65988" y="10866"/>
                </a:lnTo>
                <a:lnTo>
                  <a:pt x="62552" y="17343"/>
                </a:lnTo>
                <a:lnTo>
                  <a:pt x="63311" y="56513"/>
                </a:lnTo>
                <a:lnTo>
                  <a:pt x="72500" y="39219"/>
                </a:lnTo>
                <a:lnTo>
                  <a:pt x="63881" y="24383"/>
                </a:lnTo>
                <a:lnTo>
                  <a:pt x="80518" y="24129"/>
                </a:lnTo>
                <a:lnTo>
                  <a:pt x="81750" y="24129"/>
                </a:lnTo>
                <a:lnTo>
                  <a:pt x="81600" y="16945"/>
                </a:lnTo>
                <a:lnTo>
                  <a:pt x="78060" y="10852"/>
                </a:lnTo>
                <a:lnTo>
                  <a:pt x="77216" y="10032"/>
                </a:lnTo>
                <a:close/>
              </a:path>
              <a:path w="164465" h="1084579">
                <a:moveTo>
                  <a:pt x="81750" y="24129"/>
                </a:moveTo>
                <a:lnTo>
                  <a:pt x="80518" y="24129"/>
                </a:lnTo>
                <a:lnTo>
                  <a:pt x="72500" y="39219"/>
                </a:lnTo>
                <a:lnTo>
                  <a:pt x="82362" y="56193"/>
                </a:lnTo>
                <a:lnTo>
                  <a:pt x="81750" y="24129"/>
                </a:lnTo>
                <a:close/>
              </a:path>
              <a:path w="164465" h="1084579">
                <a:moveTo>
                  <a:pt x="80518" y="24129"/>
                </a:moveTo>
                <a:lnTo>
                  <a:pt x="63881" y="24383"/>
                </a:lnTo>
                <a:lnTo>
                  <a:pt x="72500" y="39219"/>
                </a:lnTo>
                <a:lnTo>
                  <a:pt x="80518" y="24129"/>
                </a:lnTo>
                <a:close/>
              </a:path>
              <a:path w="164465" h="1084579">
                <a:moveTo>
                  <a:pt x="65988" y="10866"/>
                </a:moveTo>
                <a:lnTo>
                  <a:pt x="62484" y="14477"/>
                </a:lnTo>
                <a:lnTo>
                  <a:pt x="62552" y="17343"/>
                </a:lnTo>
                <a:lnTo>
                  <a:pt x="65988" y="10866"/>
                </a:lnTo>
                <a:close/>
              </a:path>
              <a:path w="164465" h="1084579">
                <a:moveTo>
                  <a:pt x="78060" y="10852"/>
                </a:moveTo>
                <a:lnTo>
                  <a:pt x="81600" y="16945"/>
                </a:lnTo>
                <a:lnTo>
                  <a:pt x="81534" y="14223"/>
                </a:lnTo>
                <a:lnTo>
                  <a:pt x="78060" y="10852"/>
                </a:lnTo>
                <a:close/>
              </a:path>
              <a:path w="164465" h="1084579">
                <a:moveTo>
                  <a:pt x="71755" y="0"/>
                </a:moveTo>
                <a:lnTo>
                  <a:pt x="65988" y="10866"/>
                </a:lnTo>
                <a:lnTo>
                  <a:pt x="66675" y="10159"/>
                </a:lnTo>
                <a:lnTo>
                  <a:pt x="72009" y="10032"/>
                </a:lnTo>
                <a:lnTo>
                  <a:pt x="77584" y="10032"/>
                </a:lnTo>
                <a:lnTo>
                  <a:pt x="71755" y="0"/>
                </a:lnTo>
                <a:close/>
              </a:path>
              <a:path w="164465" h="1084579">
                <a:moveTo>
                  <a:pt x="77584" y="10032"/>
                </a:moveTo>
                <a:lnTo>
                  <a:pt x="77216" y="10032"/>
                </a:lnTo>
                <a:lnTo>
                  <a:pt x="78060" y="10852"/>
                </a:lnTo>
                <a:lnTo>
                  <a:pt x="77584" y="10032"/>
                </a:lnTo>
                <a:close/>
              </a:path>
            </a:pathLst>
          </a:custGeom>
          <a:solidFill>
            <a:srgbClr val="F66C0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27792" y="940308"/>
            <a:ext cx="640079" cy="640079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10141711" y="1652396"/>
            <a:ext cx="14147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Exchange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0245979" y="3024962"/>
            <a:ext cx="120523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Redshift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546085" y="3602228"/>
            <a:ext cx="14681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Formation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609080" y="4038980"/>
            <a:ext cx="724535" cy="718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766"/>
                </a:solidFill>
                <a:latin typeface="Trebuchet MS"/>
                <a:cs typeface="Trebuchet MS"/>
              </a:rPr>
              <a:t>Auto</a:t>
            </a:r>
            <a:r>
              <a:rPr dirty="0" sz="1200" spc="70">
                <a:solidFill>
                  <a:srgbClr val="FFF766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766"/>
                </a:solidFill>
                <a:latin typeface="Trebuchet MS"/>
                <a:cs typeface="Trebuchet MS"/>
              </a:rPr>
              <a:t>copy</a:t>
            </a:r>
            <a:endParaRPr sz="1200">
              <a:latin typeface="Trebuchet MS"/>
              <a:cs typeface="Trebuchet MS"/>
            </a:endParaRPr>
          </a:p>
          <a:p>
            <a:pPr marL="44450">
              <a:lnSpc>
                <a:spcPct val="100000"/>
              </a:lnSpc>
              <a:spcBef>
                <a:spcPts val="1130"/>
              </a:spcBef>
            </a:pPr>
            <a:r>
              <a:rPr dirty="0" sz="1200">
                <a:solidFill>
                  <a:srgbClr val="FFF766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766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766"/>
                </a:solidFill>
                <a:latin typeface="Trebuchet MS"/>
                <a:cs typeface="Trebuchet MS"/>
              </a:rPr>
              <a:t>lake</a:t>
            </a:r>
            <a:endParaRPr sz="1200">
              <a:latin typeface="Trebuchet MS"/>
              <a:cs typeface="Trebuchet MS"/>
            </a:endParaRPr>
          </a:p>
          <a:p>
            <a:pPr marL="44450">
              <a:lnSpc>
                <a:spcPct val="100000"/>
              </a:lnSpc>
            </a:pPr>
            <a:r>
              <a:rPr dirty="0" sz="1200" spc="-10">
                <a:solidFill>
                  <a:srgbClr val="FFF766"/>
                </a:solidFill>
                <a:latin typeface="Trebuchet MS"/>
                <a:cs typeface="Trebuchet MS"/>
              </a:rPr>
              <a:t>querying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1100327" y="5292852"/>
            <a:ext cx="573405" cy="626110"/>
            <a:chOff x="1100327" y="5292852"/>
            <a:chExt cx="573405" cy="626110"/>
          </a:xfrm>
        </p:grpSpPr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0327" y="5292852"/>
              <a:ext cx="301752" cy="300228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1600" y="5385816"/>
              <a:ext cx="301751" cy="301752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1152835" y="5647856"/>
              <a:ext cx="231775" cy="271145"/>
            </a:xfrm>
            <a:custGeom>
              <a:avLst/>
              <a:gdLst/>
              <a:ahLst/>
              <a:cxnLst/>
              <a:rect l="l" t="t" r="r" b="b"/>
              <a:pathLst>
                <a:path w="231775" h="271145">
                  <a:moveTo>
                    <a:pt x="45316" y="249281"/>
                  </a:moveTo>
                  <a:lnTo>
                    <a:pt x="31290" y="249281"/>
                  </a:lnTo>
                  <a:lnTo>
                    <a:pt x="33113" y="250642"/>
                  </a:lnTo>
                  <a:lnTo>
                    <a:pt x="33228" y="251110"/>
                  </a:lnTo>
                  <a:lnTo>
                    <a:pt x="35257" y="268617"/>
                  </a:lnTo>
                  <a:lnTo>
                    <a:pt x="37859" y="270958"/>
                  </a:lnTo>
                  <a:lnTo>
                    <a:pt x="69509" y="270995"/>
                  </a:lnTo>
                  <a:lnTo>
                    <a:pt x="72610" y="270995"/>
                  </a:lnTo>
                  <a:lnTo>
                    <a:pt x="75222" y="268654"/>
                  </a:lnTo>
                  <a:lnTo>
                    <a:pt x="76381" y="258672"/>
                  </a:lnTo>
                  <a:lnTo>
                    <a:pt x="46407" y="258647"/>
                  </a:lnTo>
                  <a:lnTo>
                    <a:pt x="45316" y="249281"/>
                  </a:lnTo>
                  <a:close/>
                </a:path>
                <a:path w="231775" h="271145">
                  <a:moveTo>
                    <a:pt x="207230" y="252489"/>
                  </a:moveTo>
                  <a:lnTo>
                    <a:pt x="195010" y="252489"/>
                  </a:lnTo>
                  <a:lnTo>
                    <a:pt x="195163" y="258647"/>
                  </a:lnTo>
                  <a:lnTo>
                    <a:pt x="103359" y="258647"/>
                  </a:lnTo>
                  <a:lnTo>
                    <a:pt x="103359" y="270964"/>
                  </a:lnTo>
                  <a:lnTo>
                    <a:pt x="201813" y="270958"/>
                  </a:lnTo>
                  <a:lnTo>
                    <a:pt x="207230" y="265501"/>
                  </a:lnTo>
                  <a:lnTo>
                    <a:pt x="207230" y="252489"/>
                  </a:lnTo>
                  <a:close/>
                </a:path>
                <a:path w="231775" h="271145">
                  <a:moveTo>
                    <a:pt x="77223" y="236373"/>
                  </a:moveTo>
                  <a:lnTo>
                    <a:pt x="75461" y="236749"/>
                  </a:lnTo>
                  <a:lnTo>
                    <a:pt x="66581" y="243301"/>
                  </a:lnTo>
                  <a:lnTo>
                    <a:pt x="65690" y="244840"/>
                  </a:lnTo>
                  <a:lnTo>
                    <a:pt x="64076" y="258672"/>
                  </a:lnTo>
                  <a:lnTo>
                    <a:pt x="76381" y="258672"/>
                  </a:lnTo>
                  <a:lnTo>
                    <a:pt x="77314" y="250642"/>
                  </a:lnTo>
                  <a:lnTo>
                    <a:pt x="79117" y="249311"/>
                  </a:lnTo>
                  <a:lnTo>
                    <a:pt x="100391" y="249311"/>
                  </a:lnTo>
                  <a:lnTo>
                    <a:pt x="103684" y="239119"/>
                  </a:lnTo>
                  <a:lnTo>
                    <a:pt x="90828" y="239119"/>
                  </a:lnTo>
                  <a:lnTo>
                    <a:pt x="77223" y="236373"/>
                  </a:lnTo>
                  <a:close/>
                </a:path>
                <a:path w="231775" h="271145">
                  <a:moveTo>
                    <a:pt x="100391" y="249311"/>
                  </a:moveTo>
                  <a:lnTo>
                    <a:pt x="79117" y="249311"/>
                  </a:lnTo>
                  <a:lnTo>
                    <a:pt x="96760" y="252908"/>
                  </a:lnTo>
                  <a:lnTo>
                    <a:pt x="99810" y="251110"/>
                  </a:lnTo>
                  <a:lnTo>
                    <a:pt x="100391" y="249311"/>
                  </a:lnTo>
                  <a:close/>
                </a:path>
                <a:path w="231775" h="271145">
                  <a:moveTo>
                    <a:pt x="38515" y="164979"/>
                  </a:moveTo>
                  <a:lnTo>
                    <a:pt x="10399" y="185548"/>
                  </a:lnTo>
                  <a:lnTo>
                    <a:pt x="9653" y="188986"/>
                  </a:lnTo>
                  <a:lnTo>
                    <a:pt x="18490" y="204849"/>
                  </a:lnTo>
                  <a:lnTo>
                    <a:pt x="17828" y="206901"/>
                  </a:lnTo>
                  <a:lnTo>
                    <a:pt x="1405" y="214497"/>
                  </a:lnTo>
                  <a:lnTo>
                    <a:pt x="0" y="217714"/>
                  </a:lnTo>
                  <a:lnTo>
                    <a:pt x="10710" y="251048"/>
                  </a:lnTo>
                  <a:lnTo>
                    <a:pt x="13704" y="252828"/>
                  </a:lnTo>
                  <a:lnTo>
                    <a:pt x="31290" y="249281"/>
                  </a:lnTo>
                  <a:lnTo>
                    <a:pt x="45316" y="249281"/>
                  </a:lnTo>
                  <a:lnTo>
                    <a:pt x="44809" y="244921"/>
                  </a:lnTo>
                  <a:lnTo>
                    <a:pt x="43938" y="243387"/>
                  </a:lnTo>
                  <a:lnTo>
                    <a:pt x="38131" y="239058"/>
                  </a:lnTo>
                  <a:lnTo>
                    <a:pt x="19707" y="239058"/>
                  </a:lnTo>
                  <a:lnTo>
                    <a:pt x="14254" y="222102"/>
                  </a:lnTo>
                  <a:lnTo>
                    <a:pt x="26901" y="216262"/>
                  </a:lnTo>
                  <a:lnTo>
                    <a:pt x="28038" y="214974"/>
                  </a:lnTo>
                  <a:lnTo>
                    <a:pt x="28151" y="214722"/>
                  </a:lnTo>
                  <a:lnTo>
                    <a:pt x="31342" y="204849"/>
                  </a:lnTo>
                  <a:lnTo>
                    <a:pt x="31287" y="202657"/>
                  </a:lnTo>
                  <a:lnTo>
                    <a:pt x="24488" y="190459"/>
                  </a:lnTo>
                  <a:lnTo>
                    <a:pt x="38806" y="179995"/>
                  </a:lnTo>
                  <a:lnTo>
                    <a:pt x="92556" y="179995"/>
                  </a:lnTo>
                  <a:lnTo>
                    <a:pt x="90682" y="178620"/>
                  </a:lnTo>
                  <a:lnTo>
                    <a:pt x="54143" y="178609"/>
                  </a:lnTo>
                  <a:lnTo>
                    <a:pt x="42008" y="165313"/>
                  </a:lnTo>
                  <a:lnTo>
                    <a:pt x="38515" y="164979"/>
                  </a:lnTo>
                  <a:close/>
                </a:path>
                <a:path w="231775" h="271145">
                  <a:moveTo>
                    <a:pt x="231670" y="62691"/>
                  </a:moveTo>
                  <a:lnTo>
                    <a:pt x="219450" y="62691"/>
                  </a:lnTo>
                  <a:lnTo>
                    <a:pt x="219603" y="234014"/>
                  </a:lnTo>
                  <a:lnTo>
                    <a:pt x="115579" y="234014"/>
                  </a:lnTo>
                  <a:lnTo>
                    <a:pt x="115579" y="246331"/>
                  </a:lnTo>
                  <a:lnTo>
                    <a:pt x="226248" y="246331"/>
                  </a:lnTo>
                  <a:lnTo>
                    <a:pt x="231670" y="240868"/>
                  </a:lnTo>
                  <a:lnTo>
                    <a:pt x="231670" y="62691"/>
                  </a:lnTo>
                  <a:close/>
                </a:path>
                <a:path w="231775" h="271145">
                  <a:moveTo>
                    <a:pt x="92598" y="180026"/>
                  </a:moveTo>
                  <a:lnTo>
                    <a:pt x="71831" y="180026"/>
                  </a:lnTo>
                  <a:lnTo>
                    <a:pt x="86123" y="190505"/>
                  </a:lnTo>
                  <a:lnTo>
                    <a:pt x="79344" y="202657"/>
                  </a:lnTo>
                  <a:lnTo>
                    <a:pt x="79172" y="204459"/>
                  </a:lnTo>
                  <a:lnTo>
                    <a:pt x="82498" y="214974"/>
                  </a:lnTo>
                  <a:lnTo>
                    <a:pt x="83684" y="216329"/>
                  </a:lnTo>
                  <a:lnTo>
                    <a:pt x="96307" y="222174"/>
                  </a:lnTo>
                  <a:lnTo>
                    <a:pt x="90828" y="239119"/>
                  </a:lnTo>
                  <a:lnTo>
                    <a:pt x="103684" y="239119"/>
                  </a:lnTo>
                  <a:lnTo>
                    <a:pt x="110574" y="217802"/>
                  </a:lnTo>
                  <a:lnTo>
                    <a:pt x="109168" y="214569"/>
                  </a:lnTo>
                  <a:lnTo>
                    <a:pt x="92798" y="206994"/>
                  </a:lnTo>
                  <a:lnTo>
                    <a:pt x="92126" y="204869"/>
                  </a:lnTo>
                  <a:lnTo>
                    <a:pt x="100955" y="189048"/>
                  </a:lnTo>
                  <a:lnTo>
                    <a:pt x="100207" y="185609"/>
                  </a:lnTo>
                  <a:lnTo>
                    <a:pt x="92598" y="180026"/>
                  </a:lnTo>
                  <a:close/>
                </a:path>
                <a:path w="231775" h="271145">
                  <a:moveTo>
                    <a:pt x="33245" y="236336"/>
                  </a:moveTo>
                  <a:lnTo>
                    <a:pt x="19707" y="239058"/>
                  </a:lnTo>
                  <a:lnTo>
                    <a:pt x="38131" y="239058"/>
                  </a:lnTo>
                  <a:lnTo>
                    <a:pt x="34992" y="236718"/>
                  </a:lnTo>
                  <a:lnTo>
                    <a:pt x="33245" y="236336"/>
                  </a:lnTo>
                  <a:close/>
                </a:path>
                <a:path w="231775" h="271145">
                  <a:moveTo>
                    <a:pt x="54871" y="197137"/>
                  </a:moveTo>
                  <a:lnTo>
                    <a:pt x="35707" y="217802"/>
                  </a:lnTo>
                  <a:lnTo>
                    <a:pt x="37187" y="224751"/>
                  </a:lnTo>
                  <a:lnTo>
                    <a:pt x="41626" y="231216"/>
                  </a:lnTo>
                  <a:lnTo>
                    <a:pt x="45313" y="234796"/>
                  </a:lnTo>
                  <a:lnTo>
                    <a:pt x="50135" y="236749"/>
                  </a:lnTo>
                  <a:lnTo>
                    <a:pt x="55644" y="236749"/>
                  </a:lnTo>
                  <a:lnTo>
                    <a:pt x="60894" y="236638"/>
                  </a:lnTo>
                  <a:lnTo>
                    <a:pt x="65787" y="234482"/>
                  </a:lnTo>
                  <a:lnTo>
                    <a:pt x="73063" y="226859"/>
                  </a:lnTo>
                  <a:lnTo>
                    <a:pt x="74003" y="224432"/>
                  </a:lnTo>
                  <a:lnTo>
                    <a:pt x="55400" y="224432"/>
                  </a:lnTo>
                  <a:lnTo>
                    <a:pt x="53363" y="224340"/>
                  </a:lnTo>
                  <a:lnTo>
                    <a:pt x="51525" y="223724"/>
                  </a:lnTo>
                  <a:lnTo>
                    <a:pt x="47141" y="219475"/>
                  </a:lnTo>
                  <a:lnTo>
                    <a:pt x="47049" y="214722"/>
                  </a:lnTo>
                  <a:lnTo>
                    <a:pt x="51270" y="210299"/>
                  </a:lnTo>
                  <a:lnTo>
                    <a:pt x="53113" y="209478"/>
                  </a:lnTo>
                  <a:lnTo>
                    <a:pt x="55104" y="209437"/>
                  </a:lnTo>
                  <a:lnTo>
                    <a:pt x="74016" y="209437"/>
                  </a:lnTo>
                  <a:lnTo>
                    <a:pt x="72666" y="206327"/>
                  </a:lnTo>
                  <a:lnTo>
                    <a:pt x="68882" y="202657"/>
                  </a:lnTo>
                  <a:lnTo>
                    <a:pt x="62302" y="198440"/>
                  </a:lnTo>
                  <a:lnTo>
                    <a:pt x="54871" y="197137"/>
                  </a:lnTo>
                  <a:close/>
                </a:path>
                <a:path w="231775" h="271145">
                  <a:moveTo>
                    <a:pt x="74016" y="209437"/>
                  </a:moveTo>
                  <a:lnTo>
                    <a:pt x="57182" y="209437"/>
                  </a:lnTo>
                  <a:lnTo>
                    <a:pt x="59010" y="210181"/>
                  </a:lnTo>
                  <a:lnTo>
                    <a:pt x="61841" y="212921"/>
                  </a:lnTo>
                  <a:lnTo>
                    <a:pt x="62621" y="214722"/>
                  </a:lnTo>
                  <a:lnTo>
                    <a:pt x="62732" y="218792"/>
                  </a:lnTo>
                  <a:lnTo>
                    <a:pt x="61998" y="220686"/>
                  </a:lnTo>
                  <a:lnTo>
                    <a:pt x="59239" y="223570"/>
                  </a:lnTo>
                  <a:lnTo>
                    <a:pt x="57385" y="224391"/>
                  </a:lnTo>
                  <a:lnTo>
                    <a:pt x="55400" y="224432"/>
                  </a:lnTo>
                  <a:lnTo>
                    <a:pt x="74003" y="224432"/>
                  </a:lnTo>
                  <a:lnTo>
                    <a:pt x="74906" y="222102"/>
                  </a:lnTo>
                  <a:lnTo>
                    <a:pt x="74804" y="211253"/>
                  </a:lnTo>
                  <a:lnTo>
                    <a:pt x="74016" y="209437"/>
                  </a:lnTo>
                  <a:close/>
                </a:path>
                <a:path w="231775" h="271145">
                  <a:moveTo>
                    <a:pt x="92556" y="179995"/>
                  </a:moveTo>
                  <a:lnTo>
                    <a:pt x="38806" y="179995"/>
                  </a:lnTo>
                  <a:lnTo>
                    <a:pt x="48159" y="190233"/>
                  </a:lnTo>
                  <a:lnTo>
                    <a:pt x="49605" y="190808"/>
                  </a:lnTo>
                  <a:lnTo>
                    <a:pt x="51525" y="190957"/>
                  </a:lnTo>
                  <a:lnTo>
                    <a:pt x="60929" y="190895"/>
                  </a:lnTo>
                  <a:lnTo>
                    <a:pt x="62543" y="190182"/>
                  </a:lnTo>
                  <a:lnTo>
                    <a:pt x="71831" y="180026"/>
                  </a:lnTo>
                  <a:lnTo>
                    <a:pt x="92598" y="180026"/>
                  </a:lnTo>
                  <a:close/>
                </a:path>
                <a:path w="231775" h="271145">
                  <a:moveTo>
                    <a:pt x="72116" y="164995"/>
                  </a:moveTo>
                  <a:lnTo>
                    <a:pt x="68633" y="165338"/>
                  </a:lnTo>
                  <a:lnTo>
                    <a:pt x="56504" y="178609"/>
                  </a:lnTo>
                  <a:lnTo>
                    <a:pt x="54152" y="178620"/>
                  </a:lnTo>
                  <a:lnTo>
                    <a:pt x="90682" y="178620"/>
                  </a:lnTo>
                  <a:lnTo>
                    <a:pt x="72116" y="164995"/>
                  </a:lnTo>
                  <a:close/>
                </a:path>
                <a:path w="231775" h="271145">
                  <a:moveTo>
                    <a:pt x="54478" y="24633"/>
                  </a:moveTo>
                  <a:lnTo>
                    <a:pt x="41565" y="24633"/>
                  </a:lnTo>
                  <a:lnTo>
                    <a:pt x="36148" y="30088"/>
                  </a:lnTo>
                  <a:lnTo>
                    <a:pt x="36148" y="160114"/>
                  </a:lnTo>
                  <a:lnTo>
                    <a:pt x="48368" y="160114"/>
                  </a:lnTo>
                  <a:lnTo>
                    <a:pt x="48220" y="36949"/>
                  </a:lnTo>
                  <a:lnTo>
                    <a:pt x="54478" y="36949"/>
                  </a:lnTo>
                  <a:lnTo>
                    <a:pt x="54478" y="24633"/>
                  </a:lnTo>
                  <a:close/>
                </a:path>
                <a:path w="231775" h="271145">
                  <a:moveTo>
                    <a:pt x="174241" y="0"/>
                  </a:moveTo>
                  <a:lnTo>
                    <a:pt x="66006" y="0"/>
                  </a:lnTo>
                  <a:lnTo>
                    <a:pt x="60588" y="5455"/>
                  </a:lnTo>
                  <a:lnTo>
                    <a:pt x="60588" y="153956"/>
                  </a:lnTo>
                  <a:lnTo>
                    <a:pt x="72808" y="153956"/>
                  </a:lnTo>
                  <a:lnTo>
                    <a:pt x="72660" y="12316"/>
                  </a:lnTo>
                  <a:lnTo>
                    <a:pt x="187233" y="12316"/>
                  </a:lnTo>
                  <a:lnTo>
                    <a:pt x="175804" y="662"/>
                  </a:lnTo>
                  <a:lnTo>
                    <a:pt x="174241" y="0"/>
                  </a:lnTo>
                  <a:close/>
                </a:path>
                <a:path w="231775" h="271145">
                  <a:moveTo>
                    <a:pt x="164459" y="135481"/>
                  </a:moveTo>
                  <a:lnTo>
                    <a:pt x="91138" y="135481"/>
                  </a:lnTo>
                  <a:lnTo>
                    <a:pt x="91138" y="147798"/>
                  </a:lnTo>
                  <a:lnTo>
                    <a:pt x="164459" y="147798"/>
                  </a:lnTo>
                  <a:lnTo>
                    <a:pt x="164459" y="135481"/>
                  </a:lnTo>
                  <a:close/>
                </a:path>
                <a:path w="231775" h="271145">
                  <a:moveTo>
                    <a:pt x="195010" y="104690"/>
                  </a:moveTo>
                  <a:lnTo>
                    <a:pt x="91138" y="104690"/>
                  </a:lnTo>
                  <a:lnTo>
                    <a:pt x="91138" y="117006"/>
                  </a:lnTo>
                  <a:lnTo>
                    <a:pt x="195010" y="117006"/>
                  </a:lnTo>
                  <a:lnTo>
                    <a:pt x="195010" y="104690"/>
                  </a:lnTo>
                  <a:close/>
                </a:path>
                <a:path w="231775" h="271145">
                  <a:moveTo>
                    <a:pt x="140019" y="73899"/>
                  </a:moveTo>
                  <a:lnTo>
                    <a:pt x="91138" y="73899"/>
                  </a:lnTo>
                  <a:lnTo>
                    <a:pt x="91138" y="86215"/>
                  </a:lnTo>
                  <a:lnTo>
                    <a:pt x="140019" y="86215"/>
                  </a:lnTo>
                  <a:lnTo>
                    <a:pt x="140019" y="73899"/>
                  </a:lnTo>
                  <a:close/>
                </a:path>
                <a:path w="231775" h="271145">
                  <a:moveTo>
                    <a:pt x="187233" y="12316"/>
                  </a:moveTo>
                  <a:lnTo>
                    <a:pt x="164459" y="12316"/>
                  </a:lnTo>
                  <a:lnTo>
                    <a:pt x="164459" y="64985"/>
                  </a:lnTo>
                  <a:lnTo>
                    <a:pt x="167189" y="67740"/>
                  </a:lnTo>
                  <a:lnTo>
                    <a:pt x="219450" y="67740"/>
                  </a:lnTo>
                  <a:lnTo>
                    <a:pt x="219450" y="62691"/>
                  </a:lnTo>
                  <a:lnTo>
                    <a:pt x="231670" y="62691"/>
                  </a:lnTo>
                  <a:lnTo>
                    <a:pt x="231670" y="58549"/>
                  </a:lnTo>
                  <a:lnTo>
                    <a:pt x="231039" y="56989"/>
                  </a:lnTo>
                  <a:lnTo>
                    <a:pt x="229506" y="55424"/>
                  </a:lnTo>
                  <a:lnTo>
                    <a:pt x="176679" y="55424"/>
                  </a:lnTo>
                  <a:lnTo>
                    <a:pt x="176679" y="19075"/>
                  </a:lnTo>
                  <a:lnTo>
                    <a:pt x="193860" y="19075"/>
                  </a:lnTo>
                  <a:lnTo>
                    <a:pt x="187233" y="12316"/>
                  </a:lnTo>
                  <a:close/>
                </a:path>
                <a:path w="231775" h="271145">
                  <a:moveTo>
                    <a:pt x="193860" y="19075"/>
                  </a:moveTo>
                  <a:lnTo>
                    <a:pt x="176679" y="19075"/>
                  </a:lnTo>
                  <a:lnTo>
                    <a:pt x="212317" y="55424"/>
                  </a:lnTo>
                  <a:lnTo>
                    <a:pt x="229506" y="55424"/>
                  </a:lnTo>
                  <a:lnTo>
                    <a:pt x="193860" y="190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2763773" y="2106548"/>
            <a:ext cx="11068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6995" marR="5080" indent="-7493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Kinesis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Streams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1066800" y="940308"/>
            <a:ext cx="2557780" cy="1091565"/>
            <a:chOff x="1066800" y="940308"/>
            <a:chExt cx="2557780" cy="1091565"/>
          </a:xfrm>
        </p:grpSpPr>
        <p:pic>
          <p:nvPicPr>
            <p:cNvPr id="25" name="object 2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83992" y="1391412"/>
              <a:ext cx="640080" cy="640079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6800" y="940308"/>
              <a:ext cx="640080" cy="640079"/>
            </a:xfrm>
            <a:prstGeom prst="rect">
              <a:avLst/>
            </a:prstGeom>
          </p:spPr>
        </p:pic>
      </p:grpSp>
      <p:sp>
        <p:nvSpPr>
          <p:cNvPr id="27" name="object 27" descr=""/>
          <p:cNvSpPr txBox="1"/>
          <p:nvPr/>
        </p:nvSpPr>
        <p:spPr>
          <a:xfrm>
            <a:off x="915416" y="1652396"/>
            <a:ext cx="94106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FFFFFF"/>
                </a:solidFill>
                <a:latin typeface="Trebuchet MS"/>
                <a:cs typeface="Trebuchet MS"/>
              </a:rPr>
              <a:t>MKS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4253610" y="1790776"/>
            <a:ext cx="142240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766"/>
                </a:solidFill>
                <a:latin typeface="Trebuchet MS"/>
                <a:cs typeface="Trebuchet MS"/>
              </a:rPr>
              <a:t>Streaming</a:t>
            </a:r>
            <a:r>
              <a:rPr dirty="0" sz="1200" spc="175">
                <a:solidFill>
                  <a:srgbClr val="FFF766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766"/>
                </a:solidFill>
                <a:latin typeface="Trebuchet MS"/>
                <a:cs typeface="Trebuchet MS"/>
              </a:rPr>
              <a:t>ingestion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292100" y="-93221"/>
            <a:ext cx="7159625" cy="1253490"/>
          </a:xfrm>
          <a:prstGeom prst="rect"/>
        </p:spPr>
        <p:txBody>
          <a:bodyPr wrap="square" lIns="0" tIns="3473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35"/>
              </a:spcBef>
            </a:pPr>
            <a:r>
              <a:rPr dirty="0" spc="-90"/>
              <a:t>Analyze</a:t>
            </a:r>
            <a:r>
              <a:rPr dirty="0" spc="-305"/>
              <a:t> </a:t>
            </a:r>
            <a:r>
              <a:rPr dirty="0"/>
              <a:t>and</a:t>
            </a:r>
            <a:r>
              <a:rPr dirty="0" spc="-300"/>
              <a:t> </a:t>
            </a:r>
            <a:r>
              <a:rPr dirty="0" spc="-110"/>
              <a:t>share</a:t>
            </a:r>
            <a:r>
              <a:rPr dirty="0" spc="-305"/>
              <a:t> </a:t>
            </a:r>
            <a:r>
              <a:rPr dirty="0"/>
              <a:t>all</a:t>
            </a:r>
            <a:r>
              <a:rPr dirty="0" spc="-310"/>
              <a:t> </a:t>
            </a:r>
            <a:r>
              <a:rPr dirty="0" spc="-75"/>
              <a:t>your</a:t>
            </a:r>
            <a:r>
              <a:rPr dirty="0" spc="-315"/>
              <a:t> </a:t>
            </a:r>
            <a:r>
              <a:rPr dirty="0" spc="-20"/>
              <a:t>data</a:t>
            </a:r>
          </a:p>
          <a:p>
            <a:pPr algn="ctr" marL="436245">
              <a:lnSpc>
                <a:spcPct val="100000"/>
              </a:lnSpc>
              <a:spcBef>
                <a:spcPts val="790"/>
              </a:spcBef>
            </a:pPr>
            <a:r>
              <a:rPr dirty="0" sz="1200" b="0">
                <a:solidFill>
                  <a:srgbClr val="FFF766"/>
                </a:solidFill>
                <a:latin typeface="Trebuchet MS"/>
                <a:cs typeface="Trebuchet MS"/>
              </a:rPr>
              <a:t>Streaming</a:t>
            </a:r>
            <a:r>
              <a:rPr dirty="0" sz="1200" spc="190" b="0">
                <a:solidFill>
                  <a:srgbClr val="FFF766"/>
                </a:solidFill>
                <a:latin typeface="Trebuchet MS"/>
                <a:cs typeface="Trebuchet MS"/>
              </a:rPr>
              <a:t> </a:t>
            </a:r>
            <a:r>
              <a:rPr dirty="0" sz="1200" spc="-10" b="0">
                <a:solidFill>
                  <a:srgbClr val="FFF766"/>
                </a:solidFill>
                <a:latin typeface="Trebuchet MS"/>
                <a:cs typeface="Trebuchet MS"/>
              </a:rPr>
              <a:t>ingestion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688463" y="3801871"/>
            <a:ext cx="11576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766"/>
                </a:solidFill>
                <a:latin typeface="Trebuchet MS"/>
                <a:cs typeface="Trebuchet MS"/>
              </a:rPr>
              <a:t>Federated</a:t>
            </a:r>
            <a:r>
              <a:rPr dirty="0" sz="1200" spc="-35">
                <a:solidFill>
                  <a:srgbClr val="FFF766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766"/>
                </a:solidFill>
                <a:latin typeface="Trebuchet MS"/>
                <a:cs typeface="Trebuchet MS"/>
              </a:rPr>
              <a:t>query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0245979" y="4254500"/>
            <a:ext cx="12058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Redshift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731926" y="5993688"/>
            <a:ext cx="13087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Logs/unstructured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1731645" y="1186688"/>
            <a:ext cx="8742045" cy="4338320"/>
            <a:chOff x="1731645" y="1186688"/>
            <a:chExt cx="8742045" cy="4338320"/>
          </a:xfrm>
        </p:grpSpPr>
        <p:pic>
          <p:nvPicPr>
            <p:cNvPr id="34" name="object 3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59852" y="2924555"/>
              <a:ext cx="640079" cy="640079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7955026" y="2919730"/>
              <a:ext cx="649605" cy="649605"/>
            </a:xfrm>
            <a:custGeom>
              <a:avLst/>
              <a:gdLst/>
              <a:ahLst/>
              <a:cxnLst/>
              <a:rect l="l" t="t" r="r" b="b"/>
              <a:pathLst>
                <a:path w="649604" h="649604">
                  <a:moveTo>
                    <a:pt x="0" y="649604"/>
                  </a:moveTo>
                  <a:lnTo>
                    <a:pt x="649604" y="649604"/>
                  </a:lnTo>
                  <a:lnTo>
                    <a:pt x="649604" y="0"/>
                  </a:lnTo>
                  <a:lnTo>
                    <a:pt x="0" y="0"/>
                  </a:lnTo>
                  <a:lnTo>
                    <a:pt x="0" y="64960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731645" y="1186687"/>
              <a:ext cx="8742045" cy="4338320"/>
            </a:xfrm>
            <a:custGeom>
              <a:avLst/>
              <a:gdLst/>
              <a:ahLst/>
              <a:cxnLst/>
              <a:rect l="l" t="t" r="r" b="b"/>
              <a:pathLst>
                <a:path w="8742045" h="4338320">
                  <a:moveTo>
                    <a:pt x="4345305" y="2154682"/>
                  </a:moveTo>
                  <a:lnTo>
                    <a:pt x="4334205" y="2148522"/>
                  </a:lnTo>
                  <a:lnTo>
                    <a:pt x="4330954" y="2145157"/>
                  </a:lnTo>
                  <a:lnTo>
                    <a:pt x="4328172" y="2145157"/>
                  </a:lnTo>
                  <a:lnTo>
                    <a:pt x="4330217" y="2146300"/>
                  </a:lnTo>
                  <a:lnTo>
                    <a:pt x="4211447" y="2080260"/>
                  </a:lnTo>
                  <a:lnTo>
                    <a:pt x="4205605" y="2081911"/>
                  </a:lnTo>
                  <a:lnTo>
                    <a:pt x="4203065" y="2086610"/>
                  </a:lnTo>
                  <a:lnTo>
                    <a:pt x="4200525" y="2091182"/>
                  </a:lnTo>
                  <a:lnTo>
                    <a:pt x="4202176" y="2096897"/>
                  </a:lnTo>
                  <a:lnTo>
                    <a:pt x="4206748" y="2099564"/>
                  </a:lnTo>
                  <a:lnTo>
                    <a:pt x="4288815" y="2145157"/>
                  </a:lnTo>
                  <a:lnTo>
                    <a:pt x="2181098" y="2145157"/>
                  </a:lnTo>
                  <a:lnTo>
                    <a:pt x="2176780" y="2149475"/>
                  </a:lnTo>
                  <a:lnTo>
                    <a:pt x="2176780" y="2497201"/>
                  </a:lnTo>
                  <a:lnTo>
                    <a:pt x="14986" y="2497201"/>
                  </a:lnTo>
                  <a:lnTo>
                    <a:pt x="10668" y="2501519"/>
                  </a:lnTo>
                  <a:lnTo>
                    <a:pt x="10668" y="2511933"/>
                  </a:lnTo>
                  <a:lnTo>
                    <a:pt x="14986" y="2516251"/>
                  </a:lnTo>
                  <a:lnTo>
                    <a:pt x="2191639" y="2516251"/>
                  </a:lnTo>
                  <a:lnTo>
                    <a:pt x="2195830" y="2511933"/>
                  </a:lnTo>
                  <a:lnTo>
                    <a:pt x="2195830" y="2506726"/>
                  </a:lnTo>
                  <a:lnTo>
                    <a:pt x="2195830" y="2497201"/>
                  </a:lnTo>
                  <a:lnTo>
                    <a:pt x="2195830" y="2164207"/>
                  </a:lnTo>
                  <a:lnTo>
                    <a:pt x="4288802" y="2164207"/>
                  </a:lnTo>
                  <a:lnTo>
                    <a:pt x="4305960" y="2154682"/>
                  </a:lnTo>
                  <a:lnTo>
                    <a:pt x="4206748" y="2209800"/>
                  </a:lnTo>
                  <a:lnTo>
                    <a:pt x="4202176" y="2212467"/>
                  </a:lnTo>
                  <a:lnTo>
                    <a:pt x="4200525" y="2218182"/>
                  </a:lnTo>
                  <a:lnTo>
                    <a:pt x="4203065" y="2222754"/>
                  </a:lnTo>
                  <a:lnTo>
                    <a:pt x="4205605" y="2227453"/>
                  </a:lnTo>
                  <a:lnTo>
                    <a:pt x="4211447" y="2229104"/>
                  </a:lnTo>
                  <a:lnTo>
                    <a:pt x="4328172" y="2164207"/>
                  </a:lnTo>
                  <a:lnTo>
                    <a:pt x="4330954" y="2164207"/>
                  </a:lnTo>
                  <a:lnTo>
                    <a:pt x="4334205" y="2160854"/>
                  </a:lnTo>
                  <a:lnTo>
                    <a:pt x="4345305" y="2154682"/>
                  </a:lnTo>
                  <a:close/>
                </a:path>
                <a:path w="8742045" h="4338320">
                  <a:moveTo>
                    <a:pt x="4345305" y="1959610"/>
                  </a:moveTo>
                  <a:lnTo>
                    <a:pt x="4334205" y="1953450"/>
                  </a:lnTo>
                  <a:lnTo>
                    <a:pt x="4330954" y="1950085"/>
                  </a:lnTo>
                  <a:lnTo>
                    <a:pt x="4328172" y="1950085"/>
                  </a:lnTo>
                  <a:lnTo>
                    <a:pt x="4330217" y="1951228"/>
                  </a:lnTo>
                  <a:lnTo>
                    <a:pt x="4211447" y="1885188"/>
                  </a:lnTo>
                  <a:lnTo>
                    <a:pt x="4205605" y="1886839"/>
                  </a:lnTo>
                  <a:lnTo>
                    <a:pt x="4203065" y="1891538"/>
                  </a:lnTo>
                  <a:lnTo>
                    <a:pt x="4200525" y="1896110"/>
                  </a:lnTo>
                  <a:lnTo>
                    <a:pt x="4202176" y="1901825"/>
                  </a:lnTo>
                  <a:lnTo>
                    <a:pt x="4206748" y="1904492"/>
                  </a:lnTo>
                  <a:lnTo>
                    <a:pt x="4288815" y="1950085"/>
                  </a:lnTo>
                  <a:lnTo>
                    <a:pt x="2195830" y="1950085"/>
                  </a:lnTo>
                  <a:lnTo>
                    <a:pt x="2195830" y="1438783"/>
                  </a:lnTo>
                  <a:lnTo>
                    <a:pt x="2195830" y="1429258"/>
                  </a:lnTo>
                  <a:lnTo>
                    <a:pt x="2195830" y="1424051"/>
                  </a:lnTo>
                  <a:lnTo>
                    <a:pt x="2191639" y="1419733"/>
                  </a:lnTo>
                  <a:lnTo>
                    <a:pt x="14986" y="1419733"/>
                  </a:lnTo>
                  <a:lnTo>
                    <a:pt x="10668" y="1424051"/>
                  </a:lnTo>
                  <a:lnTo>
                    <a:pt x="10668" y="1434465"/>
                  </a:lnTo>
                  <a:lnTo>
                    <a:pt x="14986" y="1438783"/>
                  </a:lnTo>
                  <a:lnTo>
                    <a:pt x="2176780" y="1438783"/>
                  </a:lnTo>
                  <a:lnTo>
                    <a:pt x="2176780" y="1964817"/>
                  </a:lnTo>
                  <a:lnTo>
                    <a:pt x="2181098" y="1969135"/>
                  </a:lnTo>
                  <a:lnTo>
                    <a:pt x="4288802" y="1969135"/>
                  </a:lnTo>
                  <a:lnTo>
                    <a:pt x="4305960" y="1959610"/>
                  </a:lnTo>
                  <a:lnTo>
                    <a:pt x="4206748" y="2014728"/>
                  </a:lnTo>
                  <a:lnTo>
                    <a:pt x="4202176" y="2017395"/>
                  </a:lnTo>
                  <a:lnTo>
                    <a:pt x="4200525" y="2023110"/>
                  </a:lnTo>
                  <a:lnTo>
                    <a:pt x="4203065" y="2027682"/>
                  </a:lnTo>
                  <a:lnTo>
                    <a:pt x="4205605" y="2032381"/>
                  </a:lnTo>
                  <a:lnTo>
                    <a:pt x="4211447" y="2034032"/>
                  </a:lnTo>
                  <a:lnTo>
                    <a:pt x="4328172" y="1969135"/>
                  </a:lnTo>
                  <a:lnTo>
                    <a:pt x="4330954" y="1969135"/>
                  </a:lnTo>
                  <a:lnTo>
                    <a:pt x="4334205" y="1965782"/>
                  </a:lnTo>
                  <a:lnTo>
                    <a:pt x="4345305" y="1959610"/>
                  </a:lnTo>
                  <a:close/>
                </a:path>
                <a:path w="8742045" h="4338320">
                  <a:moveTo>
                    <a:pt x="4371213" y="4263898"/>
                  </a:moveTo>
                  <a:lnTo>
                    <a:pt x="4360113" y="4257738"/>
                  </a:lnTo>
                  <a:lnTo>
                    <a:pt x="4356862" y="4254373"/>
                  </a:lnTo>
                  <a:lnTo>
                    <a:pt x="4354080" y="4254373"/>
                  </a:lnTo>
                  <a:lnTo>
                    <a:pt x="4356125" y="4255516"/>
                  </a:lnTo>
                  <a:lnTo>
                    <a:pt x="4237355" y="4189476"/>
                  </a:lnTo>
                  <a:lnTo>
                    <a:pt x="4231513" y="4191127"/>
                  </a:lnTo>
                  <a:lnTo>
                    <a:pt x="4228973" y="4195826"/>
                  </a:lnTo>
                  <a:lnTo>
                    <a:pt x="4226433" y="4200398"/>
                  </a:lnTo>
                  <a:lnTo>
                    <a:pt x="4228084" y="4206113"/>
                  </a:lnTo>
                  <a:lnTo>
                    <a:pt x="4232656" y="4208780"/>
                  </a:lnTo>
                  <a:lnTo>
                    <a:pt x="4314723" y="4254373"/>
                  </a:lnTo>
                  <a:lnTo>
                    <a:pt x="4318" y="4254373"/>
                  </a:lnTo>
                  <a:lnTo>
                    <a:pt x="0" y="4258691"/>
                  </a:lnTo>
                  <a:lnTo>
                    <a:pt x="0" y="4269105"/>
                  </a:lnTo>
                  <a:lnTo>
                    <a:pt x="4318" y="4273423"/>
                  </a:lnTo>
                  <a:lnTo>
                    <a:pt x="4314723" y="4273423"/>
                  </a:lnTo>
                  <a:lnTo>
                    <a:pt x="4232656" y="4319016"/>
                  </a:lnTo>
                  <a:lnTo>
                    <a:pt x="4228084" y="4321683"/>
                  </a:lnTo>
                  <a:lnTo>
                    <a:pt x="4226433" y="4327398"/>
                  </a:lnTo>
                  <a:lnTo>
                    <a:pt x="4228973" y="4331970"/>
                  </a:lnTo>
                  <a:lnTo>
                    <a:pt x="4231513" y="4336669"/>
                  </a:lnTo>
                  <a:lnTo>
                    <a:pt x="4237355" y="4338320"/>
                  </a:lnTo>
                  <a:lnTo>
                    <a:pt x="4354080" y="4273423"/>
                  </a:lnTo>
                  <a:lnTo>
                    <a:pt x="4356862" y="4273423"/>
                  </a:lnTo>
                  <a:lnTo>
                    <a:pt x="4360113" y="4270070"/>
                  </a:lnTo>
                  <a:lnTo>
                    <a:pt x="4371213" y="4263898"/>
                  </a:lnTo>
                  <a:close/>
                </a:path>
                <a:path w="8742045" h="4338320">
                  <a:moveTo>
                    <a:pt x="4607179" y="1559052"/>
                  </a:moveTo>
                  <a:lnTo>
                    <a:pt x="4605528" y="1553210"/>
                  </a:lnTo>
                  <a:lnTo>
                    <a:pt x="4600829" y="1550670"/>
                  </a:lnTo>
                  <a:lnTo>
                    <a:pt x="4596257" y="1548130"/>
                  </a:lnTo>
                  <a:lnTo>
                    <a:pt x="4590542" y="1549781"/>
                  </a:lnTo>
                  <a:lnTo>
                    <a:pt x="4587875" y="1554353"/>
                  </a:lnTo>
                  <a:lnTo>
                    <a:pt x="4542282" y="1636433"/>
                  </a:lnTo>
                  <a:lnTo>
                    <a:pt x="4542282" y="544195"/>
                  </a:lnTo>
                  <a:lnTo>
                    <a:pt x="4542282" y="534670"/>
                  </a:lnTo>
                  <a:lnTo>
                    <a:pt x="4542282" y="529463"/>
                  </a:lnTo>
                  <a:lnTo>
                    <a:pt x="4537964" y="525145"/>
                  </a:lnTo>
                  <a:lnTo>
                    <a:pt x="1930654" y="525145"/>
                  </a:lnTo>
                  <a:lnTo>
                    <a:pt x="1926336" y="529463"/>
                  </a:lnTo>
                  <a:lnTo>
                    <a:pt x="1926336" y="539877"/>
                  </a:lnTo>
                  <a:lnTo>
                    <a:pt x="1930654" y="544195"/>
                  </a:lnTo>
                  <a:lnTo>
                    <a:pt x="4523232" y="544195"/>
                  </a:lnTo>
                  <a:lnTo>
                    <a:pt x="4523232" y="1636433"/>
                  </a:lnTo>
                  <a:lnTo>
                    <a:pt x="4477639" y="1554353"/>
                  </a:lnTo>
                  <a:lnTo>
                    <a:pt x="4474972" y="1549781"/>
                  </a:lnTo>
                  <a:lnTo>
                    <a:pt x="4469257" y="1548130"/>
                  </a:lnTo>
                  <a:lnTo>
                    <a:pt x="4464685" y="1550670"/>
                  </a:lnTo>
                  <a:lnTo>
                    <a:pt x="4459986" y="1553210"/>
                  </a:lnTo>
                  <a:lnTo>
                    <a:pt x="4458335" y="1559052"/>
                  </a:lnTo>
                  <a:lnTo>
                    <a:pt x="4523232" y="1675790"/>
                  </a:lnTo>
                  <a:lnTo>
                    <a:pt x="4523232" y="1678559"/>
                  </a:lnTo>
                  <a:lnTo>
                    <a:pt x="4526712" y="1682051"/>
                  </a:lnTo>
                  <a:lnTo>
                    <a:pt x="4532757" y="1692910"/>
                  </a:lnTo>
                  <a:lnTo>
                    <a:pt x="4538332" y="1682877"/>
                  </a:lnTo>
                  <a:lnTo>
                    <a:pt x="4538789" y="1682051"/>
                  </a:lnTo>
                  <a:lnTo>
                    <a:pt x="4542282" y="1678559"/>
                  </a:lnTo>
                  <a:lnTo>
                    <a:pt x="4542282" y="1675790"/>
                  </a:lnTo>
                  <a:lnTo>
                    <a:pt x="4607179" y="1559052"/>
                  </a:lnTo>
                  <a:close/>
                </a:path>
                <a:path w="8742045" h="4338320">
                  <a:moveTo>
                    <a:pt x="4783950" y="1559052"/>
                  </a:moveTo>
                  <a:lnTo>
                    <a:pt x="4782299" y="1553210"/>
                  </a:lnTo>
                  <a:lnTo>
                    <a:pt x="4777600" y="1550670"/>
                  </a:lnTo>
                  <a:lnTo>
                    <a:pt x="4773028" y="1548130"/>
                  </a:lnTo>
                  <a:lnTo>
                    <a:pt x="4767326" y="1549781"/>
                  </a:lnTo>
                  <a:lnTo>
                    <a:pt x="4764659" y="1554353"/>
                  </a:lnTo>
                  <a:lnTo>
                    <a:pt x="4719066" y="1636433"/>
                  </a:lnTo>
                  <a:lnTo>
                    <a:pt x="4709528" y="1653565"/>
                  </a:lnTo>
                  <a:lnTo>
                    <a:pt x="4719053" y="1636433"/>
                  </a:lnTo>
                  <a:lnTo>
                    <a:pt x="4719066" y="83947"/>
                  </a:lnTo>
                  <a:lnTo>
                    <a:pt x="4719066" y="74422"/>
                  </a:lnTo>
                  <a:lnTo>
                    <a:pt x="4719066" y="69215"/>
                  </a:lnTo>
                  <a:lnTo>
                    <a:pt x="4714748" y="64897"/>
                  </a:lnTo>
                  <a:lnTo>
                    <a:pt x="4318" y="64897"/>
                  </a:lnTo>
                  <a:lnTo>
                    <a:pt x="0" y="69215"/>
                  </a:lnTo>
                  <a:lnTo>
                    <a:pt x="0" y="79629"/>
                  </a:lnTo>
                  <a:lnTo>
                    <a:pt x="4318" y="83947"/>
                  </a:lnTo>
                  <a:lnTo>
                    <a:pt x="4700016" y="83947"/>
                  </a:lnTo>
                  <a:lnTo>
                    <a:pt x="4700016" y="1636433"/>
                  </a:lnTo>
                  <a:lnTo>
                    <a:pt x="4654423" y="1554353"/>
                  </a:lnTo>
                  <a:lnTo>
                    <a:pt x="4651756" y="1549781"/>
                  </a:lnTo>
                  <a:lnTo>
                    <a:pt x="4646041" y="1548130"/>
                  </a:lnTo>
                  <a:lnTo>
                    <a:pt x="4641469" y="1550670"/>
                  </a:lnTo>
                  <a:lnTo>
                    <a:pt x="4636770" y="1553210"/>
                  </a:lnTo>
                  <a:lnTo>
                    <a:pt x="4635119" y="1559052"/>
                  </a:lnTo>
                  <a:lnTo>
                    <a:pt x="4700016" y="1675790"/>
                  </a:lnTo>
                  <a:lnTo>
                    <a:pt x="4700016" y="1678559"/>
                  </a:lnTo>
                  <a:lnTo>
                    <a:pt x="4703496" y="1682051"/>
                  </a:lnTo>
                  <a:lnTo>
                    <a:pt x="4709541" y="1692910"/>
                  </a:lnTo>
                  <a:lnTo>
                    <a:pt x="4715116" y="1682877"/>
                  </a:lnTo>
                  <a:lnTo>
                    <a:pt x="4715573" y="1682051"/>
                  </a:lnTo>
                  <a:lnTo>
                    <a:pt x="4719066" y="1678559"/>
                  </a:lnTo>
                  <a:lnTo>
                    <a:pt x="4719066" y="1675790"/>
                  </a:lnTo>
                  <a:lnTo>
                    <a:pt x="4783950" y="1559052"/>
                  </a:lnTo>
                  <a:close/>
                </a:path>
                <a:path w="8742045" h="4338320">
                  <a:moveTo>
                    <a:pt x="4892027" y="1639481"/>
                  </a:moveTo>
                  <a:lnTo>
                    <a:pt x="4846447" y="1557401"/>
                  </a:lnTo>
                  <a:lnTo>
                    <a:pt x="4843780" y="1552829"/>
                  </a:lnTo>
                  <a:lnTo>
                    <a:pt x="4838052" y="1551178"/>
                  </a:lnTo>
                  <a:lnTo>
                    <a:pt x="4833493" y="1553718"/>
                  </a:lnTo>
                  <a:lnTo>
                    <a:pt x="4828794" y="1556258"/>
                  </a:lnTo>
                  <a:lnTo>
                    <a:pt x="4827143" y="1562100"/>
                  </a:lnTo>
                  <a:lnTo>
                    <a:pt x="4892027" y="1678838"/>
                  </a:lnTo>
                  <a:lnTo>
                    <a:pt x="4892027" y="1639481"/>
                  </a:lnTo>
                  <a:close/>
                </a:path>
                <a:path w="8742045" h="4338320">
                  <a:moveTo>
                    <a:pt x="4895520" y="1685099"/>
                  </a:moveTo>
                  <a:lnTo>
                    <a:pt x="4892027" y="1678838"/>
                  </a:lnTo>
                  <a:lnTo>
                    <a:pt x="4892027" y="1681607"/>
                  </a:lnTo>
                  <a:lnTo>
                    <a:pt x="4895520" y="1685099"/>
                  </a:lnTo>
                  <a:close/>
                </a:path>
                <a:path w="8742045" h="4338320">
                  <a:moveTo>
                    <a:pt x="5158740" y="2053463"/>
                  </a:moveTo>
                  <a:lnTo>
                    <a:pt x="5154422" y="2049145"/>
                  </a:lnTo>
                  <a:lnTo>
                    <a:pt x="5086858" y="2049145"/>
                  </a:lnTo>
                  <a:lnTo>
                    <a:pt x="5082540" y="2053463"/>
                  </a:lnTo>
                  <a:lnTo>
                    <a:pt x="5082540" y="2063877"/>
                  </a:lnTo>
                  <a:lnTo>
                    <a:pt x="5086858" y="2068195"/>
                  </a:lnTo>
                  <a:lnTo>
                    <a:pt x="5154422" y="2068195"/>
                  </a:lnTo>
                  <a:lnTo>
                    <a:pt x="5158740" y="2063877"/>
                  </a:lnTo>
                  <a:lnTo>
                    <a:pt x="5158740" y="2053463"/>
                  </a:lnTo>
                  <a:close/>
                </a:path>
                <a:path w="8742045" h="4338320">
                  <a:moveTo>
                    <a:pt x="5292090" y="2053463"/>
                  </a:moveTo>
                  <a:lnTo>
                    <a:pt x="5287772" y="2049145"/>
                  </a:lnTo>
                  <a:lnTo>
                    <a:pt x="5220208" y="2049145"/>
                  </a:lnTo>
                  <a:lnTo>
                    <a:pt x="5215890" y="2053463"/>
                  </a:lnTo>
                  <a:lnTo>
                    <a:pt x="5215890" y="2063877"/>
                  </a:lnTo>
                  <a:lnTo>
                    <a:pt x="5220208" y="2068195"/>
                  </a:lnTo>
                  <a:lnTo>
                    <a:pt x="5287772" y="2068195"/>
                  </a:lnTo>
                  <a:lnTo>
                    <a:pt x="5292090" y="2063877"/>
                  </a:lnTo>
                  <a:lnTo>
                    <a:pt x="5292090" y="2053463"/>
                  </a:lnTo>
                  <a:close/>
                </a:path>
                <a:path w="8742045" h="4338320">
                  <a:moveTo>
                    <a:pt x="5425440" y="2053463"/>
                  </a:moveTo>
                  <a:lnTo>
                    <a:pt x="5421122" y="2049145"/>
                  </a:lnTo>
                  <a:lnTo>
                    <a:pt x="5353558" y="2049145"/>
                  </a:lnTo>
                  <a:lnTo>
                    <a:pt x="5349240" y="2053463"/>
                  </a:lnTo>
                  <a:lnTo>
                    <a:pt x="5349240" y="2063877"/>
                  </a:lnTo>
                  <a:lnTo>
                    <a:pt x="5353558" y="2068195"/>
                  </a:lnTo>
                  <a:lnTo>
                    <a:pt x="5421122" y="2068195"/>
                  </a:lnTo>
                  <a:lnTo>
                    <a:pt x="5425440" y="2063877"/>
                  </a:lnTo>
                  <a:lnTo>
                    <a:pt x="5425440" y="2053463"/>
                  </a:lnTo>
                  <a:close/>
                </a:path>
                <a:path w="8742045" h="4338320">
                  <a:moveTo>
                    <a:pt x="5558790" y="2053463"/>
                  </a:moveTo>
                  <a:lnTo>
                    <a:pt x="5554472" y="2049145"/>
                  </a:lnTo>
                  <a:lnTo>
                    <a:pt x="5486908" y="2049145"/>
                  </a:lnTo>
                  <a:lnTo>
                    <a:pt x="5482590" y="2053463"/>
                  </a:lnTo>
                  <a:lnTo>
                    <a:pt x="5482590" y="2063877"/>
                  </a:lnTo>
                  <a:lnTo>
                    <a:pt x="5486908" y="2068195"/>
                  </a:lnTo>
                  <a:lnTo>
                    <a:pt x="5554472" y="2068195"/>
                  </a:lnTo>
                  <a:lnTo>
                    <a:pt x="5558790" y="2063877"/>
                  </a:lnTo>
                  <a:lnTo>
                    <a:pt x="5558790" y="2053463"/>
                  </a:lnTo>
                  <a:close/>
                </a:path>
                <a:path w="8742045" h="4338320">
                  <a:moveTo>
                    <a:pt x="5692140" y="2053463"/>
                  </a:moveTo>
                  <a:lnTo>
                    <a:pt x="5687822" y="2049145"/>
                  </a:lnTo>
                  <a:lnTo>
                    <a:pt x="5620258" y="2049145"/>
                  </a:lnTo>
                  <a:lnTo>
                    <a:pt x="5615940" y="2053463"/>
                  </a:lnTo>
                  <a:lnTo>
                    <a:pt x="5615940" y="2063877"/>
                  </a:lnTo>
                  <a:lnTo>
                    <a:pt x="5620258" y="2068195"/>
                  </a:lnTo>
                  <a:lnTo>
                    <a:pt x="5687822" y="2068195"/>
                  </a:lnTo>
                  <a:lnTo>
                    <a:pt x="5692140" y="2063877"/>
                  </a:lnTo>
                  <a:lnTo>
                    <a:pt x="5692140" y="2053463"/>
                  </a:lnTo>
                  <a:close/>
                </a:path>
                <a:path w="8742045" h="4338320">
                  <a:moveTo>
                    <a:pt x="5825490" y="2053463"/>
                  </a:moveTo>
                  <a:lnTo>
                    <a:pt x="5821172" y="2049145"/>
                  </a:lnTo>
                  <a:lnTo>
                    <a:pt x="5753608" y="2049145"/>
                  </a:lnTo>
                  <a:lnTo>
                    <a:pt x="5749290" y="2053463"/>
                  </a:lnTo>
                  <a:lnTo>
                    <a:pt x="5749290" y="2063877"/>
                  </a:lnTo>
                  <a:lnTo>
                    <a:pt x="5753608" y="2068195"/>
                  </a:lnTo>
                  <a:lnTo>
                    <a:pt x="5821172" y="2068195"/>
                  </a:lnTo>
                  <a:lnTo>
                    <a:pt x="5825490" y="2063877"/>
                  </a:lnTo>
                  <a:lnTo>
                    <a:pt x="5825490" y="2053463"/>
                  </a:lnTo>
                  <a:close/>
                </a:path>
                <a:path w="8742045" h="4338320">
                  <a:moveTo>
                    <a:pt x="5958840" y="2053463"/>
                  </a:moveTo>
                  <a:lnTo>
                    <a:pt x="5954522" y="2049145"/>
                  </a:lnTo>
                  <a:lnTo>
                    <a:pt x="5886958" y="2049145"/>
                  </a:lnTo>
                  <a:lnTo>
                    <a:pt x="5882640" y="2053463"/>
                  </a:lnTo>
                  <a:lnTo>
                    <a:pt x="5882640" y="2063877"/>
                  </a:lnTo>
                  <a:lnTo>
                    <a:pt x="5886958" y="2068195"/>
                  </a:lnTo>
                  <a:lnTo>
                    <a:pt x="5954522" y="2068195"/>
                  </a:lnTo>
                  <a:lnTo>
                    <a:pt x="5958840" y="2063877"/>
                  </a:lnTo>
                  <a:lnTo>
                    <a:pt x="5958840" y="2053463"/>
                  </a:lnTo>
                  <a:close/>
                </a:path>
                <a:path w="8742045" h="4338320">
                  <a:moveTo>
                    <a:pt x="6092190" y="2053463"/>
                  </a:moveTo>
                  <a:lnTo>
                    <a:pt x="6087872" y="2049145"/>
                  </a:lnTo>
                  <a:lnTo>
                    <a:pt x="6020308" y="2049145"/>
                  </a:lnTo>
                  <a:lnTo>
                    <a:pt x="6015990" y="2053463"/>
                  </a:lnTo>
                  <a:lnTo>
                    <a:pt x="6015990" y="2063877"/>
                  </a:lnTo>
                  <a:lnTo>
                    <a:pt x="6020308" y="2068195"/>
                  </a:lnTo>
                  <a:lnTo>
                    <a:pt x="6087872" y="2068195"/>
                  </a:lnTo>
                  <a:lnTo>
                    <a:pt x="6092190" y="2063877"/>
                  </a:lnTo>
                  <a:lnTo>
                    <a:pt x="6092190" y="2053463"/>
                  </a:lnTo>
                  <a:close/>
                </a:path>
                <a:path w="8742045" h="4338320">
                  <a:moveTo>
                    <a:pt x="6198489" y="2058670"/>
                  </a:moveTo>
                  <a:lnTo>
                    <a:pt x="6187618" y="2052637"/>
                  </a:lnTo>
                  <a:lnTo>
                    <a:pt x="6184138" y="2049145"/>
                  </a:lnTo>
                  <a:lnTo>
                    <a:pt x="6181356" y="2049145"/>
                  </a:lnTo>
                  <a:lnTo>
                    <a:pt x="6064631" y="1984248"/>
                  </a:lnTo>
                  <a:lnTo>
                    <a:pt x="6058789" y="1985899"/>
                  </a:lnTo>
                  <a:lnTo>
                    <a:pt x="6056249" y="1990598"/>
                  </a:lnTo>
                  <a:lnTo>
                    <a:pt x="6053709" y="1995170"/>
                  </a:lnTo>
                  <a:lnTo>
                    <a:pt x="6055360" y="2000885"/>
                  </a:lnTo>
                  <a:lnTo>
                    <a:pt x="6059932" y="2003552"/>
                  </a:lnTo>
                  <a:lnTo>
                    <a:pt x="6149492" y="2053310"/>
                  </a:lnTo>
                  <a:lnTo>
                    <a:pt x="6149340" y="2053463"/>
                  </a:lnTo>
                  <a:lnTo>
                    <a:pt x="6149340" y="2063877"/>
                  </a:lnTo>
                  <a:lnTo>
                    <a:pt x="6149492" y="2064042"/>
                  </a:lnTo>
                  <a:lnTo>
                    <a:pt x="6159131" y="2058670"/>
                  </a:lnTo>
                  <a:lnTo>
                    <a:pt x="6149492" y="2064042"/>
                  </a:lnTo>
                  <a:lnTo>
                    <a:pt x="6059932" y="2113788"/>
                  </a:lnTo>
                  <a:lnTo>
                    <a:pt x="6055360" y="2116455"/>
                  </a:lnTo>
                  <a:lnTo>
                    <a:pt x="6053709" y="2122170"/>
                  </a:lnTo>
                  <a:lnTo>
                    <a:pt x="6056249" y="2126742"/>
                  </a:lnTo>
                  <a:lnTo>
                    <a:pt x="6058789" y="2131441"/>
                  </a:lnTo>
                  <a:lnTo>
                    <a:pt x="6064631" y="2133092"/>
                  </a:lnTo>
                  <a:lnTo>
                    <a:pt x="6181356" y="2068195"/>
                  </a:lnTo>
                  <a:lnTo>
                    <a:pt x="6184138" y="2068195"/>
                  </a:lnTo>
                  <a:lnTo>
                    <a:pt x="6187618" y="2064715"/>
                  </a:lnTo>
                  <a:lnTo>
                    <a:pt x="6198489" y="2058670"/>
                  </a:lnTo>
                  <a:close/>
                </a:path>
                <a:path w="8742045" h="4338320">
                  <a:moveTo>
                    <a:pt x="8731225" y="80441"/>
                  </a:moveTo>
                  <a:lnTo>
                    <a:pt x="8724913" y="83947"/>
                  </a:lnTo>
                  <a:lnTo>
                    <a:pt x="8727821" y="83947"/>
                  </a:lnTo>
                  <a:lnTo>
                    <a:pt x="8731225" y="80441"/>
                  </a:lnTo>
                  <a:close/>
                </a:path>
                <a:path w="8742045" h="4338320">
                  <a:moveTo>
                    <a:pt x="8735949" y="2685034"/>
                  </a:moveTo>
                  <a:lnTo>
                    <a:pt x="8724849" y="2678874"/>
                  </a:lnTo>
                  <a:lnTo>
                    <a:pt x="8721598" y="2675509"/>
                  </a:lnTo>
                  <a:lnTo>
                    <a:pt x="8718817" y="2675509"/>
                  </a:lnTo>
                  <a:lnTo>
                    <a:pt x="8720861" y="2676652"/>
                  </a:lnTo>
                  <a:lnTo>
                    <a:pt x="8602091" y="2610612"/>
                  </a:lnTo>
                  <a:lnTo>
                    <a:pt x="8596249" y="2612263"/>
                  </a:lnTo>
                  <a:lnTo>
                    <a:pt x="8593709" y="2616962"/>
                  </a:lnTo>
                  <a:lnTo>
                    <a:pt x="8591169" y="2621534"/>
                  </a:lnTo>
                  <a:lnTo>
                    <a:pt x="8592820" y="2627249"/>
                  </a:lnTo>
                  <a:lnTo>
                    <a:pt x="8597392" y="2629916"/>
                  </a:lnTo>
                  <a:lnTo>
                    <a:pt x="8679447" y="2675509"/>
                  </a:lnTo>
                  <a:lnTo>
                    <a:pt x="7832598" y="2675509"/>
                  </a:lnTo>
                  <a:lnTo>
                    <a:pt x="7832598" y="2164207"/>
                  </a:lnTo>
                  <a:lnTo>
                    <a:pt x="7832598" y="2154682"/>
                  </a:lnTo>
                  <a:lnTo>
                    <a:pt x="7832598" y="2149475"/>
                  </a:lnTo>
                  <a:lnTo>
                    <a:pt x="7828280" y="2145157"/>
                  </a:lnTo>
                  <a:lnTo>
                    <a:pt x="6901942" y="2145157"/>
                  </a:lnTo>
                  <a:lnTo>
                    <a:pt x="6897624" y="2149475"/>
                  </a:lnTo>
                  <a:lnTo>
                    <a:pt x="6897624" y="2159889"/>
                  </a:lnTo>
                  <a:lnTo>
                    <a:pt x="6901942" y="2164207"/>
                  </a:lnTo>
                  <a:lnTo>
                    <a:pt x="7813548" y="2164207"/>
                  </a:lnTo>
                  <a:lnTo>
                    <a:pt x="7813548" y="2690241"/>
                  </a:lnTo>
                  <a:lnTo>
                    <a:pt x="7817739" y="2694559"/>
                  </a:lnTo>
                  <a:lnTo>
                    <a:pt x="8679447" y="2694559"/>
                  </a:lnTo>
                  <a:lnTo>
                    <a:pt x="8696604" y="2685034"/>
                  </a:lnTo>
                  <a:lnTo>
                    <a:pt x="8597392" y="2740152"/>
                  </a:lnTo>
                  <a:lnTo>
                    <a:pt x="8592820" y="2742819"/>
                  </a:lnTo>
                  <a:lnTo>
                    <a:pt x="8591169" y="2748534"/>
                  </a:lnTo>
                  <a:lnTo>
                    <a:pt x="8593709" y="2753106"/>
                  </a:lnTo>
                  <a:lnTo>
                    <a:pt x="8596249" y="2757805"/>
                  </a:lnTo>
                  <a:lnTo>
                    <a:pt x="8602091" y="2759456"/>
                  </a:lnTo>
                  <a:lnTo>
                    <a:pt x="8718817" y="2694559"/>
                  </a:lnTo>
                  <a:lnTo>
                    <a:pt x="8721598" y="2694559"/>
                  </a:lnTo>
                  <a:lnTo>
                    <a:pt x="8724849" y="2691206"/>
                  </a:lnTo>
                  <a:lnTo>
                    <a:pt x="8735949" y="2685034"/>
                  </a:lnTo>
                  <a:close/>
                </a:path>
                <a:path w="8742045" h="4338320">
                  <a:moveTo>
                    <a:pt x="8735949" y="1447546"/>
                  </a:moveTo>
                  <a:lnTo>
                    <a:pt x="8724849" y="1441386"/>
                  </a:lnTo>
                  <a:lnTo>
                    <a:pt x="8721598" y="1438021"/>
                  </a:lnTo>
                  <a:lnTo>
                    <a:pt x="8718817" y="1438021"/>
                  </a:lnTo>
                  <a:lnTo>
                    <a:pt x="8720861" y="1439164"/>
                  </a:lnTo>
                  <a:lnTo>
                    <a:pt x="8602091" y="1373124"/>
                  </a:lnTo>
                  <a:lnTo>
                    <a:pt x="8596249" y="1374775"/>
                  </a:lnTo>
                  <a:lnTo>
                    <a:pt x="8593709" y="1379474"/>
                  </a:lnTo>
                  <a:lnTo>
                    <a:pt x="8591169" y="1384046"/>
                  </a:lnTo>
                  <a:lnTo>
                    <a:pt x="8592820" y="1389761"/>
                  </a:lnTo>
                  <a:lnTo>
                    <a:pt x="8597392" y="1392428"/>
                  </a:lnTo>
                  <a:lnTo>
                    <a:pt x="8679459" y="1438021"/>
                  </a:lnTo>
                  <a:lnTo>
                    <a:pt x="7817739" y="1438021"/>
                  </a:lnTo>
                  <a:lnTo>
                    <a:pt x="7813548" y="1442339"/>
                  </a:lnTo>
                  <a:lnTo>
                    <a:pt x="7813548" y="1968373"/>
                  </a:lnTo>
                  <a:lnTo>
                    <a:pt x="6901942" y="1968373"/>
                  </a:lnTo>
                  <a:lnTo>
                    <a:pt x="6897624" y="1972691"/>
                  </a:lnTo>
                  <a:lnTo>
                    <a:pt x="6897624" y="1983105"/>
                  </a:lnTo>
                  <a:lnTo>
                    <a:pt x="6901942" y="1987423"/>
                  </a:lnTo>
                  <a:lnTo>
                    <a:pt x="7828280" y="1987423"/>
                  </a:lnTo>
                  <a:lnTo>
                    <a:pt x="7832598" y="1983105"/>
                  </a:lnTo>
                  <a:lnTo>
                    <a:pt x="7832598" y="1977898"/>
                  </a:lnTo>
                  <a:lnTo>
                    <a:pt x="7832598" y="1968373"/>
                  </a:lnTo>
                  <a:lnTo>
                    <a:pt x="7832598" y="1457071"/>
                  </a:lnTo>
                  <a:lnTo>
                    <a:pt x="8679447" y="1457071"/>
                  </a:lnTo>
                  <a:lnTo>
                    <a:pt x="8696592" y="1447546"/>
                  </a:lnTo>
                  <a:lnTo>
                    <a:pt x="8597392" y="1502664"/>
                  </a:lnTo>
                  <a:lnTo>
                    <a:pt x="8592820" y="1505331"/>
                  </a:lnTo>
                  <a:lnTo>
                    <a:pt x="8591169" y="1511046"/>
                  </a:lnTo>
                  <a:lnTo>
                    <a:pt x="8593709" y="1515618"/>
                  </a:lnTo>
                  <a:lnTo>
                    <a:pt x="8596249" y="1520317"/>
                  </a:lnTo>
                  <a:lnTo>
                    <a:pt x="8602091" y="1521968"/>
                  </a:lnTo>
                  <a:lnTo>
                    <a:pt x="8718817" y="1457071"/>
                  </a:lnTo>
                  <a:lnTo>
                    <a:pt x="8721598" y="1457071"/>
                  </a:lnTo>
                  <a:lnTo>
                    <a:pt x="8724849" y="1453718"/>
                  </a:lnTo>
                  <a:lnTo>
                    <a:pt x="8735949" y="1447546"/>
                  </a:lnTo>
                  <a:close/>
                </a:path>
                <a:path w="8742045" h="4338320">
                  <a:moveTo>
                    <a:pt x="8742045" y="74422"/>
                  </a:moveTo>
                  <a:lnTo>
                    <a:pt x="8731225" y="68414"/>
                  </a:lnTo>
                  <a:lnTo>
                    <a:pt x="8727821" y="64897"/>
                  </a:lnTo>
                  <a:lnTo>
                    <a:pt x="8724913" y="64897"/>
                  </a:lnTo>
                  <a:lnTo>
                    <a:pt x="8726957" y="66040"/>
                  </a:lnTo>
                  <a:lnTo>
                    <a:pt x="8608187" y="0"/>
                  </a:lnTo>
                  <a:lnTo>
                    <a:pt x="8602345" y="1651"/>
                  </a:lnTo>
                  <a:lnTo>
                    <a:pt x="8599805" y="6350"/>
                  </a:lnTo>
                  <a:lnTo>
                    <a:pt x="8597265" y="10922"/>
                  </a:lnTo>
                  <a:lnTo>
                    <a:pt x="8598916" y="16637"/>
                  </a:lnTo>
                  <a:lnTo>
                    <a:pt x="8603488" y="19304"/>
                  </a:lnTo>
                  <a:lnTo>
                    <a:pt x="8685555" y="64897"/>
                  </a:lnTo>
                  <a:lnTo>
                    <a:pt x="4896358" y="64897"/>
                  </a:lnTo>
                  <a:lnTo>
                    <a:pt x="4892027" y="69215"/>
                  </a:lnTo>
                  <a:lnTo>
                    <a:pt x="4892027" y="1639481"/>
                  </a:lnTo>
                  <a:lnTo>
                    <a:pt x="4892040" y="1678838"/>
                  </a:lnTo>
                  <a:lnTo>
                    <a:pt x="4895520" y="1685099"/>
                  </a:lnTo>
                  <a:lnTo>
                    <a:pt x="4901552" y="1695958"/>
                  </a:lnTo>
                  <a:lnTo>
                    <a:pt x="4907140" y="1685925"/>
                  </a:lnTo>
                  <a:lnTo>
                    <a:pt x="4907597" y="1685099"/>
                  </a:lnTo>
                  <a:lnTo>
                    <a:pt x="4911077" y="1681607"/>
                  </a:lnTo>
                  <a:lnTo>
                    <a:pt x="4911077" y="1678838"/>
                  </a:lnTo>
                  <a:lnTo>
                    <a:pt x="4975987" y="1562100"/>
                  </a:lnTo>
                  <a:lnTo>
                    <a:pt x="4974336" y="1556258"/>
                  </a:lnTo>
                  <a:lnTo>
                    <a:pt x="4969637" y="1553718"/>
                  </a:lnTo>
                  <a:lnTo>
                    <a:pt x="4965065" y="1551178"/>
                  </a:lnTo>
                  <a:lnTo>
                    <a:pt x="4959350" y="1552829"/>
                  </a:lnTo>
                  <a:lnTo>
                    <a:pt x="4956683" y="1557401"/>
                  </a:lnTo>
                  <a:lnTo>
                    <a:pt x="4911077" y="1639481"/>
                  </a:lnTo>
                  <a:lnTo>
                    <a:pt x="4911077" y="83947"/>
                  </a:lnTo>
                  <a:lnTo>
                    <a:pt x="8685555" y="83947"/>
                  </a:lnTo>
                  <a:lnTo>
                    <a:pt x="8702688" y="74422"/>
                  </a:lnTo>
                  <a:lnTo>
                    <a:pt x="8685555" y="83947"/>
                  </a:lnTo>
                  <a:lnTo>
                    <a:pt x="8603488" y="129540"/>
                  </a:lnTo>
                  <a:lnTo>
                    <a:pt x="8598916" y="132207"/>
                  </a:lnTo>
                  <a:lnTo>
                    <a:pt x="8597265" y="137922"/>
                  </a:lnTo>
                  <a:lnTo>
                    <a:pt x="8599805" y="142494"/>
                  </a:lnTo>
                  <a:lnTo>
                    <a:pt x="8602345" y="147193"/>
                  </a:lnTo>
                  <a:lnTo>
                    <a:pt x="8608187" y="148844"/>
                  </a:lnTo>
                  <a:lnTo>
                    <a:pt x="8724913" y="83947"/>
                  </a:lnTo>
                  <a:lnTo>
                    <a:pt x="8726957" y="82804"/>
                  </a:lnTo>
                  <a:lnTo>
                    <a:pt x="8731225" y="80441"/>
                  </a:lnTo>
                  <a:lnTo>
                    <a:pt x="8742045" y="74422"/>
                  </a:lnTo>
                  <a:close/>
                </a:path>
              </a:pathLst>
            </a:custGeom>
            <a:solidFill>
              <a:srgbClr val="F66C0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6938518" y="2927730"/>
            <a:ext cx="9017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766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766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766"/>
                </a:solidFill>
                <a:latin typeface="Trebuchet MS"/>
                <a:cs typeface="Trebuchet MS"/>
              </a:rPr>
              <a:t>sharing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9533001" y="2383916"/>
            <a:ext cx="9017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766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766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766"/>
                </a:solidFill>
                <a:latin typeface="Trebuchet MS"/>
                <a:cs typeface="Trebuchet MS"/>
              </a:rPr>
              <a:t>sharing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9606153" y="3895725"/>
            <a:ext cx="9017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766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766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766"/>
                </a:solidFill>
                <a:latin typeface="Trebuchet MS"/>
                <a:cs typeface="Trebuchet MS"/>
              </a:rPr>
              <a:t>sharing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6200838" y="5138610"/>
            <a:ext cx="610235" cy="608965"/>
            <a:chOff x="6200838" y="5138610"/>
            <a:chExt cx="610235" cy="608965"/>
          </a:xfrm>
        </p:grpSpPr>
        <p:sp>
          <p:nvSpPr>
            <p:cNvPr id="41" name="object 41" descr=""/>
            <p:cNvSpPr/>
            <p:nvPr/>
          </p:nvSpPr>
          <p:spPr>
            <a:xfrm>
              <a:off x="6213348" y="5442203"/>
              <a:ext cx="586740" cy="204470"/>
            </a:xfrm>
            <a:custGeom>
              <a:avLst/>
              <a:gdLst/>
              <a:ahLst/>
              <a:cxnLst/>
              <a:rect l="l" t="t" r="r" b="b"/>
              <a:pathLst>
                <a:path w="586740" h="204470">
                  <a:moveTo>
                    <a:pt x="0" y="34925"/>
                  </a:moveTo>
                  <a:lnTo>
                    <a:pt x="28594" y="42152"/>
                  </a:lnTo>
                  <a:lnTo>
                    <a:pt x="57975" y="40925"/>
                  </a:lnTo>
                  <a:lnTo>
                    <a:pt x="86117" y="31174"/>
                  </a:lnTo>
                  <a:lnTo>
                    <a:pt x="110998" y="12827"/>
                  </a:lnTo>
                  <a:lnTo>
                    <a:pt x="123189" y="0"/>
                  </a:lnTo>
                  <a:lnTo>
                    <a:pt x="135889" y="12827"/>
                  </a:lnTo>
                  <a:lnTo>
                    <a:pt x="169473" y="35115"/>
                  </a:lnTo>
                  <a:lnTo>
                    <a:pt x="207772" y="42545"/>
                  </a:lnTo>
                  <a:lnTo>
                    <a:pt x="245975" y="35115"/>
                  </a:lnTo>
                  <a:lnTo>
                    <a:pt x="279273" y="12827"/>
                  </a:lnTo>
                  <a:lnTo>
                    <a:pt x="292480" y="0"/>
                  </a:lnTo>
                  <a:lnTo>
                    <a:pt x="305180" y="12827"/>
                  </a:lnTo>
                  <a:lnTo>
                    <a:pt x="338746" y="35115"/>
                  </a:lnTo>
                  <a:lnTo>
                    <a:pt x="377015" y="42545"/>
                  </a:lnTo>
                  <a:lnTo>
                    <a:pt x="415212" y="35115"/>
                  </a:lnTo>
                  <a:lnTo>
                    <a:pt x="448563" y="12827"/>
                  </a:lnTo>
                  <a:lnTo>
                    <a:pt x="461263" y="0"/>
                  </a:lnTo>
                  <a:lnTo>
                    <a:pt x="473963" y="12827"/>
                  </a:lnTo>
                  <a:lnTo>
                    <a:pt x="499014" y="31160"/>
                  </a:lnTo>
                  <a:lnTo>
                    <a:pt x="527684" y="40814"/>
                  </a:lnTo>
                  <a:lnTo>
                    <a:pt x="557688" y="41777"/>
                  </a:lnTo>
                  <a:lnTo>
                    <a:pt x="586740" y="34036"/>
                  </a:lnTo>
                </a:path>
                <a:path w="586740" h="204470">
                  <a:moveTo>
                    <a:pt x="21336" y="122047"/>
                  </a:moveTo>
                  <a:lnTo>
                    <a:pt x="68707" y="118824"/>
                  </a:lnTo>
                  <a:lnTo>
                    <a:pt x="110362" y="93599"/>
                  </a:lnTo>
                  <a:lnTo>
                    <a:pt x="123189" y="80772"/>
                  </a:lnTo>
                  <a:lnTo>
                    <a:pt x="135889" y="93599"/>
                  </a:lnTo>
                  <a:lnTo>
                    <a:pt x="169515" y="115958"/>
                  </a:lnTo>
                  <a:lnTo>
                    <a:pt x="207914" y="123412"/>
                  </a:lnTo>
                  <a:lnTo>
                    <a:pt x="246243" y="115958"/>
                  </a:lnTo>
                  <a:lnTo>
                    <a:pt x="279653" y="93599"/>
                  </a:lnTo>
                  <a:lnTo>
                    <a:pt x="292353" y="80772"/>
                  </a:lnTo>
                  <a:lnTo>
                    <a:pt x="305053" y="93599"/>
                  </a:lnTo>
                  <a:lnTo>
                    <a:pt x="338732" y="115958"/>
                  </a:lnTo>
                  <a:lnTo>
                    <a:pt x="377126" y="123412"/>
                  </a:lnTo>
                  <a:lnTo>
                    <a:pt x="415424" y="115958"/>
                  </a:lnTo>
                  <a:lnTo>
                    <a:pt x="448818" y="93599"/>
                  </a:lnTo>
                  <a:lnTo>
                    <a:pt x="461518" y="80772"/>
                  </a:lnTo>
                  <a:lnTo>
                    <a:pt x="474218" y="93599"/>
                  </a:lnTo>
                  <a:lnTo>
                    <a:pt x="493740" y="108956"/>
                  </a:lnTo>
                  <a:lnTo>
                    <a:pt x="515620" y="118824"/>
                  </a:lnTo>
                  <a:lnTo>
                    <a:pt x="538833" y="123191"/>
                  </a:lnTo>
                  <a:lnTo>
                    <a:pt x="562355" y="122047"/>
                  </a:lnTo>
                </a:path>
                <a:path w="586740" h="204470">
                  <a:moveTo>
                    <a:pt x="70103" y="198996"/>
                  </a:moveTo>
                  <a:lnTo>
                    <a:pt x="109727" y="174345"/>
                  </a:lnTo>
                  <a:lnTo>
                    <a:pt x="122427" y="161544"/>
                  </a:lnTo>
                  <a:lnTo>
                    <a:pt x="135127" y="174345"/>
                  </a:lnTo>
                  <a:lnTo>
                    <a:pt x="168826" y="196748"/>
                  </a:lnTo>
                  <a:lnTo>
                    <a:pt x="207263" y="204216"/>
                  </a:lnTo>
                  <a:lnTo>
                    <a:pt x="245606" y="196748"/>
                  </a:lnTo>
                  <a:lnTo>
                    <a:pt x="279018" y="174345"/>
                  </a:lnTo>
                  <a:lnTo>
                    <a:pt x="291719" y="161544"/>
                  </a:lnTo>
                  <a:lnTo>
                    <a:pt x="304419" y="174345"/>
                  </a:lnTo>
                  <a:lnTo>
                    <a:pt x="338117" y="196748"/>
                  </a:lnTo>
                  <a:lnTo>
                    <a:pt x="376554" y="204216"/>
                  </a:lnTo>
                  <a:lnTo>
                    <a:pt x="414897" y="196748"/>
                  </a:lnTo>
                  <a:lnTo>
                    <a:pt x="448309" y="174345"/>
                  </a:lnTo>
                  <a:lnTo>
                    <a:pt x="461009" y="161544"/>
                  </a:lnTo>
                  <a:lnTo>
                    <a:pt x="473709" y="174345"/>
                  </a:lnTo>
                  <a:lnTo>
                    <a:pt x="482143" y="181918"/>
                  </a:lnTo>
                  <a:lnTo>
                    <a:pt x="491077" y="188334"/>
                  </a:lnTo>
                  <a:lnTo>
                    <a:pt x="500534" y="193683"/>
                  </a:lnTo>
                  <a:lnTo>
                    <a:pt x="510540" y="198056"/>
                  </a:lnTo>
                </a:path>
              </a:pathLst>
            </a:custGeom>
            <a:ln w="15875">
              <a:solidFill>
                <a:srgbClr val="CD66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6208776" y="5146547"/>
              <a:ext cx="594360" cy="593090"/>
            </a:xfrm>
            <a:custGeom>
              <a:avLst/>
              <a:gdLst/>
              <a:ahLst/>
              <a:cxnLst/>
              <a:rect l="l" t="t" r="r" b="b"/>
              <a:pathLst>
                <a:path w="594359" h="593089">
                  <a:moveTo>
                    <a:pt x="594359" y="296417"/>
                  </a:moveTo>
                  <a:lnTo>
                    <a:pt x="590469" y="344497"/>
                  </a:lnTo>
                  <a:lnTo>
                    <a:pt x="579205" y="390107"/>
                  </a:lnTo>
                  <a:lnTo>
                    <a:pt x="561180" y="432637"/>
                  </a:lnTo>
                  <a:lnTo>
                    <a:pt x="537008" y="471476"/>
                  </a:lnTo>
                  <a:lnTo>
                    <a:pt x="507301" y="506015"/>
                  </a:lnTo>
                  <a:lnTo>
                    <a:pt x="472671" y="535643"/>
                  </a:lnTo>
                  <a:lnTo>
                    <a:pt x="433731" y="559749"/>
                  </a:lnTo>
                  <a:lnTo>
                    <a:pt x="391094" y="577724"/>
                  </a:lnTo>
                  <a:lnTo>
                    <a:pt x="345373" y="588956"/>
                  </a:lnTo>
                  <a:lnTo>
                    <a:pt x="297179" y="592835"/>
                  </a:lnTo>
                  <a:lnTo>
                    <a:pt x="248986" y="588956"/>
                  </a:lnTo>
                  <a:lnTo>
                    <a:pt x="203265" y="577724"/>
                  </a:lnTo>
                  <a:lnTo>
                    <a:pt x="160628" y="559749"/>
                  </a:lnTo>
                  <a:lnTo>
                    <a:pt x="121688" y="535643"/>
                  </a:lnTo>
                  <a:lnTo>
                    <a:pt x="87058" y="506015"/>
                  </a:lnTo>
                  <a:lnTo>
                    <a:pt x="57351" y="471476"/>
                  </a:lnTo>
                  <a:lnTo>
                    <a:pt x="33179" y="432637"/>
                  </a:lnTo>
                  <a:lnTo>
                    <a:pt x="15154" y="390107"/>
                  </a:lnTo>
                  <a:lnTo>
                    <a:pt x="3890" y="344497"/>
                  </a:lnTo>
                  <a:lnTo>
                    <a:pt x="0" y="296417"/>
                  </a:lnTo>
                  <a:lnTo>
                    <a:pt x="3890" y="248338"/>
                  </a:lnTo>
                  <a:lnTo>
                    <a:pt x="15154" y="202728"/>
                  </a:lnTo>
                  <a:lnTo>
                    <a:pt x="33179" y="160198"/>
                  </a:lnTo>
                  <a:lnTo>
                    <a:pt x="57351" y="121359"/>
                  </a:lnTo>
                  <a:lnTo>
                    <a:pt x="87058" y="86820"/>
                  </a:lnTo>
                  <a:lnTo>
                    <a:pt x="121688" y="57192"/>
                  </a:lnTo>
                  <a:lnTo>
                    <a:pt x="160628" y="33086"/>
                  </a:lnTo>
                  <a:lnTo>
                    <a:pt x="203265" y="15111"/>
                  </a:lnTo>
                  <a:lnTo>
                    <a:pt x="248986" y="3879"/>
                  </a:lnTo>
                  <a:lnTo>
                    <a:pt x="297179" y="0"/>
                  </a:lnTo>
                  <a:lnTo>
                    <a:pt x="345373" y="3879"/>
                  </a:lnTo>
                  <a:lnTo>
                    <a:pt x="391094" y="15111"/>
                  </a:lnTo>
                  <a:lnTo>
                    <a:pt x="433731" y="33086"/>
                  </a:lnTo>
                  <a:lnTo>
                    <a:pt x="472671" y="57192"/>
                  </a:lnTo>
                  <a:lnTo>
                    <a:pt x="507301" y="86820"/>
                  </a:lnTo>
                  <a:lnTo>
                    <a:pt x="537008" y="121359"/>
                  </a:lnTo>
                  <a:lnTo>
                    <a:pt x="561180" y="160198"/>
                  </a:lnTo>
                  <a:lnTo>
                    <a:pt x="579205" y="202728"/>
                  </a:lnTo>
                  <a:lnTo>
                    <a:pt x="590469" y="248338"/>
                  </a:lnTo>
                  <a:lnTo>
                    <a:pt x="594359" y="296417"/>
                  </a:lnTo>
                  <a:close/>
                </a:path>
                <a:path w="594359" h="593089">
                  <a:moveTo>
                    <a:pt x="246887" y="76200"/>
                  </a:moveTo>
                  <a:lnTo>
                    <a:pt x="260603" y="76200"/>
                  </a:lnTo>
                  <a:lnTo>
                    <a:pt x="260603" y="152399"/>
                  </a:lnTo>
                </a:path>
                <a:path w="594359" h="593089">
                  <a:moveTo>
                    <a:pt x="246887" y="152399"/>
                  </a:moveTo>
                  <a:lnTo>
                    <a:pt x="274320" y="152399"/>
                  </a:lnTo>
                </a:path>
                <a:path w="594359" h="593089">
                  <a:moveTo>
                    <a:pt x="172974" y="74675"/>
                  </a:moveTo>
                  <a:lnTo>
                    <a:pt x="181010" y="76348"/>
                  </a:lnTo>
                  <a:lnTo>
                    <a:pt x="187547" y="80914"/>
                  </a:lnTo>
                  <a:lnTo>
                    <a:pt x="191940" y="87695"/>
                  </a:lnTo>
                  <a:lnTo>
                    <a:pt x="193548" y="96011"/>
                  </a:lnTo>
                  <a:lnTo>
                    <a:pt x="193548" y="129539"/>
                  </a:lnTo>
                  <a:lnTo>
                    <a:pt x="191940" y="137856"/>
                  </a:lnTo>
                  <a:lnTo>
                    <a:pt x="187547" y="144637"/>
                  </a:lnTo>
                  <a:lnTo>
                    <a:pt x="181010" y="149203"/>
                  </a:lnTo>
                  <a:lnTo>
                    <a:pt x="172974" y="150875"/>
                  </a:lnTo>
                  <a:lnTo>
                    <a:pt x="164937" y="149203"/>
                  </a:lnTo>
                  <a:lnTo>
                    <a:pt x="158400" y="144637"/>
                  </a:lnTo>
                  <a:lnTo>
                    <a:pt x="154007" y="137856"/>
                  </a:lnTo>
                  <a:lnTo>
                    <a:pt x="152400" y="129539"/>
                  </a:lnTo>
                  <a:lnTo>
                    <a:pt x="152400" y="96011"/>
                  </a:lnTo>
                  <a:lnTo>
                    <a:pt x="154007" y="87856"/>
                  </a:lnTo>
                  <a:lnTo>
                    <a:pt x="158400" y="81057"/>
                  </a:lnTo>
                  <a:lnTo>
                    <a:pt x="164937" y="76402"/>
                  </a:lnTo>
                  <a:lnTo>
                    <a:pt x="172974" y="74675"/>
                  </a:lnTo>
                  <a:close/>
                </a:path>
                <a:path w="594359" h="593089">
                  <a:moveTo>
                    <a:pt x="420624" y="76200"/>
                  </a:moveTo>
                  <a:lnTo>
                    <a:pt x="434340" y="76200"/>
                  </a:lnTo>
                  <a:lnTo>
                    <a:pt x="434340" y="152399"/>
                  </a:lnTo>
                </a:path>
                <a:path w="594359" h="593089">
                  <a:moveTo>
                    <a:pt x="420624" y="152399"/>
                  </a:moveTo>
                  <a:lnTo>
                    <a:pt x="448055" y="152399"/>
                  </a:lnTo>
                </a:path>
                <a:path w="594359" h="593089">
                  <a:moveTo>
                    <a:pt x="347472" y="74675"/>
                  </a:moveTo>
                  <a:lnTo>
                    <a:pt x="355788" y="76348"/>
                  </a:lnTo>
                  <a:lnTo>
                    <a:pt x="362569" y="80914"/>
                  </a:lnTo>
                  <a:lnTo>
                    <a:pt x="367135" y="87695"/>
                  </a:lnTo>
                  <a:lnTo>
                    <a:pt x="368807" y="96011"/>
                  </a:lnTo>
                  <a:lnTo>
                    <a:pt x="368807" y="129539"/>
                  </a:lnTo>
                  <a:lnTo>
                    <a:pt x="367135" y="137856"/>
                  </a:lnTo>
                  <a:lnTo>
                    <a:pt x="362569" y="144637"/>
                  </a:lnTo>
                  <a:lnTo>
                    <a:pt x="355788" y="149203"/>
                  </a:lnTo>
                  <a:lnTo>
                    <a:pt x="347472" y="150875"/>
                  </a:lnTo>
                  <a:lnTo>
                    <a:pt x="339155" y="149203"/>
                  </a:lnTo>
                  <a:lnTo>
                    <a:pt x="332374" y="144637"/>
                  </a:lnTo>
                  <a:lnTo>
                    <a:pt x="327808" y="137856"/>
                  </a:lnTo>
                  <a:lnTo>
                    <a:pt x="326135" y="129539"/>
                  </a:lnTo>
                  <a:lnTo>
                    <a:pt x="326135" y="96011"/>
                  </a:lnTo>
                  <a:lnTo>
                    <a:pt x="327808" y="87856"/>
                  </a:lnTo>
                  <a:lnTo>
                    <a:pt x="332374" y="81057"/>
                  </a:lnTo>
                  <a:lnTo>
                    <a:pt x="339155" y="76402"/>
                  </a:lnTo>
                  <a:lnTo>
                    <a:pt x="347472" y="74675"/>
                  </a:lnTo>
                  <a:close/>
                </a:path>
                <a:path w="594359" h="593089">
                  <a:moveTo>
                    <a:pt x="158496" y="185927"/>
                  </a:moveTo>
                  <a:lnTo>
                    <a:pt x="172212" y="185927"/>
                  </a:lnTo>
                  <a:lnTo>
                    <a:pt x="172212" y="262127"/>
                  </a:lnTo>
                </a:path>
                <a:path w="594359" h="593089">
                  <a:moveTo>
                    <a:pt x="158496" y="262127"/>
                  </a:moveTo>
                  <a:lnTo>
                    <a:pt x="185927" y="262127"/>
                  </a:lnTo>
                </a:path>
                <a:path w="594359" h="593089">
                  <a:moveTo>
                    <a:pt x="85344" y="185927"/>
                  </a:moveTo>
                  <a:lnTo>
                    <a:pt x="93660" y="187600"/>
                  </a:lnTo>
                  <a:lnTo>
                    <a:pt x="100441" y="192166"/>
                  </a:lnTo>
                  <a:lnTo>
                    <a:pt x="105007" y="198947"/>
                  </a:lnTo>
                  <a:lnTo>
                    <a:pt x="106679" y="207263"/>
                  </a:lnTo>
                  <a:lnTo>
                    <a:pt x="106679" y="240791"/>
                  </a:lnTo>
                  <a:lnTo>
                    <a:pt x="105007" y="249108"/>
                  </a:lnTo>
                  <a:lnTo>
                    <a:pt x="100441" y="255889"/>
                  </a:lnTo>
                  <a:lnTo>
                    <a:pt x="93660" y="260455"/>
                  </a:lnTo>
                  <a:lnTo>
                    <a:pt x="85344" y="262127"/>
                  </a:lnTo>
                  <a:lnTo>
                    <a:pt x="77027" y="260455"/>
                  </a:lnTo>
                  <a:lnTo>
                    <a:pt x="70246" y="255889"/>
                  </a:lnTo>
                  <a:lnTo>
                    <a:pt x="65680" y="249108"/>
                  </a:lnTo>
                  <a:lnTo>
                    <a:pt x="64008" y="240791"/>
                  </a:lnTo>
                  <a:lnTo>
                    <a:pt x="64008" y="207263"/>
                  </a:lnTo>
                  <a:lnTo>
                    <a:pt x="65734" y="199108"/>
                  </a:lnTo>
                  <a:lnTo>
                    <a:pt x="70389" y="192309"/>
                  </a:lnTo>
                  <a:lnTo>
                    <a:pt x="77188" y="187654"/>
                  </a:lnTo>
                  <a:lnTo>
                    <a:pt x="85344" y="185927"/>
                  </a:lnTo>
                  <a:close/>
                </a:path>
                <a:path w="594359" h="593089">
                  <a:moveTo>
                    <a:pt x="333755" y="185927"/>
                  </a:moveTo>
                  <a:lnTo>
                    <a:pt x="347472" y="185927"/>
                  </a:lnTo>
                  <a:lnTo>
                    <a:pt x="347472" y="262127"/>
                  </a:lnTo>
                </a:path>
                <a:path w="594359" h="593089">
                  <a:moveTo>
                    <a:pt x="333755" y="262127"/>
                  </a:moveTo>
                  <a:lnTo>
                    <a:pt x="361188" y="262127"/>
                  </a:lnTo>
                </a:path>
                <a:path w="594359" h="593089">
                  <a:moveTo>
                    <a:pt x="259079" y="185927"/>
                  </a:moveTo>
                  <a:lnTo>
                    <a:pt x="267396" y="187600"/>
                  </a:lnTo>
                  <a:lnTo>
                    <a:pt x="274177" y="192166"/>
                  </a:lnTo>
                  <a:lnTo>
                    <a:pt x="278743" y="198947"/>
                  </a:lnTo>
                  <a:lnTo>
                    <a:pt x="280415" y="207263"/>
                  </a:lnTo>
                  <a:lnTo>
                    <a:pt x="280415" y="240791"/>
                  </a:lnTo>
                  <a:lnTo>
                    <a:pt x="278743" y="249108"/>
                  </a:lnTo>
                  <a:lnTo>
                    <a:pt x="274177" y="255889"/>
                  </a:lnTo>
                  <a:lnTo>
                    <a:pt x="267396" y="260455"/>
                  </a:lnTo>
                  <a:lnTo>
                    <a:pt x="259079" y="262127"/>
                  </a:lnTo>
                  <a:lnTo>
                    <a:pt x="250763" y="260455"/>
                  </a:lnTo>
                  <a:lnTo>
                    <a:pt x="243982" y="255889"/>
                  </a:lnTo>
                  <a:lnTo>
                    <a:pt x="239416" y="249108"/>
                  </a:lnTo>
                  <a:lnTo>
                    <a:pt x="237744" y="240791"/>
                  </a:lnTo>
                  <a:lnTo>
                    <a:pt x="237744" y="207263"/>
                  </a:lnTo>
                  <a:lnTo>
                    <a:pt x="239416" y="199108"/>
                  </a:lnTo>
                  <a:lnTo>
                    <a:pt x="243982" y="192309"/>
                  </a:lnTo>
                  <a:lnTo>
                    <a:pt x="250763" y="187654"/>
                  </a:lnTo>
                  <a:lnTo>
                    <a:pt x="259079" y="185927"/>
                  </a:lnTo>
                  <a:close/>
                </a:path>
                <a:path w="594359" h="593089">
                  <a:moveTo>
                    <a:pt x="509016" y="185927"/>
                  </a:moveTo>
                  <a:lnTo>
                    <a:pt x="522731" y="185927"/>
                  </a:lnTo>
                  <a:lnTo>
                    <a:pt x="522731" y="262127"/>
                  </a:lnTo>
                </a:path>
                <a:path w="594359" h="593089">
                  <a:moveTo>
                    <a:pt x="509016" y="262127"/>
                  </a:moveTo>
                  <a:lnTo>
                    <a:pt x="536448" y="262127"/>
                  </a:lnTo>
                </a:path>
                <a:path w="594359" h="593089">
                  <a:moveTo>
                    <a:pt x="434340" y="185927"/>
                  </a:moveTo>
                  <a:lnTo>
                    <a:pt x="442656" y="187600"/>
                  </a:lnTo>
                  <a:lnTo>
                    <a:pt x="449437" y="192166"/>
                  </a:lnTo>
                  <a:lnTo>
                    <a:pt x="454003" y="198947"/>
                  </a:lnTo>
                  <a:lnTo>
                    <a:pt x="455675" y="207263"/>
                  </a:lnTo>
                  <a:lnTo>
                    <a:pt x="455675" y="240791"/>
                  </a:lnTo>
                  <a:lnTo>
                    <a:pt x="454003" y="249108"/>
                  </a:lnTo>
                  <a:lnTo>
                    <a:pt x="449437" y="255889"/>
                  </a:lnTo>
                  <a:lnTo>
                    <a:pt x="442656" y="260455"/>
                  </a:lnTo>
                  <a:lnTo>
                    <a:pt x="434340" y="262127"/>
                  </a:lnTo>
                  <a:lnTo>
                    <a:pt x="426023" y="260455"/>
                  </a:lnTo>
                  <a:lnTo>
                    <a:pt x="419242" y="255889"/>
                  </a:lnTo>
                  <a:lnTo>
                    <a:pt x="414676" y="249108"/>
                  </a:lnTo>
                  <a:lnTo>
                    <a:pt x="413003" y="240791"/>
                  </a:lnTo>
                  <a:lnTo>
                    <a:pt x="413003" y="207263"/>
                  </a:lnTo>
                  <a:lnTo>
                    <a:pt x="414676" y="199108"/>
                  </a:lnTo>
                  <a:lnTo>
                    <a:pt x="419242" y="192309"/>
                  </a:lnTo>
                  <a:lnTo>
                    <a:pt x="426023" y="187654"/>
                  </a:lnTo>
                  <a:lnTo>
                    <a:pt x="434340" y="185927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5065014" y="5766917"/>
            <a:ext cx="29476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Keep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up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exabytes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4" name="object 44" descr=""/>
          <p:cNvSpPr/>
          <p:nvPr/>
        </p:nvSpPr>
        <p:spPr>
          <a:xfrm>
            <a:off x="5150358" y="6221729"/>
            <a:ext cx="2783205" cy="368300"/>
          </a:xfrm>
          <a:custGeom>
            <a:avLst/>
            <a:gdLst/>
            <a:ahLst/>
            <a:cxnLst/>
            <a:rect l="l" t="t" r="r" b="b"/>
            <a:pathLst>
              <a:path w="2783204" h="368300">
                <a:moveTo>
                  <a:pt x="0" y="0"/>
                </a:moveTo>
                <a:lnTo>
                  <a:pt x="5337" y="4347"/>
                </a:lnTo>
                <a:lnTo>
                  <a:pt x="17081" y="13912"/>
                </a:lnTo>
                <a:lnTo>
                  <a:pt x="28825" y="23477"/>
                </a:lnTo>
                <a:lnTo>
                  <a:pt x="73484" y="53699"/>
                </a:lnTo>
                <a:lnTo>
                  <a:pt x="117607" y="72181"/>
                </a:lnTo>
                <a:lnTo>
                  <a:pt x="164931" y="83270"/>
                </a:lnTo>
                <a:lnTo>
                  <a:pt x="213852" y="86966"/>
                </a:lnTo>
                <a:lnTo>
                  <a:pt x="262766" y="83270"/>
                </a:lnTo>
                <a:lnTo>
                  <a:pt x="310072" y="72181"/>
                </a:lnTo>
                <a:lnTo>
                  <a:pt x="354166" y="53699"/>
                </a:lnTo>
                <a:lnTo>
                  <a:pt x="393445" y="27825"/>
                </a:lnTo>
                <a:lnTo>
                  <a:pt x="398803" y="23477"/>
                </a:lnTo>
                <a:lnTo>
                  <a:pt x="410590" y="13912"/>
                </a:lnTo>
                <a:lnTo>
                  <a:pt x="422378" y="4347"/>
                </a:lnTo>
                <a:lnTo>
                  <a:pt x="427736" y="0"/>
                </a:lnTo>
                <a:lnTo>
                  <a:pt x="433073" y="4347"/>
                </a:lnTo>
                <a:lnTo>
                  <a:pt x="444817" y="13912"/>
                </a:lnTo>
                <a:lnTo>
                  <a:pt x="456561" y="23477"/>
                </a:lnTo>
                <a:lnTo>
                  <a:pt x="461899" y="27825"/>
                </a:lnTo>
                <a:lnTo>
                  <a:pt x="501183" y="53699"/>
                </a:lnTo>
                <a:lnTo>
                  <a:pt x="545290" y="72181"/>
                </a:lnTo>
                <a:lnTo>
                  <a:pt x="592611" y="83270"/>
                </a:lnTo>
                <a:lnTo>
                  <a:pt x="641540" y="86966"/>
                </a:lnTo>
                <a:lnTo>
                  <a:pt x="690469" y="83270"/>
                </a:lnTo>
                <a:lnTo>
                  <a:pt x="737790" y="72181"/>
                </a:lnTo>
                <a:lnTo>
                  <a:pt x="781897" y="53699"/>
                </a:lnTo>
                <a:lnTo>
                  <a:pt x="821181" y="27825"/>
                </a:lnTo>
                <a:lnTo>
                  <a:pt x="838263" y="13912"/>
                </a:lnTo>
                <a:lnTo>
                  <a:pt x="850007" y="4347"/>
                </a:lnTo>
                <a:lnTo>
                  <a:pt x="855344" y="0"/>
                </a:lnTo>
                <a:lnTo>
                  <a:pt x="860702" y="4347"/>
                </a:lnTo>
                <a:lnTo>
                  <a:pt x="872489" y="13912"/>
                </a:lnTo>
                <a:lnTo>
                  <a:pt x="884277" y="23477"/>
                </a:lnTo>
                <a:lnTo>
                  <a:pt x="889634" y="27825"/>
                </a:lnTo>
                <a:lnTo>
                  <a:pt x="928914" y="53699"/>
                </a:lnTo>
                <a:lnTo>
                  <a:pt x="973006" y="72181"/>
                </a:lnTo>
                <a:lnTo>
                  <a:pt x="1020307" y="83270"/>
                </a:lnTo>
                <a:lnTo>
                  <a:pt x="1069213" y="86966"/>
                </a:lnTo>
                <a:lnTo>
                  <a:pt x="1118118" y="83270"/>
                </a:lnTo>
                <a:lnTo>
                  <a:pt x="1165419" y="72181"/>
                </a:lnTo>
                <a:lnTo>
                  <a:pt x="1209511" y="53699"/>
                </a:lnTo>
                <a:lnTo>
                  <a:pt x="1248790" y="27825"/>
                </a:lnTo>
                <a:lnTo>
                  <a:pt x="1254148" y="23477"/>
                </a:lnTo>
                <a:lnTo>
                  <a:pt x="1265936" y="13912"/>
                </a:lnTo>
                <a:lnTo>
                  <a:pt x="1277723" y="4347"/>
                </a:lnTo>
                <a:lnTo>
                  <a:pt x="1283080" y="0"/>
                </a:lnTo>
                <a:lnTo>
                  <a:pt x="1288418" y="4347"/>
                </a:lnTo>
                <a:lnTo>
                  <a:pt x="1300162" y="13912"/>
                </a:lnTo>
                <a:lnTo>
                  <a:pt x="1311906" y="23477"/>
                </a:lnTo>
                <a:lnTo>
                  <a:pt x="1317243" y="27825"/>
                </a:lnTo>
                <a:lnTo>
                  <a:pt x="1356565" y="53699"/>
                </a:lnTo>
                <a:lnTo>
                  <a:pt x="1400688" y="72181"/>
                </a:lnTo>
                <a:lnTo>
                  <a:pt x="1448012" y="83270"/>
                </a:lnTo>
                <a:lnTo>
                  <a:pt x="1496933" y="86966"/>
                </a:lnTo>
                <a:lnTo>
                  <a:pt x="1545847" y="83270"/>
                </a:lnTo>
                <a:lnTo>
                  <a:pt x="1593153" y="72181"/>
                </a:lnTo>
                <a:lnTo>
                  <a:pt x="1637247" y="53699"/>
                </a:lnTo>
                <a:lnTo>
                  <a:pt x="1676526" y="27825"/>
                </a:lnTo>
                <a:lnTo>
                  <a:pt x="1693608" y="13912"/>
                </a:lnTo>
                <a:lnTo>
                  <a:pt x="1705352" y="4347"/>
                </a:lnTo>
                <a:lnTo>
                  <a:pt x="1710689" y="0"/>
                </a:lnTo>
                <a:lnTo>
                  <a:pt x="1716047" y="4347"/>
                </a:lnTo>
                <a:lnTo>
                  <a:pt x="1727835" y="13912"/>
                </a:lnTo>
                <a:lnTo>
                  <a:pt x="1739622" y="23477"/>
                </a:lnTo>
                <a:lnTo>
                  <a:pt x="1744980" y="27825"/>
                </a:lnTo>
                <a:lnTo>
                  <a:pt x="1784259" y="53699"/>
                </a:lnTo>
                <a:lnTo>
                  <a:pt x="1828353" y="72181"/>
                </a:lnTo>
                <a:lnTo>
                  <a:pt x="1875659" y="83270"/>
                </a:lnTo>
                <a:lnTo>
                  <a:pt x="1924573" y="86966"/>
                </a:lnTo>
                <a:lnTo>
                  <a:pt x="1973494" y="83270"/>
                </a:lnTo>
                <a:lnTo>
                  <a:pt x="2020818" y="72181"/>
                </a:lnTo>
                <a:lnTo>
                  <a:pt x="2064941" y="53699"/>
                </a:lnTo>
                <a:lnTo>
                  <a:pt x="2104263" y="27825"/>
                </a:lnTo>
                <a:lnTo>
                  <a:pt x="2121344" y="13912"/>
                </a:lnTo>
                <a:lnTo>
                  <a:pt x="2133088" y="4347"/>
                </a:lnTo>
                <a:lnTo>
                  <a:pt x="2138425" y="0"/>
                </a:lnTo>
                <a:lnTo>
                  <a:pt x="2143783" y="4347"/>
                </a:lnTo>
                <a:lnTo>
                  <a:pt x="2155570" y="13912"/>
                </a:lnTo>
                <a:lnTo>
                  <a:pt x="2167358" y="23477"/>
                </a:lnTo>
                <a:lnTo>
                  <a:pt x="2172716" y="27825"/>
                </a:lnTo>
                <a:lnTo>
                  <a:pt x="2211995" y="53699"/>
                </a:lnTo>
                <a:lnTo>
                  <a:pt x="2256087" y="72181"/>
                </a:lnTo>
                <a:lnTo>
                  <a:pt x="2303388" y="83270"/>
                </a:lnTo>
                <a:lnTo>
                  <a:pt x="2352293" y="86966"/>
                </a:lnTo>
                <a:lnTo>
                  <a:pt x="2401199" y="83270"/>
                </a:lnTo>
                <a:lnTo>
                  <a:pt x="2448500" y="72181"/>
                </a:lnTo>
                <a:lnTo>
                  <a:pt x="2492592" y="53699"/>
                </a:lnTo>
                <a:lnTo>
                  <a:pt x="2531871" y="27825"/>
                </a:lnTo>
                <a:lnTo>
                  <a:pt x="2537229" y="23477"/>
                </a:lnTo>
                <a:lnTo>
                  <a:pt x="2549016" y="13912"/>
                </a:lnTo>
                <a:lnTo>
                  <a:pt x="2560804" y="4347"/>
                </a:lnTo>
                <a:lnTo>
                  <a:pt x="2566162" y="0"/>
                </a:lnTo>
                <a:lnTo>
                  <a:pt x="2571499" y="4347"/>
                </a:lnTo>
                <a:lnTo>
                  <a:pt x="2583243" y="13912"/>
                </a:lnTo>
                <a:lnTo>
                  <a:pt x="2594987" y="23477"/>
                </a:lnTo>
                <a:lnTo>
                  <a:pt x="2600324" y="27825"/>
                </a:lnTo>
                <a:lnTo>
                  <a:pt x="2638448" y="52903"/>
                </a:lnTo>
                <a:lnTo>
                  <a:pt x="2683001" y="71891"/>
                </a:lnTo>
                <a:lnTo>
                  <a:pt x="2731841" y="83921"/>
                </a:lnTo>
                <a:lnTo>
                  <a:pt x="2782823" y="88125"/>
                </a:lnTo>
              </a:path>
              <a:path w="2783204" h="368300">
                <a:moveTo>
                  <a:pt x="0" y="138684"/>
                </a:moveTo>
                <a:lnTo>
                  <a:pt x="5337" y="142307"/>
                </a:lnTo>
                <a:lnTo>
                  <a:pt x="17081" y="150279"/>
                </a:lnTo>
                <a:lnTo>
                  <a:pt x="28825" y="158250"/>
                </a:lnTo>
                <a:lnTo>
                  <a:pt x="34162" y="161874"/>
                </a:lnTo>
                <a:lnTo>
                  <a:pt x="73495" y="189269"/>
                </a:lnTo>
                <a:lnTo>
                  <a:pt x="117697" y="208837"/>
                </a:lnTo>
                <a:lnTo>
                  <a:pt x="165232" y="220577"/>
                </a:lnTo>
                <a:lnTo>
                  <a:pt x="214566" y="224491"/>
                </a:lnTo>
                <a:lnTo>
                  <a:pt x="264161" y="220577"/>
                </a:lnTo>
                <a:lnTo>
                  <a:pt x="312483" y="208837"/>
                </a:lnTo>
                <a:lnTo>
                  <a:pt x="357995" y="189269"/>
                </a:lnTo>
                <a:lnTo>
                  <a:pt x="399161" y="161874"/>
                </a:lnTo>
                <a:lnTo>
                  <a:pt x="403625" y="158250"/>
                </a:lnTo>
                <a:lnTo>
                  <a:pt x="413448" y="150279"/>
                </a:lnTo>
                <a:lnTo>
                  <a:pt x="423271" y="142307"/>
                </a:lnTo>
                <a:lnTo>
                  <a:pt x="427736" y="138684"/>
                </a:lnTo>
                <a:lnTo>
                  <a:pt x="433073" y="142307"/>
                </a:lnTo>
                <a:lnTo>
                  <a:pt x="444817" y="150279"/>
                </a:lnTo>
                <a:lnTo>
                  <a:pt x="456561" y="158250"/>
                </a:lnTo>
                <a:lnTo>
                  <a:pt x="461899" y="161874"/>
                </a:lnTo>
                <a:lnTo>
                  <a:pt x="501194" y="189269"/>
                </a:lnTo>
                <a:lnTo>
                  <a:pt x="545379" y="208837"/>
                </a:lnTo>
                <a:lnTo>
                  <a:pt x="592913" y="220577"/>
                </a:lnTo>
                <a:lnTo>
                  <a:pt x="642254" y="224491"/>
                </a:lnTo>
                <a:lnTo>
                  <a:pt x="691864" y="220577"/>
                </a:lnTo>
                <a:lnTo>
                  <a:pt x="740201" y="208837"/>
                </a:lnTo>
                <a:lnTo>
                  <a:pt x="785725" y="189269"/>
                </a:lnTo>
                <a:lnTo>
                  <a:pt x="826896" y="161874"/>
                </a:lnTo>
                <a:lnTo>
                  <a:pt x="841120" y="150279"/>
                </a:lnTo>
                <a:lnTo>
                  <a:pt x="850899" y="142307"/>
                </a:lnTo>
                <a:lnTo>
                  <a:pt x="855344" y="138684"/>
                </a:lnTo>
                <a:lnTo>
                  <a:pt x="860702" y="142307"/>
                </a:lnTo>
                <a:lnTo>
                  <a:pt x="872489" y="150279"/>
                </a:lnTo>
                <a:lnTo>
                  <a:pt x="884277" y="158250"/>
                </a:lnTo>
                <a:lnTo>
                  <a:pt x="889634" y="161874"/>
                </a:lnTo>
                <a:lnTo>
                  <a:pt x="928925" y="189269"/>
                </a:lnTo>
                <a:lnTo>
                  <a:pt x="973095" y="208837"/>
                </a:lnTo>
                <a:lnTo>
                  <a:pt x="1020608" y="220577"/>
                </a:lnTo>
                <a:lnTo>
                  <a:pt x="1069927" y="224491"/>
                </a:lnTo>
                <a:lnTo>
                  <a:pt x="1119513" y="220577"/>
                </a:lnTo>
                <a:lnTo>
                  <a:pt x="1167830" y="208837"/>
                </a:lnTo>
                <a:lnTo>
                  <a:pt x="1213340" y="189269"/>
                </a:lnTo>
                <a:lnTo>
                  <a:pt x="1254505" y="161874"/>
                </a:lnTo>
                <a:lnTo>
                  <a:pt x="1258970" y="158250"/>
                </a:lnTo>
                <a:lnTo>
                  <a:pt x="1268793" y="150279"/>
                </a:lnTo>
                <a:lnTo>
                  <a:pt x="1278616" y="142307"/>
                </a:lnTo>
                <a:lnTo>
                  <a:pt x="1283080" y="138684"/>
                </a:lnTo>
                <a:lnTo>
                  <a:pt x="1288418" y="142307"/>
                </a:lnTo>
                <a:lnTo>
                  <a:pt x="1300162" y="150279"/>
                </a:lnTo>
                <a:lnTo>
                  <a:pt x="1311906" y="158250"/>
                </a:lnTo>
                <a:lnTo>
                  <a:pt x="1317243" y="161874"/>
                </a:lnTo>
                <a:lnTo>
                  <a:pt x="1356576" y="189269"/>
                </a:lnTo>
                <a:lnTo>
                  <a:pt x="1400778" y="208837"/>
                </a:lnTo>
                <a:lnTo>
                  <a:pt x="1448313" y="220577"/>
                </a:lnTo>
                <a:lnTo>
                  <a:pt x="1497647" y="224491"/>
                </a:lnTo>
                <a:lnTo>
                  <a:pt x="1547242" y="220577"/>
                </a:lnTo>
                <a:lnTo>
                  <a:pt x="1595564" y="208837"/>
                </a:lnTo>
                <a:lnTo>
                  <a:pt x="1641076" y="189269"/>
                </a:lnTo>
                <a:lnTo>
                  <a:pt x="1682241" y="161874"/>
                </a:lnTo>
                <a:lnTo>
                  <a:pt x="1696465" y="150279"/>
                </a:lnTo>
                <a:lnTo>
                  <a:pt x="1706244" y="142307"/>
                </a:lnTo>
                <a:lnTo>
                  <a:pt x="1710689" y="138684"/>
                </a:lnTo>
                <a:lnTo>
                  <a:pt x="1716047" y="142307"/>
                </a:lnTo>
                <a:lnTo>
                  <a:pt x="1727835" y="150279"/>
                </a:lnTo>
                <a:lnTo>
                  <a:pt x="1739622" y="158250"/>
                </a:lnTo>
                <a:lnTo>
                  <a:pt x="1744980" y="161874"/>
                </a:lnTo>
                <a:lnTo>
                  <a:pt x="1784270" y="189269"/>
                </a:lnTo>
                <a:lnTo>
                  <a:pt x="1828442" y="208837"/>
                </a:lnTo>
                <a:lnTo>
                  <a:pt x="1875960" y="220577"/>
                </a:lnTo>
                <a:lnTo>
                  <a:pt x="1925288" y="224491"/>
                </a:lnTo>
                <a:lnTo>
                  <a:pt x="1974889" y="220577"/>
                </a:lnTo>
                <a:lnTo>
                  <a:pt x="2023229" y="208837"/>
                </a:lnTo>
                <a:lnTo>
                  <a:pt x="2068770" y="189269"/>
                </a:lnTo>
                <a:lnTo>
                  <a:pt x="2109977" y="161874"/>
                </a:lnTo>
                <a:lnTo>
                  <a:pt x="2124201" y="150279"/>
                </a:lnTo>
                <a:lnTo>
                  <a:pt x="2133980" y="142307"/>
                </a:lnTo>
                <a:lnTo>
                  <a:pt x="2138425" y="138684"/>
                </a:lnTo>
                <a:lnTo>
                  <a:pt x="2143783" y="142307"/>
                </a:lnTo>
                <a:lnTo>
                  <a:pt x="2155570" y="150279"/>
                </a:lnTo>
                <a:lnTo>
                  <a:pt x="2167358" y="158250"/>
                </a:lnTo>
                <a:lnTo>
                  <a:pt x="2172716" y="161874"/>
                </a:lnTo>
                <a:lnTo>
                  <a:pt x="2212006" y="189269"/>
                </a:lnTo>
                <a:lnTo>
                  <a:pt x="2256176" y="208837"/>
                </a:lnTo>
                <a:lnTo>
                  <a:pt x="2303689" y="220577"/>
                </a:lnTo>
                <a:lnTo>
                  <a:pt x="2353008" y="224491"/>
                </a:lnTo>
                <a:lnTo>
                  <a:pt x="2402594" y="220577"/>
                </a:lnTo>
                <a:lnTo>
                  <a:pt x="2450911" y="208837"/>
                </a:lnTo>
                <a:lnTo>
                  <a:pt x="2496421" y="189269"/>
                </a:lnTo>
                <a:lnTo>
                  <a:pt x="2537587" y="161874"/>
                </a:lnTo>
                <a:lnTo>
                  <a:pt x="2542051" y="158250"/>
                </a:lnTo>
                <a:lnTo>
                  <a:pt x="2551874" y="150279"/>
                </a:lnTo>
                <a:lnTo>
                  <a:pt x="2561697" y="142307"/>
                </a:lnTo>
                <a:lnTo>
                  <a:pt x="2566162" y="138684"/>
                </a:lnTo>
                <a:lnTo>
                  <a:pt x="2571499" y="142307"/>
                </a:lnTo>
                <a:lnTo>
                  <a:pt x="2583243" y="150279"/>
                </a:lnTo>
                <a:lnTo>
                  <a:pt x="2594987" y="158250"/>
                </a:lnTo>
                <a:lnTo>
                  <a:pt x="2600324" y="161874"/>
                </a:lnTo>
                <a:lnTo>
                  <a:pt x="2640859" y="189631"/>
                </a:lnTo>
                <a:lnTo>
                  <a:pt x="2685145" y="209996"/>
                </a:lnTo>
                <a:lnTo>
                  <a:pt x="2732645" y="222533"/>
                </a:lnTo>
                <a:lnTo>
                  <a:pt x="2782823" y="226809"/>
                </a:lnTo>
              </a:path>
              <a:path w="2783204" h="368300">
                <a:moveTo>
                  <a:pt x="0" y="277368"/>
                </a:moveTo>
                <a:lnTo>
                  <a:pt x="5337" y="281713"/>
                </a:lnTo>
                <a:lnTo>
                  <a:pt x="17081" y="291274"/>
                </a:lnTo>
                <a:lnTo>
                  <a:pt x="28825" y="300835"/>
                </a:lnTo>
                <a:lnTo>
                  <a:pt x="73484" y="332559"/>
                </a:lnTo>
                <a:lnTo>
                  <a:pt x="117607" y="352115"/>
                </a:lnTo>
                <a:lnTo>
                  <a:pt x="164931" y="363849"/>
                </a:lnTo>
                <a:lnTo>
                  <a:pt x="213852" y="367760"/>
                </a:lnTo>
                <a:lnTo>
                  <a:pt x="262766" y="363849"/>
                </a:lnTo>
                <a:lnTo>
                  <a:pt x="310072" y="352115"/>
                </a:lnTo>
                <a:lnTo>
                  <a:pt x="354166" y="332559"/>
                </a:lnTo>
                <a:lnTo>
                  <a:pt x="393445" y="305181"/>
                </a:lnTo>
                <a:lnTo>
                  <a:pt x="398803" y="300835"/>
                </a:lnTo>
                <a:lnTo>
                  <a:pt x="410590" y="291274"/>
                </a:lnTo>
                <a:lnTo>
                  <a:pt x="422378" y="281713"/>
                </a:lnTo>
                <a:lnTo>
                  <a:pt x="427736" y="277368"/>
                </a:lnTo>
                <a:lnTo>
                  <a:pt x="433073" y="281713"/>
                </a:lnTo>
                <a:lnTo>
                  <a:pt x="444817" y="291274"/>
                </a:lnTo>
                <a:lnTo>
                  <a:pt x="456561" y="300835"/>
                </a:lnTo>
                <a:lnTo>
                  <a:pt x="461899" y="305181"/>
                </a:lnTo>
                <a:lnTo>
                  <a:pt x="501183" y="332559"/>
                </a:lnTo>
                <a:lnTo>
                  <a:pt x="545290" y="352115"/>
                </a:lnTo>
                <a:lnTo>
                  <a:pt x="592611" y="363849"/>
                </a:lnTo>
                <a:lnTo>
                  <a:pt x="641540" y="367760"/>
                </a:lnTo>
                <a:lnTo>
                  <a:pt x="690469" y="363849"/>
                </a:lnTo>
                <a:lnTo>
                  <a:pt x="737790" y="352115"/>
                </a:lnTo>
                <a:lnTo>
                  <a:pt x="781897" y="332559"/>
                </a:lnTo>
                <a:lnTo>
                  <a:pt x="821181" y="305181"/>
                </a:lnTo>
                <a:lnTo>
                  <a:pt x="838263" y="291274"/>
                </a:lnTo>
                <a:lnTo>
                  <a:pt x="850007" y="281713"/>
                </a:lnTo>
                <a:lnTo>
                  <a:pt x="855344" y="277368"/>
                </a:lnTo>
                <a:lnTo>
                  <a:pt x="860702" y="281713"/>
                </a:lnTo>
                <a:lnTo>
                  <a:pt x="872489" y="291274"/>
                </a:lnTo>
                <a:lnTo>
                  <a:pt x="884277" y="300835"/>
                </a:lnTo>
                <a:lnTo>
                  <a:pt x="889634" y="305181"/>
                </a:lnTo>
                <a:lnTo>
                  <a:pt x="928914" y="332559"/>
                </a:lnTo>
                <a:lnTo>
                  <a:pt x="973006" y="352115"/>
                </a:lnTo>
                <a:lnTo>
                  <a:pt x="1020307" y="363849"/>
                </a:lnTo>
                <a:lnTo>
                  <a:pt x="1069213" y="367760"/>
                </a:lnTo>
                <a:lnTo>
                  <a:pt x="1118118" y="363849"/>
                </a:lnTo>
                <a:lnTo>
                  <a:pt x="1165419" y="352115"/>
                </a:lnTo>
                <a:lnTo>
                  <a:pt x="1209511" y="332559"/>
                </a:lnTo>
                <a:lnTo>
                  <a:pt x="1248790" y="305181"/>
                </a:lnTo>
                <a:lnTo>
                  <a:pt x="1254148" y="300835"/>
                </a:lnTo>
                <a:lnTo>
                  <a:pt x="1265936" y="291274"/>
                </a:lnTo>
                <a:lnTo>
                  <a:pt x="1277723" y="281713"/>
                </a:lnTo>
                <a:lnTo>
                  <a:pt x="1283080" y="277368"/>
                </a:lnTo>
                <a:lnTo>
                  <a:pt x="1288418" y="281713"/>
                </a:lnTo>
                <a:lnTo>
                  <a:pt x="1300162" y="291274"/>
                </a:lnTo>
                <a:lnTo>
                  <a:pt x="1311906" y="300835"/>
                </a:lnTo>
                <a:lnTo>
                  <a:pt x="1317243" y="305181"/>
                </a:lnTo>
                <a:lnTo>
                  <a:pt x="1356565" y="332559"/>
                </a:lnTo>
                <a:lnTo>
                  <a:pt x="1400688" y="352115"/>
                </a:lnTo>
                <a:lnTo>
                  <a:pt x="1448012" y="363849"/>
                </a:lnTo>
                <a:lnTo>
                  <a:pt x="1496933" y="367760"/>
                </a:lnTo>
                <a:lnTo>
                  <a:pt x="1545847" y="363849"/>
                </a:lnTo>
                <a:lnTo>
                  <a:pt x="1593153" y="352115"/>
                </a:lnTo>
                <a:lnTo>
                  <a:pt x="1637247" y="332559"/>
                </a:lnTo>
                <a:lnTo>
                  <a:pt x="1676526" y="305181"/>
                </a:lnTo>
                <a:lnTo>
                  <a:pt x="1693608" y="291274"/>
                </a:lnTo>
                <a:lnTo>
                  <a:pt x="1705352" y="281713"/>
                </a:lnTo>
                <a:lnTo>
                  <a:pt x="1710689" y="277368"/>
                </a:lnTo>
                <a:lnTo>
                  <a:pt x="1716047" y="281713"/>
                </a:lnTo>
                <a:lnTo>
                  <a:pt x="1727835" y="291274"/>
                </a:lnTo>
                <a:lnTo>
                  <a:pt x="1739622" y="300835"/>
                </a:lnTo>
                <a:lnTo>
                  <a:pt x="1744980" y="305181"/>
                </a:lnTo>
                <a:lnTo>
                  <a:pt x="1784259" y="332559"/>
                </a:lnTo>
                <a:lnTo>
                  <a:pt x="1828353" y="352115"/>
                </a:lnTo>
                <a:lnTo>
                  <a:pt x="1875659" y="363849"/>
                </a:lnTo>
                <a:lnTo>
                  <a:pt x="1924573" y="367760"/>
                </a:lnTo>
                <a:lnTo>
                  <a:pt x="1973494" y="363849"/>
                </a:lnTo>
                <a:lnTo>
                  <a:pt x="2020818" y="352115"/>
                </a:lnTo>
                <a:lnTo>
                  <a:pt x="2064941" y="332559"/>
                </a:lnTo>
                <a:lnTo>
                  <a:pt x="2104263" y="305181"/>
                </a:lnTo>
                <a:lnTo>
                  <a:pt x="2121344" y="291274"/>
                </a:lnTo>
                <a:lnTo>
                  <a:pt x="2133088" y="281713"/>
                </a:lnTo>
                <a:lnTo>
                  <a:pt x="2138425" y="277368"/>
                </a:lnTo>
                <a:lnTo>
                  <a:pt x="2143783" y="281713"/>
                </a:lnTo>
                <a:lnTo>
                  <a:pt x="2155570" y="291274"/>
                </a:lnTo>
                <a:lnTo>
                  <a:pt x="2167358" y="300835"/>
                </a:lnTo>
                <a:lnTo>
                  <a:pt x="2172716" y="305181"/>
                </a:lnTo>
                <a:lnTo>
                  <a:pt x="2211995" y="332559"/>
                </a:lnTo>
                <a:lnTo>
                  <a:pt x="2256087" y="352115"/>
                </a:lnTo>
                <a:lnTo>
                  <a:pt x="2303388" y="363849"/>
                </a:lnTo>
                <a:lnTo>
                  <a:pt x="2352293" y="367760"/>
                </a:lnTo>
                <a:lnTo>
                  <a:pt x="2401199" y="363849"/>
                </a:lnTo>
                <a:lnTo>
                  <a:pt x="2448500" y="352115"/>
                </a:lnTo>
                <a:lnTo>
                  <a:pt x="2492592" y="332559"/>
                </a:lnTo>
                <a:lnTo>
                  <a:pt x="2531871" y="305181"/>
                </a:lnTo>
                <a:lnTo>
                  <a:pt x="2537229" y="300835"/>
                </a:lnTo>
                <a:lnTo>
                  <a:pt x="2549016" y="291274"/>
                </a:lnTo>
                <a:lnTo>
                  <a:pt x="2560804" y="281713"/>
                </a:lnTo>
                <a:lnTo>
                  <a:pt x="2566162" y="277368"/>
                </a:lnTo>
                <a:lnTo>
                  <a:pt x="2571499" y="281713"/>
                </a:lnTo>
                <a:lnTo>
                  <a:pt x="2583243" y="291274"/>
                </a:lnTo>
                <a:lnTo>
                  <a:pt x="2594987" y="300835"/>
                </a:lnTo>
                <a:lnTo>
                  <a:pt x="2600324" y="305181"/>
                </a:lnTo>
                <a:lnTo>
                  <a:pt x="2638448" y="332197"/>
                </a:lnTo>
                <a:lnTo>
                  <a:pt x="2683001" y="350956"/>
                </a:lnTo>
                <a:lnTo>
                  <a:pt x="2731841" y="361893"/>
                </a:lnTo>
                <a:lnTo>
                  <a:pt x="2782823" y="365442"/>
                </a:lnTo>
              </a:path>
            </a:pathLst>
          </a:custGeom>
          <a:ln w="25400">
            <a:solidFill>
              <a:srgbClr val="CD66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5" name="object 45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45835" y="4040123"/>
            <a:ext cx="583691" cy="583692"/>
          </a:xfrm>
          <a:prstGeom prst="rect">
            <a:avLst/>
          </a:prstGeom>
        </p:spPr>
      </p:pic>
      <p:sp>
        <p:nvSpPr>
          <p:cNvPr id="46" name="object 46" descr=""/>
          <p:cNvSpPr txBox="1"/>
          <p:nvPr/>
        </p:nvSpPr>
        <p:spPr>
          <a:xfrm>
            <a:off x="5232019" y="4690109"/>
            <a:ext cx="11277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Athena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1742313" y="3683889"/>
            <a:ext cx="3803650" cy="1329055"/>
            <a:chOff x="1742313" y="3683889"/>
            <a:chExt cx="3803650" cy="1329055"/>
          </a:xfrm>
        </p:grpSpPr>
        <p:sp>
          <p:nvSpPr>
            <p:cNvPr id="48" name="object 48" descr=""/>
            <p:cNvSpPr/>
            <p:nvPr/>
          </p:nvSpPr>
          <p:spPr>
            <a:xfrm>
              <a:off x="1742313" y="3683889"/>
              <a:ext cx="3803650" cy="713105"/>
            </a:xfrm>
            <a:custGeom>
              <a:avLst/>
              <a:gdLst/>
              <a:ahLst/>
              <a:cxnLst/>
              <a:rect l="l" t="t" r="r" b="b"/>
              <a:pathLst>
                <a:path w="3803650" h="713104">
                  <a:moveTo>
                    <a:pt x="3676650" y="586105"/>
                  </a:moveTo>
                  <a:lnTo>
                    <a:pt x="3727450" y="649605"/>
                  </a:lnTo>
                  <a:lnTo>
                    <a:pt x="3676650" y="713105"/>
                  </a:lnTo>
                  <a:lnTo>
                    <a:pt x="3784600" y="659130"/>
                  </a:lnTo>
                  <a:lnTo>
                    <a:pt x="3732657" y="659130"/>
                  </a:lnTo>
                  <a:lnTo>
                    <a:pt x="3736975" y="654938"/>
                  </a:lnTo>
                  <a:lnTo>
                    <a:pt x="3736975" y="644398"/>
                  </a:lnTo>
                  <a:lnTo>
                    <a:pt x="3732657" y="640080"/>
                  </a:lnTo>
                  <a:lnTo>
                    <a:pt x="3784600" y="640080"/>
                  </a:lnTo>
                  <a:lnTo>
                    <a:pt x="3676650" y="586105"/>
                  </a:lnTo>
                  <a:close/>
                </a:path>
                <a:path w="3803650" h="713104">
                  <a:moveTo>
                    <a:pt x="3565525" y="648335"/>
                  </a:moveTo>
                  <a:lnTo>
                    <a:pt x="3565525" y="659130"/>
                  </a:lnTo>
                  <a:lnTo>
                    <a:pt x="3719829" y="659130"/>
                  </a:lnTo>
                  <a:lnTo>
                    <a:pt x="3720845" y="657860"/>
                  </a:lnTo>
                  <a:lnTo>
                    <a:pt x="3575050" y="657860"/>
                  </a:lnTo>
                  <a:lnTo>
                    <a:pt x="3565525" y="648335"/>
                  </a:lnTo>
                  <a:close/>
                </a:path>
                <a:path w="3803650" h="713104">
                  <a:moveTo>
                    <a:pt x="3784600" y="640080"/>
                  </a:moveTo>
                  <a:lnTo>
                    <a:pt x="3732657" y="640080"/>
                  </a:lnTo>
                  <a:lnTo>
                    <a:pt x="3736975" y="644398"/>
                  </a:lnTo>
                  <a:lnTo>
                    <a:pt x="3736975" y="654938"/>
                  </a:lnTo>
                  <a:lnTo>
                    <a:pt x="3732657" y="659130"/>
                  </a:lnTo>
                  <a:lnTo>
                    <a:pt x="3784600" y="659130"/>
                  </a:lnTo>
                  <a:lnTo>
                    <a:pt x="3803650" y="649605"/>
                  </a:lnTo>
                  <a:lnTo>
                    <a:pt x="3784600" y="640080"/>
                  </a:lnTo>
                  <a:close/>
                </a:path>
                <a:path w="3803650" h="713104">
                  <a:moveTo>
                    <a:pt x="2162302" y="9525"/>
                  </a:moveTo>
                  <a:lnTo>
                    <a:pt x="2162302" y="657860"/>
                  </a:lnTo>
                  <a:lnTo>
                    <a:pt x="3565525" y="657860"/>
                  </a:lnTo>
                  <a:lnTo>
                    <a:pt x="3565525" y="648335"/>
                  </a:lnTo>
                  <a:lnTo>
                    <a:pt x="2181352" y="648335"/>
                  </a:lnTo>
                  <a:lnTo>
                    <a:pt x="2171827" y="638810"/>
                  </a:lnTo>
                  <a:lnTo>
                    <a:pt x="2181352" y="638810"/>
                  </a:lnTo>
                  <a:lnTo>
                    <a:pt x="2181352" y="19050"/>
                  </a:lnTo>
                  <a:lnTo>
                    <a:pt x="2171827" y="19050"/>
                  </a:lnTo>
                  <a:lnTo>
                    <a:pt x="2162302" y="9525"/>
                  </a:lnTo>
                  <a:close/>
                </a:path>
                <a:path w="3803650" h="713104">
                  <a:moveTo>
                    <a:pt x="3584575" y="638810"/>
                  </a:moveTo>
                  <a:lnTo>
                    <a:pt x="2181352" y="638810"/>
                  </a:lnTo>
                  <a:lnTo>
                    <a:pt x="2181352" y="648335"/>
                  </a:lnTo>
                  <a:lnTo>
                    <a:pt x="3565525" y="648335"/>
                  </a:lnTo>
                  <a:lnTo>
                    <a:pt x="3575050" y="657860"/>
                  </a:lnTo>
                  <a:lnTo>
                    <a:pt x="3720845" y="657860"/>
                  </a:lnTo>
                  <a:lnTo>
                    <a:pt x="3727450" y="649605"/>
                  </a:lnTo>
                  <a:lnTo>
                    <a:pt x="3584575" y="649605"/>
                  </a:lnTo>
                  <a:lnTo>
                    <a:pt x="3575050" y="640080"/>
                  </a:lnTo>
                  <a:lnTo>
                    <a:pt x="3584575" y="640080"/>
                  </a:lnTo>
                  <a:lnTo>
                    <a:pt x="3584575" y="638810"/>
                  </a:lnTo>
                  <a:close/>
                </a:path>
                <a:path w="3803650" h="713104">
                  <a:moveTo>
                    <a:pt x="3584575" y="640080"/>
                  </a:moveTo>
                  <a:lnTo>
                    <a:pt x="3575050" y="640080"/>
                  </a:lnTo>
                  <a:lnTo>
                    <a:pt x="3584575" y="649605"/>
                  </a:lnTo>
                  <a:lnTo>
                    <a:pt x="3584575" y="640080"/>
                  </a:lnTo>
                  <a:close/>
                </a:path>
                <a:path w="3803650" h="713104">
                  <a:moveTo>
                    <a:pt x="3719829" y="640080"/>
                  </a:moveTo>
                  <a:lnTo>
                    <a:pt x="3584575" y="640080"/>
                  </a:lnTo>
                  <a:lnTo>
                    <a:pt x="3584575" y="649605"/>
                  </a:lnTo>
                  <a:lnTo>
                    <a:pt x="3727450" y="649605"/>
                  </a:lnTo>
                  <a:lnTo>
                    <a:pt x="3719829" y="640080"/>
                  </a:lnTo>
                  <a:close/>
                </a:path>
                <a:path w="3803650" h="713104">
                  <a:moveTo>
                    <a:pt x="2181352" y="638810"/>
                  </a:moveTo>
                  <a:lnTo>
                    <a:pt x="2171827" y="638810"/>
                  </a:lnTo>
                  <a:lnTo>
                    <a:pt x="2181352" y="648335"/>
                  </a:lnTo>
                  <a:lnTo>
                    <a:pt x="2181352" y="638810"/>
                  </a:lnTo>
                  <a:close/>
                </a:path>
                <a:path w="3803650" h="713104">
                  <a:moveTo>
                    <a:pt x="2181352" y="0"/>
                  </a:moveTo>
                  <a:lnTo>
                    <a:pt x="4318" y="0"/>
                  </a:lnTo>
                  <a:lnTo>
                    <a:pt x="0" y="4318"/>
                  </a:lnTo>
                  <a:lnTo>
                    <a:pt x="0" y="14731"/>
                  </a:lnTo>
                  <a:lnTo>
                    <a:pt x="4318" y="19050"/>
                  </a:lnTo>
                  <a:lnTo>
                    <a:pt x="2162302" y="19050"/>
                  </a:lnTo>
                  <a:lnTo>
                    <a:pt x="2162302" y="9525"/>
                  </a:lnTo>
                  <a:lnTo>
                    <a:pt x="2181352" y="9525"/>
                  </a:lnTo>
                  <a:lnTo>
                    <a:pt x="2181352" y="0"/>
                  </a:lnTo>
                  <a:close/>
                </a:path>
                <a:path w="3803650" h="713104">
                  <a:moveTo>
                    <a:pt x="2181352" y="9525"/>
                  </a:moveTo>
                  <a:lnTo>
                    <a:pt x="2162302" y="9525"/>
                  </a:lnTo>
                  <a:lnTo>
                    <a:pt x="2171827" y="19050"/>
                  </a:lnTo>
                  <a:lnTo>
                    <a:pt x="2181352" y="19050"/>
                  </a:lnTo>
                  <a:lnTo>
                    <a:pt x="2181352" y="9525"/>
                  </a:lnTo>
                  <a:close/>
                </a:path>
              </a:pathLst>
            </a:custGeom>
            <a:solidFill>
              <a:srgbClr val="279E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23616" y="4428744"/>
              <a:ext cx="583692" cy="583692"/>
            </a:xfrm>
            <a:prstGeom prst="rect">
              <a:avLst/>
            </a:prstGeom>
          </p:spPr>
        </p:pic>
      </p:grpSp>
      <p:sp>
        <p:nvSpPr>
          <p:cNvPr id="50" name="object 50" descr=""/>
          <p:cNvSpPr txBox="1"/>
          <p:nvPr/>
        </p:nvSpPr>
        <p:spPr>
          <a:xfrm>
            <a:off x="2934080" y="5081778"/>
            <a:ext cx="711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Glue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51" name="object 51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40891" y="4290059"/>
            <a:ext cx="589787" cy="589788"/>
          </a:xfrm>
          <a:prstGeom prst="rect">
            <a:avLst/>
          </a:prstGeom>
        </p:spPr>
      </p:pic>
      <p:sp>
        <p:nvSpPr>
          <p:cNvPr id="52" name="object 52" descr=""/>
          <p:cNvSpPr txBox="1"/>
          <p:nvPr/>
        </p:nvSpPr>
        <p:spPr>
          <a:xfrm>
            <a:off x="961745" y="4878704"/>
            <a:ext cx="7797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1445" marR="5080" indent="-1193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Other</a:t>
            </a:r>
            <a:r>
              <a:rPr dirty="0" sz="1200" spc="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sources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1684401" y="3683889"/>
            <a:ext cx="4438015" cy="1728470"/>
            <a:chOff x="1684401" y="3683889"/>
            <a:chExt cx="4438015" cy="1728470"/>
          </a:xfrm>
        </p:grpSpPr>
        <p:sp>
          <p:nvSpPr>
            <p:cNvPr id="54" name="object 54" descr=""/>
            <p:cNvSpPr/>
            <p:nvPr/>
          </p:nvSpPr>
          <p:spPr>
            <a:xfrm>
              <a:off x="1693926" y="3693414"/>
              <a:ext cx="2225675" cy="901700"/>
            </a:xfrm>
            <a:custGeom>
              <a:avLst/>
              <a:gdLst/>
              <a:ahLst/>
              <a:cxnLst/>
              <a:rect l="l" t="t" r="r" b="b"/>
              <a:pathLst>
                <a:path w="2225675" h="901700">
                  <a:moveTo>
                    <a:pt x="0" y="901319"/>
                  </a:moveTo>
                  <a:lnTo>
                    <a:pt x="910209" y="901319"/>
                  </a:lnTo>
                  <a:lnTo>
                    <a:pt x="910209" y="0"/>
                  </a:lnTo>
                  <a:lnTo>
                    <a:pt x="2225166" y="0"/>
                  </a:lnTo>
                </a:path>
              </a:pathLst>
            </a:custGeom>
            <a:ln w="19050">
              <a:solidFill>
                <a:srgbClr val="279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684401" y="4702556"/>
              <a:ext cx="1301115" cy="149225"/>
            </a:xfrm>
            <a:custGeom>
              <a:avLst/>
              <a:gdLst/>
              <a:ahLst/>
              <a:cxnLst/>
              <a:rect l="l" t="t" r="r" b="b"/>
              <a:pathLst>
                <a:path w="1301114" h="149225">
                  <a:moveTo>
                    <a:pt x="1261770" y="74422"/>
                  </a:moveTo>
                  <a:lnTo>
                    <a:pt x="1162558" y="129540"/>
                  </a:lnTo>
                  <a:lnTo>
                    <a:pt x="1157986" y="132207"/>
                  </a:lnTo>
                  <a:lnTo>
                    <a:pt x="1156335" y="137922"/>
                  </a:lnTo>
                  <a:lnTo>
                    <a:pt x="1158875" y="142494"/>
                  </a:lnTo>
                  <a:lnTo>
                    <a:pt x="1161415" y="147193"/>
                  </a:lnTo>
                  <a:lnTo>
                    <a:pt x="1167257" y="148844"/>
                  </a:lnTo>
                  <a:lnTo>
                    <a:pt x="1286038" y="82804"/>
                  </a:lnTo>
                  <a:lnTo>
                    <a:pt x="1276858" y="82804"/>
                  </a:lnTo>
                  <a:lnTo>
                    <a:pt x="1261770" y="74422"/>
                  </a:lnTo>
                  <a:close/>
                </a:path>
                <a:path w="1301114" h="149225">
                  <a:moveTo>
                    <a:pt x="1244625" y="64897"/>
                  </a:moveTo>
                  <a:lnTo>
                    <a:pt x="4318" y="64897"/>
                  </a:lnTo>
                  <a:lnTo>
                    <a:pt x="0" y="69215"/>
                  </a:lnTo>
                  <a:lnTo>
                    <a:pt x="0" y="79629"/>
                  </a:lnTo>
                  <a:lnTo>
                    <a:pt x="4318" y="83947"/>
                  </a:lnTo>
                  <a:lnTo>
                    <a:pt x="1244625" y="83947"/>
                  </a:lnTo>
                  <a:lnTo>
                    <a:pt x="1261770" y="74422"/>
                  </a:lnTo>
                  <a:lnTo>
                    <a:pt x="1244625" y="64897"/>
                  </a:lnTo>
                  <a:close/>
                </a:path>
                <a:path w="1301114" h="149225">
                  <a:moveTo>
                    <a:pt x="1290246" y="80464"/>
                  </a:moveTo>
                  <a:lnTo>
                    <a:pt x="1283983" y="83947"/>
                  </a:lnTo>
                  <a:lnTo>
                    <a:pt x="1286764" y="83947"/>
                  </a:lnTo>
                  <a:lnTo>
                    <a:pt x="1290246" y="80464"/>
                  </a:lnTo>
                  <a:close/>
                </a:path>
                <a:path w="1301114" h="149225">
                  <a:moveTo>
                    <a:pt x="1276858" y="66040"/>
                  </a:moveTo>
                  <a:lnTo>
                    <a:pt x="1261770" y="74422"/>
                  </a:lnTo>
                  <a:lnTo>
                    <a:pt x="1276858" y="82804"/>
                  </a:lnTo>
                  <a:lnTo>
                    <a:pt x="1276858" y="66040"/>
                  </a:lnTo>
                  <a:close/>
                </a:path>
                <a:path w="1301114" h="149225">
                  <a:moveTo>
                    <a:pt x="1286039" y="66040"/>
                  </a:moveTo>
                  <a:lnTo>
                    <a:pt x="1276858" y="66040"/>
                  </a:lnTo>
                  <a:lnTo>
                    <a:pt x="1276858" y="82804"/>
                  </a:lnTo>
                  <a:lnTo>
                    <a:pt x="1286038" y="82804"/>
                  </a:lnTo>
                  <a:lnTo>
                    <a:pt x="1290246" y="80464"/>
                  </a:lnTo>
                  <a:lnTo>
                    <a:pt x="1291082" y="79629"/>
                  </a:lnTo>
                  <a:lnTo>
                    <a:pt x="1291082" y="69215"/>
                  </a:lnTo>
                  <a:lnTo>
                    <a:pt x="1290245" y="68378"/>
                  </a:lnTo>
                  <a:lnTo>
                    <a:pt x="1286039" y="66040"/>
                  </a:lnTo>
                  <a:close/>
                </a:path>
                <a:path w="1301114" h="149225">
                  <a:moveTo>
                    <a:pt x="1290245" y="68378"/>
                  </a:moveTo>
                  <a:lnTo>
                    <a:pt x="1291082" y="69215"/>
                  </a:lnTo>
                  <a:lnTo>
                    <a:pt x="1291082" y="79629"/>
                  </a:lnTo>
                  <a:lnTo>
                    <a:pt x="1290246" y="80464"/>
                  </a:lnTo>
                  <a:lnTo>
                    <a:pt x="1301115" y="74422"/>
                  </a:lnTo>
                  <a:lnTo>
                    <a:pt x="1290245" y="68378"/>
                  </a:lnTo>
                  <a:close/>
                </a:path>
                <a:path w="1301114" h="149225">
                  <a:moveTo>
                    <a:pt x="1167257" y="0"/>
                  </a:moveTo>
                  <a:lnTo>
                    <a:pt x="1161415" y="1651"/>
                  </a:lnTo>
                  <a:lnTo>
                    <a:pt x="1158875" y="6350"/>
                  </a:lnTo>
                  <a:lnTo>
                    <a:pt x="1156335" y="10922"/>
                  </a:lnTo>
                  <a:lnTo>
                    <a:pt x="1157986" y="16637"/>
                  </a:lnTo>
                  <a:lnTo>
                    <a:pt x="1162558" y="19304"/>
                  </a:lnTo>
                  <a:lnTo>
                    <a:pt x="1261770" y="74422"/>
                  </a:lnTo>
                  <a:lnTo>
                    <a:pt x="1276858" y="66040"/>
                  </a:lnTo>
                  <a:lnTo>
                    <a:pt x="1286039" y="66040"/>
                  </a:lnTo>
                  <a:lnTo>
                    <a:pt x="1167257" y="0"/>
                  </a:lnTo>
                  <a:close/>
                </a:path>
                <a:path w="1301114" h="149225">
                  <a:moveTo>
                    <a:pt x="1286764" y="64897"/>
                  </a:moveTo>
                  <a:lnTo>
                    <a:pt x="1283983" y="64897"/>
                  </a:lnTo>
                  <a:lnTo>
                    <a:pt x="1290245" y="68378"/>
                  </a:lnTo>
                  <a:lnTo>
                    <a:pt x="1286764" y="64897"/>
                  </a:lnTo>
                  <a:close/>
                </a:path>
              </a:pathLst>
            </a:custGeom>
            <a:solidFill>
              <a:srgbClr val="F66C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3667505" y="4725670"/>
              <a:ext cx="2454910" cy="687070"/>
            </a:xfrm>
            <a:custGeom>
              <a:avLst/>
              <a:gdLst/>
              <a:ahLst/>
              <a:cxnLst/>
              <a:rect l="l" t="t" r="r" b="b"/>
              <a:pathLst>
                <a:path w="2454910" h="687070">
                  <a:moveTo>
                    <a:pt x="2327402" y="559561"/>
                  </a:moveTo>
                  <a:lnTo>
                    <a:pt x="2378202" y="623061"/>
                  </a:lnTo>
                  <a:lnTo>
                    <a:pt x="2327402" y="686561"/>
                  </a:lnTo>
                  <a:lnTo>
                    <a:pt x="2435352" y="632586"/>
                  </a:lnTo>
                  <a:lnTo>
                    <a:pt x="2383409" y="632586"/>
                  </a:lnTo>
                  <a:lnTo>
                    <a:pt x="2387727" y="628268"/>
                  </a:lnTo>
                  <a:lnTo>
                    <a:pt x="2387727" y="617727"/>
                  </a:lnTo>
                  <a:lnTo>
                    <a:pt x="2383409" y="613536"/>
                  </a:lnTo>
                  <a:lnTo>
                    <a:pt x="2435352" y="613536"/>
                  </a:lnTo>
                  <a:lnTo>
                    <a:pt x="2327402" y="559561"/>
                  </a:lnTo>
                  <a:close/>
                </a:path>
                <a:path w="2454910" h="687070">
                  <a:moveTo>
                    <a:pt x="1217676" y="63499"/>
                  </a:moveTo>
                  <a:lnTo>
                    <a:pt x="1217676" y="632586"/>
                  </a:lnTo>
                  <a:lnTo>
                    <a:pt x="2370582" y="632586"/>
                  </a:lnTo>
                  <a:lnTo>
                    <a:pt x="2378202" y="623061"/>
                  </a:lnTo>
                  <a:lnTo>
                    <a:pt x="1236726" y="623061"/>
                  </a:lnTo>
                  <a:lnTo>
                    <a:pt x="1227201" y="613536"/>
                  </a:lnTo>
                  <a:lnTo>
                    <a:pt x="1236726" y="613536"/>
                  </a:lnTo>
                  <a:lnTo>
                    <a:pt x="1236726" y="73024"/>
                  </a:lnTo>
                  <a:lnTo>
                    <a:pt x="1227201" y="73024"/>
                  </a:lnTo>
                  <a:lnTo>
                    <a:pt x="1217676" y="63499"/>
                  </a:lnTo>
                  <a:close/>
                </a:path>
                <a:path w="2454910" h="687070">
                  <a:moveTo>
                    <a:pt x="2435352" y="613536"/>
                  </a:moveTo>
                  <a:lnTo>
                    <a:pt x="2383409" y="613536"/>
                  </a:lnTo>
                  <a:lnTo>
                    <a:pt x="2387727" y="617727"/>
                  </a:lnTo>
                  <a:lnTo>
                    <a:pt x="2387727" y="628268"/>
                  </a:lnTo>
                  <a:lnTo>
                    <a:pt x="2383409" y="632586"/>
                  </a:lnTo>
                  <a:lnTo>
                    <a:pt x="2435352" y="632586"/>
                  </a:lnTo>
                  <a:lnTo>
                    <a:pt x="2454402" y="623061"/>
                  </a:lnTo>
                  <a:lnTo>
                    <a:pt x="2435352" y="613536"/>
                  </a:lnTo>
                  <a:close/>
                </a:path>
                <a:path w="2454910" h="687070">
                  <a:moveTo>
                    <a:pt x="1236726" y="613536"/>
                  </a:moveTo>
                  <a:lnTo>
                    <a:pt x="1227201" y="613536"/>
                  </a:lnTo>
                  <a:lnTo>
                    <a:pt x="1236726" y="623061"/>
                  </a:lnTo>
                  <a:lnTo>
                    <a:pt x="1236726" y="613536"/>
                  </a:lnTo>
                  <a:close/>
                </a:path>
                <a:path w="2454910" h="687070">
                  <a:moveTo>
                    <a:pt x="2370582" y="613536"/>
                  </a:moveTo>
                  <a:lnTo>
                    <a:pt x="1236726" y="613536"/>
                  </a:lnTo>
                  <a:lnTo>
                    <a:pt x="1236726" y="623061"/>
                  </a:lnTo>
                  <a:lnTo>
                    <a:pt x="2378202" y="623061"/>
                  </a:lnTo>
                  <a:lnTo>
                    <a:pt x="2370582" y="613536"/>
                  </a:lnTo>
                  <a:close/>
                </a:path>
                <a:path w="2454910" h="687070">
                  <a:moveTo>
                    <a:pt x="127000" y="0"/>
                  </a:moveTo>
                  <a:lnTo>
                    <a:pt x="0" y="63499"/>
                  </a:lnTo>
                  <a:lnTo>
                    <a:pt x="127000" y="126999"/>
                  </a:lnTo>
                  <a:lnTo>
                    <a:pt x="83820" y="73024"/>
                  </a:lnTo>
                  <a:lnTo>
                    <a:pt x="70993" y="73024"/>
                  </a:lnTo>
                  <a:lnTo>
                    <a:pt x="66675" y="68706"/>
                  </a:lnTo>
                  <a:lnTo>
                    <a:pt x="66675" y="58292"/>
                  </a:lnTo>
                  <a:lnTo>
                    <a:pt x="70993" y="53974"/>
                  </a:lnTo>
                  <a:lnTo>
                    <a:pt x="83820" y="53974"/>
                  </a:lnTo>
                  <a:lnTo>
                    <a:pt x="127000" y="0"/>
                  </a:lnTo>
                  <a:close/>
                </a:path>
                <a:path w="2454910" h="687070">
                  <a:moveTo>
                    <a:pt x="83820" y="53974"/>
                  </a:moveTo>
                  <a:lnTo>
                    <a:pt x="70993" y="53974"/>
                  </a:lnTo>
                  <a:lnTo>
                    <a:pt x="66675" y="58292"/>
                  </a:lnTo>
                  <a:lnTo>
                    <a:pt x="66675" y="68706"/>
                  </a:lnTo>
                  <a:lnTo>
                    <a:pt x="70993" y="73024"/>
                  </a:lnTo>
                  <a:lnTo>
                    <a:pt x="83820" y="73024"/>
                  </a:lnTo>
                  <a:lnTo>
                    <a:pt x="76200" y="63499"/>
                  </a:lnTo>
                  <a:lnTo>
                    <a:pt x="83820" y="53974"/>
                  </a:lnTo>
                  <a:close/>
                </a:path>
                <a:path w="2454910" h="687070">
                  <a:moveTo>
                    <a:pt x="1236726" y="53974"/>
                  </a:moveTo>
                  <a:lnTo>
                    <a:pt x="83820" y="53974"/>
                  </a:lnTo>
                  <a:lnTo>
                    <a:pt x="76200" y="63499"/>
                  </a:lnTo>
                  <a:lnTo>
                    <a:pt x="83820" y="73024"/>
                  </a:lnTo>
                  <a:lnTo>
                    <a:pt x="1217676" y="73024"/>
                  </a:lnTo>
                  <a:lnTo>
                    <a:pt x="1217676" y="63499"/>
                  </a:lnTo>
                  <a:lnTo>
                    <a:pt x="1236726" y="63499"/>
                  </a:lnTo>
                  <a:lnTo>
                    <a:pt x="1236726" y="53974"/>
                  </a:lnTo>
                  <a:close/>
                </a:path>
                <a:path w="2454910" h="687070">
                  <a:moveTo>
                    <a:pt x="1236726" y="63499"/>
                  </a:moveTo>
                  <a:lnTo>
                    <a:pt x="1217676" y="63499"/>
                  </a:lnTo>
                  <a:lnTo>
                    <a:pt x="1227201" y="73024"/>
                  </a:lnTo>
                  <a:lnTo>
                    <a:pt x="1236726" y="73024"/>
                  </a:lnTo>
                  <a:lnTo>
                    <a:pt x="1236726" y="63499"/>
                  </a:lnTo>
                  <a:close/>
                </a:path>
              </a:pathLst>
            </a:custGeom>
            <a:solidFill>
              <a:srgbClr val="279E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 descr=""/>
          <p:cNvSpPr txBox="1"/>
          <p:nvPr/>
        </p:nvSpPr>
        <p:spPr>
          <a:xfrm>
            <a:off x="3765930" y="4905502"/>
            <a:ext cx="10871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766"/>
                </a:solidFill>
                <a:latin typeface="Trebuchet MS"/>
                <a:cs typeface="Trebuchet MS"/>
              </a:rPr>
              <a:t>ETL</a:t>
            </a:r>
            <a:r>
              <a:rPr dirty="0" sz="1200" spc="-30">
                <a:solidFill>
                  <a:srgbClr val="FFF766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766"/>
                </a:solidFill>
                <a:latin typeface="Trebuchet MS"/>
                <a:cs typeface="Trebuchet MS"/>
              </a:rPr>
              <a:t>integration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8452866" y="4580890"/>
            <a:ext cx="9017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766"/>
                </a:solidFill>
                <a:latin typeface="Trebuchet MS"/>
                <a:cs typeface="Trebuchet MS"/>
              </a:rPr>
              <a:t>Data</a:t>
            </a:r>
            <a:r>
              <a:rPr dirty="0" sz="1200" spc="40">
                <a:solidFill>
                  <a:srgbClr val="FFF766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766"/>
                </a:solidFill>
                <a:latin typeface="Trebuchet MS"/>
                <a:cs typeface="Trebuchet MS"/>
              </a:rPr>
              <a:t>sharing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9" name="object 59" descr=""/>
          <p:cNvSpPr/>
          <p:nvPr/>
        </p:nvSpPr>
        <p:spPr>
          <a:xfrm>
            <a:off x="6880097" y="3803141"/>
            <a:ext cx="1569720" cy="1684655"/>
          </a:xfrm>
          <a:custGeom>
            <a:avLst/>
            <a:gdLst/>
            <a:ahLst/>
            <a:cxnLst/>
            <a:rect l="l" t="t" r="r" b="b"/>
            <a:pathLst>
              <a:path w="1569720" h="1684654">
                <a:moveTo>
                  <a:pt x="120396" y="1558162"/>
                </a:moveTo>
                <a:lnTo>
                  <a:pt x="0" y="1633473"/>
                </a:lnTo>
                <a:lnTo>
                  <a:pt x="132460" y="1684527"/>
                </a:lnTo>
                <a:lnTo>
                  <a:pt x="85074" y="1635759"/>
                </a:lnTo>
                <a:lnTo>
                  <a:pt x="70611" y="1635759"/>
                </a:lnTo>
                <a:lnTo>
                  <a:pt x="66294" y="1631441"/>
                </a:lnTo>
                <a:lnTo>
                  <a:pt x="66294" y="1620900"/>
                </a:lnTo>
                <a:lnTo>
                  <a:pt x="70611" y="1616709"/>
                </a:lnTo>
                <a:lnTo>
                  <a:pt x="82056" y="1616709"/>
                </a:lnTo>
                <a:lnTo>
                  <a:pt x="120396" y="1558162"/>
                </a:lnTo>
                <a:close/>
              </a:path>
              <a:path w="1569720" h="1684654">
                <a:moveTo>
                  <a:pt x="82056" y="1616709"/>
                </a:moveTo>
                <a:lnTo>
                  <a:pt x="70611" y="1616709"/>
                </a:lnTo>
                <a:lnTo>
                  <a:pt x="66294" y="1620900"/>
                </a:lnTo>
                <a:lnTo>
                  <a:pt x="66294" y="1631441"/>
                </a:lnTo>
                <a:lnTo>
                  <a:pt x="70611" y="1635759"/>
                </a:lnTo>
                <a:lnTo>
                  <a:pt x="85074" y="1635759"/>
                </a:lnTo>
                <a:lnTo>
                  <a:pt x="75819" y="1626234"/>
                </a:lnTo>
                <a:lnTo>
                  <a:pt x="82056" y="1616709"/>
                </a:lnTo>
                <a:close/>
              </a:path>
              <a:path w="1569720" h="1684654">
                <a:moveTo>
                  <a:pt x="138302" y="1616709"/>
                </a:moveTo>
                <a:lnTo>
                  <a:pt x="82056" y="1616709"/>
                </a:lnTo>
                <a:lnTo>
                  <a:pt x="75819" y="1626234"/>
                </a:lnTo>
                <a:lnTo>
                  <a:pt x="85074" y="1635759"/>
                </a:lnTo>
                <a:lnTo>
                  <a:pt x="138302" y="1635759"/>
                </a:lnTo>
                <a:lnTo>
                  <a:pt x="142494" y="1631441"/>
                </a:lnTo>
                <a:lnTo>
                  <a:pt x="142494" y="1620900"/>
                </a:lnTo>
                <a:lnTo>
                  <a:pt x="138302" y="1616709"/>
                </a:lnTo>
                <a:close/>
              </a:path>
              <a:path w="1569720" h="1684654">
                <a:moveTo>
                  <a:pt x="271652" y="1616709"/>
                </a:moveTo>
                <a:lnTo>
                  <a:pt x="203961" y="1616709"/>
                </a:lnTo>
                <a:lnTo>
                  <a:pt x="199644" y="1620900"/>
                </a:lnTo>
                <a:lnTo>
                  <a:pt x="199644" y="1631441"/>
                </a:lnTo>
                <a:lnTo>
                  <a:pt x="203961" y="1635759"/>
                </a:lnTo>
                <a:lnTo>
                  <a:pt x="271652" y="1635759"/>
                </a:lnTo>
                <a:lnTo>
                  <a:pt x="275844" y="1631441"/>
                </a:lnTo>
                <a:lnTo>
                  <a:pt x="275844" y="1620900"/>
                </a:lnTo>
                <a:lnTo>
                  <a:pt x="271652" y="1616709"/>
                </a:lnTo>
                <a:close/>
              </a:path>
              <a:path w="1569720" h="1684654">
                <a:moveTo>
                  <a:pt x="405002" y="1616709"/>
                </a:moveTo>
                <a:lnTo>
                  <a:pt x="337311" y="1616709"/>
                </a:lnTo>
                <a:lnTo>
                  <a:pt x="332994" y="1620900"/>
                </a:lnTo>
                <a:lnTo>
                  <a:pt x="332994" y="1631441"/>
                </a:lnTo>
                <a:lnTo>
                  <a:pt x="337311" y="1635759"/>
                </a:lnTo>
                <a:lnTo>
                  <a:pt x="405002" y="1635759"/>
                </a:lnTo>
                <a:lnTo>
                  <a:pt x="409194" y="1631441"/>
                </a:lnTo>
                <a:lnTo>
                  <a:pt x="409194" y="1620900"/>
                </a:lnTo>
                <a:lnTo>
                  <a:pt x="405002" y="1616709"/>
                </a:lnTo>
                <a:close/>
              </a:path>
              <a:path w="1569720" h="1684654">
                <a:moveTo>
                  <a:pt x="538352" y="1616709"/>
                </a:moveTo>
                <a:lnTo>
                  <a:pt x="470661" y="1616709"/>
                </a:lnTo>
                <a:lnTo>
                  <a:pt x="466344" y="1620900"/>
                </a:lnTo>
                <a:lnTo>
                  <a:pt x="466344" y="1631441"/>
                </a:lnTo>
                <a:lnTo>
                  <a:pt x="470661" y="1635759"/>
                </a:lnTo>
                <a:lnTo>
                  <a:pt x="538352" y="1635759"/>
                </a:lnTo>
                <a:lnTo>
                  <a:pt x="542544" y="1631441"/>
                </a:lnTo>
                <a:lnTo>
                  <a:pt x="542544" y="1620900"/>
                </a:lnTo>
                <a:lnTo>
                  <a:pt x="538352" y="1616709"/>
                </a:lnTo>
                <a:close/>
              </a:path>
              <a:path w="1569720" h="1684654">
                <a:moveTo>
                  <a:pt x="671702" y="1616709"/>
                </a:moveTo>
                <a:lnTo>
                  <a:pt x="604011" y="1616709"/>
                </a:lnTo>
                <a:lnTo>
                  <a:pt x="599694" y="1620900"/>
                </a:lnTo>
                <a:lnTo>
                  <a:pt x="599694" y="1631441"/>
                </a:lnTo>
                <a:lnTo>
                  <a:pt x="604011" y="1635759"/>
                </a:lnTo>
                <a:lnTo>
                  <a:pt x="671702" y="1635759"/>
                </a:lnTo>
                <a:lnTo>
                  <a:pt x="675894" y="1631441"/>
                </a:lnTo>
                <a:lnTo>
                  <a:pt x="675894" y="1620900"/>
                </a:lnTo>
                <a:lnTo>
                  <a:pt x="671702" y="1616709"/>
                </a:lnTo>
                <a:close/>
              </a:path>
              <a:path w="1569720" h="1684654">
                <a:moveTo>
                  <a:pt x="805052" y="1616709"/>
                </a:moveTo>
                <a:lnTo>
                  <a:pt x="737361" y="1616709"/>
                </a:lnTo>
                <a:lnTo>
                  <a:pt x="733044" y="1620900"/>
                </a:lnTo>
                <a:lnTo>
                  <a:pt x="733044" y="1631441"/>
                </a:lnTo>
                <a:lnTo>
                  <a:pt x="737361" y="1635759"/>
                </a:lnTo>
                <a:lnTo>
                  <a:pt x="805052" y="1635759"/>
                </a:lnTo>
                <a:lnTo>
                  <a:pt x="809244" y="1631441"/>
                </a:lnTo>
                <a:lnTo>
                  <a:pt x="809244" y="1620900"/>
                </a:lnTo>
                <a:lnTo>
                  <a:pt x="805052" y="1616709"/>
                </a:lnTo>
                <a:close/>
              </a:path>
              <a:path w="1569720" h="1684654">
                <a:moveTo>
                  <a:pt x="938402" y="1616709"/>
                </a:moveTo>
                <a:lnTo>
                  <a:pt x="870711" y="1616709"/>
                </a:lnTo>
                <a:lnTo>
                  <a:pt x="866394" y="1620900"/>
                </a:lnTo>
                <a:lnTo>
                  <a:pt x="866394" y="1631441"/>
                </a:lnTo>
                <a:lnTo>
                  <a:pt x="870711" y="1635759"/>
                </a:lnTo>
                <a:lnTo>
                  <a:pt x="938402" y="1635759"/>
                </a:lnTo>
                <a:lnTo>
                  <a:pt x="942594" y="1631441"/>
                </a:lnTo>
                <a:lnTo>
                  <a:pt x="942594" y="1620900"/>
                </a:lnTo>
                <a:lnTo>
                  <a:pt x="938402" y="1616709"/>
                </a:lnTo>
                <a:close/>
              </a:path>
              <a:path w="1569720" h="1684654">
                <a:moveTo>
                  <a:pt x="1071752" y="1616709"/>
                </a:moveTo>
                <a:lnTo>
                  <a:pt x="1004061" y="1616709"/>
                </a:lnTo>
                <a:lnTo>
                  <a:pt x="999744" y="1620900"/>
                </a:lnTo>
                <a:lnTo>
                  <a:pt x="999744" y="1631441"/>
                </a:lnTo>
                <a:lnTo>
                  <a:pt x="1004061" y="1635759"/>
                </a:lnTo>
                <a:lnTo>
                  <a:pt x="1071752" y="1635759"/>
                </a:lnTo>
                <a:lnTo>
                  <a:pt x="1075944" y="1631441"/>
                </a:lnTo>
                <a:lnTo>
                  <a:pt x="1075944" y="1620900"/>
                </a:lnTo>
                <a:lnTo>
                  <a:pt x="1071752" y="1616709"/>
                </a:lnTo>
                <a:close/>
              </a:path>
              <a:path w="1569720" h="1684654">
                <a:moveTo>
                  <a:pt x="1205102" y="1616709"/>
                </a:moveTo>
                <a:lnTo>
                  <a:pt x="1137411" y="1616709"/>
                </a:lnTo>
                <a:lnTo>
                  <a:pt x="1133094" y="1620900"/>
                </a:lnTo>
                <a:lnTo>
                  <a:pt x="1133094" y="1631441"/>
                </a:lnTo>
                <a:lnTo>
                  <a:pt x="1137411" y="1635759"/>
                </a:lnTo>
                <a:lnTo>
                  <a:pt x="1205102" y="1635759"/>
                </a:lnTo>
                <a:lnTo>
                  <a:pt x="1209294" y="1631441"/>
                </a:lnTo>
                <a:lnTo>
                  <a:pt x="1209294" y="1620900"/>
                </a:lnTo>
                <a:lnTo>
                  <a:pt x="1205102" y="1616709"/>
                </a:lnTo>
                <a:close/>
              </a:path>
              <a:path w="1569720" h="1684654">
                <a:moveTo>
                  <a:pt x="1338452" y="1616709"/>
                </a:moveTo>
                <a:lnTo>
                  <a:pt x="1270761" y="1616709"/>
                </a:lnTo>
                <a:lnTo>
                  <a:pt x="1266444" y="1620900"/>
                </a:lnTo>
                <a:lnTo>
                  <a:pt x="1266444" y="1631441"/>
                </a:lnTo>
                <a:lnTo>
                  <a:pt x="1270761" y="1635759"/>
                </a:lnTo>
                <a:lnTo>
                  <a:pt x="1338452" y="1635759"/>
                </a:lnTo>
                <a:lnTo>
                  <a:pt x="1342644" y="1631441"/>
                </a:lnTo>
                <a:lnTo>
                  <a:pt x="1342644" y="1620900"/>
                </a:lnTo>
                <a:lnTo>
                  <a:pt x="1338452" y="1616709"/>
                </a:lnTo>
                <a:close/>
              </a:path>
              <a:path w="1569720" h="1684654">
                <a:moveTo>
                  <a:pt x="1471802" y="1616709"/>
                </a:moveTo>
                <a:lnTo>
                  <a:pt x="1404111" y="1616709"/>
                </a:lnTo>
                <a:lnTo>
                  <a:pt x="1399794" y="1620900"/>
                </a:lnTo>
                <a:lnTo>
                  <a:pt x="1399794" y="1631441"/>
                </a:lnTo>
                <a:lnTo>
                  <a:pt x="1404111" y="1635759"/>
                </a:lnTo>
                <a:lnTo>
                  <a:pt x="1471802" y="1635759"/>
                </a:lnTo>
                <a:lnTo>
                  <a:pt x="1475994" y="1631441"/>
                </a:lnTo>
                <a:lnTo>
                  <a:pt x="1475994" y="1620900"/>
                </a:lnTo>
                <a:lnTo>
                  <a:pt x="1471802" y="1616709"/>
                </a:lnTo>
                <a:close/>
              </a:path>
              <a:path w="1569720" h="1684654">
                <a:moveTo>
                  <a:pt x="1511046" y="1522729"/>
                </a:moveTo>
                <a:lnTo>
                  <a:pt x="1500631" y="1522729"/>
                </a:lnTo>
                <a:lnTo>
                  <a:pt x="1496313" y="1526920"/>
                </a:lnTo>
                <a:lnTo>
                  <a:pt x="1496313" y="1594611"/>
                </a:lnTo>
                <a:lnTo>
                  <a:pt x="1500631" y="1598929"/>
                </a:lnTo>
                <a:lnTo>
                  <a:pt x="1511046" y="1598929"/>
                </a:lnTo>
                <a:lnTo>
                  <a:pt x="1515363" y="1594611"/>
                </a:lnTo>
                <a:lnTo>
                  <a:pt x="1515363" y="1526920"/>
                </a:lnTo>
                <a:lnTo>
                  <a:pt x="1511046" y="1522729"/>
                </a:lnTo>
                <a:close/>
              </a:path>
              <a:path w="1569720" h="1684654">
                <a:moveTo>
                  <a:pt x="1511046" y="1389379"/>
                </a:moveTo>
                <a:lnTo>
                  <a:pt x="1500631" y="1389379"/>
                </a:lnTo>
                <a:lnTo>
                  <a:pt x="1496313" y="1393570"/>
                </a:lnTo>
                <a:lnTo>
                  <a:pt x="1496313" y="1461261"/>
                </a:lnTo>
                <a:lnTo>
                  <a:pt x="1500631" y="1465579"/>
                </a:lnTo>
                <a:lnTo>
                  <a:pt x="1511046" y="1465579"/>
                </a:lnTo>
                <a:lnTo>
                  <a:pt x="1515363" y="1461261"/>
                </a:lnTo>
                <a:lnTo>
                  <a:pt x="1515363" y="1393570"/>
                </a:lnTo>
                <a:lnTo>
                  <a:pt x="1511046" y="1389379"/>
                </a:lnTo>
                <a:close/>
              </a:path>
              <a:path w="1569720" h="1684654">
                <a:moveTo>
                  <a:pt x="1511046" y="1256029"/>
                </a:moveTo>
                <a:lnTo>
                  <a:pt x="1500631" y="1256029"/>
                </a:lnTo>
                <a:lnTo>
                  <a:pt x="1496313" y="1260220"/>
                </a:lnTo>
                <a:lnTo>
                  <a:pt x="1496313" y="1327911"/>
                </a:lnTo>
                <a:lnTo>
                  <a:pt x="1500631" y="1332229"/>
                </a:lnTo>
                <a:lnTo>
                  <a:pt x="1511046" y="1332229"/>
                </a:lnTo>
                <a:lnTo>
                  <a:pt x="1515363" y="1327911"/>
                </a:lnTo>
                <a:lnTo>
                  <a:pt x="1515363" y="1260220"/>
                </a:lnTo>
                <a:lnTo>
                  <a:pt x="1511046" y="1256029"/>
                </a:lnTo>
                <a:close/>
              </a:path>
              <a:path w="1569720" h="1684654">
                <a:moveTo>
                  <a:pt x="1511046" y="1122679"/>
                </a:moveTo>
                <a:lnTo>
                  <a:pt x="1500631" y="1122679"/>
                </a:lnTo>
                <a:lnTo>
                  <a:pt x="1496313" y="1126870"/>
                </a:lnTo>
                <a:lnTo>
                  <a:pt x="1496313" y="1194561"/>
                </a:lnTo>
                <a:lnTo>
                  <a:pt x="1500631" y="1198879"/>
                </a:lnTo>
                <a:lnTo>
                  <a:pt x="1511046" y="1198879"/>
                </a:lnTo>
                <a:lnTo>
                  <a:pt x="1515363" y="1194561"/>
                </a:lnTo>
                <a:lnTo>
                  <a:pt x="1515363" y="1126870"/>
                </a:lnTo>
                <a:lnTo>
                  <a:pt x="1511046" y="1122679"/>
                </a:lnTo>
                <a:close/>
              </a:path>
              <a:path w="1569720" h="1684654">
                <a:moveTo>
                  <a:pt x="1511046" y="989329"/>
                </a:moveTo>
                <a:lnTo>
                  <a:pt x="1500631" y="989329"/>
                </a:lnTo>
                <a:lnTo>
                  <a:pt x="1496313" y="993520"/>
                </a:lnTo>
                <a:lnTo>
                  <a:pt x="1496313" y="1061211"/>
                </a:lnTo>
                <a:lnTo>
                  <a:pt x="1500631" y="1065529"/>
                </a:lnTo>
                <a:lnTo>
                  <a:pt x="1511046" y="1065529"/>
                </a:lnTo>
                <a:lnTo>
                  <a:pt x="1515363" y="1061211"/>
                </a:lnTo>
                <a:lnTo>
                  <a:pt x="1515363" y="993520"/>
                </a:lnTo>
                <a:lnTo>
                  <a:pt x="1511046" y="989329"/>
                </a:lnTo>
                <a:close/>
              </a:path>
              <a:path w="1569720" h="1684654">
                <a:moveTo>
                  <a:pt x="1511046" y="855979"/>
                </a:moveTo>
                <a:lnTo>
                  <a:pt x="1500631" y="855979"/>
                </a:lnTo>
                <a:lnTo>
                  <a:pt x="1496313" y="860170"/>
                </a:lnTo>
                <a:lnTo>
                  <a:pt x="1496313" y="927861"/>
                </a:lnTo>
                <a:lnTo>
                  <a:pt x="1500631" y="932179"/>
                </a:lnTo>
                <a:lnTo>
                  <a:pt x="1511046" y="932179"/>
                </a:lnTo>
                <a:lnTo>
                  <a:pt x="1515363" y="927861"/>
                </a:lnTo>
                <a:lnTo>
                  <a:pt x="1515363" y="860170"/>
                </a:lnTo>
                <a:lnTo>
                  <a:pt x="1511046" y="855979"/>
                </a:lnTo>
                <a:close/>
              </a:path>
              <a:path w="1569720" h="1684654">
                <a:moveTo>
                  <a:pt x="1511046" y="722629"/>
                </a:moveTo>
                <a:lnTo>
                  <a:pt x="1500631" y="722629"/>
                </a:lnTo>
                <a:lnTo>
                  <a:pt x="1496313" y="726820"/>
                </a:lnTo>
                <a:lnTo>
                  <a:pt x="1496313" y="794511"/>
                </a:lnTo>
                <a:lnTo>
                  <a:pt x="1500631" y="798829"/>
                </a:lnTo>
                <a:lnTo>
                  <a:pt x="1511046" y="798829"/>
                </a:lnTo>
                <a:lnTo>
                  <a:pt x="1515363" y="794511"/>
                </a:lnTo>
                <a:lnTo>
                  <a:pt x="1515363" y="726820"/>
                </a:lnTo>
                <a:lnTo>
                  <a:pt x="1511046" y="722629"/>
                </a:lnTo>
                <a:close/>
              </a:path>
              <a:path w="1569720" h="1684654">
                <a:moveTo>
                  <a:pt x="1511046" y="589279"/>
                </a:moveTo>
                <a:lnTo>
                  <a:pt x="1500631" y="589279"/>
                </a:lnTo>
                <a:lnTo>
                  <a:pt x="1496313" y="593470"/>
                </a:lnTo>
                <a:lnTo>
                  <a:pt x="1496313" y="661161"/>
                </a:lnTo>
                <a:lnTo>
                  <a:pt x="1500631" y="665479"/>
                </a:lnTo>
                <a:lnTo>
                  <a:pt x="1511046" y="665479"/>
                </a:lnTo>
                <a:lnTo>
                  <a:pt x="1515363" y="661161"/>
                </a:lnTo>
                <a:lnTo>
                  <a:pt x="1515363" y="593470"/>
                </a:lnTo>
                <a:lnTo>
                  <a:pt x="1511046" y="589279"/>
                </a:lnTo>
                <a:close/>
              </a:path>
              <a:path w="1569720" h="1684654">
                <a:moveTo>
                  <a:pt x="1511046" y="455929"/>
                </a:moveTo>
                <a:lnTo>
                  <a:pt x="1500631" y="455929"/>
                </a:lnTo>
                <a:lnTo>
                  <a:pt x="1496313" y="460120"/>
                </a:lnTo>
                <a:lnTo>
                  <a:pt x="1496313" y="527811"/>
                </a:lnTo>
                <a:lnTo>
                  <a:pt x="1500631" y="532129"/>
                </a:lnTo>
                <a:lnTo>
                  <a:pt x="1511046" y="532129"/>
                </a:lnTo>
                <a:lnTo>
                  <a:pt x="1515363" y="527811"/>
                </a:lnTo>
                <a:lnTo>
                  <a:pt x="1515363" y="460120"/>
                </a:lnTo>
                <a:lnTo>
                  <a:pt x="1511046" y="455929"/>
                </a:lnTo>
                <a:close/>
              </a:path>
              <a:path w="1569720" h="1684654">
                <a:moveTo>
                  <a:pt x="1511046" y="322579"/>
                </a:moveTo>
                <a:lnTo>
                  <a:pt x="1500631" y="322579"/>
                </a:lnTo>
                <a:lnTo>
                  <a:pt x="1496313" y="326770"/>
                </a:lnTo>
                <a:lnTo>
                  <a:pt x="1496313" y="394461"/>
                </a:lnTo>
                <a:lnTo>
                  <a:pt x="1500631" y="398779"/>
                </a:lnTo>
                <a:lnTo>
                  <a:pt x="1511046" y="398779"/>
                </a:lnTo>
                <a:lnTo>
                  <a:pt x="1515363" y="394461"/>
                </a:lnTo>
                <a:lnTo>
                  <a:pt x="1515363" y="326770"/>
                </a:lnTo>
                <a:lnTo>
                  <a:pt x="1511046" y="322579"/>
                </a:lnTo>
                <a:close/>
              </a:path>
              <a:path w="1569720" h="1684654">
                <a:moveTo>
                  <a:pt x="1511046" y="189229"/>
                </a:moveTo>
                <a:lnTo>
                  <a:pt x="1500631" y="189229"/>
                </a:lnTo>
                <a:lnTo>
                  <a:pt x="1496313" y="193420"/>
                </a:lnTo>
                <a:lnTo>
                  <a:pt x="1496313" y="261111"/>
                </a:lnTo>
                <a:lnTo>
                  <a:pt x="1500631" y="265429"/>
                </a:lnTo>
                <a:lnTo>
                  <a:pt x="1511046" y="265429"/>
                </a:lnTo>
                <a:lnTo>
                  <a:pt x="1515363" y="261111"/>
                </a:lnTo>
                <a:lnTo>
                  <a:pt x="1515363" y="193420"/>
                </a:lnTo>
                <a:lnTo>
                  <a:pt x="1511046" y="189229"/>
                </a:lnTo>
                <a:close/>
              </a:path>
              <a:path w="1569720" h="1684654">
                <a:moveTo>
                  <a:pt x="1505838" y="76199"/>
                </a:moveTo>
                <a:lnTo>
                  <a:pt x="1496313" y="83819"/>
                </a:lnTo>
                <a:lnTo>
                  <a:pt x="1496313" y="127761"/>
                </a:lnTo>
                <a:lnTo>
                  <a:pt x="1500631" y="132079"/>
                </a:lnTo>
                <a:lnTo>
                  <a:pt x="1511046" y="132079"/>
                </a:lnTo>
                <a:lnTo>
                  <a:pt x="1515363" y="127761"/>
                </a:lnTo>
                <a:lnTo>
                  <a:pt x="1515363" y="83819"/>
                </a:lnTo>
                <a:lnTo>
                  <a:pt x="1505838" y="76199"/>
                </a:lnTo>
                <a:close/>
              </a:path>
              <a:path w="1569720" h="1684654">
                <a:moveTo>
                  <a:pt x="1505838" y="0"/>
                </a:moveTo>
                <a:lnTo>
                  <a:pt x="1442338" y="126999"/>
                </a:lnTo>
                <a:lnTo>
                  <a:pt x="1496313" y="83819"/>
                </a:lnTo>
                <a:lnTo>
                  <a:pt x="1496313" y="70992"/>
                </a:lnTo>
                <a:lnTo>
                  <a:pt x="1500631" y="66674"/>
                </a:lnTo>
                <a:lnTo>
                  <a:pt x="1539176" y="66674"/>
                </a:lnTo>
                <a:lnTo>
                  <a:pt x="1505838" y="0"/>
                </a:lnTo>
                <a:close/>
              </a:path>
              <a:path w="1569720" h="1684654">
                <a:moveTo>
                  <a:pt x="1539176" y="66674"/>
                </a:moveTo>
                <a:lnTo>
                  <a:pt x="1511046" y="66674"/>
                </a:lnTo>
                <a:lnTo>
                  <a:pt x="1515363" y="70992"/>
                </a:lnTo>
                <a:lnTo>
                  <a:pt x="1515363" y="83819"/>
                </a:lnTo>
                <a:lnTo>
                  <a:pt x="1569338" y="126999"/>
                </a:lnTo>
                <a:lnTo>
                  <a:pt x="1539176" y="66674"/>
                </a:lnTo>
                <a:close/>
              </a:path>
              <a:path w="1569720" h="1684654">
                <a:moveTo>
                  <a:pt x="1511046" y="66674"/>
                </a:moveTo>
                <a:lnTo>
                  <a:pt x="1500631" y="66674"/>
                </a:lnTo>
                <a:lnTo>
                  <a:pt x="1496313" y="70992"/>
                </a:lnTo>
                <a:lnTo>
                  <a:pt x="1496313" y="83819"/>
                </a:lnTo>
                <a:lnTo>
                  <a:pt x="1505838" y="76199"/>
                </a:lnTo>
                <a:lnTo>
                  <a:pt x="1515363" y="76199"/>
                </a:lnTo>
                <a:lnTo>
                  <a:pt x="1515363" y="70992"/>
                </a:lnTo>
                <a:lnTo>
                  <a:pt x="1511046" y="66674"/>
                </a:lnTo>
                <a:close/>
              </a:path>
              <a:path w="1569720" h="1684654">
                <a:moveTo>
                  <a:pt x="1515363" y="76199"/>
                </a:moveTo>
                <a:lnTo>
                  <a:pt x="1505838" y="76199"/>
                </a:lnTo>
                <a:lnTo>
                  <a:pt x="1515363" y="83819"/>
                </a:lnTo>
                <a:lnTo>
                  <a:pt x="1515363" y="76199"/>
                </a:lnTo>
                <a:close/>
              </a:path>
            </a:pathLst>
          </a:custGeom>
          <a:solidFill>
            <a:srgbClr val="279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/>
          <p:nvPr/>
        </p:nvSpPr>
        <p:spPr>
          <a:xfrm>
            <a:off x="8217154" y="1476502"/>
            <a:ext cx="2287905" cy="1449070"/>
          </a:xfrm>
          <a:custGeom>
            <a:avLst/>
            <a:gdLst/>
            <a:ahLst/>
            <a:cxnLst/>
            <a:rect l="l" t="t" r="r" b="b"/>
            <a:pathLst>
              <a:path w="2287904" h="1449070">
                <a:moveTo>
                  <a:pt x="0" y="1321689"/>
                </a:moveTo>
                <a:lnTo>
                  <a:pt x="63500" y="1448689"/>
                </a:lnTo>
                <a:lnTo>
                  <a:pt x="96837" y="1382014"/>
                </a:lnTo>
                <a:lnTo>
                  <a:pt x="58293" y="1382014"/>
                </a:lnTo>
                <a:lnTo>
                  <a:pt x="53975" y="1377696"/>
                </a:lnTo>
                <a:lnTo>
                  <a:pt x="53975" y="1364868"/>
                </a:lnTo>
                <a:lnTo>
                  <a:pt x="0" y="1321689"/>
                </a:lnTo>
                <a:close/>
              </a:path>
              <a:path w="2287904" h="1449070">
                <a:moveTo>
                  <a:pt x="53975" y="1364868"/>
                </a:moveTo>
                <a:lnTo>
                  <a:pt x="53975" y="1377696"/>
                </a:lnTo>
                <a:lnTo>
                  <a:pt x="58293" y="1382014"/>
                </a:lnTo>
                <a:lnTo>
                  <a:pt x="68706" y="1382014"/>
                </a:lnTo>
                <a:lnTo>
                  <a:pt x="73025" y="1377696"/>
                </a:lnTo>
                <a:lnTo>
                  <a:pt x="73025" y="1372489"/>
                </a:lnTo>
                <a:lnTo>
                  <a:pt x="63500" y="1372489"/>
                </a:lnTo>
                <a:lnTo>
                  <a:pt x="53975" y="1364868"/>
                </a:lnTo>
                <a:close/>
              </a:path>
              <a:path w="2287904" h="1449070">
                <a:moveTo>
                  <a:pt x="127000" y="1321689"/>
                </a:moveTo>
                <a:lnTo>
                  <a:pt x="73025" y="1364868"/>
                </a:lnTo>
                <a:lnTo>
                  <a:pt x="73025" y="1377696"/>
                </a:lnTo>
                <a:lnTo>
                  <a:pt x="68706" y="1382014"/>
                </a:lnTo>
                <a:lnTo>
                  <a:pt x="96837" y="1382014"/>
                </a:lnTo>
                <a:lnTo>
                  <a:pt x="127000" y="1321689"/>
                </a:lnTo>
                <a:close/>
              </a:path>
              <a:path w="2287904" h="1449070">
                <a:moveTo>
                  <a:pt x="68706" y="1305814"/>
                </a:moveTo>
                <a:lnTo>
                  <a:pt x="58293" y="1305814"/>
                </a:lnTo>
                <a:lnTo>
                  <a:pt x="53975" y="1310005"/>
                </a:lnTo>
                <a:lnTo>
                  <a:pt x="53975" y="1364868"/>
                </a:lnTo>
                <a:lnTo>
                  <a:pt x="63500" y="1372489"/>
                </a:lnTo>
                <a:lnTo>
                  <a:pt x="73025" y="1364868"/>
                </a:lnTo>
                <a:lnTo>
                  <a:pt x="73025" y="1310005"/>
                </a:lnTo>
                <a:lnTo>
                  <a:pt x="68706" y="1305814"/>
                </a:lnTo>
                <a:close/>
              </a:path>
              <a:path w="2287904" h="1449070">
                <a:moveTo>
                  <a:pt x="73025" y="1364868"/>
                </a:moveTo>
                <a:lnTo>
                  <a:pt x="63500" y="1372489"/>
                </a:lnTo>
                <a:lnTo>
                  <a:pt x="73025" y="1372489"/>
                </a:lnTo>
                <a:lnTo>
                  <a:pt x="73025" y="1364868"/>
                </a:lnTo>
                <a:close/>
              </a:path>
              <a:path w="2287904" h="1449070">
                <a:moveTo>
                  <a:pt x="68706" y="1172464"/>
                </a:moveTo>
                <a:lnTo>
                  <a:pt x="58293" y="1172464"/>
                </a:lnTo>
                <a:lnTo>
                  <a:pt x="53975" y="1176655"/>
                </a:lnTo>
                <a:lnTo>
                  <a:pt x="53975" y="1244346"/>
                </a:lnTo>
                <a:lnTo>
                  <a:pt x="58293" y="1248664"/>
                </a:lnTo>
                <a:lnTo>
                  <a:pt x="68706" y="1248664"/>
                </a:lnTo>
                <a:lnTo>
                  <a:pt x="73025" y="1244346"/>
                </a:lnTo>
                <a:lnTo>
                  <a:pt x="73025" y="1176655"/>
                </a:lnTo>
                <a:lnTo>
                  <a:pt x="68706" y="1172464"/>
                </a:lnTo>
                <a:close/>
              </a:path>
              <a:path w="2287904" h="1449070">
                <a:moveTo>
                  <a:pt x="68706" y="1039113"/>
                </a:moveTo>
                <a:lnTo>
                  <a:pt x="58293" y="1039113"/>
                </a:lnTo>
                <a:lnTo>
                  <a:pt x="53975" y="1043305"/>
                </a:lnTo>
                <a:lnTo>
                  <a:pt x="53975" y="1110996"/>
                </a:lnTo>
                <a:lnTo>
                  <a:pt x="58293" y="1115314"/>
                </a:lnTo>
                <a:lnTo>
                  <a:pt x="68706" y="1115314"/>
                </a:lnTo>
                <a:lnTo>
                  <a:pt x="73025" y="1110996"/>
                </a:lnTo>
                <a:lnTo>
                  <a:pt x="73025" y="1043305"/>
                </a:lnTo>
                <a:lnTo>
                  <a:pt x="68706" y="1039113"/>
                </a:lnTo>
                <a:close/>
              </a:path>
              <a:path w="2287904" h="1449070">
                <a:moveTo>
                  <a:pt x="68706" y="905763"/>
                </a:moveTo>
                <a:lnTo>
                  <a:pt x="58293" y="905763"/>
                </a:lnTo>
                <a:lnTo>
                  <a:pt x="53975" y="909955"/>
                </a:lnTo>
                <a:lnTo>
                  <a:pt x="53975" y="977646"/>
                </a:lnTo>
                <a:lnTo>
                  <a:pt x="58293" y="981963"/>
                </a:lnTo>
                <a:lnTo>
                  <a:pt x="68706" y="981963"/>
                </a:lnTo>
                <a:lnTo>
                  <a:pt x="73025" y="977646"/>
                </a:lnTo>
                <a:lnTo>
                  <a:pt x="73025" y="909955"/>
                </a:lnTo>
                <a:lnTo>
                  <a:pt x="68706" y="905763"/>
                </a:lnTo>
                <a:close/>
              </a:path>
              <a:path w="2287904" h="1449070">
                <a:moveTo>
                  <a:pt x="68706" y="772413"/>
                </a:moveTo>
                <a:lnTo>
                  <a:pt x="58293" y="772413"/>
                </a:lnTo>
                <a:lnTo>
                  <a:pt x="53975" y="776605"/>
                </a:lnTo>
                <a:lnTo>
                  <a:pt x="53975" y="844296"/>
                </a:lnTo>
                <a:lnTo>
                  <a:pt x="58293" y="848613"/>
                </a:lnTo>
                <a:lnTo>
                  <a:pt x="68706" y="848613"/>
                </a:lnTo>
                <a:lnTo>
                  <a:pt x="73025" y="844296"/>
                </a:lnTo>
                <a:lnTo>
                  <a:pt x="73025" y="776605"/>
                </a:lnTo>
                <a:lnTo>
                  <a:pt x="68706" y="772413"/>
                </a:lnTo>
                <a:close/>
              </a:path>
              <a:path w="2287904" h="1449070">
                <a:moveTo>
                  <a:pt x="68706" y="639063"/>
                </a:moveTo>
                <a:lnTo>
                  <a:pt x="58293" y="639063"/>
                </a:lnTo>
                <a:lnTo>
                  <a:pt x="53975" y="643255"/>
                </a:lnTo>
                <a:lnTo>
                  <a:pt x="53975" y="710946"/>
                </a:lnTo>
                <a:lnTo>
                  <a:pt x="58293" y="715263"/>
                </a:lnTo>
                <a:lnTo>
                  <a:pt x="68706" y="715263"/>
                </a:lnTo>
                <a:lnTo>
                  <a:pt x="73025" y="710946"/>
                </a:lnTo>
                <a:lnTo>
                  <a:pt x="73025" y="643255"/>
                </a:lnTo>
                <a:lnTo>
                  <a:pt x="68706" y="639063"/>
                </a:lnTo>
                <a:close/>
              </a:path>
              <a:path w="2287904" h="1449070">
                <a:moveTo>
                  <a:pt x="68706" y="505713"/>
                </a:moveTo>
                <a:lnTo>
                  <a:pt x="58293" y="505713"/>
                </a:lnTo>
                <a:lnTo>
                  <a:pt x="53975" y="509905"/>
                </a:lnTo>
                <a:lnTo>
                  <a:pt x="53975" y="577596"/>
                </a:lnTo>
                <a:lnTo>
                  <a:pt x="58293" y="581913"/>
                </a:lnTo>
                <a:lnTo>
                  <a:pt x="68706" y="581913"/>
                </a:lnTo>
                <a:lnTo>
                  <a:pt x="73025" y="577596"/>
                </a:lnTo>
                <a:lnTo>
                  <a:pt x="73025" y="509905"/>
                </a:lnTo>
                <a:lnTo>
                  <a:pt x="68706" y="505713"/>
                </a:lnTo>
                <a:close/>
              </a:path>
              <a:path w="2287904" h="1449070">
                <a:moveTo>
                  <a:pt x="68706" y="372363"/>
                </a:moveTo>
                <a:lnTo>
                  <a:pt x="58293" y="372363"/>
                </a:lnTo>
                <a:lnTo>
                  <a:pt x="53975" y="376555"/>
                </a:lnTo>
                <a:lnTo>
                  <a:pt x="53975" y="444246"/>
                </a:lnTo>
                <a:lnTo>
                  <a:pt x="58293" y="448563"/>
                </a:lnTo>
                <a:lnTo>
                  <a:pt x="68706" y="448563"/>
                </a:lnTo>
                <a:lnTo>
                  <a:pt x="73025" y="444246"/>
                </a:lnTo>
                <a:lnTo>
                  <a:pt x="73025" y="376555"/>
                </a:lnTo>
                <a:lnTo>
                  <a:pt x="68706" y="372363"/>
                </a:lnTo>
                <a:close/>
              </a:path>
              <a:path w="2287904" h="1449070">
                <a:moveTo>
                  <a:pt x="68706" y="239013"/>
                </a:moveTo>
                <a:lnTo>
                  <a:pt x="58293" y="239013"/>
                </a:lnTo>
                <a:lnTo>
                  <a:pt x="53975" y="243205"/>
                </a:lnTo>
                <a:lnTo>
                  <a:pt x="53975" y="310896"/>
                </a:lnTo>
                <a:lnTo>
                  <a:pt x="58293" y="315213"/>
                </a:lnTo>
                <a:lnTo>
                  <a:pt x="68706" y="315213"/>
                </a:lnTo>
                <a:lnTo>
                  <a:pt x="73025" y="310896"/>
                </a:lnTo>
                <a:lnTo>
                  <a:pt x="73025" y="243205"/>
                </a:lnTo>
                <a:lnTo>
                  <a:pt x="68706" y="239013"/>
                </a:lnTo>
                <a:close/>
              </a:path>
              <a:path w="2287904" h="1449070">
                <a:moveTo>
                  <a:pt x="68706" y="105663"/>
                </a:moveTo>
                <a:lnTo>
                  <a:pt x="58293" y="105663"/>
                </a:lnTo>
                <a:lnTo>
                  <a:pt x="53975" y="109855"/>
                </a:lnTo>
                <a:lnTo>
                  <a:pt x="53975" y="177546"/>
                </a:lnTo>
                <a:lnTo>
                  <a:pt x="58293" y="181863"/>
                </a:lnTo>
                <a:lnTo>
                  <a:pt x="68706" y="181863"/>
                </a:lnTo>
                <a:lnTo>
                  <a:pt x="73025" y="177546"/>
                </a:lnTo>
                <a:lnTo>
                  <a:pt x="73025" y="109855"/>
                </a:lnTo>
                <a:lnTo>
                  <a:pt x="68706" y="105663"/>
                </a:lnTo>
                <a:close/>
              </a:path>
              <a:path w="2287904" h="1449070">
                <a:moveTo>
                  <a:pt x="150495" y="53975"/>
                </a:moveTo>
                <a:lnTo>
                  <a:pt x="82803" y="53975"/>
                </a:lnTo>
                <a:lnTo>
                  <a:pt x="78486" y="58293"/>
                </a:lnTo>
                <a:lnTo>
                  <a:pt x="78486" y="68707"/>
                </a:lnTo>
                <a:lnTo>
                  <a:pt x="82803" y="73025"/>
                </a:lnTo>
                <a:lnTo>
                  <a:pt x="150495" y="73025"/>
                </a:lnTo>
                <a:lnTo>
                  <a:pt x="154686" y="68707"/>
                </a:lnTo>
                <a:lnTo>
                  <a:pt x="154686" y="58293"/>
                </a:lnTo>
                <a:lnTo>
                  <a:pt x="150495" y="53975"/>
                </a:lnTo>
                <a:close/>
              </a:path>
              <a:path w="2287904" h="1449070">
                <a:moveTo>
                  <a:pt x="283845" y="53975"/>
                </a:moveTo>
                <a:lnTo>
                  <a:pt x="216153" y="53975"/>
                </a:lnTo>
                <a:lnTo>
                  <a:pt x="211836" y="58293"/>
                </a:lnTo>
                <a:lnTo>
                  <a:pt x="211836" y="68707"/>
                </a:lnTo>
                <a:lnTo>
                  <a:pt x="216153" y="73025"/>
                </a:lnTo>
                <a:lnTo>
                  <a:pt x="283845" y="73025"/>
                </a:lnTo>
                <a:lnTo>
                  <a:pt x="288036" y="68707"/>
                </a:lnTo>
                <a:lnTo>
                  <a:pt x="288036" y="58293"/>
                </a:lnTo>
                <a:lnTo>
                  <a:pt x="283845" y="53975"/>
                </a:lnTo>
                <a:close/>
              </a:path>
              <a:path w="2287904" h="1449070">
                <a:moveTo>
                  <a:pt x="417195" y="53975"/>
                </a:moveTo>
                <a:lnTo>
                  <a:pt x="349503" y="53975"/>
                </a:lnTo>
                <a:lnTo>
                  <a:pt x="345186" y="58293"/>
                </a:lnTo>
                <a:lnTo>
                  <a:pt x="345186" y="68707"/>
                </a:lnTo>
                <a:lnTo>
                  <a:pt x="349503" y="73025"/>
                </a:lnTo>
                <a:lnTo>
                  <a:pt x="417195" y="73025"/>
                </a:lnTo>
                <a:lnTo>
                  <a:pt x="421386" y="68707"/>
                </a:lnTo>
                <a:lnTo>
                  <a:pt x="421386" y="58293"/>
                </a:lnTo>
                <a:lnTo>
                  <a:pt x="417195" y="53975"/>
                </a:lnTo>
                <a:close/>
              </a:path>
              <a:path w="2287904" h="1449070">
                <a:moveTo>
                  <a:pt x="550545" y="53975"/>
                </a:moveTo>
                <a:lnTo>
                  <a:pt x="482853" y="53975"/>
                </a:lnTo>
                <a:lnTo>
                  <a:pt x="478536" y="58293"/>
                </a:lnTo>
                <a:lnTo>
                  <a:pt x="478536" y="68707"/>
                </a:lnTo>
                <a:lnTo>
                  <a:pt x="482853" y="73025"/>
                </a:lnTo>
                <a:lnTo>
                  <a:pt x="550545" y="73025"/>
                </a:lnTo>
                <a:lnTo>
                  <a:pt x="554736" y="68707"/>
                </a:lnTo>
                <a:lnTo>
                  <a:pt x="554736" y="58293"/>
                </a:lnTo>
                <a:lnTo>
                  <a:pt x="550545" y="53975"/>
                </a:lnTo>
                <a:close/>
              </a:path>
              <a:path w="2287904" h="1449070">
                <a:moveTo>
                  <a:pt x="683895" y="53975"/>
                </a:moveTo>
                <a:lnTo>
                  <a:pt x="616203" y="53975"/>
                </a:lnTo>
                <a:lnTo>
                  <a:pt x="611886" y="58293"/>
                </a:lnTo>
                <a:lnTo>
                  <a:pt x="611886" y="68707"/>
                </a:lnTo>
                <a:lnTo>
                  <a:pt x="616203" y="73025"/>
                </a:lnTo>
                <a:lnTo>
                  <a:pt x="683895" y="73025"/>
                </a:lnTo>
                <a:lnTo>
                  <a:pt x="688086" y="68707"/>
                </a:lnTo>
                <a:lnTo>
                  <a:pt x="688086" y="58293"/>
                </a:lnTo>
                <a:lnTo>
                  <a:pt x="683895" y="53975"/>
                </a:lnTo>
                <a:close/>
              </a:path>
              <a:path w="2287904" h="1449070">
                <a:moveTo>
                  <a:pt x="817245" y="53975"/>
                </a:moveTo>
                <a:lnTo>
                  <a:pt x="749553" y="53975"/>
                </a:lnTo>
                <a:lnTo>
                  <a:pt x="745236" y="58293"/>
                </a:lnTo>
                <a:lnTo>
                  <a:pt x="745236" y="68707"/>
                </a:lnTo>
                <a:lnTo>
                  <a:pt x="749553" y="73025"/>
                </a:lnTo>
                <a:lnTo>
                  <a:pt x="817245" y="73025"/>
                </a:lnTo>
                <a:lnTo>
                  <a:pt x="821436" y="68707"/>
                </a:lnTo>
                <a:lnTo>
                  <a:pt x="821436" y="58293"/>
                </a:lnTo>
                <a:lnTo>
                  <a:pt x="817245" y="53975"/>
                </a:lnTo>
                <a:close/>
              </a:path>
              <a:path w="2287904" h="1449070">
                <a:moveTo>
                  <a:pt x="950595" y="53975"/>
                </a:moveTo>
                <a:lnTo>
                  <a:pt x="882903" y="53975"/>
                </a:lnTo>
                <a:lnTo>
                  <a:pt x="878586" y="58293"/>
                </a:lnTo>
                <a:lnTo>
                  <a:pt x="878586" y="68707"/>
                </a:lnTo>
                <a:lnTo>
                  <a:pt x="882903" y="73025"/>
                </a:lnTo>
                <a:lnTo>
                  <a:pt x="950595" y="73025"/>
                </a:lnTo>
                <a:lnTo>
                  <a:pt x="954786" y="68707"/>
                </a:lnTo>
                <a:lnTo>
                  <a:pt x="954786" y="58293"/>
                </a:lnTo>
                <a:lnTo>
                  <a:pt x="950595" y="53975"/>
                </a:lnTo>
                <a:close/>
              </a:path>
              <a:path w="2287904" h="1449070">
                <a:moveTo>
                  <a:pt x="1083945" y="53975"/>
                </a:moveTo>
                <a:lnTo>
                  <a:pt x="1016253" y="53975"/>
                </a:lnTo>
                <a:lnTo>
                  <a:pt x="1011936" y="58293"/>
                </a:lnTo>
                <a:lnTo>
                  <a:pt x="1011936" y="68707"/>
                </a:lnTo>
                <a:lnTo>
                  <a:pt x="1016253" y="73025"/>
                </a:lnTo>
                <a:lnTo>
                  <a:pt x="1083945" y="73025"/>
                </a:lnTo>
                <a:lnTo>
                  <a:pt x="1088136" y="68707"/>
                </a:lnTo>
                <a:lnTo>
                  <a:pt x="1088136" y="58293"/>
                </a:lnTo>
                <a:lnTo>
                  <a:pt x="1083945" y="53975"/>
                </a:lnTo>
                <a:close/>
              </a:path>
              <a:path w="2287904" h="1449070">
                <a:moveTo>
                  <a:pt x="1217295" y="53975"/>
                </a:moveTo>
                <a:lnTo>
                  <a:pt x="1149603" y="53975"/>
                </a:lnTo>
                <a:lnTo>
                  <a:pt x="1145286" y="58293"/>
                </a:lnTo>
                <a:lnTo>
                  <a:pt x="1145286" y="68707"/>
                </a:lnTo>
                <a:lnTo>
                  <a:pt x="1149603" y="73025"/>
                </a:lnTo>
                <a:lnTo>
                  <a:pt x="1217295" y="73025"/>
                </a:lnTo>
                <a:lnTo>
                  <a:pt x="1221486" y="68707"/>
                </a:lnTo>
                <a:lnTo>
                  <a:pt x="1221486" y="58293"/>
                </a:lnTo>
                <a:lnTo>
                  <a:pt x="1217295" y="53975"/>
                </a:lnTo>
                <a:close/>
              </a:path>
              <a:path w="2287904" h="1449070">
                <a:moveTo>
                  <a:pt x="1350645" y="53975"/>
                </a:moveTo>
                <a:lnTo>
                  <a:pt x="1282953" y="53975"/>
                </a:lnTo>
                <a:lnTo>
                  <a:pt x="1278636" y="58293"/>
                </a:lnTo>
                <a:lnTo>
                  <a:pt x="1278636" y="68707"/>
                </a:lnTo>
                <a:lnTo>
                  <a:pt x="1282953" y="73025"/>
                </a:lnTo>
                <a:lnTo>
                  <a:pt x="1350645" y="73025"/>
                </a:lnTo>
                <a:lnTo>
                  <a:pt x="1354836" y="68707"/>
                </a:lnTo>
                <a:lnTo>
                  <a:pt x="1354836" y="58293"/>
                </a:lnTo>
                <a:lnTo>
                  <a:pt x="1350645" y="53975"/>
                </a:lnTo>
                <a:close/>
              </a:path>
              <a:path w="2287904" h="1449070">
                <a:moveTo>
                  <a:pt x="1483995" y="53975"/>
                </a:moveTo>
                <a:lnTo>
                  <a:pt x="1416303" y="53975"/>
                </a:lnTo>
                <a:lnTo>
                  <a:pt x="1411986" y="58293"/>
                </a:lnTo>
                <a:lnTo>
                  <a:pt x="1411986" y="68707"/>
                </a:lnTo>
                <a:lnTo>
                  <a:pt x="1416303" y="73025"/>
                </a:lnTo>
                <a:lnTo>
                  <a:pt x="1483995" y="73025"/>
                </a:lnTo>
                <a:lnTo>
                  <a:pt x="1488186" y="68707"/>
                </a:lnTo>
                <a:lnTo>
                  <a:pt x="1488186" y="58293"/>
                </a:lnTo>
                <a:lnTo>
                  <a:pt x="1483995" y="53975"/>
                </a:lnTo>
                <a:close/>
              </a:path>
              <a:path w="2287904" h="1449070">
                <a:moveTo>
                  <a:pt x="1617345" y="53975"/>
                </a:moveTo>
                <a:lnTo>
                  <a:pt x="1549653" y="53975"/>
                </a:lnTo>
                <a:lnTo>
                  <a:pt x="1545336" y="58293"/>
                </a:lnTo>
                <a:lnTo>
                  <a:pt x="1545336" y="68707"/>
                </a:lnTo>
                <a:lnTo>
                  <a:pt x="1549653" y="73025"/>
                </a:lnTo>
                <a:lnTo>
                  <a:pt x="1617345" y="73025"/>
                </a:lnTo>
                <a:lnTo>
                  <a:pt x="1621536" y="68707"/>
                </a:lnTo>
                <a:lnTo>
                  <a:pt x="1621536" y="58293"/>
                </a:lnTo>
                <a:lnTo>
                  <a:pt x="1617345" y="53975"/>
                </a:lnTo>
                <a:close/>
              </a:path>
              <a:path w="2287904" h="1449070">
                <a:moveTo>
                  <a:pt x="1750695" y="53975"/>
                </a:moveTo>
                <a:lnTo>
                  <a:pt x="1683003" y="53975"/>
                </a:lnTo>
                <a:lnTo>
                  <a:pt x="1678686" y="58293"/>
                </a:lnTo>
                <a:lnTo>
                  <a:pt x="1678686" y="68707"/>
                </a:lnTo>
                <a:lnTo>
                  <a:pt x="1683003" y="73025"/>
                </a:lnTo>
                <a:lnTo>
                  <a:pt x="1750695" y="73025"/>
                </a:lnTo>
                <a:lnTo>
                  <a:pt x="1754886" y="68707"/>
                </a:lnTo>
                <a:lnTo>
                  <a:pt x="1754886" y="58293"/>
                </a:lnTo>
                <a:lnTo>
                  <a:pt x="1750695" y="53975"/>
                </a:lnTo>
                <a:close/>
              </a:path>
              <a:path w="2287904" h="1449070">
                <a:moveTo>
                  <a:pt x="1884045" y="53975"/>
                </a:moveTo>
                <a:lnTo>
                  <a:pt x="1816353" y="53975"/>
                </a:lnTo>
                <a:lnTo>
                  <a:pt x="1812036" y="58293"/>
                </a:lnTo>
                <a:lnTo>
                  <a:pt x="1812036" y="68707"/>
                </a:lnTo>
                <a:lnTo>
                  <a:pt x="1816353" y="73025"/>
                </a:lnTo>
                <a:lnTo>
                  <a:pt x="1884045" y="73025"/>
                </a:lnTo>
                <a:lnTo>
                  <a:pt x="1888236" y="68707"/>
                </a:lnTo>
                <a:lnTo>
                  <a:pt x="1888236" y="58293"/>
                </a:lnTo>
                <a:lnTo>
                  <a:pt x="1884045" y="53975"/>
                </a:lnTo>
                <a:close/>
              </a:path>
              <a:path w="2287904" h="1449070">
                <a:moveTo>
                  <a:pt x="2017395" y="53975"/>
                </a:moveTo>
                <a:lnTo>
                  <a:pt x="1949703" y="53975"/>
                </a:lnTo>
                <a:lnTo>
                  <a:pt x="1945386" y="58293"/>
                </a:lnTo>
                <a:lnTo>
                  <a:pt x="1945386" y="68707"/>
                </a:lnTo>
                <a:lnTo>
                  <a:pt x="1949703" y="73025"/>
                </a:lnTo>
                <a:lnTo>
                  <a:pt x="2017395" y="73025"/>
                </a:lnTo>
                <a:lnTo>
                  <a:pt x="2021586" y="68707"/>
                </a:lnTo>
                <a:lnTo>
                  <a:pt x="2021586" y="58293"/>
                </a:lnTo>
                <a:lnTo>
                  <a:pt x="2017395" y="53975"/>
                </a:lnTo>
                <a:close/>
              </a:path>
              <a:path w="2287904" h="1449070">
                <a:moveTo>
                  <a:pt x="2150745" y="53975"/>
                </a:moveTo>
                <a:lnTo>
                  <a:pt x="2083053" y="53975"/>
                </a:lnTo>
                <a:lnTo>
                  <a:pt x="2078736" y="58293"/>
                </a:lnTo>
                <a:lnTo>
                  <a:pt x="2078736" y="68707"/>
                </a:lnTo>
                <a:lnTo>
                  <a:pt x="2083053" y="73025"/>
                </a:lnTo>
                <a:lnTo>
                  <a:pt x="2150745" y="73025"/>
                </a:lnTo>
                <a:lnTo>
                  <a:pt x="2154936" y="68707"/>
                </a:lnTo>
                <a:lnTo>
                  <a:pt x="2154936" y="58293"/>
                </a:lnTo>
                <a:lnTo>
                  <a:pt x="2150745" y="53975"/>
                </a:lnTo>
                <a:close/>
              </a:path>
              <a:path w="2287904" h="1449070">
                <a:moveTo>
                  <a:pt x="2160778" y="0"/>
                </a:moveTo>
                <a:lnTo>
                  <a:pt x="2211578" y="63500"/>
                </a:lnTo>
                <a:lnTo>
                  <a:pt x="2160778" y="127000"/>
                </a:lnTo>
                <a:lnTo>
                  <a:pt x="2287778" y="63500"/>
                </a:lnTo>
                <a:lnTo>
                  <a:pt x="2160778" y="0"/>
                </a:lnTo>
                <a:close/>
              </a:path>
            </a:pathLst>
          </a:custGeom>
          <a:solidFill>
            <a:srgbClr val="279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2023,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682" y="1658823"/>
            <a:ext cx="4242435" cy="10318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/>
              <a:t>Thank</a:t>
            </a:r>
            <a:r>
              <a:rPr dirty="0" sz="6600" spc="-940"/>
              <a:t> </a:t>
            </a:r>
            <a:r>
              <a:rPr dirty="0" sz="6600" spc="-95"/>
              <a:t>you!</a:t>
            </a:r>
            <a:endParaRPr sz="6600"/>
          </a:p>
        </p:txBody>
      </p:sp>
      <p:grpSp>
        <p:nvGrpSpPr>
          <p:cNvPr id="4" name="object 4" descr=""/>
          <p:cNvGrpSpPr/>
          <p:nvPr/>
        </p:nvGrpSpPr>
        <p:grpSpPr>
          <a:xfrm>
            <a:off x="292608" y="1872995"/>
            <a:ext cx="11901170" cy="4775200"/>
            <a:chOff x="292608" y="1872995"/>
            <a:chExt cx="11901170" cy="4775200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608" y="6428231"/>
              <a:ext cx="388620" cy="21945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7232903" y="1872995"/>
              <a:ext cx="832485" cy="832485"/>
            </a:xfrm>
            <a:custGeom>
              <a:avLst/>
              <a:gdLst/>
              <a:ahLst/>
              <a:cxnLst/>
              <a:rect l="l" t="t" r="r" b="b"/>
              <a:pathLst>
                <a:path w="832484" h="832485">
                  <a:moveTo>
                    <a:pt x="416051" y="0"/>
                  </a:moveTo>
                  <a:lnTo>
                    <a:pt x="367538" y="2799"/>
                  </a:lnTo>
                  <a:lnTo>
                    <a:pt x="320666" y="10990"/>
                  </a:lnTo>
                  <a:lnTo>
                    <a:pt x="275749" y="24259"/>
                  </a:lnTo>
                  <a:lnTo>
                    <a:pt x="233098" y="42294"/>
                  </a:lnTo>
                  <a:lnTo>
                    <a:pt x="193027" y="64783"/>
                  </a:lnTo>
                  <a:lnTo>
                    <a:pt x="155847" y="91413"/>
                  </a:lnTo>
                  <a:lnTo>
                    <a:pt x="121872" y="121872"/>
                  </a:lnTo>
                  <a:lnTo>
                    <a:pt x="91413" y="155847"/>
                  </a:lnTo>
                  <a:lnTo>
                    <a:pt x="64783" y="193027"/>
                  </a:lnTo>
                  <a:lnTo>
                    <a:pt x="42294" y="233098"/>
                  </a:lnTo>
                  <a:lnTo>
                    <a:pt x="24259" y="275749"/>
                  </a:lnTo>
                  <a:lnTo>
                    <a:pt x="10990" y="320666"/>
                  </a:lnTo>
                  <a:lnTo>
                    <a:pt x="2799" y="367538"/>
                  </a:lnTo>
                  <a:lnTo>
                    <a:pt x="0" y="416051"/>
                  </a:lnTo>
                  <a:lnTo>
                    <a:pt x="2799" y="464565"/>
                  </a:lnTo>
                  <a:lnTo>
                    <a:pt x="10990" y="511437"/>
                  </a:lnTo>
                  <a:lnTo>
                    <a:pt x="24259" y="556354"/>
                  </a:lnTo>
                  <a:lnTo>
                    <a:pt x="42294" y="599005"/>
                  </a:lnTo>
                  <a:lnTo>
                    <a:pt x="64783" y="639076"/>
                  </a:lnTo>
                  <a:lnTo>
                    <a:pt x="91413" y="676256"/>
                  </a:lnTo>
                  <a:lnTo>
                    <a:pt x="121872" y="710231"/>
                  </a:lnTo>
                  <a:lnTo>
                    <a:pt x="155847" y="740690"/>
                  </a:lnTo>
                  <a:lnTo>
                    <a:pt x="193027" y="767320"/>
                  </a:lnTo>
                  <a:lnTo>
                    <a:pt x="233098" y="789809"/>
                  </a:lnTo>
                  <a:lnTo>
                    <a:pt x="275749" y="807844"/>
                  </a:lnTo>
                  <a:lnTo>
                    <a:pt x="320666" y="821113"/>
                  </a:lnTo>
                  <a:lnTo>
                    <a:pt x="367538" y="829304"/>
                  </a:lnTo>
                  <a:lnTo>
                    <a:pt x="416051" y="832103"/>
                  </a:lnTo>
                  <a:lnTo>
                    <a:pt x="464565" y="829304"/>
                  </a:lnTo>
                  <a:lnTo>
                    <a:pt x="511437" y="821113"/>
                  </a:lnTo>
                  <a:lnTo>
                    <a:pt x="556354" y="807844"/>
                  </a:lnTo>
                  <a:lnTo>
                    <a:pt x="599005" y="789809"/>
                  </a:lnTo>
                  <a:lnTo>
                    <a:pt x="639076" y="767320"/>
                  </a:lnTo>
                  <a:lnTo>
                    <a:pt x="676256" y="740690"/>
                  </a:lnTo>
                  <a:lnTo>
                    <a:pt x="710231" y="710231"/>
                  </a:lnTo>
                  <a:lnTo>
                    <a:pt x="740690" y="676256"/>
                  </a:lnTo>
                  <a:lnTo>
                    <a:pt x="767320" y="639076"/>
                  </a:lnTo>
                  <a:lnTo>
                    <a:pt x="789809" y="599005"/>
                  </a:lnTo>
                  <a:lnTo>
                    <a:pt x="807844" y="556354"/>
                  </a:lnTo>
                  <a:lnTo>
                    <a:pt x="821113" y="511437"/>
                  </a:lnTo>
                  <a:lnTo>
                    <a:pt x="829304" y="464565"/>
                  </a:lnTo>
                  <a:lnTo>
                    <a:pt x="832103" y="416051"/>
                  </a:lnTo>
                  <a:lnTo>
                    <a:pt x="829304" y="367538"/>
                  </a:lnTo>
                  <a:lnTo>
                    <a:pt x="821113" y="320666"/>
                  </a:lnTo>
                  <a:lnTo>
                    <a:pt x="807844" y="275749"/>
                  </a:lnTo>
                  <a:lnTo>
                    <a:pt x="789809" y="233098"/>
                  </a:lnTo>
                  <a:lnTo>
                    <a:pt x="767320" y="193027"/>
                  </a:lnTo>
                  <a:lnTo>
                    <a:pt x="740690" y="155847"/>
                  </a:lnTo>
                  <a:lnTo>
                    <a:pt x="710231" y="121872"/>
                  </a:lnTo>
                  <a:lnTo>
                    <a:pt x="676256" y="91413"/>
                  </a:lnTo>
                  <a:lnTo>
                    <a:pt x="639076" y="64783"/>
                  </a:lnTo>
                  <a:lnTo>
                    <a:pt x="599005" y="42294"/>
                  </a:lnTo>
                  <a:lnTo>
                    <a:pt x="556354" y="24259"/>
                  </a:lnTo>
                  <a:lnTo>
                    <a:pt x="511437" y="10990"/>
                  </a:lnTo>
                  <a:lnTo>
                    <a:pt x="464565" y="2799"/>
                  </a:lnTo>
                  <a:lnTo>
                    <a:pt x="416051" y="0"/>
                  </a:lnTo>
                  <a:close/>
                </a:path>
              </a:pathLst>
            </a:custGeom>
            <a:solidFill>
              <a:srgbClr val="5500C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38288" y="1872995"/>
              <a:ext cx="4555236" cy="832103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7638288" y="1872995"/>
            <a:ext cx="4555490" cy="832485"/>
          </a:xfrm>
          <a:prstGeom prst="rect">
            <a:avLst/>
          </a:prstGeom>
        </p:spPr>
        <p:txBody>
          <a:bodyPr wrap="square" lIns="0" tIns="163195" rIns="0" bIns="0" rtlCol="0" vert="horz">
            <a:spAutoFit/>
          </a:bodyPr>
          <a:lstStyle/>
          <a:p>
            <a:pPr marL="1139825" marR="506730">
              <a:lnSpc>
                <a:spcPts val="1939"/>
              </a:lnSpc>
              <a:spcBef>
                <a:spcPts val="1285"/>
              </a:spcBef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Please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complete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session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survey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mobile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7613434" y="2064696"/>
            <a:ext cx="837565" cy="450850"/>
            <a:chOff x="7613434" y="2064696"/>
            <a:chExt cx="837565" cy="450850"/>
          </a:xfrm>
        </p:grpSpPr>
        <p:sp>
          <p:nvSpPr>
            <p:cNvPr id="10" name="object 10" descr=""/>
            <p:cNvSpPr/>
            <p:nvPr/>
          </p:nvSpPr>
          <p:spPr>
            <a:xfrm>
              <a:off x="7619758" y="2071020"/>
              <a:ext cx="824865" cy="438150"/>
            </a:xfrm>
            <a:custGeom>
              <a:avLst/>
              <a:gdLst/>
              <a:ahLst/>
              <a:cxnLst/>
              <a:rect l="l" t="t" r="r" b="b"/>
              <a:pathLst>
                <a:path w="824865" h="438150">
                  <a:moveTo>
                    <a:pt x="96500" y="73672"/>
                  </a:moveTo>
                  <a:lnTo>
                    <a:pt x="109577" y="100125"/>
                  </a:lnTo>
                  <a:lnTo>
                    <a:pt x="138729" y="104390"/>
                  </a:lnTo>
                  <a:lnTo>
                    <a:pt x="117640" y="124940"/>
                  </a:lnTo>
                  <a:lnTo>
                    <a:pt x="122602" y="154022"/>
                  </a:lnTo>
                  <a:lnTo>
                    <a:pt x="96500" y="140321"/>
                  </a:lnTo>
                  <a:lnTo>
                    <a:pt x="70398" y="154021"/>
                  </a:lnTo>
                  <a:lnTo>
                    <a:pt x="75412" y="124940"/>
                  </a:lnTo>
                  <a:lnTo>
                    <a:pt x="54271" y="104390"/>
                  </a:lnTo>
                  <a:lnTo>
                    <a:pt x="83475" y="100125"/>
                  </a:lnTo>
                  <a:lnTo>
                    <a:pt x="96500" y="73672"/>
                  </a:lnTo>
                  <a:close/>
                </a:path>
                <a:path w="824865" h="438150">
                  <a:moveTo>
                    <a:pt x="206595" y="73672"/>
                  </a:moveTo>
                  <a:lnTo>
                    <a:pt x="219620" y="100125"/>
                  </a:lnTo>
                  <a:lnTo>
                    <a:pt x="248823" y="104390"/>
                  </a:lnTo>
                  <a:lnTo>
                    <a:pt x="227683" y="124940"/>
                  </a:lnTo>
                  <a:lnTo>
                    <a:pt x="232697" y="154022"/>
                  </a:lnTo>
                  <a:lnTo>
                    <a:pt x="206595" y="140321"/>
                  </a:lnTo>
                  <a:lnTo>
                    <a:pt x="180493" y="154022"/>
                  </a:lnTo>
                  <a:lnTo>
                    <a:pt x="185455" y="124940"/>
                  </a:lnTo>
                  <a:lnTo>
                    <a:pt x="164366" y="104390"/>
                  </a:lnTo>
                  <a:lnTo>
                    <a:pt x="193518" y="100125"/>
                  </a:lnTo>
                  <a:lnTo>
                    <a:pt x="206595" y="73672"/>
                  </a:lnTo>
                  <a:close/>
                </a:path>
                <a:path w="824865" h="438150">
                  <a:moveTo>
                    <a:pt x="315345" y="73672"/>
                  </a:moveTo>
                  <a:lnTo>
                    <a:pt x="328409" y="100125"/>
                  </a:lnTo>
                  <a:lnTo>
                    <a:pt x="357570" y="104390"/>
                  </a:lnTo>
                  <a:lnTo>
                    <a:pt x="336507" y="124941"/>
                  </a:lnTo>
                  <a:lnTo>
                    <a:pt x="341460" y="154022"/>
                  </a:lnTo>
                  <a:lnTo>
                    <a:pt x="315345" y="140321"/>
                  </a:lnTo>
                  <a:lnTo>
                    <a:pt x="289295" y="154022"/>
                  </a:lnTo>
                  <a:lnTo>
                    <a:pt x="294257" y="124940"/>
                  </a:lnTo>
                  <a:lnTo>
                    <a:pt x="273168" y="104390"/>
                  </a:lnTo>
                  <a:lnTo>
                    <a:pt x="302320" y="100125"/>
                  </a:lnTo>
                  <a:lnTo>
                    <a:pt x="315345" y="73672"/>
                  </a:lnTo>
                  <a:close/>
                </a:path>
                <a:path w="824865" h="438150">
                  <a:moveTo>
                    <a:pt x="426099" y="73672"/>
                  </a:moveTo>
                  <a:lnTo>
                    <a:pt x="439150" y="100125"/>
                  </a:lnTo>
                  <a:lnTo>
                    <a:pt x="468353" y="104390"/>
                  </a:lnTo>
                  <a:lnTo>
                    <a:pt x="447205" y="124941"/>
                  </a:lnTo>
                  <a:lnTo>
                    <a:pt x="452201" y="154022"/>
                  </a:lnTo>
                  <a:lnTo>
                    <a:pt x="426099" y="140321"/>
                  </a:lnTo>
                  <a:lnTo>
                    <a:pt x="399997" y="154022"/>
                  </a:lnTo>
                  <a:lnTo>
                    <a:pt x="404993" y="124941"/>
                  </a:lnTo>
                  <a:lnTo>
                    <a:pt x="383887" y="104390"/>
                  </a:lnTo>
                  <a:lnTo>
                    <a:pt x="413091" y="100125"/>
                  </a:lnTo>
                  <a:lnTo>
                    <a:pt x="426099" y="73672"/>
                  </a:lnTo>
                  <a:close/>
                </a:path>
                <a:path w="824865" h="438150">
                  <a:moveTo>
                    <a:pt x="536624" y="73672"/>
                  </a:moveTo>
                  <a:lnTo>
                    <a:pt x="549718" y="100125"/>
                  </a:lnTo>
                  <a:lnTo>
                    <a:pt x="578836" y="104390"/>
                  </a:lnTo>
                  <a:lnTo>
                    <a:pt x="557773" y="124941"/>
                  </a:lnTo>
                  <a:lnTo>
                    <a:pt x="562726" y="154022"/>
                  </a:lnTo>
                  <a:lnTo>
                    <a:pt x="536624" y="140321"/>
                  </a:lnTo>
                  <a:lnTo>
                    <a:pt x="510522" y="154022"/>
                  </a:lnTo>
                  <a:lnTo>
                    <a:pt x="515518" y="124941"/>
                  </a:lnTo>
                  <a:lnTo>
                    <a:pt x="494413" y="104390"/>
                  </a:lnTo>
                  <a:lnTo>
                    <a:pt x="523616" y="100125"/>
                  </a:lnTo>
                  <a:lnTo>
                    <a:pt x="536624" y="73672"/>
                  </a:lnTo>
                  <a:close/>
                </a:path>
                <a:path w="824865" h="438150">
                  <a:moveTo>
                    <a:pt x="149790" y="0"/>
                  </a:moveTo>
                  <a:lnTo>
                    <a:pt x="611054" y="0"/>
                  </a:lnTo>
                  <a:lnTo>
                    <a:pt x="631126" y="20119"/>
                  </a:lnTo>
                  <a:lnTo>
                    <a:pt x="631126" y="128689"/>
                  </a:lnTo>
                </a:path>
                <a:path w="824865" h="438150">
                  <a:moveTo>
                    <a:pt x="74481" y="0"/>
                  </a:moveTo>
                  <a:lnTo>
                    <a:pt x="129994" y="0"/>
                  </a:lnTo>
                </a:path>
                <a:path w="824865" h="438150">
                  <a:moveTo>
                    <a:pt x="323714" y="235018"/>
                  </a:moveTo>
                  <a:lnTo>
                    <a:pt x="20106" y="235018"/>
                  </a:lnTo>
                  <a:lnTo>
                    <a:pt x="0" y="20119"/>
                  </a:lnTo>
                  <a:lnTo>
                    <a:pt x="1594" y="12286"/>
                  </a:lnTo>
                  <a:lnTo>
                    <a:pt x="5905" y="5891"/>
                  </a:lnTo>
                  <a:lnTo>
                    <a:pt x="12289" y="1580"/>
                  </a:lnTo>
                  <a:lnTo>
                    <a:pt x="20106" y="0"/>
                  </a:lnTo>
                  <a:lnTo>
                    <a:pt x="54271" y="0"/>
                  </a:lnTo>
                </a:path>
                <a:path w="824865" h="438150">
                  <a:moveTo>
                    <a:pt x="397800" y="235018"/>
                  </a:moveTo>
                  <a:lnTo>
                    <a:pt x="346155" y="235018"/>
                  </a:lnTo>
                </a:path>
                <a:path w="824865" h="438150">
                  <a:moveTo>
                    <a:pt x="414642" y="236052"/>
                  </a:moveTo>
                  <a:lnTo>
                    <a:pt x="534514" y="236052"/>
                  </a:lnTo>
                  <a:lnTo>
                    <a:pt x="534514" y="437991"/>
                  </a:lnTo>
                  <a:lnTo>
                    <a:pt x="276063" y="437991"/>
                  </a:lnTo>
                </a:path>
                <a:path w="824865" h="438150">
                  <a:moveTo>
                    <a:pt x="560917" y="236052"/>
                  </a:moveTo>
                  <a:lnTo>
                    <a:pt x="569512" y="235196"/>
                  </a:lnTo>
                  <a:lnTo>
                    <a:pt x="577700" y="232697"/>
                  </a:lnTo>
                  <a:lnTo>
                    <a:pt x="648528" y="166602"/>
                  </a:lnTo>
                  <a:lnTo>
                    <a:pt x="675190" y="108569"/>
                  </a:lnTo>
                  <a:lnTo>
                    <a:pt x="678162" y="101547"/>
                  </a:lnTo>
                  <a:lnTo>
                    <a:pt x="685010" y="96980"/>
                  </a:lnTo>
                  <a:lnTo>
                    <a:pt x="692634" y="96980"/>
                  </a:lnTo>
                  <a:lnTo>
                    <a:pt x="702466" y="98968"/>
                  </a:lnTo>
                  <a:lnTo>
                    <a:pt x="710488" y="104390"/>
                  </a:lnTo>
                  <a:lnTo>
                    <a:pt x="715894" y="112429"/>
                  </a:lnTo>
                  <a:lnTo>
                    <a:pt x="717875" y="122269"/>
                  </a:lnTo>
                  <a:lnTo>
                    <a:pt x="716989" y="131839"/>
                  </a:lnTo>
                  <a:lnTo>
                    <a:pt x="682340" y="224419"/>
                  </a:lnTo>
                  <a:lnTo>
                    <a:pt x="680919" y="227478"/>
                  </a:lnTo>
                  <a:lnTo>
                    <a:pt x="681608" y="231097"/>
                  </a:lnTo>
                  <a:lnTo>
                    <a:pt x="683977" y="233467"/>
                  </a:lnTo>
                  <a:lnTo>
                    <a:pt x="685484" y="234975"/>
                  </a:lnTo>
                  <a:lnTo>
                    <a:pt x="687552" y="235836"/>
                  </a:lnTo>
                  <a:lnTo>
                    <a:pt x="786577" y="235836"/>
                  </a:lnTo>
                  <a:lnTo>
                    <a:pt x="812041" y="265825"/>
                  </a:lnTo>
                  <a:lnTo>
                    <a:pt x="824567" y="306320"/>
                  </a:lnTo>
                  <a:lnTo>
                    <a:pt x="824656" y="316352"/>
                  </a:lnTo>
                  <a:lnTo>
                    <a:pt x="821013" y="325332"/>
                  </a:lnTo>
                  <a:lnTo>
                    <a:pt x="814270" y="332293"/>
                  </a:lnTo>
                  <a:lnTo>
                    <a:pt x="805055" y="336272"/>
                  </a:lnTo>
                  <a:lnTo>
                    <a:pt x="803375" y="336625"/>
                  </a:lnTo>
                  <a:lnTo>
                    <a:pt x="801609" y="336815"/>
                  </a:lnTo>
                  <a:lnTo>
                    <a:pt x="799886" y="336815"/>
                  </a:lnTo>
                  <a:lnTo>
                    <a:pt x="787266" y="336815"/>
                  </a:lnTo>
                  <a:lnTo>
                    <a:pt x="812507" y="363862"/>
                  </a:lnTo>
                  <a:lnTo>
                    <a:pt x="812334" y="365603"/>
                  </a:lnTo>
                  <a:lnTo>
                    <a:pt x="786577" y="387273"/>
                  </a:lnTo>
                  <a:lnTo>
                    <a:pt x="774645" y="387273"/>
                  </a:lnTo>
                  <a:lnTo>
                    <a:pt x="784483" y="389269"/>
                  </a:lnTo>
                  <a:lnTo>
                    <a:pt x="792515" y="394694"/>
                  </a:lnTo>
                  <a:lnTo>
                    <a:pt x="797923" y="402736"/>
                  </a:lnTo>
                  <a:lnTo>
                    <a:pt x="799886" y="412580"/>
                  </a:lnTo>
                  <a:lnTo>
                    <a:pt x="799886" y="414321"/>
                  </a:lnTo>
                  <a:lnTo>
                    <a:pt x="799714" y="416062"/>
                  </a:lnTo>
                  <a:lnTo>
                    <a:pt x="773956" y="437784"/>
                  </a:lnTo>
                  <a:lnTo>
                    <a:pt x="624493" y="437784"/>
                  </a:lnTo>
                  <a:lnTo>
                    <a:pt x="617577" y="437375"/>
                  </a:lnTo>
                  <a:lnTo>
                    <a:pt x="610769" y="436176"/>
                  </a:lnTo>
                  <a:lnTo>
                    <a:pt x="604147" y="434205"/>
                  </a:lnTo>
                  <a:lnTo>
                    <a:pt x="597788" y="431477"/>
                  </a:lnTo>
                  <a:lnTo>
                    <a:pt x="591410" y="428726"/>
                  </a:lnTo>
                  <a:lnTo>
                    <a:pt x="584785" y="426748"/>
                  </a:lnTo>
                  <a:lnTo>
                    <a:pt x="577975" y="425557"/>
                  </a:lnTo>
                  <a:lnTo>
                    <a:pt x="571040" y="425169"/>
                  </a:lnTo>
                  <a:lnTo>
                    <a:pt x="566258" y="425169"/>
                  </a:lnTo>
                </a:path>
                <a:path w="824865" h="438150">
                  <a:moveTo>
                    <a:pt x="515605" y="412761"/>
                  </a:moveTo>
                  <a:lnTo>
                    <a:pt x="502984" y="412761"/>
                  </a:lnTo>
                </a:path>
                <a:path w="824865" h="438150">
                  <a:moveTo>
                    <a:pt x="490364" y="412761"/>
                  </a:moveTo>
                  <a:lnTo>
                    <a:pt x="477744" y="412761"/>
                  </a:lnTo>
                </a:path>
                <a:path w="824865" h="438150">
                  <a:moveTo>
                    <a:pt x="446171" y="236052"/>
                  </a:moveTo>
                  <a:lnTo>
                    <a:pt x="446171" y="437991"/>
                  </a:lnTo>
                </a:path>
              </a:pathLst>
            </a:custGeom>
            <a:ln w="126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04950" y="2300749"/>
              <a:ext cx="102074" cy="214584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419201" y="3353837"/>
            <a:ext cx="2259330" cy="77279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Srikanth</a:t>
            </a:r>
            <a:r>
              <a:rPr dirty="0" sz="2000" spc="1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Sopirala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  <a:hlinkClick r:id="rId6"/>
              </a:rPr>
              <a:t>sopiral@amazon.com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15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2023,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15" name="object 15" descr=""/>
          <p:cNvSpPr txBox="1"/>
          <p:nvPr/>
        </p:nvSpPr>
        <p:spPr>
          <a:xfrm>
            <a:off x="1088847" y="6461809"/>
            <a:ext cx="2841625" cy="13144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2023,</a:t>
            </a: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Services,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063746" y="3353837"/>
            <a:ext cx="2632710" cy="77279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Amandeep</a:t>
            </a:r>
            <a:r>
              <a:rPr dirty="0" sz="2000" spc="1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Bajwa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  <a:hlinkClick r:id="rId7"/>
              </a:rPr>
              <a:t>amanbajw@amazon.com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607" y="6428232"/>
              <a:ext cx="388620" cy="21945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0388" y="2427858"/>
            <a:ext cx="7397115" cy="1300480"/>
          </a:xfrm>
          <a:prstGeom prst="rect"/>
        </p:spPr>
        <p:txBody>
          <a:bodyPr wrap="square" lIns="0" tIns="89535" rIns="0" bIns="0" rtlCol="0" vert="horz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dirty="0" sz="4400" spc="-35"/>
              <a:t>Understanding</a:t>
            </a:r>
            <a:r>
              <a:rPr dirty="0" sz="4400" spc="-345"/>
              <a:t> </a:t>
            </a:r>
            <a:r>
              <a:rPr dirty="0" sz="4400" spc="-130"/>
              <a:t>zero-</a:t>
            </a:r>
            <a:r>
              <a:rPr dirty="0" sz="4400" spc="-114"/>
              <a:t>ETL</a:t>
            </a:r>
            <a:r>
              <a:rPr dirty="0" sz="4400" spc="-340"/>
              <a:t> </a:t>
            </a:r>
            <a:r>
              <a:rPr dirty="0" sz="4400" spc="-20"/>
              <a:t>with </a:t>
            </a:r>
            <a:r>
              <a:rPr dirty="0" sz="4400" spc="185"/>
              <a:t>AWS</a:t>
            </a:r>
            <a:r>
              <a:rPr dirty="0" sz="4400" spc="-385"/>
              <a:t> </a:t>
            </a:r>
            <a:r>
              <a:rPr dirty="0" sz="4400" spc="-10"/>
              <a:t>analytics</a:t>
            </a:r>
            <a:endParaRPr sz="4400"/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15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2023,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088847" y="6461809"/>
            <a:ext cx="2841625" cy="13144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2023,</a:t>
            </a: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Services,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10388" y="1497329"/>
            <a:ext cx="102361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40" b="1">
                <a:solidFill>
                  <a:srgbClr val="93E8FF"/>
                </a:solidFill>
                <a:latin typeface="Courier New"/>
                <a:cs typeface="Courier New"/>
              </a:rPr>
              <a:t>ANT346</a:t>
            </a:r>
            <a:r>
              <a:rPr dirty="0" sz="1200" spc="-420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93E8FF"/>
                </a:solidFill>
                <a:latin typeface="Courier New"/>
                <a:cs typeface="Courier New"/>
              </a:rPr>
              <a:t>-</a:t>
            </a:r>
            <a:r>
              <a:rPr dirty="0" sz="1200" spc="-415" b="1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dirty="0" sz="1200" spc="-50" b="1">
                <a:solidFill>
                  <a:srgbClr val="93E8FF"/>
                </a:solidFill>
                <a:latin typeface="Courier New"/>
                <a:cs typeface="Courier New"/>
              </a:rPr>
              <a:t>R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10388" y="4578632"/>
            <a:ext cx="4426585" cy="1268730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Srikanth</a:t>
            </a:r>
            <a:r>
              <a:rPr dirty="0" sz="2000" spc="1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Sopirala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(he/him)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Principal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Specialist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Solutions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Architect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600" spc="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1600" spc="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369178" y="4519234"/>
            <a:ext cx="4337050" cy="1327785"/>
          </a:xfrm>
          <a:prstGeom prst="rect">
            <a:avLst/>
          </a:prstGeom>
        </p:spPr>
        <p:txBody>
          <a:bodyPr wrap="square" lIns="0" tIns="1460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Amandeep</a:t>
            </a:r>
            <a:r>
              <a:rPr dirty="0" sz="2000" spc="1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 b="1">
                <a:solidFill>
                  <a:srgbClr val="FFFFFF"/>
                </a:solidFill>
                <a:latin typeface="Trebuchet MS"/>
                <a:cs typeface="Trebuchet MS"/>
              </a:rPr>
              <a:t>Bajwa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(he/him)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Principal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Solutions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Trebuchet MS"/>
                <a:cs typeface="Trebuchet MS"/>
              </a:rPr>
              <a:t>Architect,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Financial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600" spc="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1600" spc="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92100" y="1451813"/>
            <a:ext cx="5388610" cy="274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10">
                <a:solidFill>
                  <a:srgbClr val="FFFFFF"/>
                </a:solidFill>
                <a:latin typeface="Trebuchet MS"/>
                <a:cs typeface="Trebuchet MS"/>
              </a:rPr>
              <a:t>Why</a:t>
            </a:r>
            <a:r>
              <a:rPr dirty="0" sz="2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zero-</a:t>
            </a:r>
            <a:r>
              <a:rPr dirty="0" sz="2800" spc="45">
                <a:solidFill>
                  <a:srgbClr val="FFFFFF"/>
                </a:solidFill>
                <a:latin typeface="Trebuchet MS"/>
                <a:cs typeface="Trebuchet MS"/>
              </a:rPr>
              <a:t>ETL?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70"/>
              </a:spcBef>
            </a:pPr>
            <a:r>
              <a:rPr dirty="0" sz="2800" spc="19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zero-ETL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 approaches</a:t>
            </a: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ct val="179300"/>
              </a:lnSpc>
            </a:pPr>
            <a:r>
              <a:rPr dirty="0" sz="2800" spc="19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integration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capabilities </a:t>
            </a:r>
            <a:r>
              <a:rPr dirty="0" sz="2800" spc="55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cases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2023,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42061"/>
            <a:ext cx="11249660" cy="1183640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 spc="-65"/>
              <a:t>Real-</a:t>
            </a:r>
            <a:r>
              <a:rPr dirty="0" spc="-80"/>
              <a:t>time</a:t>
            </a:r>
            <a:r>
              <a:rPr dirty="0" spc="-320"/>
              <a:t> </a:t>
            </a:r>
            <a:r>
              <a:rPr dirty="0" spc="-30"/>
              <a:t>insights</a:t>
            </a:r>
            <a:r>
              <a:rPr dirty="0" spc="-315"/>
              <a:t> </a:t>
            </a:r>
            <a:r>
              <a:rPr dirty="0"/>
              <a:t>on</a:t>
            </a:r>
            <a:r>
              <a:rPr dirty="0" spc="-295"/>
              <a:t> </a:t>
            </a:r>
            <a:r>
              <a:rPr dirty="0" spc="-70"/>
              <a:t>operational</a:t>
            </a:r>
            <a:r>
              <a:rPr dirty="0" spc="-330"/>
              <a:t> </a:t>
            </a:r>
            <a:r>
              <a:rPr dirty="0" spc="-35"/>
              <a:t>data</a:t>
            </a:r>
            <a:r>
              <a:rPr dirty="0" spc="-295"/>
              <a:t> </a:t>
            </a:r>
            <a:r>
              <a:rPr dirty="0" spc="-145"/>
              <a:t>are</a:t>
            </a:r>
            <a:r>
              <a:rPr dirty="0" spc="-300"/>
              <a:t> </a:t>
            </a:r>
            <a:r>
              <a:rPr dirty="0" spc="-55"/>
              <a:t>critical </a:t>
            </a:r>
            <a:r>
              <a:rPr dirty="0" spc="-50"/>
              <a:t>for</a:t>
            </a:r>
            <a:r>
              <a:rPr dirty="0" spc="-350"/>
              <a:t> </a:t>
            </a:r>
            <a:r>
              <a:rPr dirty="0" spc="-45"/>
              <a:t>modern</a:t>
            </a:r>
            <a:r>
              <a:rPr dirty="0" spc="-355"/>
              <a:t> </a:t>
            </a:r>
            <a:r>
              <a:rPr dirty="0" spc="-30"/>
              <a:t>enterprises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650" y="4181602"/>
            <a:ext cx="2806192" cy="99415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374394" y="4377004"/>
            <a:ext cx="1248410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Internet</a:t>
            </a:r>
            <a:r>
              <a:rPr dirty="0" sz="1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Things</a:t>
            </a:r>
            <a:r>
              <a:rPr dirty="0" sz="1800" spc="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(IoT)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569252" y="4371594"/>
            <a:ext cx="646430" cy="617855"/>
            <a:chOff x="569252" y="4371594"/>
            <a:chExt cx="646430" cy="617855"/>
          </a:xfrm>
        </p:grpSpPr>
        <p:sp>
          <p:nvSpPr>
            <p:cNvPr id="6" name="object 6" descr=""/>
            <p:cNvSpPr/>
            <p:nvPr/>
          </p:nvSpPr>
          <p:spPr>
            <a:xfrm>
              <a:off x="578777" y="4381119"/>
              <a:ext cx="627380" cy="399415"/>
            </a:xfrm>
            <a:custGeom>
              <a:avLst/>
              <a:gdLst/>
              <a:ahLst/>
              <a:cxnLst/>
              <a:rect l="l" t="t" r="r" b="b"/>
              <a:pathLst>
                <a:path w="627380" h="399414">
                  <a:moveTo>
                    <a:pt x="149428" y="399287"/>
                  </a:moveTo>
                  <a:lnTo>
                    <a:pt x="121627" y="399287"/>
                  </a:lnTo>
                  <a:lnTo>
                    <a:pt x="74403" y="389762"/>
                  </a:lnTo>
                  <a:lnTo>
                    <a:pt x="35729" y="363759"/>
                  </a:lnTo>
                  <a:lnTo>
                    <a:pt x="9597" y="325135"/>
                  </a:lnTo>
                  <a:lnTo>
                    <a:pt x="0" y="277748"/>
                  </a:lnTo>
                  <a:lnTo>
                    <a:pt x="6258" y="239168"/>
                  </a:lnTo>
                  <a:lnTo>
                    <a:pt x="23675" y="205708"/>
                  </a:lnTo>
                  <a:lnTo>
                    <a:pt x="50213" y="179343"/>
                  </a:lnTo>
                  <a:lnTo>
                    <a:pt x="83832" y="162051"/>
                  </a:lnTo>
                  <a:lnTo>
                    <a:pt x="89621" y="119003"/>
                  </a:lnTo>
                  <a:lnTo>
                    <a:pt x="105957" y="80301"/>
                  </a:lnTo>
                  <a:lnTo>
                    <a:pt x="131295" y="47497"/>
                  </a:lnTo>
                  <a:lnTo>
                    <a:pt x="164091" y="22145"/>
                  </a:lnTo>
                  <a:lnTo>
                    <a:pt x="202798" y="5794"/>
                  </a:lnTo>
                  <a:lnTo>
                    <a:pt x="245872" y="0"/>
                  </a:lnTo>
                  <a:lnTo>
                    <a:pt x="295572" y="7822"/>
                  </a:lnTo>
                  <a:lnTo>
                    <a:pt x="338882" y="29622"/>
                  </a:lnTo>
                  <a:lnTo>
                    <a:pt x="373479" y="62900"/>
                  </a:lnTo>
                  <a:lnTo>
                    <a:pt x="397040" y="105155"/>
                  </a:lnTo>
                  <a:lnTo>
                    <a:pt x="407986" y="96436"/>
                  </a:lnTo>
                  <a:lnTo>
                    <a:pt x="420441" y="89884"/>
                  </a:lnTo>
                  <a:lnTo>
                    <a:pt x="434117" y="85760"/>
                  </a:lnTo>
                  <a:lnTo>
                    <a:pt x="448729" y="84327"/>
                  </a:lnTo>
                  <a:lnTo>
                    <a:pt x="477810" y="90193"/>
                  </a:lnTo>
                  <a:lnTo>
                    <a:pt x="501559" y="106203"/>
                  </a:lnTo>
                  <a:lnTo>
                    <a:pt x="517571" y="129976"/>
                  </a:lnTo>
                  <a:lnTo>
                    <a:pt x="523443" y="159130"/>
                  </a:lnTo>
                  <a:lnTo>
                    <a:pt x="523443" y="160781"/>
                  </a:lnTo>
                  <a:lnTo>
                    <a:pt x="523443" y="162559"/>
                  </a:lnTo>
                  <a:lnTo>
                    <a:pt x="523011" y="164337"/>
                  </a:lnTo>
                  <a:lnTo>
                    <a:pt x="563536" y="175879"/>
                  </a:lnTo>
                  <a:lnTo>
                    <a:pt x="596365" y="200659"/>
                  </a:lnTo>
                  <a:lnTo>
                    <a:pt x="618360" y="235632"/>
                  </a:lnTo>
                  <a:lnTo>
                    <a:pt x="626389" y="277748"/>
                  </a:lnTo>
                </a:path>
                <a:path w="627380" h="399414">
                  <a:moveTo>
                    <a:pt x="574586" y="372109"/>
                  </a:moveTo>
                  <a:lnTo>
                    <a:pt x="596172" y="354343"/>
                  </a:lnTo>
                  <a:lnTo>
                    <a:pt x="612924" y="331993"/>
                  </a:lnTo>
                  <a:lnTo>
                    <a:pt x="623613" y="306048"/>
                  </a:lnTo>
                  <a:lnTo>
                    <a:pt x="627011" y="277494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43940" y="4681347"/>
              <a:ext cx="200025" cy="299085"/>
            </a:xfrm>
            <a:custGeom>
              <a:avLst/>
              <a:gdLst/>
              <a:ahLst/>
              <a:cxnLst/>
              <a:rect l="l" t="t" r="r" b="b"/>
              <a:pathLst>
                <a:path w="200025" h="299085">
                  <a:moveTo>
                    <a:pt x="100177" y="0"/>
                  </a:moveTo>
                  <a:lnTo>
                    <a:pt x="100177" y="297941"/>
                  </a:lnTo>
                </a:path>
                <a:path w="200025" h="299085">
                  <a:moveTo>
                    <a:pt x="0" y="100583"/>
                  </a:moveTo>
                  <a:lnTo>
                    <a:pt x="43383" y="100583"/>
                  </a:lnTo>
                  <a:lnTo>
                    <a:pt x="43383" y="298576"/>
                  </a:lnTo>
                </a:path>
                <a:path w="200025" h="299085">
                  <a:moveTo>
                    <a:pt x="199618" y="100583"/>
                  </a:moveTo>
                  <a:lnTo>
                    <a:pt x="155613" y="100583"/>
                  </a:lnTo>
                  <a:lnTo>
                    <a:pt x="155613" y="298576"/>
                  </a:lnTo>
                </a:path>
              </a:pathLst>
            </a:custGeom>
            <a:ln w="19050">
              <a:solidFill>
                <a:srgbClr val="30C7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3775" y="4589526"/>
              <a:ext cx="99542" cy="100965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761669" y="4647819"/>
              <a:ext cx="363855" cy="274955"/>
            </a:xfrm>
            <a:custGeom>
              <a:avLst/>
              <a:gdLst/>
              <a:ahLst/>
              <a:cxnLst/>
              <a:rect l="l" t="t" r="r" b="b"/>
              <a:pathLst>
                <a:path w="363855" h="274954">
                  <a:moveTo>
                    <a:pt x="81864" y="133984"/>
                  </a:moveTo>
                  <a:lnTo>
                    <a:pt x="78647" y="149911"/>
                  </a:lnTo>
                  <a:lnTo>
                    <a:pt x="69875" y="162909"/>
                  </a:lnTo>
                  <a:lnTo>
                    <a:pt x="56864" y="171668"/>
                  </a:lnTo>
                  <a:lnTo>
                    <a:pt x="40932" y="174878"/>
                  </a:lnTo>
                  <a:lnTo>
                    <a:pt x="24999" y="171668"/>
                  </a:lnTo>
                  <a:lnTo>
                    <a:pt x="11988" y="162909"/>
                  </a:lnTo>
                  <a:lnTo>
                    <a:pt x="3216" y="149911"/>
                  </a:lnTo>
                  <a:lnTo>
                    <a:pt x="0" y="133984"/>
                  </a:lnTo>
                  <a:lnTo>
                    <a:pt x="3216" y="118038"/>
                  </a:lnTo>
                  <a:lnTo>
                    <a:pt x="11988" y="104997"/>
                  </a:lnTo>
                  <a:lnTo>
                    <a:pt x="24999" y="96194"/>
                  </a:lnTo>
                  <a:lnTo>
                    <a:pt x="40932" y="92963"/>
                  </a:lnTo>
                  <a:lnTo>
                    <a:pt x="56864" y="96194"/>
                  </a:lnTo>
                  <a:lnTo>
                    <a:pt x="69875" y="104997"/>
                  </a:lnTo>
                  <a:lnTo>
                    <a:pt x="78647" y="118038"/>
                  </a:lnTo>
                  <a:lnTo>
                    <a:pt x="81864" y="133984"/>
                  </a:lnTo>
                  <a:close/>
                </a:path>
                <a:path w="363855" h="274954">
                  <a:moveTo>
                    <a:pt x="363804" y="133984"/>
                  </a:moveTo>
                  <a:lnTo>
                    <a:pt x="360587" y="149911"/>
                  </a:lnTo>
                  <a:lnTo>
                    <a:pt x="351815" y="162909"/>
                  </a:lnTo>
                  <a:lnTo>
                    <a:pt x="338804" y="171668"/>
                  </a:lnTo>
                  <a:lnTo>
                    <a:pt x="322872" y="174878"/>
                  </a:lnTo>
                  <a:lnTo>
                    <a:pt x="306939" y="171668"/>
                  </a:lnTo>
                  <a:lnTo>
                    <a:pt x="293928" y="162909"/>
                  </a:lnTo>
                  <a:lnTo>
                    <a:pt x="285156" y="149911"/>
                  </a:lnTo>
                  <a:lnTo>
                    <a:pt x="281940" y="133984"/>
                  </a:lnTo>
                  <a:lnTo>
                    <a:pt x="285156" y="118038"/>
                  </a:lnTo>
                  <a:lnTo>
                    <a:pt x="293928" y="104997"/>
                  </a:lnTo>
                  <a:lnTo>
                    <a:pt x="306939" y="96194"/>
                  </a:lnTo>
                  <a:lnTo>
                    <a:pt x="322872" y="92963"/>
                  </a:lnTo>
                  <a:lnTo>
                    <a:pt x="338804" y="96194"/>
                  </a:lnTo>
                  <a:lnTo>
                    <a:pt x="351815" y="104997"/>
                  </a:lnTo>
                  <a:lnTo>
                    <a:pt x="360587" y="118038"/>
                  </a:lnTo>
                  <a:lnTo>
                    <a:pt x="363804" y="133984"/>
                  </a:lnTo>
                  <a:close/>
                </a:path>
                <a:path w="363855" h="274954">
                  <a:moveTo>
                    <a:pt x="316992" y="174497"/>
                  </a:moveTo>
                  <a:lnTo>
                    <a:pt x="297487" y="214493"/>
                  </a:lnTo>
                  <a:lnTo>
                    <a:pt x="266828" y="246141"/>
                  </a:lnTo>
                  <a:lnTo>
                    <a:pt x="227589" y="266955"/>
                  </a:lnTo>
                  <a:lnTo>
                    <a:pt x="182346" y="274446"/>
                  </a:lnTo>
                  <a:lnTo>
                    <a:pt x="136853" y="266955"/>
                  </a:lnTo>
                  <a:lnTo>
                    <a:pt x="97529" y="246141"/>
                  </a:lnTo>
                  <a:lnTo>
                    <a:pt x="66950" y="214493"/>
                  </a:lnTo>
                  <a:lnTo>
                    <a:pt x="47688" y="174497"/>
                  </a:lnTo>
                </a:path>
                <a:path w="363855" h="274954">
                  <a:moveTo>
                    <a:pt x="221995" y="0"/>
                  </a:moveTo>
                  <a:lnTo>
                    <a:pt x="253993" y="14063"/>
                  </a:lnTo>
                  <a:lnTo>
                    <a:pt x="281208" y="35258"/>
                  </a:lnTo>
                  <a:lnTo>
                    <a:pt x="302457" y="62382"/>
                  </a:lnTo>
                  <a:lnTo>
                    <a:pt x="316560" y="94233"/>
                  </a:lnTo>
                </a:path>
                <a:path w="363855" h="274954">
                  <a:moveTo>
                    <a:pt x="47256" y="93852"/>
                  </a:moveTo>
                  <a:lnTo>
                    <a:pt x="61286" y="62222"/>
                  </a:lnTo>
                  <a:lnTo>
                    <a:pt x="82386" y="35210"/>
                  </a:lnTo>
                  <a:lnTo>
                    <a:pt x="109451" y="14057"/>
                  </a:lnTo>
                  <a:lnTo>
                    <a:pt x="141376" y="0"/>
                  </a:lnTo>
                </a:path>
              </a:pathLst>
            </a:custGeom>
            <a:ln w="19050">
              <a:solidFill>
                <a:srgbClr val="30C7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29273" y="3114801"/>
            <a:ext cx="2807716" cy="995680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7130033" y="3173933"/>
            <a:ext cx="1403985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Customer relationship management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6317472" y="3397535"/>
            <a:ext cx="659130" cy="433705"/>
            <a:chOff x="6317472" y="3397535"/>
            <a:chExt cx="659130" cy="433705"/>
          </a:xfrm>
        </p:grpSpPr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34709" y="3493388"/>
              <a:ext cx="418338" cy="337566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6326997" y="3407060"/>
              <a:ext cx="640080" cy="250190"/>
            </a:xfrm>
            <a:custGeom>
              <a:avLst/>
              <a:gdLst/>
              <a:ahLst/>
              <a:cxnLst/>
              <a:rect l="l" t="t" r="r" b="b"/>
              <a:pathLst>
                <a:path w="640079" h="250189">
                  <a:moveTo>
                    <a:pt x="89296" y="47466"/>
                  </a:moveTo>
                  <a:lnTo>
                    <a:pt x="117568" y="11443"/>
                  </a:lnTo>
                  <a:lnTo>
                    <a:pt x="132445" y="1460"/>
                  </a:lnTo>
                  <a:lnTo>
                    <a:pt x="139656" y="1976"/>
                  </a:lnTo>
                  <a:lnTo>
                    <a:pt x="146319" y="5302"/>
                  </a:lnTo>
                  <a:lnTo>
                    <a:pt x="158980" y="15204"/>
                  </a:lnTo>
                  <a:lnTo>
                    <a:pt x="186832" y="36988"/>
                  </a:lnTo>
                  <a:lnTo>
                    <a:pt x="214685" y="58773"/>
                  </a:lnTo>
                  <a:lnTo>
                    <a:pt x="227345" y="68675"/>
                  </a:lnTo>
                  <a:lnTo>
                    <a:pt x="232237" y="74392"/>
                  </a:lnTo>
                  <a:lnTo>
                    <a:pt x="234473" y="81264"/>
                  </a:lnTo>
                  <a:lnTo>
                    <a:pt x="233971" y="88445"/>
                  </a:lnTo>
                  <a:lnTo>
                    <a:pt x="230647" y="95091"/>
                  </a:lnTo>
                  <a:lnTo>
                    <a:pt x="212510" y="118149"/>
                  </a:lnTo>
                  <a:lnTo>
                    <a:pt x="172608" y="168878"/>
                  </a:lnTo>
                  <a:lnTo>
                    <a:pt x="132707" y="219606"/>
                  </a:lnTo>
                  <a:lnTo>
                    <a:pt x="114569" y="242665"/>
                  </a:lnTo>
                  <a:lnTo>
                    <a:pt x="108906" y="247429"/>
                  </a:lnTo>
                  <a:lnTo>
                    <a:pt x="102028" y="249634"/>
                  </a:lnTo>
                  <a:lnTo>
                    <a:pt x="94817" y="249148"/>
                  </a:lnTo>
                  <a:lnTo>
                    <a:pt x="88153" y="245840"/>
                  </a:lnTo>
                  <a:lnTo>
                    <a:pt x="75493" y="235938"/>
                  </a:lnTo>
                  <a:lnTo>
                    <a:pt x="47640" y="214153"/>
                  </a:lnTo>
                  <a:lnTo>
                    <a:pt x="19788" y="192369"/>
                  </a:lnTo>
                  <a:lnTo>
                    <a:pt x="7127" y="182467"/>
                  </a:lnTo>
                  <a:lnTo>
                    <a:pt x="2236" y="176750"/>
                  </a:lnTo>
                  <a:lnTo>
                    <a:pt x="0" y="169878"/>
                  </a:lnTo>
                  <a:lnTo>
                    <a:pt x="502" y="162696"/>
                  </a:lnTo>
                  <a:lnTo>
                    <a:pt x="3825" y="156051"/>
                  </a:lnTo>
                  <a:lnTo>
                    <a:pt x="5482" y="153941"/>
                  </a:lnTo>
                  <a:lnTo>
                    <a:pt x="10128" y="148034"/>
                  </a:lnTo>
                  <a:lnTo>
                    <a:pt x="17273" y="138959"/>
                  </a:lnTo>
                  <a:lnTo>
                    <a:pt x="26431" y="127349"/>
                  </a:lnTo>
                </a:path>
                <a:path w="640079" h="250189">
                  <a:moveTo>
                    <a:pt x="65420" y="89757"/>
                  </a:moveTo>
                  <a:lnTo>
                    <a:pt x="65420" y="93948"/>
                  </a:lnTo>
                  <a:lnTo>
                    <a:pt x="61991" y="97377"/>
                  </a:lnTo>
                  <a:lnTo>
                    <a:pt x="57800" y="97377"/>
                  </a:lnTo>
                  <a:lnTo>
                    <a:pt x="53609" y="97377"/>
                  </a:lnTo>
                  <a:lnTo>
                    <a:pt x="50180" y="93948"/>
                  </a:lnTo>
                  <a:lnTo>
                    <a:pt x="50180" y="89757"/>
                  </a:lnTo>
                  <a:lnTo>
                    <a:pt x="50180" y="85566"/>
                  </a:lnTo>
                  <a:lnTo>
                    <a:pt x="53609" y="82137"/>
                  </a:lnTo>
                  <a:lnTo>
                    <a:pt x="57800" y="82137"/>
                  </a:lnTo>
                  <a:lnTo>
                    <a:pt x="61991" y="82137"/>
                  </a:lnTo>
                  <a:lnTo>
                    <a:pt x="65420" y="85566"/>
                  </a:lnTo>
                  <a:lnTo>
                    <a:pt x="65420" y="89757"/>
                  </a:lnTo>
                  <a:close/>
                </a:path>
                <a:path w="640079" h="250189">
                  <a:moveTo>
                    <a:pt x="494680" y="3778"/>
                  </a:moveTo>
                  <a:lnTo>
                    <a:pt x="501346" y="472"/>
                  </a:lnTo>
                  <a:lnTo>
                    <a:pt x="508571" y="0"/>
                  </a:lnTo>
                  <a:lnTo>
                    <a:pt x="515487" y="2242"/>
                  </a:lnTo>
                  <a:lnTo>
                    <a:pt x="521223" y="7080"/>
                  </a:lnTo>
                  <a:lnTo>
                    <a:pt x="539162" y="29960"/>
                  </a:lnTo>
                  <a:lnTo>
                    <a:pt x="578627" y="80295"/>
                  </a:lnTo>
                  <a:lnTo>
                    <a:pt x="618093" y="130631"/>
                  </a:lnTo>
                  <a:lnTo>
                    <a:pt x="636031" y="153511"/>
                  </a:lnTo>
                  <a:lnTo>
                    <a:pt x="639337" y="160174"/>
                  </a:lnTo>
                  <a:lnTo>
                    <a:pt x="639810" y="167386"/>
                  </a:lnTo>
                  <a:lnTo>
                    <a:pt x="637567" y="174263"/>
                  </a:lnTo>
                  <a:lnTo>
                    <a:pt x="632729" y="179927"/>
                  </a:lnTo>
                  <a:lnTo>
                    <a:pt x="620129" y="189749"/>
                  </a:lnTo>
                  <a:lnTo>
                    <a:pt x="592407" y="211359"/>
                  </a:lnTo>
                  <a:lnTo>
                    <a:pt x="564685" y="232969"/>
                  </a:lnTo>
                  <a:lnTo>
                    <a:pt x="552084" y="242792"/>
                  </a:lnTo>
                  <a:lnTo>
                    <a:pt x="545419" y="246098"/>
                  </a:lnTo>
                  <a:lnTo>
                    <a:pt x="538194" y="246570"/>
                  </a:lnTo>
                  <a:lnTo>
                    <a:pt x="531278" y="244328"/>
                  </a:lnTo>
                  <a:lnTo>
                    <a:pt x="525541" y="239490"/>
                  </a:lnTo>
                  <a:lnTo>
                    <a:pt x="507603" y="216610"/>
                  </a:lnTo>
                  <a:lnTo>
                    <a:pt x="468137" y="166274"/>
                  </a:lnTo>
                  <a:lnTo>
                    <a:pt x="428672" y="115939"/>
                  </a:lnTo>
                  <a:lnTo>
                    <a:pt x="410733" y="93059"/>
                  </a:lnTo>
                  <a:lnTo>
                    <a:pt x="407427" y="86395"/>
                  </a:lnTo>
                  <a:lnTo>
                    <a:pt x="406955" y="79184"/>
                  </a:lnTo>
                  <a:lnTo>
                    <a:pt x="409197" y="72306"/>
                  </a:lnTo>
                  <a:lnTo>
                    <a:pt x="414035" y="66643"/>
                  </a:lnTo>
                  <a:lnTo>
                    <a:pt x="426636" y="56820"/>
                  </a:lnTo>
                  <a:lnTo>
                    <a:pt x="454358" y="35210"/>
                  </a:lnTo>
                  <a:lnTo>
                    <a:pt x="482080" y="13600"/>
                  </a:lnTo>
                  <a:lnTo>
                    <a:pt x="494680" y="3778"/>
                  </a:lnTo>
                  <a:close/>
                </a:path>
              </a:pathLst>
            </a:custGeom>
            <a:ln w="19050">
              <a:solidFill>
                <a:srgbClr val="30C7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5" name="object 1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06585" y="4181602"/>
            <a:ext cx="2807716" cy="994156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10007854" y="4377004"/>
            <a:ext cx="1341755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Marketing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optimization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9204547" y="4349877"/>
            <a:ext cx="641985" cy="651510"/>
            <a:chOff x="9204547" y="4349877"/>
            <a:chExt cx="641985" cy="651510"/>
          </a:xfrm>
        </p:grpSpPr>
        <p:sp>
          <p:nvSpPr>
            <p:cNvPr id="18" name="object 18" descr=""/>
            <p:cNvSpPr/>
            <p:nvPr/>
          </p:nvSpPr>
          <p:spPr>
            <a:xfrm>
              <a:off x="9425305" y="4377690"/>
              <a:ext cx="389890" cy="394970"/>
            </a:xfrm>
            <a:custGeom>
              <a:avLst/>
              <a:gdLst/>
              <a:ahLst/>
              <a:cxnLst/>
              <a:rect l="l" t="t" r="r" b="b"/>
              <a:pathLst>
                <a:path w="389890" h="394970">
                  <a:moveTo>
                    <a:pt x="275717" y="324612"/>
                  </a:moveTo>
                  <a:lnTo>
                    <a:pt x="194637" y="242333"/>
                  </a:lnTo>
                  <a:lnTo>
                    <a:pt x="107521" y="154066"/>
                  </a:lnTo>
                  <a:lnTo>
                    <a:pt x="37955" y="83635"/>
                  </a:lnTo>
                  <a:lnTo>
                    <a:pt x="9525" y="54864"/>
                  </a:lnTo>
                  <a:lnTo>
                    <a:pt x="2381" y="44380"/>
                  </a:lnTo>
                  <a:lnTo>
                    <a:pt x="0" y="32242"/>
                  </a:lnTo>
                  <a:lnTo>
                    <a:pt x="2381" y="19984"/>
                  </a:lnTo>
                  <a:lnTo>
                    <a:pt x="9525" y="9143"/>
                  </a:lnTo>
                  <a:lnTo>
                    <a:pt x="19893" y="2286"/>
                  </a:lnTo>
                  <a:lnTo>
                    <a:pt x="31892" y="0"/>
                  </a:lnTo>
                  <a:lnTo>
                    <a:pt x="44011" y="2286"/>
                  </a:lnTo>
                  <a:lnTo>
                    <a:pt x="54737" y="9143"/>
                  </a:lnTo>
                  <a:lnTo>
                    <a:pt x="56292" y="10793"/>
                  </a:lnTo>
                  <a:lnTo>
                    <a:pt x="60801" y="15478"/>
                  </a:lnTo>
                  <a:lnTo>
                    <a:pt x="68024" y="22806"/>
                  </a:lnTo>
                  <a:lnTo>
                    <a:pt x="77724" y="32385"/>
                  </a:lnTo>
                </a:path>
                <a:path w="389890" h="394970">
                  <a:moveTo>
                    <a:pt x="106552" y="60960"/>
                  </a:moveTo>
                  <a:lnTo>
                    <a:pt x="188019" y="144037"/>
                  </a:lnTo>
                  <a:lnTo>
                    <a:pt x="277844" y="235426"/>
                  </a:lnTo>
                  <a:lnTo>
                    <a:pt x="350476" y="309241"/>
                  </a:lnTo>
                  <a:lnTo>
                    <a:pt x="380365" y="339598"/>
                  </a:lnTo>
                  <a:lnTo>
                    <a:pt x="387508" y="350103"/>
                  </a:lnTo>
                  <a:lnTo>
                    <a:pt x="389890" y="362299"/>
                  </a:lnTo>
                  <a:lnTo>
                    <a:pt x="387508" y="374638"/>
                  </a:lnTo>
                  <a:lnTo>
                    <a:pt x="380365" y="385572"/>
                  </a:lnTo>
                  <a:lnTo>
                    <a:pt x="369782" y="392430"/>
                  </a:lnTo>
                  <a:lnTo>
                    <a:pt x="357806" y="394716"/>
                  </a:lnTo>
                  <a:lnTo>
                    <a:pt x="345807" y="392430"/>
                  </a:lnTo>
                  <a:lnTo>
                    <a:pt x="335152" y="385572"/>
                  </a:lnTo>
                  <a:lnTo>
                    <a:pt x="333075" y="383448"/>
                  </a:lnTo>
                  <a:lnTo>
                    <a:pt x="327104" y="377348"/>
                  </a:lnTo>
                  <a:lnTo>
                    <a:pt x="317632" y="367676"/>
                  </a:lnTo>
                  <a:lnTo>
                    <a:pt x="305053" y="354838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04547" y="4829016"/>
              <a:ext cx="163893" cy="165671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9259062" y="4434078"/>
              <a:ext cx="502920" cy="508000"/>
            </a:xfrm>
            <a:custGeom>
              <a:avLst/>
              <a:gdLst/>
              <a:ahLst/>
              <a:cxnLst/>
              <a:rect l="l" t="t" r="r" b="b"/>
              <a:pathLst>
                <a:path w="502920" h="508000">
                  <a:moveTo>
                    <a:pt x="502920" y="329184"/>
                  </a:moveTo>
                  <a:lnTo>
                    <a:pt x="99060" y="507492"/>
                  </a:lnTo>
                </a:path>
                <a:path w="502920" h="508000">
                  <a:moveTo>
                    <a:pt x="27432" y="341376"/>
                  </a:moveTo>
                  <a:lnTo>
                    <a:pt x="0" y="406908"/>
                  </a:lnTo>
                </a:path>
                <a:path w="502920" h="508000">
                  <a:moveTo>
                    <a:pt x="176784" y="0"/>
                  </a:moveTo>
                  <a:lnTo>
                    <a:pt x="44196" y="303276"/>
                  </a:lnTo>
                </a:path>
                <a:path w="502920" h="508000">
                  <a:moveTo>
                    <a:pt x="146304" y="67056"/>
                  </a:moveTo>
                  <a:lnTo>
                    <a:pt x="178308" y="99060"/>
                  </a:lnTo>
                </a:path>
                <a:path w="502920" h="508000">
                  <a:moveTo>
                    <a:pt x="211836" y="132588"/>
                  </a:moveTo>
                  <a:lnTo>
                    <a:pt x="434340" y="35814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9624822" y="4359402"/>
              <a:ext cx="212090" cy="213360"/>
            </a:xfrm>
            <a:custGeom>
              <a:avLst/>
              <a:gdLst/>
              <a:ahLst/>
              <a:cxnLst/>
              <a:rect l="l" t="t" r="r" b="b"/>
              <a:pathLst>
                <a:path w="212090" h="213360">
                  <a:moveTo>
                    <a:pt x="0" y="64008"/>
                  </a:moveTo>
                  <a:lnTo>
                    <a:pt x="6096" y="0"/>
                  </a:lnTo>
                </a:path>
                <a:path w="212090" h="213360">
                  <a:moveTo>
                    <a:pt x="149351" y="213360"/>
                  </a:moveTo>
                  <a:lnTo>
                    <a:pt x="211835" y="207264"/>
                  </a:lnTo>
                </a:path>
                <a:path w="212090" h="213360">
                  <a:moveTo>
                    <a:pt x="64007" y="150875"/>
                  </a:moveTo>
                  <a:lnTo>
                    <a:pt x="51816" y="160020"/>
                  </a:lnTo>
                </a:path>
                <a:path w="212090" h="213360">
                  <a:moveTo>
                    <a:pt x="147827" y="65531"/>
                  </a:moveTo>
                  <a:lnTo>
                    <a:pt x="102107" y="109728"/>
                  </a:lnTo>
                </a:path>
              </a:pathLst>
            </a:custGeom>
            <a:ln w="19050">
              <a:solidFill>
                <a:srgbClr val="30C7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80601" y="4845177"/>
              <a:ext cx="203209" cy="155886"/>
            </a:xfrm>
            <a:prstGeom prst="rect">
              <a:avLst/>
            </a:prstGeom>
          </p:spPr>
        </p:pic>
      </p:grpSp>
      <p:pic>
        <p:nvPicPr>
          <p:cNvPr id="23" name="object 23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006585" y="3114801"/>
            <a:ext cx="2807716" cy="995680"/>
          </a:xfrm>
          <a:prstGeom prst="rect">
            <a:avLst/>
          </a:prstGeom>
        </p:spPr>
      </p:pic>
      <p:sp>
        <p:nvSpPr>
          <p:cNvPr id="24" name="object 24" descr=""/>
          <p:cNvSpPr txBox="1"/>
          <p:nvPr/>
        </p:nvSpPr>
        <p:spPr>
          <a:xfrm>
            <a:off x="10007854" y="3448939"/>
            <a:ext cx="8026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Scoring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9280017" y="3284601"/>
            <a:ext cx="488950" cy="659130"/>
            <a:chOff x="9280017" y="3284601"/>
            <a:chExt cx="488950" cy="659130"/>
          </a:xfrm>
        </p:grpSpPr>
        <p:sp>
          <p:nvSpPr>
            <p:cNvPr id="26" name="object 26" descr=""/>
            <p:cNvSpPr/>
            <p:nvPr/>
          </p:nvSpPr>
          <p:spPr>
            <a:xfrm>
              <a:off x="9289542" y="3352038"/>
              <a:ext cx="469900" cy="582295"/>
            </a:xfrm>
            <a:custGeom>
              <a:avLst/>
              <a:gdLst/>
              <a:ahLst/>
              <a:cxnLst/>
              <a:rect l="l" t="t" r="r" b="b"/>
              <a:pathLst>
                <a:path w="469900" h="582295">
                  <a:moveTo>
                    <a:pt x="362965" y="0"/>
                  </a:moveTo>
                  <a:lnTo>
                    <a:pt x="394662" y="0"/>
                  </a:lnTo>
                  <a:lnTo>
                    <a:pt x="421179" y="0"/>
                  </a:lnTo>
                  <a:lnTo>
                    <a:pt x="439386" y="0"/>
                  </a:lnTo>
                  <a:lnTo>
                    <a:pt x="446150" y="0"/>
                  </a:lnTo>
                  <a:lnTo>
                    <a:pt x="455140" y="1827"/>
                  </a:lnTo>
                  <a:lnTo>
                    <a:pt x="462533" y="6810"/>
                  </a:lnTo>
                  <a:lnTo>
                    <a:pt x="467546" y="14198"/>
                  </a:lnTo>
                  <a:lnTo>
                    <a:pt x="469391" y="23240"/>
                  </a:lnTo>
                  <a:lnTo>
                    <a:pt x="469391" y="106941"/>
                  </a:lnTo>
                  <a:lnTo>
                    <a:pt x="469391" y="291083"/>
                  </a:lnTo>
                  <a:lnTo>
                    <a:pt x="469391" y="475226"/>
                  </a:lnTo>
                  <a:lnTo>
                    <a:pt x="469391" y="558926"/>
                  </a:lnTo>
                  <a:lnTo>
                    <a:pt x="467546" y="567969"/>
                  </a:lnTo>
                  <a:lnTo>
                    <a:pt x="462534" y="575357"/>
                  </a:lnTo>
                  <a:lnTo>
                    <a:pt x="455140" y="580340"/>
                  </a:lnTo>
                  <a:lnTo>
                    <a:pt x="446150" y="582168"/>
                  </a:lnTo>
                  <a:lnTo>
                    <a:pt x="380071" y="582168"/>
                  </a:lnTo>
                  <a:lnTo>
                    <a:pt x="234696" y="582168"/>
                  </a:lnTo>
                  <a:lnTo>
                    <a:pt x="89320" y="582168"/>
                  </a:lnTo>
                  <a:lnTo>
                    <a:pt x="23240" y="582168"/>
                  </a:lnTo>
                  <a:lnTo>
                    <a:pt x="14251" y="580340"/>
                  </a:lnTo>
                  <a:lnTo>
                    <a:pt x="6857" y="575357"/>
                  </a:lnTo>
                  <a:lnTo>
                    <a:pt x="1845" y="567969"/>
                  </a:lnTo>
                  <a:lnTo>
                    <a:pt x="0" y="558926"/>
                  </a:lnTo>
                  <a:lnTo>
                    <a:pt x="0" y="519916"/>
                  </a:lnTo>
                  <a:lnTo>
                    <a:pt x="0" y="422195"/>
                  </a:lnTo>
                  <a:lnTo>
                    <a:pt x="0" y="294733"/>
                  </a:lnTo>
                  <a:lnTo>
                    <a:pt x="0" y="166497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80017" y="3342513"/>
              <a:ext cx="128777" cy="133350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9327642" y="3294126"/>
              <a:ext cx="393700" cy="601980"/>
            </a:xfrm>
            <a:custGeom>
              <a:avLst/>
              <a:gdLst/>
              <a:ahLst/>
              <a:cxnLst/>
              <a:rect l="l" t="t" r="r" b="b"/>
              <a:pathLst>
                <a:path w="393700" h="601979">
                  <a:moveTo>
                    <a:pt x="316991" y="601980"/>
                  </a:moveTo>
                  <a:lnTo>
                    <a:pt x="316991" y="601980"/>
                  </a:lnTo>
                  <a:lnTo>
                    <a:pt x="2031" y="601980"/>
                  </a:lnTo>
                  <a:lnTo>
                    <a:pt x="0" y="599821"/>
                  </a:lnTo>
                  <a:lnTo>
                    <a:pt x="0" y="96647"/>
                  </a:lnTo>
                  <a:lnTo>
                    <a:pt x="2031" y="94487"/>
                  </a:lnTo>
                  <a:lnTo>
                    <a:pt x="4699" y="94487"/>
                  </a:lnTo>
                  <a:lnTo>
                    <a:pt x="9546" y="94487"/>
                  </a:lnTo>
                  <a:lnTo>
                    <a:pt x="23193" y="94487"/>
                  </a:lnTo>
                  <a:lnTo>
                    <a:pt x="44293" y="94487"/>
                  </a:lnTo>
                  <a:lnTo>
                    <a:pt x="71500" y="94487"/>
                  </a:lnTo>
                </a:path>
                <a:path w="393700" h="601979">
                  <a:moveTo>
                    <a:pt x="324611" y="94487"/>
                  </a:moveTo>
                  <a:lnTo>
                    <a:pt x="324611" y="94487"/>
                  </a:lnTo>
                  <a:lnTo>
                    <a:pt x="391032" y="94487"/>
                  </a:lnTo>
                  <a:lnTo>
                    <a:pt x="393191" y="96647"/>
                  </a:lnTo>
                  <a:lnTo>
                    <a:pt x="393191" y="599821"/>
                  </a:lnTo>
                  <a:lnTo>
                    <a:pt x="391032" y="601980"/>
                  </a:lnTo>
                  <a:lnTo>
                    <a:pt x="388492" y="601980"/>
                  </a:lnTo>
                  <a:lnTo>
                    <a:pt x="382142" y="601980"/>
                  </a:lnTo>
                  <a:lnTo>
                    <a:pt x="370966" y="601980"/>
                  </a:lnTo>
                </a:path>
                <a:path w="393700" h="601979">
                  <a:moveTo>
                    <a:pt x="73151" y="43814"/>
                  </a:moveTo>
                  <a:lnTo>
                    <a:pt x="73151" y="41275"/>
                  </a:lnTo>
                  <a:lnTo>
                    <a:pt x="75183" y="39243"/>
                  </a:lnTo>
                  <a:lnTo>
                    <a:pt x="77724" y="39243"/>
                  </a:lnTo>
                  <a:lnTo>
                    <a:pt x="87665" y="39243"/>
                  </a:lnTo>
                  <a:lnTo>
                    <a:pt x="109537" y="39243"/>
                  </a:lnTo>
                  <a:lnTo>
                    <a:pt x="131409" y="39243"/>
                  </a:lnTo>
                  <a:lnTo>
                    <a:pt x="141350" y="39243"/>
                  </a:lnTo>
                  <a:lnTo>
                    <a:pt x="141350" y="23113"/>
                  </a:lnTo>
                  <a:lnTo>
                    <a:pt x="143176" y="14144"/>
                  </a:lnTo>
                  <a:lnTo>
                    <a:pt x="148145" y="6794"/>
                  </a:lnTo>
                  <a:lnTo>
                    <a:pt x="155495" y="1825"/>
                  </a:lnTo>
                  <a:lnTo>
                    <a:pt x="164464" y="0"/>
                  </a:lnTo>
                  <a:lnTo>
                    <a:pt x="169842" y="0"/>
                  </a:lnTo>
                  <a:lnTo>
                    <a:pt x="181673" y="0"/>
                  </a:lnTo>
                  <a:lnTo>
                    <a:pt x="233299" y="0"/>
                  </a:lnTo>
                  <a:lnTo>
                    <a:pt x="242268" y="1825"/>
                  </a:lnTo>
                  <a:lnTo>
                    <a:pt x="249618" y="6794"/>
                  </a:lnTo>
                  <a:lnTo>
                    <a:pt x="254587" y="14144"/>
                  </a:lnTo>
                  <a:lnTo>
                    <a:pt x="256412" y="23113"/>
                  </a:lnTo>
                  <a:lnTo>
                    <a:pt x="256412" y="39243"/>
                  </a:lnTo>
                  <a:lnTo>
                    <a:pt x="266354" y="39243"/>
                  </a:lnTo>
                  <a:lnTo>
                    <a:pt x="288226" y="39243"/>
                  </a:lnTo>
                  <a:lnTo>
                    <a:pt x="310098" y="39243"/>
                  </a:lnTo>
                  <a:lnTo>
                    <a:pt x="320039" y="39243"/>
                  </a:lnTo>
                  <a:lnTo>
                    <a:pt x="322579" y="39243"/>
                  </a:lnTo>
                  <a:lnTo>
                    <a:pt x="324611" y="41275"/>
                  </a:lnTo>
                  <a:lnTo>
                    <a:pt x="324611" y="136651"/>
                  </a:lnTo>
                  <a:lnTo>
                    <a:pt x="322579" y="138684"/>
                  </a:lnTo>
                  <a:lnTo>
                    <a:pt x="75183" y="138684"/>
                  </a:lnTo>
                  <a:lnTo>
                    <a:pt x="73151" y="136651"/>
                  </a:lnTo>
                  <a:lnTo>
                    <a:pt x="73151" y="134112"/>
                  </a:lnTo>
                  <a:lnTo>
                    <a:pt x="73151" y="120003"/>
                  </a:lnTo>
                  <a:lnTo>
                    <a:pt x="73151" y="88963"/>
                  </a:lnTo>
                  <a:lnTo>
                    <a:pt x="73151" y="57923"/>
                  </a:lnTo>
                  <a:lnTo>
                    <a:pt x="73151" y="4381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9371838" y="346938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52577" y="0"/>
                  </a:moveTo>
                  <a:lnTo>
                    <a:pt x="52577" y="0"/>
                  </a:lnTo>
                  <a:lnTo>
                    <a:pt x="100964" y="0"/>
                  </a:lnTo>
                  <a:lnTo>
                    <a:pt x="105155" y="4190"/>
                  </a:lnTo>
                  <a:lnTo>
                    <a:pt x="105155" y="100964"/>
                  </a:lnTo>
                  <a:lnTo>
                    <a:pt x="100964" y="105155"/>
                  </a:lnTo>
                  <a:lnTo>
                    <a:pt x="4190" y="105155"/>
                  </a:lnTo>
                  <a:lnTo>
                    <a:pt x="0" y="100964"/>
                  </a:lnTo>
                  <a:lnTo>
                    <a:pt x="0" y="4190"/>
                  </a:lnTo>
                  <a:lnTo>
                    <a:pt x="4190" y="0"/>
                  </a:lnTo>
                  <a:lnTo>
                    <a:pt x="9270" y="0"/>
                  </a:lnTo>
                  <a:lnTo>
                    <a:pt x="16037" y="0"/>
                  </a:lnTo>
                  <a:lnTo>
                    <a:pt x="30924" y="0"/>
                  </a:lnTo>
                  <a:lnTo>
                    <a:pt x="45811" y="0"/>
                  </a:lnTo>
                  <a:lnTo>
                    <a:pt x="52577" y="0"/>
                  </a:lnTo>
                  <a:close/>
                </a:path>
              </a:pathLst>
            </a:custGeom>
            <a:ln w="19050">
              <a:solidFill>
                <a:srgbClr val="30C7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9515094" y="3519678"/>
              <a:ext cx="165100" cy="0"/>
            </a:xfrm>
            <a:custGeom>
              <a:avLst/>
              <a:gdLst/>
              <a:ahLst/>
              <a:cxnLst/>
              <a:rect l="l" t="t" r="r" b="b"/>
              <a:pathLst>
                <a:path w="165100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9370314" y="3507486"/>
              <a:ext cx="105410" cy="208915"/>
            </a:xfrm>
            <a:custGeom>
              <a:avLst/>
              <a:gdLst/>
              <a:ahLst/>
              <a:cxnLst/>
              <a:rect l="l" t="t" r="r" b="b"/>
              <a:pathLst>
                <a:path w="105409" h="208914">
                  <a:moveTo>
                    <a:pt x="35051" y="10413"/>
                  </a:moveTo>
                  <a:lnTo>
                    <a:pt x="44068" y="27431"/>
                  </a:lnTo>
                  <a:lnTo>
                    <a:pt x="73151" y="0"/>
                  </a:lnTo>
                </a:path>
                <a:path w="105409" h="208914">
                  <a:moveTo>
                    <a:pt x="52577" y="103631"/>
                  </a:moveTo>
                  <a:lnTo>
                    <a:pt x="52577" y="103631"/>
                  </a:lnTo>
                  <a:lnTo>
                    <a:pt x="100964" y="103631"/>
                  </a:lnTo>
                  <a:lnTo>
                    <a:pt x="105155" y="107822"/>
                  </a:lnTo>
                  <a:lnTo>
                    <a:pt x="105155" y="204596"/>
                  </a:lnTo>
                  <a:lnTo>
                    <a:pt x="100964" y="208787"/>
                  </a:lnTo>
                  <a:lnTo>
                    <a:pt x="4190" y="208787"/>
                  </a:lnTo>
                  <a:lnTo>
                    <a:pt x="0" y="204596"/>
                  </a:lnTo>
                  <a:lnTo>
                    <a:pt x="0" y="107822"/>
                  </a:lnTo>
                  <a:lnTo>
                    <a:pt x="4190" y="103631"/>
                  </a:lnTo>
                  <a:lnTo>
                    <a:pt x="9270" y="103631"/>
                  </a:lnTo>
                  <a:lnTo>
                    <a:pt x="16037" y="103631"/>
                  </a:lnTo>
                  <a:lnTo>
                    <a:pt x="30924" y="103631"/>
                  </a:lnTo>
                  <a:lnTo>
                    <a:pt x="45811" y="103631"/>
                  </a:lnTo>
                  <a:lnTo>
                    <a:pt x="52577" y="103631"/>
                  </a:lnTo>
                  <a:close/>
                </a:path>
              </a:pathLst>
            </a:custGeom>
            <a:ln w="19050">
              <a:solidFill>
                <a:srgbClr val="30C7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9513570" y="3662934"/>
              <a:ext cx="165100" cy="0"/>
            </a:xfrm>
            <a:custGeom>
              <a:avLst/>
              <a:gdLst/>
              <a:ahLst/>
              <a:cxnLst/>
              <a:rect l="l" t="t" r="r" b="b"/>
              <a:pathLst>
                <a:path w="165100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9368790" y="3649218"/>
              <a:ext cx="106680" cy="210820"/>
            </a:xfrm>
            <a:custGeom>
              <a:avLst/>
              <a:gdLst/>
              <a:ahLst/>
              <a:cxnLst/>
              <a:rect l="l" t="t" r="r" b="b"/>
              <a:pathLst>
                <a:path w="106679" h="210820">
                  <a:moveTo>
                    <a:pt x="35051" y="11048"/>
                  </a:moveTo>
                  <a:lnTo>
                    <a:pt x="44068" y="28955"/>
                  </a:lnTo>
                  <a:lnTo>
                    <a:pt x="73151" y="0"/>
                  </a:lnTo>
                </a:path>
                <a:path w="106679" h="210820">
                  <a:moveTo>
                    <a:pt x="53339" y="105155"/>
                  </a:moveTo>
                  <a:lnTo>
                    <a:pt x="53339" y="105155"/>
                  </a:lnTo>
                  <a:lnTo>
                    <a:pt x="102488" y="105155"/>
                  </a:lnTo>
                  <a:lnTo>
                    <a:pt x="106679" y="109346"/>
                  </a:lnTo>
                  <a:lnTo>
                    <a:pt x="106679" y="206120"/>
                  </a:lnTo>
                  <a:lnTo>
                    <a:pt x="102488" y="210311"/>
                  </a:lnTo>
                  <a:lnTo>
                    <a:pt x="4190" y="210311"/>
                  </a:lnTo>
                  <a:lnTo>
                    <a:pt x="0" y="206120"/>
                  </a:lnTo>
                  <a:lnTo>
                    <a:pt x="0" y="109346"/>
                  </a:lnTo>
                  <a:lnTo>
                    <a:pt x="4190" y="105155"/>
                  </a:lnTo>
                  <a:lnTo>
                    <a:pt x="9398" y="105155"/>
                  </a:lnTo>
                  <a:lnTo>
                    <a:pt x="16263" y="105155"/>
                  </a:lnTo>
                  <a:lnTo>
                    <a:pt x="31368" y="105155"/>
                  </a:lnTo>
                  <a:lnTo>
                    <a:pt x="46474" y="105155"/>
                  </a:lnTo>
                  <a:lnTo>
                    <a:pt x="53339" y="105155"/>
                  </a:lnTo>
                  <a:close/>
                </a:path>
              </a:pathLst>
            </a:custGeom>
            <a:ln w="19050">
              <a:solidFill>
                <a:srgbClr val="30C7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9512046" y="3804666"/>
              <a:ext cx="165100" cy="0"/>
            </a:xfrm>
            <a:custGeom>
              <a:avLst/>
              <a:gdLst/>
              <a:ahLst/>
              <a:cxnLst/>
              <a:rect l="l" t="t" r="r" b="b"/>
              <a:pathLst>
                <a:path w="165100" h="0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9402318" y="3790950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10">
                  <a:moveTo>
                    <a:pt x="0" y="11049"/>
                  </a:moveTo>
                  <a:lnTo>
                    <a:pt x="9016" y="28956"/>
                  </a:lnTo>
                  <a:lnTo>
                    <a:pt x="38100" y="0"/>
                  </a:lnTo>
                </a:path>
              </a:pathLst>
            </a:custGeom>
            <a:ln w="19050">
              <a:solidFill>
                <a:srgbClr val="30C7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6" name="object 36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251961" y="2049526"/>
            <a:ext cx="2806191" cy="995679"/>
          </a:xfrm>
          <a:prstGeom prst="rect">
            <a:avLst/>
          </a:prstGeom>
        </p:spPr>
      </p:pic>
      <p:sp>
        <p:nvSpPr>
          <p:cNvPr id="37" name="object 37" descr=""/>
          <p:cNvSpPr txBox="1"/>
          <p:nvPr/>
        </p:nvSpPr>
        <p:spPr>
          <a:xfrm>
            <a:off x="4252086" y="2383028"/>
            <a:ext cx="165671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Fraud</a:t>
            </a:r>
            <a:r>
              <a:rPr dirty="0" sz="1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detection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3447034" y="2279650"/>
            <a:ext cx="648335" cy="539750"/>
            <a:chOff x="3447034" y="2279650"/>
            <a:chExt cx="648335" cy="539750"/>
          </a:xfrm>
        </p:grpSpPr>
        <p:pic>
          <p:nvPicPr>
            <p:cNvPr id="39" name="object 3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67430" y="2621025"/>
              <a:ext cx="314198" cy="198246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3571057" y="2372994"/>
              <a:ext cx="393065" cy="271780"/>
            </a:xfrm>
            <a:custGeom>
              <a:avLst/>
              <a:gdLst/>
              <a:ahLst/>
              <a:cxnLst/>
              <a:rect l="l" t="t" r="r" b="b"/>
              <a:pathLst>
                <a:path w="393064" h="271780">
                  <a:moveTo>
                    <a:pt x="1325" y="217931"/>
                  </a:moveTo>
                  <a:lnTo>
                    <a:pt x="0" y="194839"/>
                  </a:lnTo>
                  <a:lnTo>
                    <a:pt x="3294" y="164925"/>
                  </a:lnTo>
                  <a:lnTo>
                    <a:pt x="12398" y="132939"/>
                  </a:lnTo>
                  <a:lnTo>
                    <a:pt x="28503" y="103631"/>
                  </a:lnTo>
                </a:path>
                <a:path w="393064" h="271780">
                  <a:moveTo>
                    <a:pt x="43997" y="72897"/>
                  </a:moveTo>
                  <a:lnTo>
                    <a:pt x="52941" y="61382"/>
                  </a:lnTo>
                  <a:lnTo>
                    <a:pt x="80970" y="36115"/>
                  </a:lnTo>
                  <a:lnTo>
                    <a:pt x="129883" y="11015"/>
                  </a:lnTo>
                  <a:lnTo>
                    <a:pt x="201477" y="0"/>
                  </a:lnTo>
                  <a:lnTo>
                    <a:pt x="238063" y="3935"/>
                  </a:lnTo>
                  <a:lnTo>
                    <a:pt x="279661" y="17383"/>
                  </a:lnTo>
                  <a:lnTo>
                    <a:pt x="322331" y="43951"/>
                  </a:lnTo>
                  <a:lnTo>
                    <a:pt x="362132" y="87249"/>
                  </a:lnTo>
                </a:path>
                <a:path w="393064" h="271780">
                  <a:moveTo>
                    <a:pt x="384865" y="138683"/>
                  </a:moveTo>
                  <a:lnTo>
                    <a:pt x="388518" y="150764"/>
                  </a:lnTo>
                  <a:lnTo>
                    <a:pt x="392755" y="181990"/>
                  </a:lnTo>
                  <a:lnTo>
                    <a:pt x="387490" y="224837"/>
                  </a:lnTo>
                  <a:lnTo>
                    <a:pt x="362640" y="271779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64966" y="2701798"/>
              <a:ext cx="250189" cy="70103"/>
            </a:xfrm>
            <a:prstGeom prst="rect">
              <a:avLst/>
            </a:prstGeom>
          </p:spPr>
        </p:pic>
        <p:sp>
          <p:nvSpPr>
            <p:cNvPr id="42" name="object 42" descr=""/>
            <p:cNvSpPr/>
            <p:nvPr/>
          </p:nvSpPr>
          <p:spPr>
            <a:xfrm>
              <a:off x="3615007" y="2419506"/>
              <a:ext cx="300990" cy="266065"/>
            </a:xfrm>
            <a:custGeom>
              <a:avLst/>
              <a:gdLst/>
              <a:ahLst/>
              <a:cxnLst/>
              <a:rect l="l" t="t" r="r" b="b"/>
              <a:pathLst>
                <a:path w="300989" h="266064">
                  <a:moveTo>
                    <a:pt x="31416" y="265781"/>
                  </a:moveTo>
                  <a:lnTo>
                    <a:pt x="18845" y="243814"/>
                  </a:lnTo>
                  <a:lnTo>
                    <a:pt x="0" y="187771"/>
                  </a:lnTo>
                  <a:lnTo>
                    <a:pt x="3180" y="112440"/>
                  </a:lnTo>
                  <a:lnTo>
                    <a:pt x="56689" y="32609"/>
                  </a:lnTo>
                  <a:lnTo>
                    <a:pt x="91498" y="11007"/>
                  </a:lnTo>
                  <a:lnTo>
                    <a:pt x="134696" y="0"/>
                  </a:lnTo>
                  <a:lnTo>
                    <a:pt x="182447" y="3019"/>
                  </a:lnTo>
                  <a:lnTo>
                    <a:pt x="230917" y="23498"/>
                  </a:lnTo>
                  <a:lnTo>
                    <a:pt x="276272" y="64867"/>
                  </a:lnTo>
                  <a:lnTo>
                    <a:pt x="295764" y="101851"/>
                  </a:lnTo>
                  <a:lnTo>
                    <a:pt x="300778" y="143237"/>
                  </a:lnTo>
                  <a:lnTo>
                    <a:pt x="290674" y="183885"/>
                  </a:lnTo>
                  <a:lnTo>
                    <a:pt x="264812" y="218657"/>
                  </a:lnTo>
                  <a:lnTo>
                    <a:pt x="222551" y="242413"/>
                  </a:lnTo>
                  <a:lnTo>
                    <a:pt x="153130" y="241667"/>
                  </a:lnTo>
                  <a:lnTo>
                    <a:pt x="119306" y="220428"/>
                  </a:lnTo>
                  <a:lnTo>
                    <a:pt x="97710" y="178913"/>
                  </a:lnTo>
                  <a:lnTo>
                    <a:pt x="115173" y="118175"/>
                  </a:lnTo>
                  <a:lnTo>
                    <a:pt x="187118" y="107920"/>
                  </a:lnTo>
                  <a:lnTo>
                    <a:pt x="212086" y="142567"/>
                  </a:lnTo>
                  <a:lnTo>
                    <a:pt x="171751" y="152751"/>
                  </a:lnTo>
                  <a:lnTo>
                    <a:pt x="166502" y="148256"/>
                  </a:lnTo>
                  <a:lnTo>
                    <a:pt x="158813" y="145464"/>
                  </a:lnTo>
                  <a:lnTo>
                    <a:pt x="150481" y="147840"/>
                  </a:lnTo>
                  <a:lnTo>
                    <a:pt x="143303" y="158847"/>
                  </a:lnTo>
                  <a:lnTo>
                    <a:pt x="145381" y="177383"/>
                  </a:lnTo>
                  <a:lnTo>
                    <a:pt x="160972" y="195598"/>
                  </a:lnTo>
                  <a:lnTo>
                    <a:pt x="187541" y="204549"/>
                  </a:lnTo>
                  <a:lnTo>
                    <a:pt x="222551" y="195296"/>
                  </a:lnTo>
                  <a:lnTo>
                    <a:pt x="242306" y="179830"/>
                  </a:lnTo>
                  <a:lnTo>
                    <a:pt x="255809" y="155291"/>
                  </a:lnTo>
                  <a:lnTo>
                    <a:pt x="254430" y="121894"/>
                  </a:lnTo>
                  <a:lnTo>
                    <a:pt x="229536" y="79853"/>
                  </a:lnTo>
                  <a:lnTo>
                    <a:pt x="210571" y="64071"/>
                  </a:lnTo>
                  <a:lnTo>
                    <a:pt x="182499" y="51135"/>
                  </a:lnTo>
                  <a:lnTo>
                    <a:pt x="148830" y="46367"/>
                  </a:lnTo>
                  <a:lnTo>
                    <a:pt x="113077" y="55088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52361" y="2482342"/>
              <a:ext cx="241585" cy="242470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3650107" y="2330847"/>
              <a:ext cx="236854" cy="36830"/>
            </a:xfrm>
            <a:custGeom>
              <a:avLst/>
              <a:gdLst/>
              <a:ahLst/>
              <a:cxnLst/>
              <a:rect l="l" t="t" r="r" b="b"/>
              <a:pathLst>
                <a:path w="236854" h="36830">
                  <a:moveTo>
                    <a:pt x="0" y="29955"/>
                  </a:moveTo>
                  <a:lnTo>
                    <a:pt x="35993" y="12803"/>
                  </a:lnTo>
                  <a:lnTo>
                    <a:pt x="81601" y="1796"/>
                  </a:lnTo>
                  <a:lnTo>
                    <a:pt x="132871" y="0"/>
                  </a:lnTo>
                  <a:lnTo>
                    <a:pt x="185854" y="10481"/>
                  </a:lnTo>
                  <a:lnTo>
                    <a:pt x="236600" y="36305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43858" y="2279650"/>
              <a:ext cx="151129" cy="148844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504946" y="2279650"/>
              <a:ext cx="150494" cy="148844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25570" y="2631566"/>
              <a:ext cx="164845" cy="129921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447034" y="2687955"/>
              <a:ext cx="164211" cy="131445"/>
            </a:xfrm>
            <a:prstGeom prst="rect">
              <a:avLst/>
            </a:prstGeom>
          </p:spPr>
        </p:pic>
      </p:grpSp>
      <p:pic>
        <p:nvPicPr>
          <p:cNvPr id="49" name="object 49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251961" y="3114801"/>
            <a:ext cx="2806191" cy="995680"/>
          </a:xfrm>
          <a:prstGeom prst="rect">
            <a:avLst/>
          </a:prstGeom>
        </p:spPr>
      </p:pic>
      <p:sp>
        <p:nvSpPr>
          <p:cNvPr id="50" name="object 50" descr=""/>
          <p:cNvSpPr txBox="1"/>
          <p:nvPr/>
        </p:nvSpPr>
        <p:spPr>
          <a:xfrm>
            <a:off x="4252086" y="3311778"/>
            <a:ext cx="13417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Inventory optimization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3448050" y="3307715"/>
            <a:ext cx="643890" cy="616585"/>
            <a:chOff x="3448050" y="3307715"/>
            <a:chExt cx="643890" cy="616585"/>
          </a:xfrm>
        </p:grpSpPr>
        <p:sp>
          <p:nvSpPr>
            <p:cNvPr id="52" name="object 52" descr=""/>
            <p:cNvSpPr/>
            <p:nvPr/>
          </p:nvSpPr>
          <p:spPr>
            <a:xfrm>
              <a:off x="3567176" y="3317271"/>
              <a:ext cx="514984" cy="597535"/>
            </a:xfrm>
            <a:custGeom>
              <a:avLst/>
              <a:gdLst/>
              <a:ahLst/>
              <a:cxnLst/>
              <a:rect l="l" t="t" r="r" b="b"/>
              <a:pathLst>
                <a:path w="514985" h="597535">
                  <a:moveTo>
                    <a:pt x="147954" y="204692"/>
                  </a:moveTo>
                  <a:lnTo>
                    <a:pt x="253619" y="259556"/>
                  </a:lnTo>
                  <a:lnTo>
                    <a:pt x="514985" y="127730"/>
                  </a:lnTo>
                  <a:lnTo>
                    <a:pt x="273812" y="3143"/>
                  </a:lnTo>
                  <a:lnTo>
                    <a:pt x="267192" y="785"/>
                  </a:lnTo>
                  <a:lnTo>
                    <a:pt x="260286" y="0"/>
                  </a:lnTo>
                  <a:lnTo>
                    <a:pt x="253380" y="785"/>
                  </a:lnTo>
                  <a:lnTo>
                    <a:pt x="246761" y="3143"/>
                  </a:lnTo>
                  <a:lnTo>
                    <a:pt x="153288" y="50133"/>
                  </a:lnTo>
                </a:path>
                <a:path w="514985" h="597535">
                  <a:moveTo>
                    <a:pt x="0" y="277971"/>
                  </a:moveTo>
                  <a:lnTo>
                    <a:pt x="0" y="446500"/>
                  </a:lnTo>
                  <a:lnTo>
                    <a:pt x="1150" y="454612"/>
                  </a:lnTo>
                  <a:lnTo>
                    <a:pt x="4444" y="461962"/>
                  </a:lnTo>
                  <a:lnTo>
                    <a:pt x="9644" y="468217"/>
                  </a:lnTo>
                  <a:lnTo>
                    <a:pt x="16510" y="473043"/>
                  </a:lnTo>
                  <a:lnTo>
                    <a:pt x="257175" y="596995"/>
                  </a:lnTo>
                  <a:lnTo>
                    <a:pt x="257175" y="263747"/>
                  </a:lnTo>
                </a:path>
                <a:path w="514985" h="597535">
                  <a:moveTo>
                    <a:pt x="514731" y="128111"/>
                  </a:moveTo>
                  <a:lnTo>
                    <a:pt x="514731" y="446119"/>
                  </a:lnTo>
                  <a:lnTo>
                    <a:pt x="513580" y="454175"/>
                  </a:lnTo>
                  <a:lnTo>
                    <a:pt x="510286" y="461518"/>
                  </a:lnTo>
                  <a:lnTo>
                    <a:pt x="505086" y="467764"/>
                  </a:lnTo>
                  <a:lnTo>
                    <a:pt x="498221" y="472535"/>
                  </a:lnTo>
                  <a:lnTo>
                    <a:pt x="257556" y="596360"/>
                  </a:lnTo>
                  <a:lnTo>
                    <a:pt x="257556" y="259810"/>
                  </a:lnTo>
                  <a:lnTo>
                    <a:pt x="514731" y="128111"/>
                  </a:lnTo>
                  <a:close/>
                </a:path>
                <a:path w="514985" h="597535">
                  <a:moveTo>
                    <a:pt x="171958" y="111855"/>
                  </a:moveTo>
                  <a:lnTo>
                    <a:pt x="359283" y="207740"/>
                  </a:lnTo>
                  <a:lnTo>
                    <a:pt x="359283" y="291560"/>
                  </a:lnTo>
                  <a:lnTo>
                    <a:pt x="430275" y="252317"/>
                  </a:lnTo>
                  <a:lnTo>
                    <a:pt x="430275" y="172307"/>
                  </a:lnTo>
                  <a:lnTo>
                    <a:pt x="173100" y="39719"/>
                  </a:lnTo>
                  <a:lnTo>
                    <a:pt x="154050" y="49244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3457575" y="3317240"/>
              <a:ext cx="250825" cy="248920"/>
            </a:xfrm>
            <a:custGeom>
              <a:avLst/>
              <a:gdLst/>
              <a:ahLst/>
              <a:cxnLst/>
              <a:rect l="l" t="t" r="r" b="b"/>
              <a:pathLst>
                <a:path w="250825" h="248920">
                  <a:moveTo>
                    <a:pt x="250316" y="124460"/>
                  </a:moveTo>
                  <a:lnTo>
                    <a:pt x="240466" y="172892"/>
                  </a:lnTo>
                  <a:lnTo>
                    <a:pt x="213613" y="212455"/>
                  </a:lnTo>
                  <a:lnTo>
                    <a:pt x="173807" y="239135"/>
                  </a:lnTo>
                  <a:lnTo>
                    <a:pt x="125095" y="248920"/>
                  </a:lnTo>
                  <a:lnTo>
                    <a:pt x="76402" y="239135"/>
                  </a:lnTo>
                  <a:lnTo>
                    <a:pt x="36639" y="212455"/>
                  </a:lnTo>
                  <a:lnTo>
                    <a:pt x="9830" y="172892"/>
                  </a:lnTo>
                  <a:lnTo>
                    <a:pt x="0" y="124460"/>
                  </a:lnTo>
                  <a:lnTo>
                    <a:pt x="9830" y="76027"/>
                  </a:lnTo>
                  <a:lnTo>
                    <a:pt x="36639" y="36464"/>
                  </a:lnTo>
                  <a:lnTo>
                    <a:pt x="76402" y="9784"/>
                  </a:lnTo>
                  <a:lnTo>
                    <a:pt x="125095" y="0"/>
                  </a:lnTo>
                  <a:lnTo>
                    <a:pt x="173807" y="9784"/>
                  </a:lnTo>
                  <a:lnTo>
                    <a:pt x="213613" y="36464"/>
                  </a:lnTo>
                  <a:lnTo>
                    <a:pt x="240466" y="76027"/>
                  </a:lnTo>
                  <a:lnTo>
                    <a:pt x="250316" y="124460"/>
                  </a:lnTo>
                  <a:close/>
                </a:path>
                <a:path w="250825" h="248920">
                  <a:moveTo>
                    <a:pt x="56261" y="133604"/>
                  </a:moveTo>
                  <a:lnTo>
                    <a:pt x="96265" y="173862"/>
                  </a:lnTo>
                  <a:lnTo>
                    <a:pt x="194437" y="74802"/>
                  </a:lnTo>
                </a:path>
              </a:pathLst>
            </a:custGeom>
            <a:ln w="19050">
              <a:solidFill>
                <a:srgbClr val="30C7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4" name="object 54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129273" y="4181602"/>
            <a:ext cx="2807716" cy="994156"/>
          </a:xfrm>
          <a:prstGeom prst="rect">
            <a:avLst/>
          </a:prstGeom>
        </p:spPr>
      </p:pic>
      <p:sp>
        <p:nvSpPr>
          <p:cNvPr id="55" name="object 55" descr=""/>
          <p:cNvSpPr txBox="1"/>
          <p:nvPr/>
        </p:nvSpPr>
        <p:spPr>
          <a:xfrm>
            <a:off x="7130033" y="4377004"/>
            <a:ext cx="1130300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Sales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operations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6" name="object 56" descr=""/>
          <p:cNvGrpSpPr/>
          <p:nvPr/>
        </p:nvGrpSpPr>
        <p:grpSpPr>
          <a:xfrm>
            <a:off x="6325298" y="4349877"/>
            <a:ext cx="648335" cy="654685"/>
            <a:chOff x="6325298" y="4349877"/>
            <a:chExt cx="648335" cy="654685"/>
          </a:xfrm>
        </p:grpSpPr>
        <p:pic>
          <p:nvPicPr>
            <p:cNvPr id="57" name="object 57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587108" y="4583049"/>
              <a:ext cx="156210" cy="157733"/>
            </a:xfrm>
            <a:prstGeom prst="rect">
              <a:avLst/>
            </a:prstGeom>
          </p:spPr>
        </p:pic>
        <p:sp>
          <p:nvSpPr>
            <p:cNvPr id="58" name="object 58" descr=""/>
            <p:cNvSpPr/>
            <p:nvPr/>
          </p:nvSpPr>
          <p:spPr>
            <a:xfrm>
              <a:off x="6409943" y="4454556"/>
              <a:ext cx="462280" cy="466725"/>
            </a:xfrm>
            <a:custGeom>
              <a:avLst/>
              <a:gdLst/>
              <a:ahLst/>
              <a:cxnLst/>
              <a:rect l="l" t="t" r="r" b="b"/>
              <a:pathLst>
                <a:path w="462279" h="466725">
                  <a:moveTo>
                    <a:pt x="375665" y="87090"/>
                  </a:moveTo>
                  <a:lnTo>
                    <a:pt x="387413" y="98976"/>
                  </a:lnTo>
                  <a:lnTo>
                    <a:pt x="413258" y="125126"/>
                  </a:lnTo>
                  <a:lnTo>
                    <a:pt x="439102" y="151276"/>
                  </a:lnTo>
                  <a:lnTo>
                    <a:pt x="450850" y="163163"/>
                  </a:lnTo>
                  <a:lnTo>
                    <a:pt x="459136" y="175845"/>
                  </a:lnTo>
                  <a:lnTo>
                    <a:pt x="461899" y="190420"/>
                  </a:lnTo>
                  <a:lnTo>
                    <a:pt x="459136" y="205114"/>
                  </a:lnTo>
                  <a:lnTo>
                    <a:pt x="450850" y="218154"/>
                  </a:lnTo>
                  <a:lnTo>
                    <a:pt x="414139" y="255123"/>
                  </a:lnTo>
                  <a:lnTo>
                    <a:pt x="333375" y="336454"/>
                  </a:lnTo>
                  <a:lnTo>
                    <a:pt x="252610" y="417786"/>
                  </a:lnTo>
                  <a:lnTo>
                    <a:pt x="215900" y="454755"/>
                  </a:lnTo>
                  <a:lnTo>
                    <a:pt x="203342" y="463470"/>
                  </a:lnTo>
                  <a:lnTo>
                    <a:pt x="188975" y="466375"/>
                  </a:lnTo>
                  <a:lnTo>
                    <a:pt x="174609" y="463470"/>
                  </a:lnTo>
                  <a:lnTo>
                    <a:pt x="162052" y="454755"/>
                  </a:lnTo>
                  <a:lnTo>
                    <a:pt x="138517" y="431002"/>
                  </a:lnTo>
                  <a:lnTo>
                    <a:pt x="86741" y="378745"/>
                  </a:lnTo>
                  <a:lnTo>
                    <a:pt x="34964" y="326489"/>
                  </a:lnTo>
                  <a:lnTo>
                    <a:pt x="11430" y="302736"/>
                  </a:lnTo>
                  <a:lnTo>
                    <a:pt x="2857" y="290117"/>
                  </a:lnTo>
                  <a:lnTo>
                    <a:pt x="0" y="275605"/>
                  </a:lnTo>
                  <a:lnTo>
                    <a:pt x="2857" y="261070"/>
                  </a:lnTo>
                  <a:lnTo>
                    <a:pt x="11430" y="248380"/>
                  </a:lnTo>
                  <a:lnTo>
                    <a:pt x="48061" y="211312"/>
                  </a:lnTo>
                  <a:lnTo>
                    <a:pt x="128651" y="129762"/>
                  </a:lnTo>
                  <a:lnTo>
                    <a:pt x="209240" y="48212"/>
                  </a:lnTo>
                  <a:lnTo>
                    <a:pt x="245872" y="11144"/>
                  </a:lnTo>
                  <a:lnTo>
                    <a:pt x="258439" y="2786"/>
                  </a:lnTo>
                  <a:lnTo>
                    <a:pt x="272875" y="0"/>
                  </a:lnTo>
                  <a:lnTo>
                    <a:pt x="287430" y="2786"/>
                  </a:lnTo>
                  <a:lnTo>
                    <a:pt x="300355" y="11144"/>
                  </a:lnTo>
                  <a:lnTo>
                    <a:pt x="312122" y="23010"/>
                  </a:lnTo>
                  <a:lnTo>
                    <a:pt x="338010" y="49117"/>
                  </a:lnTo>
                  <a:lnTo>
                    <a:pt x="363898" y="75223"/>
                  </a:lnTo>
                  <a:lnTo>
                    <a:pt x="375665" y="8709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6334823" y="4359402"/>
              <a:ext cx="629285" cy="635635"/>
            </a:xfrm>
            <a:custGeom>
              <a:avLst/>
              <a:gdLst/>
              <a:ahLst/>
              <a:cxnLst/>
              <a:rect l="l" t="t" r="r" b="b"/>
              <a:pathLst>
                <a:path w="629284" h="635635">
                  <a:moveTo>
                    <a:pt x="218249" y="122555"/>
                  </a:moveTo>
                  <a:lnTo>
                    <a:pt x="261104" y="79327"/>
                  </a:lnTo>
                  <a:lnTo>
                    <a:pt x="296195" y="43910"/>
                  </a:lnTo>
                  <a:lnTo>
                    <a:pt x="319905" y="19970"/>
                  </a:lnTo>
                  <a:lnTo>
                    <a:pt x="328612" y="11175"/>
                  </a:lnTo>
                  <a:lnTo>
                    <a:pt x="334383" y="6268"/>
                  </a:lnTo>
                  <a:lnTo>
                    <a:pt x="340677" y="2778"/>
                  </a:lnTo>
                  <a:lnTo>
                    <a:pt x="347543" y="692"/>
                  </a:lnTo>
                  <a:lnTo>
                    <a:pt x="355028" y="0"/>
                  </a:lnTo>
                  <a:lnTo>
                    <a:pt x="390092" y="0"/>
                  </a:lnTo>
                  <a:lnTo>
                    <a:pt x="467232" y="0"/>
                  </a:lnTo>
                  <a:lnTo>
                    <a:pt x="544373" y="0"/>
                  </a:lnTo>
                  <a:lnTo>
                    <a:pt x="579437" y="0"/>
                  </a:lnTo>
                  <a:lnTo>
                    <a:pt x="587196" y="7838"/>
                  </a:lnTo>
                  <a:lnTo>
                    <a:pt x="604265" y="25082"/>
                  </a:lnTo>
                  <a:lnTo>
                    <a:pt x="621335" y="42326"/>
                  </a:lnTo>
                  <a:lnTo>
                    <a:pt x="629094" y="50165"/>
                  </a:lnTo>
                  <a:lnTo>
                    <a:pt x="629094" y="85566"/>
                  </a:lnTo>
                  <a:lnTo>
                    <a:pt x="629094" y="163449"/>
                  </a:lnTo>
                  <a:lnTo>
                    <a:pt x="629094" y="241331"/>
                  </a:lnTo>
                  <a:lnTo>
                    <a:pt x="629094" y="276733"/>
                  </a:lnTo>
                  <a:lnTo>
                    <a:pt x="628413" y="284291"/>
                  </a:lnTo>
                  <a:lnTo>
                    <a:pt x="569527" y="352806"/>
                  </a:lnTo>
                  <a:lnTo>
                    <a:pt x="461390" y="461772"/>
                  </a:lnTo>
                  <a:lnTo>
                    <a:pt x="353254" y="570738"/>
                  </a:lnTo>
                  <a:lnTo>
                    <a:pt x="304101" y="620268"/>
                  </a:lnTo>
                  <a:lnTo>
                    <a:pt x="287506" y="631412"/>
                  </a:lnTo>
                  <a:lnTo>
                    <a:pt x="268589" y="635126"/>
                  </a:lnTo>
                  <a:lnTo>
                    <a:pt x="249648" y="631412"/>
                  </a:lnTo>
                  <a:lnTo>
                    <a:pt x="232981" y="620268"/>
                  </a:lnTo>
                  <a:lnTo>
                    <a:pt x="198870" y="585839"/>
                  </a:lnTo>
                  <a:lnTo>
                    <a:pt x="123824" y="510095"/>
                  </a:lnTo>
                  <a:lnTo>
                    <a:pt x="48779" y="434351"/>
                  </a:lnTo>
                  <a:lnTo>
                    <a:pt x="14668" y="399923"/>
                  </a:lnTo>
                  <a:lnTo>
                    <a:pt x="3667" y="383119"/>
                  </a:lnTo>
                  <a:lnTo>
                    <a:pt x="0" y="363981"/>
                  </a:lnTo>
                  <a:lnTo>
                    <a:pt x="3667" y="344844"/>
                  </a:lnTo>
                  <a:lnTo>
                    <a:pt x="14668" y="328041"/>
                  </a:lnTo>
                  <a:lnTo>
                    <a:pt x="26048" y="316571"/>
                  </a:lnTo>
                  <a:lnTo>
                    <a:pt x="56467" y="285908"/>
                  </a:lnTo>
                  <a:lnTo>
                    <a:pt x="100339" y="241673"/>
                  </a:lnTo>
                  <a:lnTo>
                    <a:pt x="152082" y="189484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796881" y="4352925"/>
              <a:ext cx="176561" cy="175196"/>
            </a:xfrm>
            <a:prstGeom prst="rect">
              <a:avLst/>
            </a:prstGeom>
          </p:spPr>
        </p:pic>
        <p:sp>
          <p:nvSpPr>
            <p:cNvPr id="61" name="object 61" descr=""/>
            <p:cNvSpPr/>
            <p:nvPr/>
          </p:nvSpPr>
          <p:spPr>
            <a:xfrm>
              <a:off x="6515861" y="4511802"/>
              <a:ext cx="7620" cy="7620"/>
            </a:xfrm>
            <a:custGeom>
              <a:avLst/>
              <a:gdLst/>
              <a:ahLst/>
              <a:cxnLst/>
              <a:rect l="l" t="t" r="r" b="b"/>
              <a:pathLst>
                <a:path w="7620" h="7620">
                  <a:moveTo>
                    <a:pt x="6350" y="6350"/>
                  </a:moveTo>
                  <a:lnTo>
                    <a:pt x="5080" y="7620"/>
                  </a:lnTo>
                  <a:lnTo>
                    <a:pt x="2540" y="7620"/>
                  </a:lnTo>
                  <a:lnTo>
                    <a:pt x="1270" y="6350"/>
                  </a:lnTo>
                  <a:lnTo>
                    <a:pt x="0" y="5080"/>
                  </a:lnTo>
                  <a:lnTo>
                    <a:pt x="0" y="2540"/>
                  </a:lnTo>
                  <a:lnTo>
                    <a:pt x="1270" y="1270"/>
                  </a:lnTo>
                  <a:lnTo>
                    <a:pt x="2540" y="0"/>
                  </a:lnTo>
                  <a:lnTo>
                    <a:pt x="5080" y="0"/>
                  </a:lnTo>
                  <a:lnTo>
                    <a:pt x="6350" y="1270"/>
                  </a:lnTo>
                  <a:lnTo>
                    <a:pt x="7620" y="2540"/>
                  </a:lnTo>
                  <a:lnTo>
                    <a:pt x="7620" y="5080"/>
                  </a:lnTo>
                  <a:lnTo>
                    <a:pt x="6350" y="63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488048" y="4711065"/>
              <a:ext cx="122681" cy="122682"/>
            </a:xfrm>
            <a:prstGeom prst="rect">
              <a:avLst/>
            </a:prstGeom>
          </p:spPr>
        </p:pic>
      </p:grpSp>
      <p:pic>
        <p:nvPicPr>
          <p:cNvPr id="63" name="object 63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74650" y="2049526"/>
            <a:ext cx="2806192" cy="995679"/>
          </a:xfrm>
          <a:prstGeom prst="rect">
            <a:avLst/>
          </a:prstGeom>
        </p:spPr>
      </p:pic>
      <p:sp>
        <p:nvSpPr>
          <p:cNvPr id="64" name="object 64" descr=""/>
          <p:cNvSpPr txBox="1"/>
          <p:nvPr/>
        </p:nvSpPr>
        <p:spPr>
          <a:xfrm>
            <a:off x="1374394" y="2383028"/>
            <a:ext cx="16192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Personalization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65" name="object 65" descr=""/>
          <p:cNvGrpSpPr/>
          <p:nvPr/>
        </p:nvGrpSpPr>
        <p:grpSpPr>
          <a:xfrm>
            <a:off x="569645" y="2308479"/>
            <a:ext cx="647065" cy="479425"/>
            <a:chOff x="569645" y="2308479"/>
            <a:chExt cx="647065" cy="479425"/>
          </a:xfrm>
        </p:grpSpPr>
        <p:sp>
          <p:nvSpPr>
            <p:cNvPr id="66" name="object 66" descr=""/>
            <p:cNvSpPr/>
            <p:nvPr/>
          </p:nvSpPr>
          <p:spPr>
            <a:xfrm>
              <a:off x="579170" y="2318004"/>
              <a:ext cx="628015" cy="460375"/>
            </a:xfrm>
            <a:custGeom>
              <a:avLst/>
              <a:gdLst/>
              <a:ahLst/>
              <a:cxnLst/>
              <a:rect l="l" t="t" r="r" b="b"/>
              <a:pathLst>
                <a:path w="628015" h="460375">
                  <a:moveTo>
                    <a:pt x="392341" y="459740"/>
                  </a:moveTo>
                  <a:lnTo>
                    <a:pt x="12433" y="459740"/>
                  </a:lnTo>
                  <a:lnTo>
                    <a:pt x="5524" y="459740"/>
                  </a:lnTo>
                  <a:lnTo>
                    <a:pt x="0" y="454279"/>
                  </a:lnTo>
                  <a:lnTo>
                    <a:pt x="0" y="447294"/>
                  </a:lnTo>
                  <a:lnTo>
                    <a:pt x="0" y="12446"/>
                  </a:lnTo>
                  <a:lnTo>
                    <a:pt x="0" y="5587"/>
                  </a:lnTo>
                  <a:lnTo>
                    <a:pt x="5524" y="0"/>
                  </a:lnTo>
                  <a:lnTo>
                    <a:pt x="12433" y="0"/>
                  </a:lnTo>
                  <a:lnTo>
                    <a:pt x="615213" y="0"/>
                  </a:lnTo>
                  <a:lnTo>
                    <a:pt x="622122" y="0"/>
                  </a:lnTo>
                  <a:lnTo>
                    <a:pt x="627646" y="5587"/>
                  </a:lnTo>
                  <a:lnTo>
                    <a:pt x="627646" y="12446"/>
                  </a:lnTo>
                  <a:lnTo>
                    <a:pt x="627646" y="446913"/>
                  </a:lnTo>
                  <a:lnTo>
                    <a:pt x="627646" y="453771"/>
                  </a:lnTo>
                  <a:lnTo>
                    <a:pt x="622122" y="459359"/>
                  </a:lnTo>
                  <a:lnTo>
                    <a:pt x="615213" y="459359"/>
                  </a:lnTo>
                  <a:lnTo>
                    <a:pt x="541997" y="459359"/>
                  </a:lnTo>
                </a:path>
                <a:path w="628015" h="460375">
                  <a:moveTo>
                    <a:pt x="509790" y="460248"/>
                  </a:moveTo>
                  <a:lnTo>
                    <a:pt x="420674" y="460248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04138" y="2498979"/>
              <a:ext cx="415239" cy="92201"/>
            </a:xfrm>
            <a:prstGeom prst="rect">
              <a:avLst/>
            </a:prstGeom>
          </p:spPr>
        </p:pic>
        <p:pic>
          <p:nvPicPr>
            <p:cNvPr id="68" name="object 68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04176" y="2358898"/>
              <a:ext cx="415493" cy="93472"/>
            </a:xfrm>
            <a:prstGeom prst="rect">
              <a:avLst/>
            </a:prstGeom>
          </p:spPr>
        </p:pic>
        <p:sp>
          <p:nvSpPr>
            <p:cNvPr id="69" name="object 69" descr=""/>
            <p:cNvSpPr/>
            <p:nvPr/>
          </p:nvSpPr>
          <p:spPr>
            <a:xfrm>
              <a:off x="704088" y="2685288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40" h="0">
                  <a:moveTo>
                    <a:pt x="0" y="0"/>
                  </a:moveTo>
                  <a:lnTo>
                    <a:pt x="53035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757554" y="2647315"/>
              <a:ext cx="74930" cy="74930"/>
            </a:xfrm>
            <a:custGeom>
              <a:avLst/>
              <a:gdLst/>
              <a:ahLst/>
              <a:cxnLst/>
              <a:rect l="l" t="t" r="r" b="b"/>
              <a:pathLst>
                <a:path w="74930" h="74930">
                  <a:moveTo>
                    <a:pt x="74434" y="37211"/>
                  </a:moveTo>
                  <a:lnTo>
                    <a:pt x="71508" y="51704"/>
                  </a:lnTo>
                  <a:lnTo>
                    <a:pt x="63528" y="63531"/>
                  </a:lnTo>
                  <a:lnTo>
                    <a:pt x="51696" y="71500"/>
                  </a:lnTo>
                  <a:lnTo>
                    <a:pt x="37211" y="74422"/>
                  </a:lnTo>
                  <a:lnTo>
                    <a:pt x="22722" y="71500"/>
                  </a:lnTo>
                  <a:lnTo>
                    <a:pt x="10895" y="63531"/>
                  </a:lnTo>
                  <a:lnTo>
                    <a:pt x="2922" y="51704"/>
                  </a:lnTo>
                  <a:lnTo>
                    <a:pt x="0" y="37211"/>
                  </a:lnTo>
                  <a:lnTo>
                    <a:pt x="2922" y="22717"/>
                  </a:lnTo>
                  <a:lnTo>
                    <a:pt x="10895" y="10890"/>
                  </a:lnTo>
                  <a:lnTo>
                    <a:pt x="22722" y="2921"/>
                  </a:lnTo>
                  <a:lnTo>
                    <a:pt x="37211" y="0"/>
                  </a:lnTo>
                  <a:lnTo>
                    <a:pt x="51696" y="2921"/>
                  </a:lnTo>
                  <a:lnTo>
                    <a:pt x="63528" y="10890"/>
                  </a:lnTo>
                  <a:lnTo>
                    <a:pt x="71508" y="22717"/>
                  </a:lnTo>
                  <a:lnTo>
                    <a:pt x="74434" y="37211"/>
                  </a:lnTo>
                  <a:close/>
                </a:path>
              </a:pathLst>
            </a:custGeom>
            <a:ln w="19050">
              <a:solidFill>
                <a:srgbClr val="30C7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653796" y="2406396"/>
              <a:ext cx="466725" cy="279400"/>
            </a:xfrm>
            <a:custGeom>
              <a:avLst/>
              <a:gdLst/>
              <a:ahLst/>
              <a:cxnLst/>
              <a:rect l="l" t="t" r="r" b="b"/>
              <a:pathLst>
                <a:path w="466725" h="279400">
                  <a:moveTo>
                    <a:pt x="176860" y="278891"/>
                  </a:moveTo>
                  <a:lnTo>
                    <a:pt x="466458" y="278891"/>
                  </a:lnTo>
                </a:path>
                <a:path w="466725" h="279400">
                  <a:moveTo>
                    <a:pt x="0" y="0"/>
                  </a:moveTo>
                  <a:lnTo>
                    <a:pt x="20574" y="0"/>
                  </a:lnTo>
                </a:path>
                <a:path w="466725" h="279400">
                  <a:moveTo>
                    <a:pt x="0" y="138683"/>
                  </a:moveTo>
                  <a:lnTo>
                    <a:pt x="20574" y="138683"/>
                  </a:lnTo>
                </a:path>
                <a:path w="466725" h="279400">
                  <a:moveTo>
                    <a:pt x="0" y="278891"/>
                  </a:moveTo>
                  <a:lnTo>
                    <a:pt x="20574" y="278891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2" name="object 72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251961" y="4181602"/>
            <a:ext cx="2806191" cy="994156"/>
          </a:xfrm>
          <a:prstGeom prst="rect">
            <a:avLst/>
          </a:prstGeom>
        </p:spPr>
      </p:pic>
      <p:sp>
        <p:nvSpPr>
          <p:cNvPr id="73" name="object 73" descr=""/>
          <p:cNvSpPr txBox="1"/>
          <p:nvPr/>
        </p:nvSpPr>
        <p:spPr>
          <a:xfrm>
            <a:off x="3443351" y="4377004"/>
            <a:ext cx="1993264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1150" algn="l"/>
                <a:tab pos="652145" algn="l"/>
                <a:tab pos="821055" algn="l"/>
              </a:tabLst>
            </a:pPr>
            <a:r>
              <a:rPr dirty="0" u="sng" sz="1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	</a:t>
            </a:r>
            <a:r>
              <a:rPr dirty="0" sz="18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u="sng" sz="1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	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Anomaly</a:t>
            </a:r>
            <a:endParaRPr sz="1800">
              <a:latin typeface="Trebuchet MS"/>
              <a:cs typeface="Trebuchet MS"/>
            </a:endParaRPr>
          </a:p>
          <a:p>
            <a:pPr marL="821055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monitoring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4" name="object 74" descr=""/>
          <p:cNvGrpSpPr/>
          <p:nvPr/>
        </p:nvGrpSpPr>
        <p:grpSpPr>
          <a:xfrm>
            <a:off x="3501390" y="4390263"/>
            <a:ext cx="594360" cy="582930"/>
            <a:chOff x="3501390" y="4390263"/>
            <a:chExt cx="594360" cy="582930"/>
          </a:xfrm>
        </p:grpSpPr>
        <p:pic>
          <p:nvPicPr>
            <p:cNvPr id="75" name="object 75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638550" y="4575810"/>
              <a:ext cx="209676" cy="209676"/>
            </a:xfrm>
            <a:prstGeom prst="rect">
              <a:avLst/>
            </a:prstGeom>
          </p:spPr>
        </p:pic>
        <p:sp>
          <p:nvSpPr>
            <p:cNvPr id="76" name="object 76" descr=""/>
            <p:cNvSpPr/>
            <p:nvPr/>
          </p:nvSpPr>
          <p:spPr>
            <a:xfrm>
              <a:off x="3510915" y="4390263"/>
              <a:ext cx="466090" cy="582930"/>
            </a:xfrm>
            <a:custGeom>
              <a:avLst/>
              <a:gdLst/>
              <a:ahLst/>
              <a:cxnLst/>
              <a:rect l="l" t="t" r="r" b="b"/>
              <a:pathLst>
                <a:path w="466089" h="582929">
                  <a:moveTo>
                    <a:pt x="400938" y="290322"/>
                  </a:moveTo>
                  <a:lnTo>
                    <a:pt x="394920" y="335128"/>
                  </a:lnTo>
                  <a:lnTo>
                    <a:pt x="377933" y="375388"/>
                  </a:lnTo>
                  <a:lnTo>
                    <a:pt x="351583" y="409495"/>
                  </a:lnTo>
                  <a:lnTo>
                    <a:pt x="317476" y="435845"/>
                  </a:lnTo>
                  <a:lnTo>
                    <a:pt x="277216" y="452832"/>
                  </a:lnTo>
                  <a:lnTo>
                    <a:pt x="232410" y="458850"/>
                  </a:lnTo>
                  <a:lnTo>
                    <a:pt x="187656" y="452832"/>
                  </a:lnTo>
                  <a:lnTo>
                    <a:pt x="147432" y="435845"/>
                  </a:lnTo>
                  <a:lnTo>
                    <a:pt x="113347" y="409495"/>
                  </a:lnTo>
                  <a:lnTo>
                    <a:pt x="87009" y="375388"/>
                  </a:lnTo>
                  <a:lnTo>
                    <a:pt x="70026" y="335128"/>
                  </a:lnTo>
                  <a:lnTo>
                    <a:pt x="64008" y="290322"/>
                  </a:lnTo>
                  <a:lnTo>
                    <a:pt x="70026" y="245568"/>
                  </a:lnTo>
                  <a:lnTo>
                    <a:pt x="87009" y="205344"/>
                  </a:lnTo>
                  <a:lnTo>
                    <a:pt x="113347" y="171259"/>
                  </a:lnTo>
                  <a:lnTo>
                    <a:pt x="147432" y="144921"/>
                  </a:lnTo>
                  <a:lnTo>
                    <a:pt x="187656" y="127938"/>
                  </a:lnTo>
                  <a:lnTo>
                    <a:pt x="232410" y="121919"/>
                  </a:lnTo>
                  <a:lnTo>
                    <a:pt x="277216" y="127938"/>
                  </a:lnTo>
                  <a:lnTo>
                    <a:pt x="317476" y="144921"/>
                  </a:lnTo>
                  <a:lnTo>
                    <a:pt x="351583" y="171259"/>
                  </a:lnTo>
                  <a:lnTo>
                    <a:pt x="377933" y="205344"/>
                  </a:lnTo>
                  <a:lnTo>
                    <a:pt x="394920" y="245568"/>
                  </a:lnTo>
                  <a:lnTo>
                    <a:pt x="400938" y="290322"/>
                  </a:lnTo>
                  <a:close/>
                </a:path>
                <a:path w="466089" h="582929">
                  <a:moveTo>
                    <a:pt x="295783" y="514604"/>
                  </a:moveTo>
                  <a:lnTo>
                    <a:pt x="280618" y="518310"/>
                  </a:lnTo>
                  <a:lnTo>
                    <a:pt x="265049" y="521017"/>
                  </a:lnTo>
                  <a:lnTo>
                    <a:pt x="249098" y="522676"/>
                  </a:lnTo>
                  <a:lnTo>
                    <a:pt x="232790" y="523239"/>
                  </a:lnTo>
                  <a:lnTo>
                    <a:pt x="185887" y="518509"/>
                  </a:lnTo>
                  <a:lnTo>
                    <a:pt x="142196" y="504942"/>
                  </a:lnTo>
                  <a:lnTo>
                    <a:pt x="102654" y="483478"/>
                  </a:lnTo>
                  <a:lnTo>
                    <a:pt x="68199" y="455056"/>
                  </a:lnTo>
                  <a:lnTo>
                    <a:pt x="39768" y="420616"/>
                  </a:lnTo>
                  <a:lnTo>
                    <a:pt x="18299" y="381097"/>
                  </a:lnTo>
                  <a:lnTo>
                    <a:pt x="4731" y="337437"/>
                  </a:lnTo>
                  <a:lnTo>
                    <a:pt x="0" y="290575"/>
                  </a:lnTo>
                  <a:lnTo>
                    <a:pt x="4731" y="243714"/>
                  </a:lnTo>
                  <a:lnTo>
                    <a:pt x="18299" y="200054"/>
                  </a:lnTo>
                  <a:lnTo>
                    <a:pt x="39768" y="160535"/>
                  </a:lnTo>
                  <a:lnTo>
                    <a:pt x="68198" y="126095"/>
                  </a:lnTo>
                  <a:lnTo>
                    <a:pt x="102654" y="97673"/>
                  </a:lnTo>
                  <a:lnTo>
                    <a:pt x="142196" y="76209"/>
                  </a:lnTo>
                  <a:lnTo>
                    <a:pt x="185887" y="62642"/>
                  </a:lnTo>
                  <a:lnTo>
                    <a:pt x="232790" y="57912"/>
                  </a:lnTo>
                  <a:lnTo>
                    <a:pt x="279694" y="62642"/>
                  </a:lnTo>
                  <a:lnTo>
                    <a:pt x="323385" y="76209"/>
                  </a:lnTo>
                  <a:lnTo>
                    <a:pt x="362927" y="97673"/>
                  </a:lnTo>
                  <a:lnTo>
                    <a:pt x="397383" y="126095"/>
                  </a:lnTo>
                  <a:lnTo>
                    <a:pt x="425813" y="160535"/>
                  </a:lnTo>
                  <a:lnTo>
                    <a:pt x="447282" y="200054"/>
                  </a:lnTo>
                  <a:lnTo>
                    <a:pt x="460850" y="243714"/>
                  </a:lnTo>
                  <a:lnTo>
                    <a:pt x="465582" y="290575"/>
                  </a:lnTo>
                  <a:lnTo>
                    <a:pt x="465508" y="297045"/>
                  </a:lnTo>
                  <a:lnTo>
                    <a:pt x="465280" y="303466"/>
                  </a:lnTo>
                  <a:lnTo>
                    <a:pt x="464885" y="309792"/>
                  </a:lnTo>
                  <a:lnTo>
                    <a:pt x="464312" y="315975"/>
                  </a:lnTo>
                </a:path>
                <a:path w="466089" h="582929">
                  <a:moveTo>
                    <a:pt x="232790" y="240919"/>
                  </a:moveTo>
                  <a:lnTo>
                    <a:pt x="232790" y="0"/>
                  </a:lnTo>
                </a:path>
                <a:path w="466089" h="582929">
                  <a:moveTo>
                    <a:pt x="232790" y="333756"/>
                  </a:moveTo>
                  <a:lnTo>
                    <a:pt x="232790" y="58293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3846175" y="4754562"/>
              <a:ext cx="240029" cy="208279"/>
            </a:xfrm>
            <a:custGeom>
              <a:avLst/>
              <a:gdLst/>
              <a:ahLst/>
              <a:cxnLst/>
              <a:rect l="l" t="t" r="r" b="b"/>
              <a:pathLst>
                <a:path w="240029" h="208279">
                  <a:moveTo>
                    <a:pt x="105937" y="7429"/>
                  </a:moveTo>
                  <a:lnTo>
                    <a:pt x="84054" y="44588"/>
                  </a:lnTo>
                  <a:lnTo>
                    <a:pt x="69385" y="69497"/>
                  </a:lnTo>
                  <a:lnTo>
                    <a:pt x="60487" y="84605"/>
                  </a:lnTo>
                  <a:lnTo>
                    <a:pt x="55918" y="92364"/>
                  </a:lnTo>
                  <a:lnTo>
                    <a:pt x="54235" y="95222"/>
                  </a:lnTo>
                  <a:lnTo>
                    <a:pt x="53994" y="95631"/>
                  </a:lnTo>
                  <a:lnTo>
                    <a:pt x="53754" y="96039"/>
                  </a:lnTo>
                  <a:lnTo>
                    <a:pt x="52071" y="98897"/>
                  </a:lnTo>
                  <a:lnTo>
                    <a:pt x="47501" y="106656"/>
                  </a:lnTo>
                  <a:lnTo>
                    <a:pt x="38604" y="121764"/>
                  </a:lnTo>
                  <a:lnTo>
                    <a:pt x="23935" y="146673"/>
                  </a:lnTo>
                  <a:lnTo>
                    <a:pt x="2051" y="183832"/>
                  </a:lnTo>
                  <a:lnTo>
                    <a:pt x="0" y="191801"/>
                  </a:lnTo>
                  <a:lnTo>
                    <a:pt x="2305" y="199675"/>
                  </a:lnTo>
                  <a:lnTo>
                    <a:pt x="7945" y="205692"/>
                  </a:lnTo>
                  <a:lnTo>
                    <a:pt x="15894" y="208089"/>
                  </a:lnTo>
                  <a:lnTo>
                    <a:pt x="59634" y="208089"/>
                  </a:lnTo>
                  <a:lnTo>
                    <a:pt x="88955" y="208089"/>
                  </a:lnTo>
                  <a:lnTo>
                    <a:pt x="223539" y="208089"/>
                  </a:lnTo>
                  <a:lnTo>
                    <a:pt x="231632" y="205763"/>
                  </a:lnTo>
                  <a:lnTo>
                    <a:pt x="237224" y="199866"/>
                  </a:lnTo>
                  <a:lnTo>
                    <a:pt x="239434" y="192016"/>
                  </a:lnTo>
                  <a:lnTo>
                    <a:pt x="237382" y="183832"/>
                  </a:lnTo>
                  <a:lnTo>
                    <a:pt x="215499" y="146673"/>
                  </a:lnTo>
                  <a:lnTo>
                    <a:pt x="200830" y="121764"/>
                  </a:lnTo>
                  <a:lnTo>
                    <a:pt x="191932" y="106656"/>
                  </a:lnTo>
                  <a:lnTo>
                    <a:pt x="187363" y="98897"/>
                  </a:lnTo>
                  <a:lnTo>
                    <a:pt x="185680" y="96039"/>
                  </a:lnTo>
                  <a:lnTo>
                    <a:pt x="185439" y="95631"/>
                  </a:lnTo>
                  <a:lnTo>
                    <a:pt x="185199" y="95222"/>
                  </a:lnTo>
                  <a:lnTo>
                    <a:pt x="183516" y="92364"/>
                  </a:lnTo>
                  <a:lnTo>
                    <a:pt x="178946" y="84605"/>
                  </a:lnTo>
                  <a:lnTo>
                    <a:pt x="170049" y="69497"/>
                  </a:lnTo>
                  <a:lnTo>
                    <a:pt x="155380" y="44588"/>
                  </a:lnTo>
                  <a:lnTo>
                    <a:pt x="133496" y="7429"/>
                  </a:lnTo>
                  <a:lnTo>
                    <a:pt x="127672" y="1857"/>
                  </a:lnTo>
                  <a:lnTo>
                    <a:pt x="119860" y="0"/>
                  </a:lnTo>
                  <a:lnTo>
                    <a:pt x="111976" y="1857"/>
                  </a:lnTo>
                  <a:lnTo>
                    <a:pt x="105937" y="7429"/>
                  </a:lnTo>
                  <a:close/>
                </a:path>
              </a:pathLst>
            </a:custGeom>
            <a:ln w="19050">
              <a:solidFill>
                <a:srgbClr val="30C7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3955034" y="4822190"/>
              <a:ext cx="20320" cy="109855"/>
            </a:xfrm>
            <a:custGeom>
              <a:avLst/>
              <a:gdLst/>
              <a:ahLst/>
              <a:cxnLst/>
              <a:rect l="l" t="t" r="r" b="b"/>
              <a:pathLst>
                <a:path w="20320" h="109854">
                  <a:moveTo>
                    <a:pt x="12953" y="88900"/>
                  </a:moveTo>
                  <a:lnTo>
                    <a:pt x="6857" y="88900"/>
                  </a:lnTo>
                  <a:lnTo>
                    <a:pt x="4190" y="90170"/>
                  </a:lnTo>
                  <a:lnTo>
                    <a:pt x="2539" y="91948"/>
                  </a:lnTo>
                  <a:lnTo>
                    <a:pt x="762" y="94107"/>
                  </a:lnTo>
                  <a:lnTo>
                    <a:pt x="0" y="96266"/>
                  </a:lnTo>
                  <a:lnTo>
                    <a:pt x="0" y="102362"/>
                  </a:lnTo>
                  <a:lnTo>
                    <a:pt x="762" y="104902"/>
                  </a:lnTo>
                  <a:lnTo>
                    <a:pt x="4699" y="108839"/>
                  </a:lnTo>
                  <a:lnTo>
                    <a:pt x="6857" y="109728"/>
                  </a:lnTo>
                  <a:lnTo>
                    <a:pt x="12953" y="109728"/>
                  </a:lnTo>
                  <a:lnTo>
                    <a:pt x="15493" y="108839"/>
                  </a:lnTo>
                  <a:lnTo>
                    <a:pt x="17271" y="106680"/>
                  </a:lnTo>
                  <a:lnTo>
                    <a:pt x="18923" y="104521"/>
                  </a:lnTo>
                  <a:lnTo>
                    <a:pt x="19812" y="102362"/>
                  </a:lnTo>
                  <a:lnTo>
                    <a:pt x="19812" y="96266"/>
                  </a:lnTo>
                  <a:lnTo>
                    <a:pt x="18923" y="93599"/>
                  </a:lnTo>
                  <a:lnTo>
                    <a:pt x="17271" y="91948"/>
                  </a:lnTo>
                  <a:lnTo>
                    <a:pt x="14986" y="89789"/>
                  </a:lnTo>
                  <a:lnTo>
                    <a:pt x="12953" y="88900"/>
                  </a:lnTo>
                  <a:close/>
                </a:path>
                <a:path w="20320" h="109854">
                  <a:moveTo>
                    <a:pt x="12953" y="0"/>
                  </a:moveTo>
                  <a:lnTo>
                    <a:pt x="7238" y="0"/>
                  </a:lnTo>
                  <a:lnTo>
                    <a:pt x="4190" y="762"/>
                  </a:lnTo>
                  <a:lnTo>
                    <a:pt x="1650" y="2159"/>
                  </a:lnTo>
                  <a:lnTo>
                    <a:pt x="3810" y="76327"/>
                  </a:lnTo>
                  <a:lnTo>
                    <a:pt x="15875" y="76327"/>
                  </a:lnTo>
                  <a:lnTo>
                    <a:pt x="18033" y="2159"/>
                  </a:lnTo>
                  <a:lnTo>
                    <a:pt x="15493" y="762"/>
                  </a:lnTo>
                  <a:lnTo>
                    <a:pt x="12953" y="0"/>
                  </a:lnTo>
                  <a:close/>
                </a:path>
              </a:pathLst>
            </a:custGeom>
            <a:solidFill>
              <a:srgbClr val="30C7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9" name="object 79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74650" y="3114801"/>
            <a:ext cx="2806192" cy="995680"/>
          </a:xfrm>
          <a:prstGeom prst="rect">
            <a:avLst/>
          </a:prstGeom>
        </p:spPr>
      </p:pic>
      <p:sp>
        <p:nvSpPr>
          <p:cNvPr id="80" name="object 80" descr=""/>
          <p:cNvSpPr txBox="1"/>
          <p:nvPr/>
        </p:nvSpPr>
        <p:spPr>
          <a:xfrm>
            <a:off x="1374394" y="3311778"/>
            <a:ext cx="13417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Location optimization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81" name="object 81" descr=""/>
          <p:cNvGrpSpPr/>
          <p:nvPr/>
        </p:nvGrpSpPr>
        <p:grpSpPr>
          <a:xfrm>
            <a:off x="569696" y="3291585"/>
            <a:ext cx="648335" cy="648335"/>
            <a:chOff x="569696" y="3291585"/>
            <a:chExt cx="648335" cy="648335"/>
          </a:xfrm>
        </p:grpSpPr>
        <p:sp>
          <p:nvSpPr>
            <p:cNvPr id="82" name="object 82" descr=""/>
            <p:cNvSpPr/>
            <p:nvPr/>
          </p:nvSpPr>
          <p:spPr>
            <a:xfrm>
              <a:off x="577697" y="3301110"/>
              <a:ext cx="629920" cy="629285"/>
            </a:xfrm>
            <a:custGeom>
              <a:avLst/>
              <a:gdLst/>
              <a:ahLst/>
              <a:cxnLst/>
              <a:rect l="l" t="t" r="r" b="b"/>
              <a:pathLst>
                <a:path w="629919" h="629285">
                  <a:moveTo>
                    <a:pt x="88379" y="97536"/>
                  </a:moveTo>
                  <a:lnTo>
                    <a:pt x="113506" y="127809"/>
                  </a:lnTo>
                  <a:lnTo>
                    <a:pt x="182410" y="150749"/>
                  </a:lnTo>
                  <a:lnTo>
                    <a:pt x="245457" y="159543"/>
                  </a:lnTo>
                  <a:lnTo>
                    <a:pt x="319963" y="162813"/>
                  </a:lnTo>
                  <a:lnTo>
                    <a:pt x="352164" y="162210"/>
                  </a:lnTo>
                  <a:lnTo>
                    <a:pt x="411352" y="157670"/>
                  </a:lnTo>
                  <a:lnTo>
                    <a:pt x="481457" y="144803"/>
                  </a:lnTo>
                  <a:lnTo>
                    <a:pt x="539039" y="119419"/>
                  </a:lnTo>
                  <a:lnTo>
                    <a:pt x="550633" y="104012"/>
                  </a:lnTo>
                </a:path>
                <a:path w="629919" h="629285">
                  <a:moveTo>
                    <a:pt x="488391" y="314451"/>
                  </a:moveTo>
                  <a:lnTo>
                    <a:pt x="484838" y="377844"/>
                  </a:lnTo>
                  <a:lnTo>
                    <a:pt x="474650" y="436880"/>
                  </a:lnTo>
                  <a:lnTo>
                    <a:pt x="458530" y="490295"/>
                  </a:lnTo>
                  <a:lnTo>
                    <a:pt x="437180" y="536829"/>
                  </a:lnTo>
                  <a:lnTo>
                    <a:pt x="411303" y="575218"/>
                  </a:lnTo>
                  <a:lnTo>
                    <a:pt x="381604" y="604202"/>
                  </a:lnTo>
                  <a:lnTo>
                    <a:pt x="313550" y="628903"/>
                  </a:lnTo>
                  <a:lnTo>
                    <a:pt x="278310" y="622518"/>
                  </a:lnTo>
                  <a:lnTo>
                    <a:pt x="215787" y="575218"/>
                  </a:lnTo>
                  <a:lnTo>
                    <a:pt x="189909" y="536829"/>
                  </a:lnTo>
                  <a:lnTo>
                    <a:pt x="168558" y="490295"/>
                  </a:lnTo>
                  <a:lnTo>
                    <a:pt x="152437" y="436880"/>
                  </a:lnTo>
                  <a:lnTo>
                    <a:pt x="142249" y="377844"/>
                  </a:lnTo>
                  <a:lnTo>
                    <a:pt x="138696" y="314451"/>
                  </a:lnTo>
                  <a:lnTo>
                    <a:pt x="142249" y="251059"/>
                  </a:lnTo>
                  <a:lnTo>
                    <a:pt x="152437" y="192024"/>
                  </a:lnTo>
                  <a:lnTo>
                    <a:pt x="168558" y="138608"/>
                  </a:lnTo>
                  <a:lnTo>
                    <a:pt x="189909" y="92075"/>
                  </a:lnTo>
                  <a:lnTo>
                    <a:pt x="215787" y="53685"/>
                  </a:lnTo>
                  <a:lnTo>
                    <a:pt x="245488" y="24701"/>
                  </a:lnTo>
                  <a:lnTo>
                    <a:pt x="313550" y="0"/>
                  </a:lnTo>
                  <a:lnTo>
                    <a:pt x="348785" y="6385"/>
                  </a:lnTo>
                  <a:lnTo>
                    <a:pt x="411303" y="53685"/>
                  </a:lnTo>
                  <a:lnTo>
                    <a:pt x="437180" y="92075"/>
                  </a:lnTo>
                  <a:lnTo>
                    <a:pt x="458530" y="138608"/>
                  </a:lnTo>
                  <a:lnTo>
                    <a:pt x="474650" y="192024"/>
                  </a:lnTo>
                  <a:lnTo>
                    <a:pt x="484838" y="251059"/>
                  </a:lnTo>
                  <a:lnTo>
                    <a:pt x="488391" y="314451"/>
                  </a:lnTo>
                  <a:close/>
                </a:path>
                <a:path w="629919" h="629285">
                  <a:moveTo>
                    <a:pt x="0" y="313816"/>
                  </a:moveTo>
                  <a:lnTo>
                    <a:pt x="629412" y="313816"/>
                  </a:lnTo>
                </a:path>
                <a:path w="629919" h="629285">
                  <a:moveTo>
                    <a:pt x="82308" y="526288"/>
                  </a:moveTo>
                  <a:lnTo>
                    <a:pt x="114831" y="499951"/>
                  </a:lnTo>
                  <a:lnTo>
                    <a:pt x="182206" y="480187"/>
                  </a:lnTo>
                  <a:lnTo>
                    <a:pt x="242444" y="472170"/>
                  </a:lnTo>
                  <a:lnTo>
                    <a:pt x="312788" y="469391"/>
                  </a:lnTo>
                  <a:lnTo>
                    <a:pt x="346732" y="470003"/>
                  </a:lnTo>
                  <a:lnTo>
                    <a:pt x="378763" y="471804"/>
                  </a:lnTo>
                  <a:lnTo>
                    <a:pt x="408705" y="474749"/>
                  </a:lnTo>
                  <a:lnTo>
                    <a:pt x="436384" y="478789"/>
                  </a:lnTo>
                  <a:lnTo>
                    <a:pt x="479110" y="488297"/>
                  </a:lnTo>
                  <a:lnTo>
                    <a:pt x="512297" y="500459"/>
                  </a:lnTo>
                  <a:lnTo>
                    <a:pt x="534595" y="514740"/>
                  </a:lnTo>
                  <a:lnTo>
                    <a:pt x="544652" y="530606"/>
                  </a:lnTo>
                </a:path>
              </a:pathLst>
            </a:custGeom>
            <a:ln w="19050">
              <a:solidFill>
                <a:srgbClr val="30C7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579221" y="3301110"/>
              <a:ext cx="629285" cy="629285"/>
            </a:xfrm>
            <a:custGeom>
              <a:avLst/>
              <a:gdLst/>
              <a:ahLst/>
              <a:cxnLst/>
              <a:rect l="l" t="t" r="r" b="b"/>
              <a:pathLst>
                <a:path w="629285" h="629285">
                  <a:moveTo>
                    <a:pt x="628942" y="314451"/>
                  </a:moveTo>
                  <a:lnTo>
                    <a:pt x="625532" y="360934"/>
                  </a:lnTo>
                  <a:lnTo>
                    <a:pt x="615627" y="405295"/>
                  </a:lnTo>
                  <a:lnTo>
                    <a:pt x="599714" y="447046"/>
                  </a:lnTo>
                  <a:lnTo>
                    <a:pt x="578279" y="485704"/>
                  </a:lnTo>
                  <a:lnTo>
                    <a:pt x="551808" y="520783"/>
                  </a:lnTo>
                  <a:lnTo>
                    <a:pt x="520788" y="551797"/>
                  </a:lnTo>
                  <a:lnTo>
                    <a:pt x="485706" y="578261"/>
                  </a:lnTo>
                  <a:lnTo>
                    <a:pt x="447047" y="599689"/>
                  </a:lnTo>
                  <a:lnTo>
                    <a:pt x="405298" y="615596"/>
                  </a:lnTo>
                  <a:lnTo>
                    <a:pt x="360946" y="625496"/>
                  </a:lnTo>
                  <a:lnTo>
                    <a:pt x="314477" y="628903"/>
                  </a:lnTo>
                  <a:lnTo>
                    <a:pt x="268005" y="625496"/>
                  </a:lnTo>
                  <a:lnTo>
                    <a:pt x="223650" y="615596"/>
                  </a:lnTo>
                  <a:lnTo>
                    <a:pt x="181899" y="599689"/>
                  </a:lnTo>
                  <a:lnTo>
                    <a:pt x="143239" y="578261"/>
                  </a:lnTo>
                  <a:lnTo>
                    <a:pt x="108155" y="551797"/>
                  </a:lnTo>
                  <a:lnTo>
                    <a:pt x="77134" y="520783"/>
                  </a:lnTo>
                  <a:lnTo>
                    <a:pt x="50663" y="485704"/>
                  </a:lnTo>
                  <a:lnTo>
                    <a:pt x="29227" y="447046"/>
                  </a:lnTo>
                  <a:lnTo>
                    <a:pt x="13314" y="405295"/>
                  </a:lnTo>
                  <a:lnTo>
                    <a:pt x="3409" y="360934"/>
                  </a:lnTo>
                  <a:lnTo>
                    <a:pt x="0" y="314451"/>
                  </a:lnTo>
                  <a:lnTo>
                    <a:pt x="3409" y="267969"/>
                  </a:lnTo>
                  <a:lnTo>
                    <a:pt x="13314" y="223608"/>
                  </a:lnTo>
                  <a:lnTo>
                    <a:pt x="29227" y="181857"/>
                  </a:lnTo>
                  <a:lnTo>
                    <a:pt x="50663" y="143199"/>
                  </a:lnTo>
                  <a:lnTo>
                    <a:pt x="77134" y="108120"/>
                  </a:lnTo>
                  <a:lnTo>
                    <a:pt x="108155" y="77106"/>
                  </a:lnTo>
                  <a:lnTo>
                    <a:pt x="143239" y="50642"/>
                  </a:lnTo>
                  <a:lnTo>
                    <a:pt x="181899" y="29214"/>
                  </a:lnTo>
                  <a:lnTo>
                    <a:pt x="223650" y="13307"/>
                  </a:lnTo>
                  <a:lnTo>
                    <a:pt x="268005" y="3407"/>
                  </a:lnTo>
                  <a:lnTo>
                    <a:pt x="314477" y="0"/>
                  </a:lnTo>
                  <a:lnTo>
                    <a:pt x="360946" y="3407"/>
                  </a:lnTo>
                  <a:lnTo>
                    <a:pt x="405298" y="13307"/>
                  </a:lnTo>
                  <a:lnTo>
                    <a:pt x="447047" y="29214"/>
                  </a:lnTo>
                  <a:lnTo>
                    <a:pt x="485706" y="50642"/>
                  </a:lnTo>
                  <a:lnTo>
                    <a:pt x="520788" y="77106"/>
                  </a:lnTo>
                  <a:lnTo>
                    <a:pt x="551808" y="108120"/>
                  </a:lnTo>
                  <a:lnTo>
                    <a:pt x="578279" y="143199"/>
                  </a:lnTo>
                  <a:lnTo>
                    <a:pt x="599714" y="181857"/>
                  </a:lnTo>
                  <a:lnTo>
                    <a:pt x="615627" y="223608"/>
                  </a:lnTo>
                  <a:lnTo>
                    <a:pt x="625532" y="267969"/>
                  </a:lnTo>
                  <a:lnTo>
                    <a:pt x="628942" y="3144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893064" y="3308730"/>
              <a:ext cx="0" cy="614680"/>
            </a:xfrm>
            <a:custGeom>
              <a:avLst/>
              <a:gdLst/>
              <a:ahLst/>
              <a:cxnLst/>
              <a:rect l="l" t="t" r="r" b="b"/>
              <a:pathLst>
                <a:path w="0" h="614679">
                  <a:moveTo>
                    <a:pt x="0" y="0"/>
                  </a:moveTo>
                  <a:lnTo>
                    <a:pt x="0" y="614299"/>
                  </a:lnTo>
                </a:path>
              </a:pathLst>
            </a:custGeom>
            <a:ln w="19050">
              <a:solidFill>
                <a:srgbClr val="30C7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5" name="object 85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9006585" y="2049526"/>
            <a:ext cx="2807716" cy="995679"/>
          </a:xfrm>
          <a:prstGeom prst="rect">
            <a:avLst/>
          </a:prstGeom>
        </p:spPr>
      </p:pic>
      <p:sp>
        <p:nvSpPr>
          <p:cNvPr id="86" name="object 86" descr=""/>
          <p:cNvSpPr txBox="1"/>
          <p:nvPr/>
        </p:nvSpPr>
        <p:spPr>
          <a:xfrm>
            <a:off x="10007854" y="2245867"/>
            <a:ext cx="14414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Gaming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leader</a:t>
            </a:r>
            <a:r>
              <a:rPr dirty="0" sz="18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boards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87" name="object 87" descr=""/>
          <p:cNvGrpSpPr/>
          <p:nvPr/>
        </p:nvGrpSpPr>
        <p:grpSpPr>
          <a:xfrm>
            <a:off x="9201150" y="2340101"/>
            <a:ext cx="648335" cy="417830"/>
            <a:chOff x="9201150" y="2340101"/>
            <a:chExt cx="648335" cy="417830"/>
          </a:xfrm>
        </p:grpSpPr>
        <p:sp>
          <p:nvSpPr>
            <p:cNvPr id="88" name="object 88" descr=""/>
            <p:cNvSpPr/>
            <p:nvPr/>
          </p:nvSpPr>
          <p:spPr>
            <a:xfrm>
              <a:off x="9376029" y="2349626"/>
              <a:ext cx="298450" cy="154940"/>
            </a:xfrm>
            <a:custGeom>
              <a:avLst/>
              <a:gdLst/>
              <a:ahLst/>
              <a:cxnLst/>
              <a:rect l="l" t="t" r="r" b="b"/>
              <a:pathLst>
                <a:path w="298450" h="154939">
                  <a:moveTo>
                    <a:pt x="22732" y="154305"/>
                  </a:moveTo>
                  <a:lnTo>
                    <a:pt x="24511" y="154686"/>
                  </a:lnTo>
                  <a:lnTo>
                    <a:pt x="26670" y="154686"/>
                  </a:lnTo>
                  <a:lnTo>
                    <a:pt x="28321" y="154686"/>
                  </a:lnTo>
                  <a:lnTo>
                    <a:pt x="35687" y="154686"/>
                  </a:lnTo>
                  <a:lnTo>
                    <a:pt x="42545" y="151764"/>
                  </a:lnTo>
                  <a:lnTo>
                    <a:pt x="48132" y="146558"/>
                  </a:lnTo>
                  <a:lnTo>
                    <a:pt x="80772" y="113919"/>
                  </a:lnTo>
                  <a:lnTo>
                    <a:pt x="215773" y="113919"/>
                  </a:lnTo>
                  <a:lnTo>
                    <a:pt x="249681" y="146558"/>
                  </a:lnTo>
                  <a:lnTo>
                    <a:pt x="255202" y="150725"/>
                  </a:lnTo>
                  <a:lnTo>
                    <a:pt x="261365" y="153416"/>
                  </a:lnTo>
                  <a:lnTo>
                    <a:pt x="268005" y="154487"/>
                  </a:lnTo>
                  <a:lnTo>
                    <a:pt x="274954" y="153797"/>
                  </a:lnTo>
                  <a:lnTo>
                    <a:pt x="298196" y="124206"/>
                  </a:lnTo>
                  <a:lnTo>
                    <a:pt x="296925" y="116839"/>
                  </a:lnTo>
                  <a:lnTo>
                    <a:pt x="293116" y="110871"/>
                  </a:lnTo>
                  <a:lnTo>
                    <a:pt x="293116" y="110489"/>
                  </a:lnTo>
                  <a:lnTo>
                    <a:pt x="292607" y="110489"/>
                  </a:lnTo>
                  <a:lnTo>
                    <a:pt x="238887" y="19685"/>
                  </a:lnTo>
                  <a:lnTo>
                    <a:pt x="238887" y="19303"/>
                  </a:lnTo>
                  <a:lnTo>
                    <a:pt x="231816" y="11197"/>
                  </a:lnTo>
                  <a:lnTo>
                    <a:pt x="223091" y="5127"/>
                  </a:lnTo>
                  <a:lnTo>
                    <a:pt x="213151" y="1319"/>
                  </a:lnTo>
                  <a:lnTo>
                    <a:pt x="202438" y="0"/>
                  </a:lnTo>
                  <a:lnTo>
                    <a:pt x="192303" y="1178"/>
                  </a:lnTo>
                  <a:lnTo>
                    <a:pt x="182895" y="4571"/>
                  </a:lnTo>
                  <a:lnTo>
                    <a:pt x="174559" y="9965"/>
                  </a:lnTo>
                  <a:lnTo>
                    <a:pt x="167640" y="17145"/>
                  </a:lnTo>
                  <a:lnTo>
                    <a:pt x="128904" y="17145"/>
                  </a:lnTo>
                  <a:lnTo>
                    <a:pt x="121967" y="9965"/>
                  </a:lnTo>
                  <a:lnTo>
                    <a:pt x="113601" y="4572"/>
                  </a:lnTo>
                  <a:lnTo>
                    <a:pt x="104187" y="1178"/>
                  </a:lnTo>
                  <a:lnTo>
                    <a:pt x="94106" y="0"/>
                  </a:lnTo>
                  <a:lnTo>
                    <a:pt x="83393" y="1319"/>
                  </a:lnTo>
                  <a:lnTo>
                    <a:pt x="73453" y="5127"/>
                  </a:lnTo>
                  <a:lnTo>
                    <a:pt x="64728" y="11197"/>
                  </a:lnTo>
                  <a:lnTo>
                    <a:pt x="57657" y="19303"/>
                  </a:lnTo>
                  <a:lnTo>
                    <a:pt x="57657" y="19685"/>
                  </a:lnTo>
                  <a:lnTo>
                    <a:pt x="4318" y="112140"/>
                  </a:lnTo>
                  <a:lnTo>
                    <a:pt x="3937" y="112649"/>
                  </a:lnTo>
                  <a:lnTo>
                    <a:pt x="3937" y="113411"/>
                  </a:lnTo>
                  <a:lnTo>
                    <a:pt x="3937" y="113919"/>
                  </a:lnTo>
                  <a:lnTo>
                    <a:pt x="889" y="119507"/>
                  </a:lnTo>
                  <a:lnTo>
                    <a:pt x="0" y="126364"/>
                  </a:lnTo>
                  <a:lnTo>
                    <a:pt x="1270" y="132842"/>
                  </a:lnTo>
                  <a:lnTo>
                    <a:pt x="3873" y="140392"/>
                  </a:lnTo>
                  <a:lnTo>
                    <a:pt x="8667" y="146764"/>
                  </a:lnTo>
                  <a:lnTo>
                    <a:pt x="15128" y="151540"/>
                  </a:lnTo>
                  <a:lnTo>
                    <a:pt x="22732" y="154305"/>
                  </a:lnTo>
                  <a:close/>
                </a:path>
              </a:pathLst>
            </a:custGeom>
            <a:ln w="19050">
              <a:solidFill>
                <a:srgbClr val="30C7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9" name="object 89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441815" y="2365882"/>
              <a:ext cx="174751" cy="76072"/>
            </a:xfrm>
            <a:prstGeom prst="rect">
              <a:avLst/>
            </a:prstGeom>
          </p:spPr>
        </p:pic>
        <p:sp>
          <p:nvSpPr>
            <p:cNvPr id="90" name="object 90" descr=""/>
            <p:cNvSpPr/>
            <p:nvPr/>
          </p:nvSpPr>
          <p:spPr>
            <a:xfrm>
              <a:off x="9210675" y="2572130"/>
              <a:ext cx="629285" cy="175895"/>
            </a:xfrm>
            <a:custGeom>
              <a:avLst/>
              <a:gdLst/>
              <a:ahLst/>
              <a:cxnLst/>
              <a:rect l="l" t="t" r="r" b="b"/>
              <a:pathLst>
                <a:path w="629284" h="175894">
                  <a:moveTo>
                    <a:pt x="620268" y="140081"/>
                  </a:moveTo>
                  <a:lnTo>
                    <a:pt x="8508" y="140081"/>
                  </a:lnTo>
                  <a:lnTo>
                    <a:pt x="3809" y="140081"/>
                  </a:lnTo>
                  <a:lnTo>
                    <a:pt x="0" y="136271"/>
                  </a:lnTo>
                  <a:lnTo>
                    <a:pt x="0" y="131445"/>
                  </a:lnTo>
                  <a:lnTo>
                    <a:pt x="0" y="8636"/>
                  </a:lnTo>
                  <a:lnTo>
                    <a:pt x="0" y="3810"/>
                  </a:lnTo>
                  <a:lnTo>
                    <a:pt x="3809" y="0"/>
                  </a:lnTo>
                  <a:lnTo>
                    <a:pt x="8508" y="0"/>
                  </a:lnTo>
                  <a:lnTo>
                    <a:pt x="620776" y="0"/>
                  </a:lnTo>
                  <a:lnTo>
                    <a:pt x="625475" y="0"/>
                  </a:lnTo>
                  <a:lnTo>
                    <a:pt x="629284" y="3810"/>
                  </a:lnTo>
                  <a:lnTo>
                    <a:pt x="629284" y="8636"/>
                  </a:lnTo>
                  <a:lnTo>
                    <a:pt x="629284" y="131445"/>
                  </a:lnTo>
                  <a:lnTo>
                    <a:pt x="628903" y="136271"/>
                  </a:lnTo>
                  <a:lnTo>
                    <a:pt x="624967" y="140081"/>
                  </a:lnTo>
                  <a:lnTo>
                    <a:pt x="620268" y="140081"/>
                  </a:lnTo>
                  <a:close/>
                </a:path>
                <a:path w="629284" h="175894">
                  <a:moveTo>
                    <a:pt x="210184" y="105664"/>
                  </a:moveTo>
                  <a:lnTo>
                    <a:pt x="418718" y="105664"/>
                  </a:lnTo>
                  <a:lnTo>
                    <a:pt x="418718" y="35063"/>
                  </a:lnTo>
                  <a:lnTo>
                    <a:pt x="210184" y="35063"/>
                  </a:lnTo>
                  <a:lnTo>
                    <a:pt x="210184" y="105664"/>
                  </a:lnTo>
                  <a:close/>
                </a:path>
                <a:path w="629284" h="175894">
                  <a:moveTo>
                    <a:pt x="96011" y="69723"/>
                  </a:moveTo>
                  <a:lnTo>
                    <a:pt x="158876" y="69723"/>
                  </a:lnTo>
                </a:path>
                <a:path w="629284" h="175894">
                  <a:moveTo>
                    <a:pt x="128397" y="101346"/>
                  </a:moveTo>
                  <a:lnTo>
                    <a:pt x="128397" y="38100"/>
                  </a:lnTo>
                </a:path>
                <a:path w="629284" h="175894">
                  <a:moveTo>
                    <a:pt x="526923" y="69977"/>
                  </a:moveTo>
                  <a:lnTo>
                    <a:pt x="524603" y="81718"/>
                  </a:lnTo>
                  <a:lnTo>
                    <a:pt x="518271" y="91328"/>
                  </a:lnTo>
                  <a:lnTo>
                    <a:pt x="508867" y="97819"/>
                  </a:lnTo>
                  <a:lnTo>
                    <a:pt x="497331" y="100203"/>
                  </a:lnTo>
                  <a:lnTo>
                    <a:pt x="485870" y="97819"/>
                  </a:lnTo>
                  <a:lnTo>
                    <a:pt x="476503" y="91328"/>
                  </a:lnTo>
                  <a:lnTo>
                    <a:pt x="470185" y="81718"/>
                  </a:lnTo>
                  <a:lnTo>
                    <a:pt x="467868" y="69977"/>
                  </a:lnTo>
                  <a:lnTo>
                    <a:pt x="470185" y="58181"/>
                  </a:lnTo>
                  <a:lnTo>
                    <a:pt x="476503" y="48577"/>
                  </a:lnTo>
                  <a:lnTo>
                    <a:pt x="485870" y="42116"/>
                  </a:lnTo>
                  <a:lnTo>
                    <a:pt x="497331" y="39751"/>
                  </a:lnTo>
                  <a:lnTo>
                    <a:pt x="508867" y="42116"/>
                  </a:lnTo>
                  <a:lnTo>
                    <a:pt x="518271" y="48577"/>
                  </a:lnTo>
                  <a:lnTo>
                    <a:pt x="524603" y="58181"/>
                  </a:lnTo>
                  <a:lnTo>
                    <a:pt x="526923" y="69977"/>
                  </a:lnTo>
                  <a:close/>
                </a:path>
                <a:path w="629284" h="175894">
                  <a:moveTo>
                    <a:pt x="585089" y="69723"/>
                  </a:moveTo>
                  <a:lnTo>
                    <a:pt x="553084" y="69723"/>
                  </a:lnTo>
                </a:path>
                <a:path w="629284" h="175894">
                  <a:moveTo>
                    <a:pt x="45593" y="140208"/>
                  </a:moveTo>
                  <a:lnTo>
                    <a:pt x="45593" y="168148"/>
                  </a:lnTo>
                  <a:lnTo>
                    <a:pt x="45593" y="172339"/>
                  </a:lnTo>
                  <a:lnTo>
                    <a:pt x="49022" y="175768"/>
                  </a:lnTo>
                  <a:lnTo>
                    <a:pt x="53340" y="175768"/>
                  </a:lnTo>
                  <a:lnTo>
                    <a:pt x="132206" y="175768"/>
                  </a:lnTo>
                  <a:lnTo>
                    <a:pt x="136525" y="175768"/>
                  </a:lnTo>
                  <a:lnTo>
                    <a:pt x="139953" y="172339"/>
                  </a:lnTo>
                  <a:lnTo>
                    <a:pt x="139953" y="168148"/>
                  </a:lnTo>
                  <a:lnTo>
                    <a:pt x="139953" y="140208"/>
                  </a:lnTo>
                </a:path>
                <a:path w="629284" h="175894">
                  <a:moveTo>
                    <a:pt x="489203" y="140208"/>
                  </a:moveTo>
                  <a:lnTo>
                    <a:pt x="489203" y="168148"/>
                  </a:lnTo>
                  <a:lnTo>
                    <a:pt x="489203" y="172339"/>
                  </a:lnTo>
                  <a:lnTo>
                    <a:pt x="492632" y="175768"/>
                  </a:lnTo>
                  <a:lnTo>
                    <a:pt x="496950" y="175768"/>
                  </a:lnTo>
                  <a:lnTo>
                    <a:pt x="578357" y="175768"/>
                  </a:lnTo>
                  <a:lnTo>
                    <a:pt x="581786" y="175768"/>
                  </a:lnTo>
                  <a:lnTo>
                    <a:pt x="584834" y="172847"/>
                  </a:lnTo>
                  <a:lnTo>
                    <a:pt x="584834" y="169418"/>
                  </a:lnTo>
                  <a:lnTo>
                    <a:pt x="584834" y="140208"/>
                  </a:lnTo>
                </a:path>
                <a:path w="629284" h="175894">
                  <a:moveTo>
                    <a:pt x="68072" y="69723"/>
                  </a:moveTo>
                  <a:lnTo>
                    <a:pt x="36449" y="69723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1" name="object 91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3251961" y="5246878"/>
            <a:ext cx="2806191" cy="995680"/>
          </a:xfrm>
          <a:prstGeom prst="rect">
            <a:avLst/>
          </a:prstGeom>
        </p:spPr>
      </p:pic>
      <p:sp>
        <p:nvSpPr>
          <p:cNvPr id="92" name="object 92" descr=""/>
          <p:cNvSpPr txBox="1"/>
          <p:nvPr/>
        </p:nvSpPr>
        <p:spPr>
          <a:xfrm>
            <a:off x="4252086" y="5580075"/>
            <a:ext cx="17018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insights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93" name="object 93" descr=""/>
          <p:cNvGrpSpPr/>
          <p:nvPr/>
        </p:nvGrpSpPr>
        <p:grpSpPr>
          <a:xfrm>
            <a:off x="3446653" y="5434076"/>
            <a:ext cx="640080" cy="622300"/>
            <a:chOff x="3446653" y="5434076"/>
            <a:chExt cx="640080" cy="622300"/>
          </a:xfrm>
        </p:grpSpPr>
        <p:sp>
          <p:nvSpPr>
            <p:cNvPr id="94" name="object 94" descr=""/>
            <p:cNvSpPr/>
            <p:nvPr/>
          </p:nvSpPr>
          <p:spPr>
            <a:xfrm>
              <a:off x="3456178" y="5568569"/>
              <a:ext cx="630555" cy="478155"/>
            </a:xfrm>
            <a:custGeom>
              <a:avLst/>
              <a:gdLst/>
              <a:ahLst/>
              <a:cxnLst/>
              <a:rect l="l" t="t" r="r" b="b"/>
              <a:pathLst>
                <a:path w="630554" h="478154">
                  <a:moveTo>
                    <a:pt x="84709" y="127977"/>
                  </a:moveTo>
                  <a:lnTo>
                    <a:pt x="8889" y="127977"/>
                  </a:lnTo>
                  <a:lnTo>
                    <a:pt x="4063" y="127977"/>
                  </a:lnTo>
                  <a:lnTo>
                    <a:pt x="0" y="131991"/>
                  </a:lnTo>
                  <a:lnTo>
                    <a:pt x="0" y="136893"/>
                  </a:lnTo>
                  <a:lnTo>
                    <a:pt x="0" y="411632"/>
                  </a:lnTo>
                  <a:lnTo>
                    <a:pt x="0" y="416534"/>
                  </a:lnTo>
                  <a:lnTo>
                    <a:pt x="4063" y="420547"/>
                  </a:lnTo>
                  <a:lnTo>
                    <a:pt x="8889" y="420547"/>
                  </a:lnTo>
                  <a:lnTo>
                    <a:pt x="84709" y="420547"/>
                  </a:lnTo>
                  <a:lnTo>
                    <a:pt x="84709" y="127977"/>
                  </a:lnTo>
                  <a:close/>
                </a:path>
                <a:path w="630554" h="478154">
                  <a:moveTo>
                    <a:pt x="161162" y="0"/>
                  </a:moveTo>
                  <a:lnTo>
                    <a:pt x="94234" y="0"/>
                  </a:lnTo>
                  <a:lnTo>
                    <a:pt x="89408" y="0"/>
                  </a:lnTo>
                  <a:lnTo>
                    <a:pt x="85344" y="4063"/>
                  </a:lnTo>
                  <a:lnTo>
                    <a:pt x="85344" y="8889"/>
                  </a:lnTo>
                  <a:lnTo>
                    <a:pt x="85344" y="420890"/>
                  </a:lnTo>
                  <a:lnTo>
                    <a:pt x="170052" y="420890"/>
                  </a:lnTo>
                  <a:lnTo>
                    <a:pt x="170052" y="8889"/>
                  </a:lnTo>
                  <a:lnTo>
                    <a:pt x="170052" y="4063"/>
                  </a:lnTo>
                  <a:lnTo>
                    <a:pt x="166116" y="0"/>
                  </a:lnTo>
                  <a:lnTo>
                    <a:pt x="161162" y="0"/>
                  </a:lnTo>
                  <a:close/>
                </a:path>
                <a:path w="630554" h="478154">
                  <a:moveTo>
                    <a:pt x="189102" y="477900"/>
                  </a:moveTo>
                  <a:lnTo>
                    <a:pt x="630301" y="477900"/>
                  </a:lnTo>
                </a:path>
                <a:path w="630554" h="478154">
                  <a:moveTo>
                    <a:pt x="259207" y="477380"/>
                  </a:moveTo>
                  <a:lnTo>
                    <a:pt x="327406" y="318287"/>
                  </a:lnTo>
                  <a:lnTo>
                    <a:pt x="385445" y="318287"/>
                  </a:lnTo>
                  <a:lnTo>
                    <a:pt x="428751" y="377113"/>
                  </a:lnTo>
                  <a:lnTo>
                    <a:pt x="479171" y="193497"/>
                  </a:lnTo>
                  <a:lnTo>
                    <a:pt x="558164" y="477380"/>
                  </a:lnTo>
                </a:path>
                <a:path w="630554" h="478154">
                  <a:moveTo>
                    <a:pt x="170687" y="214833"/>
                  </a:moveTo>
                  <a:lnTo>
                    <a:pt x="238125" y="214833"/>
                  </a:lnTo>
                  <a:lnTo>
                    <a:pt x="247396" y="214833"/>
                  </a:lnTo>
                  <a:lnTo>
                    <a:pt x="255397" y="222389"/>
                  </a:lnTo>
                  <a:lnTo>
                    <a:pt x="255397" y="232181"/>
                  </a:lnTo>
                  <a:lnTo>
                    <a:pt x="255397" y="315848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3712337" y="5443601"/>
              <a:ext cx="355600" cy="358775"/>
            </a:xfrm>
            <a:custGeom>
              <a:avLst/>
              <a:gdLst/>
              <a:ahLst/>
              <a:cxnLst/>
              <a:rect l="l" t="t" r="r" b="b"/>
              <a:pathLst>
                <a:path w="355600" h="358775">
                  <a:moveTo>
                    <a:pt x="160274" y="358406"/>
                  </a:moveTo>
                  <a:lnTo>
                    <a:pt x="137455" y="354030"/>
                  </a:lnTo>
                  <a:lnTo>
                    <a:pt x="86121" y="332811"/>
                  </a:lnTo>
                  <a:lnTo>
                    <a:pt x="31954" y="282609"/>
                  </a:lnTo>
                  <a:lnTo>
                    <a:pt x="635" y="191287"/>
                  </a:lnTo>
                  <a:lnTo>
                    <a:pt x="1654" y="156570"/>
                  </a:lnTo>
                  <a:lnTo>
                    <a:pt x="28866" y="83838"/>
                  </a:lnTo>
                  <a:lnTo>
                    <a:pt x="54699" y="51167"/>
                  </a:lnTo>
                  <a:lnTo>
                    <a:pt x="88442" y="24522"/>
                  </a:lnTo>
                  <a:lnTo>
                    <a:pt x="129917" y="6575"/>
                  </a:lnTo>
                  <a:lnTo>
                    <a:pt x="178942" y="0"/>
                  </a:lnTo>
                  <a:lnTo>
                    <a:pt x="220051" y="4875"/>
                  </a:lnTo>
                  <a:lnTo>
                    <a:pt x="256817" y="18418"/>
                  </a:lnTo>
                  <a:lnTo>
                    <a:pt x="315016" y="66251"/>
                  </a:lnTo>
                  <a:lnTo>
                    <a:pt x="348927" y="132992"/>
                  </a:lnTo>
                  <a:lnTo>
                    <a:pt x="355334" y="170169"/>
                  </a:lnTo>
                  <a:lnTo>
                    <a:pt x="353939" y="208131"/>
                  </a:lnTo>
                  <a:lnTo>
                    <a:pt x="344166" y="245567"/>
                  </a:lnTo>
                  <a:lnTo>
                    <a:pt x="325438" y="281161"/>
                  </a:lnTo>
                  <a:lnTo>
                    <a:pt x="297179" y="313601"/>
                  </a:lnTo>
                </a:path>
                <a:path w="355600" h="358775">
                  <a:moveTo>
                    <a:pt x="179959" y="1524"/>
                  </a:moveTo>
                  <a:lnTo>
                    <a:pt x="179959" y="190601"/>
                  </a:lnTo>
                </a:path>
                <a:path w="355600" h="358775">
                  <a:moveTo>
                    <a:pt x="179832" y="190550"/>
                  </a:moveTo>
                  <a:lnTo>
                    <a:pt x="306832" y="310769"/>
                  </a:lnTo>
                </a:path>
                <a:path w="355600" h="358775">
                  <a:moveTo>
                    <a:pt x="310514" y="59436"/>
                  </a:moveTo>
                  <a:lnTo>
                    <a:pt x="179450" y="191935"/>
                  </a:lnTo>
                  <a:lnTo>
                    <a:pt x="0" y="191935"/>
                  </a:lnTo>
                </a:path>
              </a:pathLst>
            </a:custGeom>
            <a:ln w="19050">
              <a:solidFill>
                <a:srgbClr val="30C7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3596386" y="5989320"/>
              <a:ext cx="80645" cy="0"/>
            </a:xfrm>
            <a:custGeom>
              <a:avLst/>
              <a:gdLst/>
              <a:ahLst/>
              <a:cxnLst/>
              <a:rect l="l" t="t" r="r" b="b"/>
              <a:pathLst>
                <a:path w="80645" h="0">
                  <a:moveTo>
                    <a:pt x="80644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7" name="object 97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6129273" y="5246878"/>
            <a:ext cx="2807716" cy="995680"/>
          </a:xfrm>
          <a:prstGeom prst="rect">
            <a:avLst/>
          </a:prstGeom>
        </p:spPr>
      </p:pic>
      <p:sp>
        <p:nvSpPr>
          <p:cNvPr id="98" name="object 98" descr=""/>
          <p:cNvSpPr txBox="1"/>
          <p:nvPr/>
        </p:nvSpPr>
        <p:spPr>
          <a:xfrm>
            <a:off x="7130033" y="5580075"/>
            <a:ext cx="909319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5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2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2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99" name="object 99" descr=""/>
          <p:cNvGrpSpPr/>
          <p:nvPr/>
        </p:nvGrpSpPr>
        <p:grpSpPr>
          <a:xfrm>
            <a:off x="6317360" y="5415153"/>
            <a:ext cx="659130" cy="659130"/>
            <a:chOff x="6317360" y="5415153"/>
            <a:chExt cx="659130" cy="659130"/>
          </a:xfrm>
        </p:grpSpPr>
        <p:sp>
          <p:nvSpPr>
            <p:cNvPr id="100" name="object 100" descr=""/>
            <p:cNvSpPr/>
            <p:nvPr/>
          </p:nvSpPr>
          <p:spPr>
            <a:xfrm>
              <a:off x="6326885" y="5424678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640079" h="640079">
                  <a:moveTo>
                    <a:pt x="0" y="320040"/>
                  </a:moveTo>
                  <a:lnTo>
                    <a:pt x="3469" y="272739"/>
                  </a:lnTo>
                  <a:lnTo>
                    <a:pt x="13547" y="227596"/>
                  </a:lnTo>
                  <a:lnTo>
                    <a:pt x="29740" y="185105"/>
                  </a:lnTo>
                  <a:lnTo>
                    <a:pt x="51552" y="145761"/>
                  </a:lnTo>
                  <a:lnTo>
                    <a:pt x="78490" y="110057"/>
                  </a:lnTo>
                  <a:lnTo>
                    <a:pt x="110057" y="78490"/>
                  </a:lnTo>
                  <a:lnTo>
                    <a:pt x="145761" y="51552"/>
                  </a:lnTo>
                  <a:lnTo>
                    <a:pt x="185105" y="29740"/>
                  </a:lnTo>
                  <a:lnTo>
                    <a:pt x="227596" y="13547"/>
                  </a:lnTo>
                  <a:lnTo>
                    <a:pt x="272739" y="3469"/>
                  </a:lnTo>
                  <a:lnTo>
                    <a:pt x="320039" y="0"/>
                  </a:lnTo>
                  <a:lnTo>
                    <a:pt x="367340" y="3469"/>
                  </a:lnTo>
                  <a:lnTo>
                    <a:pt x="412483" y="13547"/>
                  </a:lnTo>
                  <a:lnTo>
                    <a:pt x="454974" y="29740"/>
                  </a:lnTo>
                  <a:lnTo>
                    <a:pt x="494318" y="51552"/>
                  </a:lnTo>
                  <a:lnTo>
                    <a:pt x="530022" y="78490"/>
                  </a:lnTo>
                  <a:lnTo>
                    <a:pt x="561589" y="110057"/>
                  </a:lnTo>
                  <a:lnTo>
                    <a:pt x="588527" y="145761"/>
                  </a:lnTo>
                  <a:lnTo>
                    <a:pt x="610339" y="185105"/>
                  </a:lnTo>
                  <a:lnTo>
                    <a:pt x="626532" y="227596"/>
                  </a:lnTo>
                  <a:lnTo>
                    <a:pt x="636610" y="272739"/>
                  </a:lnTo>
                  <a:lnTo>
                    <a:pt x="640080" y="320040"/>
                  </a:lnTo>
                  <a:lnTo>
                    <a:pt x="636610" y="367334"/>
                  </a:lnTo>
                  <a:lnTo>
                    <a:pt x="626532" y="412473"/>
                  </a:lnTo>
                  <a:lnTo>
                    <a:pt x="610339" y="454963"/>
                  </a:lnTo>
                  <a:lnTo>
                    <a:pt x="588527" y="494307"/>
                  </a:lnTo>
                  <a:lnTo>
                    <a:pt x="561589" y="530011"/>
                  </a:lnTo>
                  <a:lnTo>
                    <a:pt x="530022" y="561581"/>
                  </a:lnTo>
                  <a:lnTo>
                    <a:pt x="494318" y="588520"/>
                  </a:lnTo>
                  <a:lnTo>
                    <a:pt x="454974" y="610335"/>
                  </a:lnTo>
                  <a:lnTo>
                    <a:pt x="412483" y="626530"/>
                  </a:lnTo>
                  <a:lnTo>
                    <a:pt x="367340" y="636610"/>
                  </a:lnTo>
                  <a:lnTo>
                    <a:pt x="320039" y="640080"/>
                  </a:lnTo>
                  <a:lnTo>
                    <a:pt x="272739" y="636610"/>
                  </a:lnTo>
                  <a:lnTo>
                    <a:pt x="227596" y="626530"/>
                  </a:lnTo>
                  <a:lnTo>
                    <a:pt x="185105" y="610335"/>
                  </a:lnTo>
                  <a:lnTo>
                    <a:pt x="145761" y="588520"/>
                  </a:lnTo>
                  <a:lnTo>
                    <a:pt x="110057" y="561581"/>
                  </a:lnTo>
                  <a:lnTo>
                    <a:pt x="78490" y="530011"/>
                  </a:lnTo>
                  <a:lnTo>
                    <a:pt x="51552" y="494307"/>
                  </a:lnTo>
                  <a:lnTo>
                    <a:pt x="29740" y="454963"/>
                  </a:lnTo>
                  <a:lnTo>
                    <a:pt x="13547" y="412473"/>
                  </a:lnTo>
                  <a:lnTo>
                    <a:pt x="3469" y="367334"/>
                  </a:lnTo>
                  <a:lnTo>
                    <a:pt x="0" y="32004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1" name="object 101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413372" y="5681853"/>
              <a:ext cx="130301" cy="127253"/>
            </a:xfrm>
            <a:prstGeom prst="rect">
              <a:avLst/>
            </a:prstGeom>
          </p:spPr>
        </p:pic>
        <p:pic>
          <p:nvPicPr>
            <p:cNvPr id="102" name="object 102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582536" y="5681853"/>
              <a:ext cx="128778" cy="127253"/>
            </a:xfrm>
            <a:prstGeom prst="rect">
              <a:avLst/>
            </a:prstGeom>
          </p:spPr>
        </p:pic>
        <p:pic>
          <p:nvPicPr>
            <p:cNvPr id="103" name="object 103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751700" y="5681853"/>
              <a:ext cx="128777" cy="127253"/>
            </a:xfrm>
            <a:prstGeom prst="rect">
              <a:avLst/>
            </a:prstGeom>
          </p:spPr>
        </p:pic>
      </p:grpSp>
      <p:pic>
        <p:nvPicPr>
          <p:cNvPr id="104" name="object 104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6129273" y="2049526"/>
            <a:ext cx="2807716" cy="995679"/>
          </a:xfrm>
          <a:prstGeom prst="rect">
            <a:avLst/>
          </a:prstGeom>
        </p:spPr>
      </p:pic>
      <p:sp>
        <p:nvSpPr>
          <p:cNvPr id="105" name="object 105" descr=""/>
          <p:cNvSpPr txBox="1"/>
          <p:nvPr/>
        </p:nvSpPr>
        <p:spPr>
          <a:xfrm>
            <a:off x="7130033" y="2245867"/>
            <a:ext cx="11506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Churn prevention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06" name="object 106" descr=""/>
          <p:cNvGrpSpPr/>
          <p:nvPr/>
        </p:nvGrpSpPr>
        <p:grpSpPr>
          <a:xfrm>
            <a:off x="6306692" y="2241813"/>
            <a:ext cx="659130" cy="614045"/>
            <a:chOff x="6306692" y="2241813"/>
            <a:chExt cx="659130" cy="614045"/>
          </a:xfrm>
        </p:grpSpPr>
        <p:sp>
          <p:nvSpPr>
            <p:cNvPr id="107" name="object 107" descr=""/>
            <p:cNvSpPr/>
            <p:nvPr/>
          </p:nvSpPr>
          <p:spPr>
            <a:xfrm>
              <a:off x="6488429" y="2251338"/>
              <a:ext cx="467995" cy="308610"/>
            </a:xfrm>
            <a:custGeom>
              <a:avLst/>
              <a:gdLst/>
              <a:ahLst/>
              <a:cxnLst/>
              <a:rect l="l" t="t" r="r" b="b"/>
              <a:pathLst>
                <a:path w="467995" h="308610">
                  <a:moveTo>
                    <a:pt x="0" y="260467"/>
                  </a:moveTo>
                  <a:lnTo>
                    <a:pt x="4564" y="260427"/>
                  </a:lnTo>
                  <a:lnTo>
                    <a:pt x="14604" y="260340"/>
                  </a:lnTo>
                  <a:lnTo>
                    <a:pt x="24645" y="260252"/>
                  </a:lnTo>
                  <a:lnTo>
                    <a:pt x="64277" y="225542"/>
                  </a:lnTo>
                  <a:lnTo>
                    <a:pt x="95486" y="188525"/>
                  </a:lnTo>
                  <a:lnTo>
                    <a:pt x="124587" y="144008"/>
                  </a:lnTo>
                  <a:lnTo>
                    <a:pt x="145367" y="87508"/>
                  </a:lnTo>
                  <a:lnTo>
                    <a:pt x="155575" y="31486"/>
                  </a:lnTo>
                  <a:lnTo>
                    <a:pt x="167705" y="10036"/>
                  </a:lnTo>
                  <a:lnTo>
                    <a:pt x="189468" y="5"/>
                  </a:lnTo>
                  <a:lnTo>
                    <a:pt x="213492" y="0"/>
                  </a:lnTo>
                  <a:lnTo>
                    <a:pt x="232410" y="8626"/>
                  </a:lnTo>
                  <a:lnTo>
                    <a:pt x="251517" y="47047"/>
                  </a:lnTo>
                  <a:lnTo>
                    <a:pt x="256016" y="103018"/>
                  </a:lnTo>
                  <a:lnTo>
                    <a:pt x="249537" y="161609"/>
                  </a:lnTo>
                  <a:lnTo>
                    <a:pt x="235712" y="207889"/>
                  </a:lnTo>
                  <a:lnTo>
                    <a:pt x="294084" y="207889"/>
                  </a:lnTo>
                  <a:lnTo>
                    <a:pt x="353409" y="207889"/>
                  </a:lnTo>
                  <a:lnTo>
                    <a:pt x="399446" y="207889"/>
                  </a:lnTo>
                  <a:lnTo>
                    <a:pt x="417956" y="207889"/>
                  </a:lnTo>
                  <a:lnTo>
                    <a:pt x="437274" y="211849"/>
                  </a:lnTo>
                  <a:lnTo>
                    <a:pt x="453151" y="222621"/>
                  </a:lnTo>
                  <a:lnTo>
                    <a:pt x="463909" y="238535"/>
                  </a:lnTo>
                  <a:lnTo>
                    <a:pt x="467868" y="257927"/>
                  </a:lnTo>
                  <a:lnTo>
                    <a:pt x="467868" y="258181"/>
                  </a:lnTo>
                  <a:lnTo>
                    <a:pt x="463909" y="277572"/>
                  </a:lnTo>
                  <a:lnTo>
                    <a:pt x="453151" y="293487"/>
                  </a:lnTo>
                  <a:lnTo>
                    <a:pt x="437274" y="304258"/>
                  </a:lnTo>
                  <a:lnTo>
                    <a:pt x="417956" y="308219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8" name="object 108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867524" y="2550033"/>
              <a:ext cx="89153" cy="209550"/>
            </a:xfrm>
            <a:prstGeom prst="rect">
              <a:avLst/>
            </a:prstGeom>
          </p:spPr>
        </p:pic>
        <p:sp>
          <p:nvSpPr>
            <p:cNvPr id="109" name="object 109" descr=""/>
            <p:cNvSpPr/>
            <p:nvPr/>
          </p:nvSpPr>
          <p:spPr>
            <a:xfrm>
              <a:off x="6488429" y="2750058"/>
              <a:ext cx="440690" cy="96520"/>
            </a:xfrm>
            <a:custGeom>
              <a:avLst/>
              <a:gdLst/>
              <a:ahLst/>
              <a:cxnLst/>
              <a:rect l="l" t="t" r="r" b="b"/>
              <a:pathLst>
                <a:path w="440690" h="96519">
                  <a:moveTo>
                    <a:pt x="386588" y="0"/>
                  </a:moveTo>
                  <a:lnTo>
                    <a:pt x="390398" y="0"/>
                  </a:lnTo>
                  <a:lnTo>
                    <a:pt x="392684" y="0"/>
                  </a:lnTo>
                  <a:lnTo>
                    <a:pt x="411182" y="3804"/>
                  </a:lnTo>
                  <a:lnTo>
                    <a:pt x="426370" y="14144"/>
                  </a:lnTo>
                  <a:lnTo>
                    <a:pt x="436653" y="29414"/>
                  </a:lnTo>
                  <a:lnTo>
                    <a:pt x="440436" y="48005"/>
                  </a:lnTo>
                  <a:lnTo>
                    <a:pt x="436653" y="66597"/>
                  </a:lnTo>
                  <a:lnTo>
                    <a:pt x="426370" y="81867"/>
                  </a:lnTo>
                  <a:lnTo>
                    <a:pt x="411182" y="92207"/>
                  </a:lnTo>
                  <a:lnTo>
                    <a:pt x="392684" y="96012"/>
                  </a:lnTo>
                  <a:lnTo>
                    <a:pt x="347700" y="96012"/>
                  </a:lnTo>
                  <a:lnTo>
                    <a:pt x="247697" y="96012"/>
                  </a:lnTo>
                  <a:lnTo>
                    <a:pt x="145099" y="96012"/>
                  </a:lnTo>
                  <a:lnTo>
                    <a:pt x="92328" y="96012"/>
                  </a:lnTo>
                  <a:lnTo>
                    <a:pt x="68431" y="90951"/>
                  </a:lnTo>
                  <a:lnTo>
                    <a:pt x="49164" y="79819"/>
                  </a:lnTo>
                  <a:lnTo>
                    <a:pt x="36304" y="68687"/>
                  </a:lnTo>
                  <a:lnTo>
                    <a:pt x="31623" y="63626"/>
                  </a:lnTo>
                  <a:lnTo>
                    <a:pt x="26681" y="63626"/>
                  </a:lnTo>
                  <a:lnTo>
                    <a:pt x="15811" y="63626"/>
                  </a:lnTo>
                  <a:lnTo>
                    <a:pt x="4941" y="63626"/>
                  </a:lnTo>
                  <a:lnTo>
                    <a:pt x="0" y="63626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6316217" y="2471166"/>
              <a:ext cx="172720" cy="375285"/>
            </a:xfrm>
            <a:custGeom>
              <a:avLst/>
              <a:gdLst/>
              <a:ahLst/>
              <a:cxnLst/>
              <a:rect l="l" t="t" r="r" b="b"/>
              <a:pathLst>
                <a:path w="172720" h="375285">
                  <a:moveTo>
                    <a:pt x="0" y="13843"/>
                  </a:moveTo>
                  <a:lnTo>
                    <a:pt x="0" y="6223"/>
                  </a:lnTo>
                  <a:lnTo>
                    <a:pt x="6223" y="0"/>
                  </a:lnTo>
                  <a:lnTo>
                    <a:pt x="13843" y="0"/>
                  </a:lnTo>
                  <a:lnTo>
                    <a:pt x="36425" y="0"/>
                  </a:lnTo>
                  <a:lnTo>
                    <a:pt x="86106" y="0"/>
                  </a:lnTo>
                  <a:lnTo>
                    <a:pt x="135786" y="0"/>
                  </a:lnTo>
                  <a:lnTo>
                    <a:pt x="158369" y="0"/>
                  </a:lnTo>
                  <a:lnTo>
                    <a:pt x="165989" y="0"/>
                  </a:lnTo>
                  <a:lnTo>
                    <a:pt x="172212" y="6223"/>
                  </a:lnTo>
                  <a:lnTo>
                    <a:pt x="172212" y="368681"/>
                  </a:lnTo>
                  <a:lnTo>
                    <a:pt x="165989" y="374904"/>
                  </a:lnTo>
                  <a:lnTo>
                    <a:pt x="6223" y="374904"/>
                  </a:lnTo>
                  <a:lnTo>
                    <a:pt x="0" y="368681"/>
                  </a:lnTo>
                  <a:lnTo>
                    <a:pt x="0" y="361061"/>
                  </a:lnTo>
                  <a:lnTo>
                    <a:pt x="0" y="306808"/>
                  </a:lnTo>
                  <a:lnTo>
                    <a:pt x="0" y="187451"/>
                  </a:lnTo>
                  <a:lnTo>
                    <a:pt x="0" y="68095"/>
                  </a:lnTo>
                  <a:lnTo>
                    <a:pt x="0" y="13843"/>
                  </a:lnTo>
                  <a:close/>
                </a:path>
                <a:path w="172720" h="375285">
                  <a:moveTo>
                    <a:pt x="92964" y="309372"/>
                  </a:moveTo>
                  <a:lnTo>
                    <a:pt x="92964" y="313563"/>
                  </a:lnTo>
                  <a:lnTo>
                    <a:pt x="89535" y="316992"/>
                  </a:lnTo>
                  <a:lnTo>
                    <a:pt x="85344" y="316992"/>
                  </a:lnTo>
                  <a:lnTo>
                    <a:pt x="81153" y="316992"/>
                  </a:lnTo>
                  <a:lnTo>
                    <a:pt x="77724" y="313563"/>
                  </a:lnTo>
                  <a:lnTo>
                    <a:pt x="77724" y="309372"/>
                  </a:lnTo>
                  <a:lnTo>
                    <a:pt x="77724" y="305181"/>
                  </a:lnTo>
                  <a:lnTo>
                    <a:pt x="81153" y="301751"/>
                  </a:lnTo>
                  <a:lnTo>
                    <a:pt x="85344" y="301751"/>
                  </a:lnTo>
                  <a:lnTo>
                    <a:pt x="89535" y="301751"/>
                  </a:lnTo>
                  <a:lnTo>
                    <a:pt x="92964" y="305181"/>
                  </a:lnTo>
                  <a:lnTo>
                    <a:pt x="92964" y="309372"/>
                  </a:lnTo>
                  <a:close/>
                </a:path>
              </a:pathLst>
            </a:custGeom>
            <a:ln w="19050">
              <a:solidFill>
                <a:srgbClr val="30C7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1" name="object 1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2023,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90980" y="2152269"/>
            <a:ext cx="3087370" cy="3713479"/>
            <a:chOff x="990980" y="2152269"/>
            <a:chExt cx="3087370" cy="3713479"/>
          </a:xfrm>
        </p:grpSpPr>
        <p:sp>
          <p:nvSpPr>
            <p:cNvPr id="3" name="object 3" descr=""/>
            <p:cNvSpPr/>
            <p:nvPr/>
          </p:nvSpPr>
          <p:spPr>
            <a:xfrm>
              <a:off x="1000505" y="2161794"/>
              <a:ext cx="3068320" cy="3694429"/>
            </a:xfrm>
            <a:custGeom>
              <a:avLst/>
              <a:gdLst/>
              <a:ahLst/>
              <a:cxnLst/>
              <a:rect l="l" t="t" r="r" b="b"/>
              <a:pathLst>
                <a:path w="3068320" h="3694429">
                  <a:moveTo>
                    <a:pt x="3067812" y="0"/>
                  </a:moveTo>
                  <a:lnTo>
                    <a:pt x="0" y="0"/>
                  </a:lnTo>
                  <a:lnTo>
                    <a:pt x="0" y="3694176"/>
                  </a:lnTo>
                  <a:lnTo>
                    <a:pt x="3067812" y="3694176"/>
                  </a:lnTo>
                  <a:lnTo>
                    <a:pt x="3067812" y="0"/>
                  </a:lnTo>
                  <a:close/>
                </a:path>
              </a:pathLst>
            </a:custGeom>
            <a:solidFill>
              <a:srgbClr val="120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000505" y="2161794"/>
              <a:ext cx="3068320" cy="3694429"/>
            </a:xfrm>
            <a:custGeom>
              <a:avLst/>
              <a:gdLst/>
              <a:ahLst/>
              <a:cxnLst/>
              <a:rect l="l" t="t" r="r" b="b"/>
              <a:pathLst>
                <a:path w="3068320" h="3694429">
                  <a:moveTo>
                    <a:pt x="0" y="3694176"/>
                  </a:moveTo>
                  <a:lnTo>
                    <a:pt x="3067812" y="3694176"/>
                  </a:lnTo>
                  <a:lnTo>
                    <a:pt x="3067812" y="0"/>
                  </a:lnTo>
                  <a:lnTo>
                    <a:pt x="0" y="0"/>
                  </a:lnTo>
                  <a:lnTo>
                    <a:pt x="0" y="3694176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0947" y="2446020"/>
              <a:ext cx="566927" cy="568451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32659" y="3354324"/>
              <a:ext cx="566927" cy="566927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5227" y="4146804"/>
              <a:ext cx="568451" cy="56692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6939" y="5053583"/>
              <a:ext cx="566927" cy="56692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5"/>
              <a:t>Existing</a:t>
            </a:r>
            <a:r>
              <a:rPr dirty="0" spc="-310"/>
              <a:t> </a:t>
            </a:r>
            <a:r>
              <a:rPr dirty="0" spc="-70"/>
              <a:t>operational</a:t>
            </a:r>
            <a:r>
              <a:rPr dirty="0" spc="-310"/>
              <a:t> </a:t>
            </a:r>
            <a:r>
              <a:rPr dirty="0" spc="-80"/>
              <a:t>analytics</a:t>
            </a:r>
            <a:r>
              <a:rPr dirty="0" spc="-335"/>
              <a:t> </a:t>
            </a:r>
            <a:r>
              <a:rPr dirty="0" spc="-45"/>
              <a:t>solutions</a:t>
            </a:r>
            <a:r>
              <a:rPr dirty="0" spc="-325"/>
              <a:t> </a:t>
            </a:r>
            <a:r>
              <a:rPr dirty="0" spc="-145"/>
              <a:t>are</a:t>
            </a:r>
            <a:r>
              <a:rPr dirty="0" spc="-295"/>
              <a:t> </a:t>
            </a:r>
            <a:r>
              <a:rPr dirty="0" spc="-20"/>
              <a:t>hard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292100" y="1022730"/>
            <a:ext cx="7568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4275" algn="l"/>
                <a:tab pos="2225040" algn="l"/>
                <a:tab pos="3265804" algn="l"/>
                <a:tab pos="4307840" algn="l"/>
                <a:tab pos="4958715" algn="l"/>
                <a:tab pos="6389370" algn="l"/>
              </a:tabLst>
            </a:pPr>
            <a:r>
              <a:rPr dirty="0" sz="1200" spc="245" b="1">
                <a:solidFill>
                  <a:srgbClr val="93E8FF"/>
                </a:solidFill>
                <a:latin typeface="Courier New"/>
                <a:cs typeface="Courier New"/>
              </a:rPr>
              <a:t>SEPARATE</a:t>
            </a:r>
            <a:r>
              <a:rPr dirty="0" sz="1200" b="1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dirty="0" sz="1200" spc="235" b="1">
                <a:solidFill>
                  <a:srgbClr val="93E8FF"/>
                </a:solidFill>
                <a:latin typeface="Courier New"/>
                <a:cs typeface="Courier New"/>
              </a:rPr>
              <a:t>SYSTEMS</a:t>
            </a:r>
            <a:r>
              <a:rPr dirty="0" sz="1200" b="1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dirty="0" sz="1200" spc="235" b="1">
                <a:solidFill>
                  <a:srgbClr val="93E8FF"/>
                </a:solidFill>
                <a:latin typeface="Courier New"/>
                <a:cs typeface="Courier New"/>
              </a:rPr>
              <a:t>REQUIRE</a:t>
            </a:r>
            <a:r>
              <a:rPr dirty="0" sz="1200" b="1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dirty="0" sz="1200" spc="235" b="1">
                <a:solidFill>
                  <a:srgbClr val="93E8FF"/>
                </a:solidFill>
                <a:latin typeface="Courier New"/>
                <a:cs typeface="Courier New"/>
              </a:rPr>
              <a:t>COMPLEX</a:t>
            </a:r>
            <a:r>
              <a:rPr dirty="0" sz="1200" b="1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dirty="0" sz="1200" spc="195" b="1">
                <a:solidFill>
                  <a:srgbClr val="93E8FF"/>
                </a:solidFill>
                <a:latin typeface="Courier New"/>
                <a:cs typeface="Courier New"/>
              </a:rPr>
              <a:t>DATA</a:t>
            </a:r>
            <a:r>
              <a:rPr dirty="0" sz="1200" b="1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dirty="0" sz="1200" spc="250" b="1">
                <a:solidFill>
                  <a:srgbClr val="93E8FF"/>
                </a:solidFill>
                <a:latin typeface="Courier New"/>
                <a:cs typeface="Courier New"/>
              </a:rPr>
              <a:t>MANAGEMENT</a:t>
            </a:r>
            <a:r>
              <a:rPr dirty="0" sz="1200" b="1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dirty="0" sz="1200" spc="245" b="1">
                <a:solidFill>
                  <a:srgbClr val="93E8FF"/>
                </a:solidFill>
                <a:latin typeface="Courier New"/>
                <a:cs typeface="Courier New"/>
              </a:rPr>
              <a:t>PIPELINES 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764029" y="1713738"/>
            <a:ext cx="15398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000" spc="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sources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8115681" y="2138552"/>
            <a:ext cx="3087370" cy="3713479"/>
            <a:chOff x="8115681" y="2138552"/>
            <a:chExt cx="3087370" cy="3713479"/>
          </a:xfrm>
        </p:grpSpPr>
        <p:sp>
          <p:nvSpPr>
            <p:cNvPr id="13" name="object 13" descr=""/>
            <p:cNvSpPr/>
            <p:nvPr/>
          </p:nvSpPr>
          <p:spPr>
            <a:xfrm>
              <a:off x="8125206" y="2148077"/>
              <a:ext cx="3068320" cy="3694429"/>
            </a:xfrm>
            <a:custGeom>
              <a:avLst/>
              <a:gdLst/>
              <a:ahLst/>
              <a:cxnLst/>
              <a:rect l="l" t="t" r="r" b="b"/>
              <a:pathLst>
                <a:path w="3068320" h="3694429">
                  <a:moveTo>
                    <a:pt x="0" y="3694176"/>
                  </a:moveTo>
                  <a:lnTo>
                    <a:pt x="3067811" y="3694176"/>
                  </a:lnTo>
                  <a:lnTo>
                    <a:pt x="3067811" y="0"/>
                  </a:lnTo>
                  <a:lnTo>
                    <a:pt x="0" y="0"/>
                  </a:lnTo>
                  <a:lnTo>
                    <a:pt x="0" y="3694176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34044" y="2805683"/>
              <a:ext cx="1798320" cy="1799844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9100184" y="1702688"/>
            <a:ext cx="11176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491990" y="3633342"/>
            <a:ext cx="3208655" cy="1778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F66C01"/>
                </a:solidFill>
                <a:latin typeface="Trebuchet MS"/>
                <a:cs typeface="Trebuchet MS"/>
              </a:rPr>
              <a:t>Expensive</a:t>
            </a:r>
            <a:r>
              <a:rPr dirty="0" sz="1500" spc="-55" b="1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dirty="0" sz="1500" b="1">
                <a:solidFill>
                  <a:srgbClr val="F66C01"/>
                </a:solidFill>
                <a:latin typeface="Trebuchet MS"/>
                <a:cs typeface="Trebuchet MS"/>
              </a:rPr>
              <a:t>and</a:t>
            </a:r>
            <a:r>
              <a:rPr dirty="0" sz="1500" spc="-35" b="1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dirty="0" sz="1500" spc="-10" b="1">
                <a:solidFill>
                  <a:srgbClr val="F66C01"/>
                </a:solidFill>
                <a:latin typeface="Trebuchet MS"/>
                <a:cs typeface="Trebuchet MS"/>
              </a:rPr>
              <a:t>cumbersome</a:t>
            </a:r>
            <a:endParaRPr sz="1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to build and maintain</a:t>
            </a:r>
            <a:r>
              <a:rPr dirty="0" sz="15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ETL </a:t>
            </a:r>
            <a:r>
              <a:rPr dirty="0" sz="1500" spc="-20">
                <a:solidFill>
                  <a:srgbClr val="FFFFFF"/>
                </a:solidFill>
                <a:latin typeface="Trebuchet MS"/>
                <a:cs typeface="Trebuchet MS"/>
              </a:rPr>
              <a:t>jobs</a:t>
            </a:r>
            <a:endParaRPr sz="1500">
              <a:latin typeface="Trebuchet MS"/>
              <a:cs typeface="Trebuchet MS"/>
            </a:endParaRPr>
          </a:p>
          <a:p>
            <a:pPr algn="ctr" marL="12065" marR="5080">
              <a:lnSpc>
                <a:spcPct val="100000"/>
              </a:lnSpc>
              <a:spcBef>
                <a:spcPts val="1500"/>
              </a:spcBef>
            </a:pPr>
            <a:r>
              <a:rPr dirty="0" sz="1500" b="1">
                <a:solidFill>
                  <a:srgbClr val="F66C01"/>
                </a:solidFill>
                <a:latin typeface="Trebuchet MS"/>
                <a:cs typeface="Trebuchet MS"/>
              </a:rPr>
              <a:t>Complex</a:t>
            </a:r>
            <a:r>
              <a:rPr dirty="0" sz="1500" spc="-20" b="1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dirty="0" sz="1500" spc="-10" b="1">
                <a:solidFill>
                  <a:srgbClr val="F66C01"/>
                </a:solidFill>
                <a:latin typeface="Trebuchet MS"/>
                <a:cs typeface="Trebuchet MS"/>
              </a:rPr>
              <a:t>reconstruction</a:t>
            </a:r>
            <a:r>
              <a:rPr dirty="0" sz="1500" spc="-45" b="1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5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5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FFFFFF"/>
                </a:solidFill>
                <a:latin typeface="Trebuchet MS"/>
                <a:cs typeface="Trebuchet MS"/>
              </a:rPr>
              <a:t>data, </a:t>
            </a:r>
            <a:r>
              <a:rPr dirty="0" sz="1500" spc="-10">
                <a:solidFill>
                  <a:srgbClr val="FFFFFF"/>
                </a:solidFill>
                <a:latin typeface="Trebuchet MS"/>
                <a:cs typeface="Trebuchet MS"/>
              </a:rPr>
              <a:t>especially</a:t>
            </a:r>
            <a:r>
              <a:rPr dirty="0" sz="15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5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schema</a:t>
            </a:r>
            <a:r>
              <a:rPr dirty="0" sz="15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Trebuchet MS"/>
                <a:cs typeface="Trebuchet MS"/>
              </a:rPr>
              <a:t>changes</a:t>
            </a:r>
            <a:endParaRPr sz="1500">
              <a:latin typeface="Trebuchet MS"/>
              <a:cs typeface="Trebuchet MS"/>
            </a:endParaRPr>
          </a:p>
          <a:p>
            <a:pPr marL="279400" marR="38100" indent="-234950">
              <a:lnSpc>
                <a:spcPct val="100000"/>
              </a:lnSpc>
              <a:spcBef>
                <a:spcPts val="1500"/>
              </a:spcBef>
            </a:pPr>
            <a:r>
              <a:rPr dirty="0" sz="1500" b="1">
                <a:solidFill>
                  <a:srgbClr val="F66C01"/>
                </a:solidFill>
                <a:latin typeface="Trebuchet MS"/>
                <a:cs typeface="Trebuchet MS"/>
              </a:rPr>
              <a:t>Incomplete,</a:t>
            </a:r>
            <a:r>
              <a:rPr dirty="0" sz="1500" spc="-35" b="1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dirty="0" sz="1500" spc="-20" b="1">
                <a:solidFill>
                  <a:srgbClr val="F66C01"/>
                </a:solidFill>
                <a:latin typeface="Trebuchet MS"/>
                <a:cs typeface="Trebuchet MS"/>
              </a:rPr>
              <a:t>inconsistent,</a:t>
            </a:r>
            <a:r>
              <a:rPr dirty="0" sz="1500" spc="-45" b="1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dirty="0" sz="1500" b="1">
                <a:solidFill>
                  <a:srgbClr val="F66C01"/>
                </a:solidFill>
                <a:latin typeface="Trebuchet MS"/>
                <a:cs typeface="Trebuchet MS"/>
              </a:rPr>
              <a:t>and</a:t>
            </a:r>
            <a:r>
              <a:rPr dirty="0" sz="1500" spc="5" b="1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dirty="0" sz="1500" spc="-20" b="1">
                <a:solidFill>
                  <a:srgbClr val="F66C01"/>
                </a:solidFill>
                <a:latin typeface="Trebuchet MS"/>
                <a:cs typeface="Trebuchet MS"/>
              </a:rPr>
              <a:t>stale </a:t>
            </a:r>
            <a:r>
              <a:rPr dirty="0" sz="1500" b="1">
                <a:solidFill>
                  <a:srgbClr val="F66C01"/>
                </a:solidFill>
                <a:latin typeface="Trebuchet MS"/>
                <a:cs typeface="Trebuchet MS"/>
              </a:rPr>
              <a:t>views</a:t>
            </a:r>
            <a:r>
              <a:rPr dirty="0" sz="1500" spc="-60" b="1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5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30">
                <a:solidFill>
                  <a:srgbClr val="FFFFFF"/>
                </a:solidFill>
                <a:latin typeface="Trebuchet MS"/>
                <a:cs typeface="Trebuchet MS"/>
              </a:rPr>
              <a:t>data,</a:t>
            </a:r>
            <a:r>
              <a:rPr dirty="0" sz="15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limiting</a:t>
            </a:r>
            <a:r>
              <a:rPr dirty="0" sz="15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Trebuchet MS"/>
                <a:cs typeface="Trebuchet MS"/>
              </a:rPr>
              <a:t>insights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849748" y="2551557"/>
            <a:ext cx="2494915" cy="3111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70" b="1">
                <a:solidFill>
                  <a:srgbClr val="F1F4F4"/>
                </a:solidFill>
                <a:latin typeface="Trebuchet MS"/>
                <a:cs typeface="Trebuchet MS"/>
              </a:rPr>
              <a:t>Manual</a:t>
            </a:r>
            <a:r>
              <a:rPr dirty="0" sz="1850" spc="-25" b="1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850" b="1">
                <a:solidFill>
                  <a:srgbClr val="F1F4F4"/>
                </a:solidFill>
                <a:latin typeface="Trebuchet MS"/>
                <a:cs typeface="Trebuchet MS"/>
              </a:rPr>
              <a:t>data</a:t>
            </a:r>
            <a:r>
              <a:rPr dirty="0" sz="1850" spc="-5" b="1">
                <a:solidFill>
                  <a:srgbClr val="F1F4F4"/>
                </a:solidFill>
                <a:latin typeface="Trebuchet MS"/>
                <a:cs typeface="Trebuchet MS"/>
              </a:rPr>
              <a:t> </a:t>
            </a:r>
            <a:r>
              <a:rPr dirty="0" sz="1850" spc="-10" b="1">
                <a:solidFill>
                  <a:srgbClr val="F1F4F4"/>
                </a:solidFill>
                <a:latin typeface="Trebuchet MS"/>
                <a:cs typeface="Trebuchet MS"/>
              </a:rPr>
              <a:t>pipelines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4668011" y="3105911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261620" y="0"/>
                </a:moveTo>
                <a:lnTo>
                  <a:pt x="52324" y="0"/>
                </a:lnTo>
                <a:lnTo>
                  <a:pt x="31932" y="4103"/>
                </a:lnTo>
                <a:lnTo>
                  <a:pt x="15303" y="15303"/>
                </a:lnTo>
                <a:lnTo>
                  <a:pt x="4103" y="31932"/>
                </a:lnTo>
                <a:lnTo>
                  <a:pt x="0" y="52324"/>
                </a:lnTo>
                <a:lnTo>
                  <a:pt x="0" y="263143"/>
                </a:lnTo>
                <a:lnTo>
                  <a:pt x="4103" y="283535"/>
                </a:lnTo>
                <a:lnTo>
                  <a:pt x="15303" y="300164"/>
                </a:lnTo>
                <a:lnTo>
                  <a:pt x="31932" y="311364"/>
                </a:lnTo>
                <a:lnTo>
                  <a:pt x="52324" y="315467"/>
                </a:lnTo>
                <a:lnTo>
                  <a:pt x="261620" y="315467"/>
                </a:lnTo>
                <a:lnTo>
                  <a:pt x="282011" y="311364"/>
                </a:lnTo>
                <a:lnTo>
                  <a:pt x="298640" y="300164"/>
                </a:lnTo>
                <a:lnTo>
                  <a:pt x="309840" y="283535"/>
                </a:lnTo>
                <a:lnTo>
                  <a:pt x="313943" y="263143"/>
                </a:lnTo>
                <a:lnTo>
                  <a:pt x="313943" y="52324"/>
                </a:lnTo>
                <a:lnTo>
                  <a:pt x="309840" y="31932"/>
                </a:lnTo>
                <a:lnTo>
                  <a:pt x="298640" y="15303"/>
                </a:lnTo>
                <a:lnTo>
                  <a:pt x="282011" y="4103"/>
                </a:lnTo>
                <a:lnTo>
                  <a:pt x="261620" y="0"/>
                </a:lnTo>
                <a:close/>
              </a:path>
            </a:pathLst>
          </a:custGeom>
          <a:solidFill>
            <a:srgbClr val="F66C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5750052" y="3105911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261620" y="0"/>
                </a:moveTo>
                <a:lnTo>
                  <a:pt x="52324" y="0"/>
                </a:lnTo>
                <a:lnTo>
                  <a:pt x="31932" y="4103"/>
                </a:lnTo>
                <a:lnTo>
                  <a:pt x="15303" y="15303"/>
                </a:lnTo>
                <a:lnTo>
                  <a:pt x="4103" y="31932"/>
                </a:lnTo>
                <a:lnTo>
                  <a:pt x="0" y="52324"/>
                </a:lnTo>
                <a:lnTo>
                  <a:pt x="0" y="263143"/>
                </a:lnTo>
                <a:lnTo>
                  <a:pt x="4103" y="283535"/>
                </a:lnTo>
                <a:lnTo>
                  <a:pt x="15303" y="300164"/>
                </a:lnTo>
                <a:lnTo>
                  <a:pt x="31932" y="311364"/>
                </a:lnTo>
                <a:lnTo>
                  <a:pt x="52324" y="315467"/>
                </a:lnTo>
                <a:lnTo>
                  <a:pt x="261620" y="315467"/>
                </a:lnTo>
                <a:lnTo>
                  <a:pt x="282011" y="311364"/>
                </a:lnTo>
                <a:lnTo>
                  <a:pt x="298640" y="300164"/>
                </a:lnTo>
                <a:lnTo>
                  <a:pt x="309840" y="283535"/>
                </a:lnTo>
                <a:lnTo>
                  <a:pt x="313944" y="263143"/>
                </a:lnTo>
                <a:lnTo>
                  <a:pt x="313944" y="52324"/>
                </a:lnTo>
                <a:lnTo>
                  <a:pt x="309840" y="31932"/>
                </a:lnTo>
                <a:lnTo>
                  <a:pt x="298640" y="15303"/>
                </a:lnTo>
                <a:lnTo>
                  <a:pt x="282011" y="4103"/>
                </a:lnTo>
                <a:lnTo>
                  <a:pt x="261620" y="0"/>
                </a:lnTo>
                <a:close/>
              </a:path>
            </a:pathLst>
          </a:custGeom>
          <a:solidFill>
            <a:srgbClr val="F66C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6452615" y="3105911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5">
                <a:moveTo>
                  <a:pt x="262889" y="0"/>
                </a:moveTo>
                <a:lnTo>
                  <a:pt x="52578" y="0"/>
                </a:lnTo>
                <a:lnTo>
                  <a:pt x="32093" y="4125"/>
                </a:lnTo>
                <a:lnTo>
                  <a:pt x="15382" y="15382"/>
                </a:lnTo>
                <a:lnTo>
                  <a:pt x="4125" y="32093"/>
                </a:lnTo>
                <a:lnTo>
                  <a:pt x="0" y="52577"/>
                </a:lnTo>
                <a:lnTo>
                  <a:pt x="0" y="262889"/>
                </a:lnTo>
                <a:lnTo>
                  <a:pt x="4125" y="283374"/>
                </a:lnTo>
                <a:lnTo>
                  <a:pt x="15382" y="300085"/>
                </a:lnTo>
                <a:lnTo>
                  <a:pt x="32093" y="311342"/>
                </a:lnTo>
                <a:lnTo>
                  <a:pt x="52578" y="315467"/>
                </a:lnTo>
                <a:lnTo>
                  <a:pt x="262889" y="315467"/>
                </a:lnTo>
                <a:lnTo>
                  <a:pt x="283374" y="311342"/>
                </a:lnTo>
                <a:lnTo>
                  <a:pt x="300085" y="300085"/>
                </a:lnTo>
                <a:lnTo>
                  <a:pt x="311342" y="283374"/>
                </a:lnTo>
                <a:lnTo>
                  <a:pt x="315467" y="262889"/>
                </a:lnTo>
                <a:lnTo>
                  <a:pt x="315467" y="52577"/>
                </a:lnTo>
                <a:lnTo>
                  <a:pt x="311342" y="32093"/>
                </a:lnTo>
                <a:lnTo>
                  <a:pt x="300085" y="15382"/>
                </a:lnTo>
                <a:lnTo>
                  <a:pt x="283374" y="4125"/>
                </a:lnTo>
                <a:lnTo>
                  <a:pt x="262889" y="0"/>
                </a:lnTo>
                <a:close/>
              </a:path>
            </a:pathLst>
          </a:custGeom>
          <a:solidFill>
            <a:srgbClr val="F66C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4343400" y="3105911"/>
            <a:ext cx="260985" cy="315595"/>
          </a:xfrm>
          <a:custGeom>
            <a:avLst/>
            <a:gdLst/>
            <a:ahLst/>
            <a:cxnLst/>
            <a:rect l="l" t="t" r="r" b="b"/>
            <a:pathLst>
              <a:path w="260985" h="315595">
                <a:moveTo>
                  <a:pt x="130301" y="0"/>
                </a:moveTo>
                <a:lnTo>
                  <a:pt x="130301" y="78866"/>
                </a:lnTo>
                <a:lnTo>
                  <a:pt x="0" y="78866"/>
                </a:lnTo>
                <a:lnTo>
                  <a:pt x="0" y="236600"/>
                </a:lnTo>
                <a:lnTo>
                  <a:pt x="130301" y="236600"/>
                </a:lnTo>
                <a:lnTo>
                  <a:pt x="130301" y="315467"/>
                </a:lnTo>
                <a:lnTo>
                  <a:pt x="260603" y="157734"/>
                </a:lnTo>
                <a:lnTo>
                  <a:pt x="130301" y="0"/>
                </a:lnTo>
                <a:close/>
              </a:path>
            </a:pathLst>
          </a:custGeom>
          <a:solidFill>
            <a:srgbClr val="F66C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5045964" y="3105911"/>
            <a:ext cx="262255" cy="315595"/>
          </a:xfrm>
          <a:custGeom>
            <a:avLst/>
            <a:gdLst/>
            <a:ahLst/>
            <a:cxnLst/>
            <a:rect l="l" t="t" r="r" b="b"/>
            <a:pathLst>
              <a:path w="262254" h="315595">
                <a:moveTo>
                  <a:pt x="131063" y="0"/>
                </a:moveTo>
                <a:lnTo>
                  <a:pt x="131063" y="78866"/>
                </a:lnTo>
                <a:lnTo>
                  <a:pt x="0" y="78866"/>
                </a:lnTo>
                <a:lnTo>
                  <a:pt x="0" y="236600"/>
                </a:lnTo>
                <a:lnTo>
                  <a:pt x="131063" y="236600"/>
                </a:lnTo>
                <a:lnTo>
                  <a:pt x="131063" y="315467"/>
                </a:lnTo>
                <a:lnTo>
                  <a:pt x="262127" y="157734"/>
                </a:lnTo>
                <a:lnTo>
                  <a:pt x="131063" y="0"/>
                </a:lnTo>
                <a:close/>
              </a:path>
            </a:pathLst>
          </a:custGeom>
          <a:solidFill>
            <a:srgbClr val="F66C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6128003" y="3105911"/>
            <a:ext cx="260985" cy="315595"/>
          </a:xfrm>
          <a:custGeom>
            <a:avLst/>
            <a:gdLst/>
            <a:ahLst/>
            <a:cxnLst/>
            <a:rect l="l" t="t" r="r" b="b"/>
            <a:pathLst>
              <a:path w="260985" h="315595">
                <a:moveTo>
                  <a:pt x="130301" y="0"/>
                </a:moveTo>
                <a:lnTo>
                  <a:pt x="130301" y="78866"/>
                </a:lnTo>
                <a:lnTo>
                  <a:pt x="0" y="78866"/>
                </a:lnTo>
                <a:lnTo>
                  <a:pt x="0" y="236600"/>
                </a:lnTo>
                <a:lnTo>
                  <a:pt x="130301" y="236600"/>
                </a:lnTo>
                <a:lnTo>
                  <a:pt x="130301" y="315467"/>
                </a:lnTo>
                <a:lnTo>
                  <a:pt x="260604" y="157734"/>
                </a:lnTo>
                <a:lnTo>
                  <a:pt x="130301" y="0"/>
                </a:lnTo>
                <a:close/>
              </a:path>
            </a:pathLst>
          </a:custGeom>
          <a:solidFill>
            <a:srgbClr val="F66C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7587995" y="3105911"/>
            <a:ext cx="260985" cy="315595"/>
          </a:xfrm>
          <a:custGeom>
            <a:avLst/>
            <a:gdLst/>
            <a:ahLst/>
            <a:cxnLst/>
            <a:rect l="l" t="t" r="r" b="b"/>
            <a:pathLst>
              <a:path w="260984" h="315595">
                <a:moveTo>
                  <a:pt x="130301" y="0"/>
                </a:moveTo>
                <a:lnTo>
                  <a:pt x="130301" y="78866"/>
                </a:lnTo>
                <a:lnTo>
                  <a:pt x="0" y="78866"/>
                </a:lnTo>
                <a:lnTo>
                  <a:pt x="0" y="236600"/>
                </a:lnTo>
                <a:lnTo>
                  <a:pt x="130301" y="236600"/>
                </a:lnTo>
                <a:lnTo>
                  <a:pt x="130301" y="315467"/>
                </a:lnTo>
                <a:lnTo>
                  <a:pt x="260603" y="157734"/>
                </a:lnTo>
                <a:lnTo>
                  <a:pt x="130301" y="0"/>
                </a:lnTo>
                <a:close/>
              </a:path>
            </a:pathLst>
          </a:custGeom>
          <a:solidFill>
            <a:srgbClr val="F66C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6832092" y="3105911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261619" y="0"/>
                </a:moveTo>
                <a:lnTo>
                  <a:pt x="52324" y="0"/>
                </a:lnTo>
                <a:lnTo>
                  <a:pt x="31932" y="4103"/>
                </a:lnTo>
                <a:lnTo>
                  <a:pt x="15303" y="15303"/>
                </a:lnTo>
                <a:lnTo>
                  <a:pt x="4103" y="31932"/>
                </a:lnTo>
                <a:lnTo>
                  <a:pt x="0" y="52324"/>
                </a:lnTo>
                <a:lnTo>
                  <a:pt x="0" y="263143"/>
                </a:lnTo>
                <a:lnTo>
                  <a:pt x="4103" y="283535"/>
                </a:lnTo>
                <a:lnTo>
                  <a:pt x="15303" y="300164"/>
                </a:lnTo>
                <a:lnTo>
                  <a:pt x="31932" y="311364"/>
                </a:lnTo>
                <a:lnTo>
                  <a:pt x="52324" y="315467"/>
                </a:lnTo>
                <a:lnTo>
                  <a:pt x="261619" y="315467"/>
                </a:lnTo>
                <a:lnTo>
                  <a:pt x="282011" y="311364"/>
                </a:lnTo>
                <a:lnTo>
                  <a:pt x="298640" y="300164"/>
                </a:lnTo>
                <a:lnTo>
                  <a:pt x="309840" y="283535"/>
                </a:lnTo>
                <a:lnTo>
                  <a:pt x="313943" y="263143"/>
                </a:lnTo>
                <a:lnTo>
                  <a:pt x="313943" y="52324"/>
                </a:lnTo>
                <a:lnTo>
                  <a:pt x="309840" y="31932"/>
                </a:lnTo>
                <a:lnTo>
                  <a:pt x="298640" y="15303"/>
                </a:lnTo>
                <a:lnTo>
                  <a:pt x="282011" y="4103"/>
                </a:lnTo>
                <a:lnTo>
                  <a:pt x="261619" y="0"/>
                </a:lnTo>
                <a:close/>
              </a:path>
            </a:pathLst>
          </a:custGeom>
          <a:solidFill>
            <a:srgbClr val="F66C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7210043" y="3105911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261620" y="0"/>
                </a:moveTo>
                <a:lnTo>
                  <a:pt x="52324" y="0"/>
                </a:lnTo>
                <a:lnTo>
                  <a:pt x="31932" y="4103"/>
                </a:lnTo>
                <a:lnTo>
                  <a:pt x="15303" y="15303"/>
                </a:lnTo>
                <a:lnTo>
                  <a:pt x="4103" y="31932"/>
                </a:lnTo>
                <a:lnTo>
                  <a:pt x="0" y="52324"/>
                </a:lnTo>
                <a:lnTo>
                  <a:pt x="0" y="263143"/>
                </a:lnTo>
                <a:lnTo>
                  <a:pt x="4103" y="283535"/>
                </a:lnTo>
                <a:lnTo>
                  <a:pt x="15303" y="300164"/>
                </a:lnTo>
                <a:lnTo>
                  <a:pt x="31932" y="311364"/>
                </a:lnTo>
                <a:lnTo>
                  <a:pt x="52324" y="315467"/>
                </a:lnTo>
                <a:lnTo>
                  <a:pt x="261620" y="315467"/>
                </a:lnTo>
                <a:lnTo>
                  <a:pt x="282011" y="311364"/>
                </a:lnTo>
                <a:lnTo>
                  <a:pt x="298640" y="300164"/>
                </a:lnTo>
                <a:lnTo>
                  <a:pt x="309840" y="283535"/>
                </a:lnTo>
                <a:lnTo>
                  <a:pt x="313944" y="263143"/>
                </a:lnTo>
                <a:lnTo>
                  <a:pt x="313944" y="52324"/>
                </a:lnTo>
                <a:lnTo>
                  <a:pt x="309840" y="31932"/>
                </a:lnTo>
                <a:lnTo>
                  <a:pt x="298640" y="15303"/>
                </a:lnTo>
                <a:lnTo>
                  <a:pt x="282011" y="4103"/>
                </a:lnTo>
                <a:lnTo>
                  <a:pt x="261620" y="0"/>
                </a:lnTo>
                <a:close/>
              </a:path>
            </a:pathLst>
          </a:custGeom>
          <a:solidFill>
            <a:srgbClr val="F66C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5372100" y="3105911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261620" y="0"/>
                </a:moveTo>
                <a:lnTo>
                  <a:pt x="52324" y="0"/>
                </a:lnTo>
                <a:lnTo>
                  <a:pt x="31932" y="4103"/>
                </a:lnTo>
                <a:lnTo>
                  <a:pt x="15303" y="15303"/>
                </a:lnTo>
                <a:lnTo>
                  <a:pt x="4103" y="31932"/>
                </a:lnTo>
                <a:lnTo>
                  <a:pt x="0" y="52324"/>
                </a:lnTo>
                <a:lnTo>
                  <a:pt x="0" y="263143"/>
                </a:lnTo>
                <a:lnTo>
                  <a:pt x="4103" y="283535"/>
                </a:lnTo>
                <a:lnTo>
                  <a:pt x="15303" y="300164"/>
                </a:lnTo>
                <a:lnTo>
                  <a:pt x="31932" y="311364"/>
                </a:lnTo>
                <a:lnTo>
                  <a:pt x="52324" y="315467"/>
                </a:lnTo>
                <a:lnTo>
                  <a:pt x="261620" y="315467"/>
                </a:lnTo>
                <a:lnTo>
                  <a:pt x="282011" y="311364"/>
                </a:lnTo>
                <a:lnTo>
                  <a:pt x="298640" y="300164"/>
                </a:lnTo>
                <a:lnTo>
                  <a:pt x="309840" y="283535"/>
                </a:lnTo>
                <a:lnTo>
                  <a:pt x="313944" y="263143"/>
                </a:lnTo>
                <a:lnTo>
                  <a:pt x="313944" y="52324"/>
                </a:lnTo>
                <a:lnTo>
                  <a:pt x="309840" y="31932"/>
                </a:lnTo>
                <a:lnTo>
                  <a:pt x="298640" y="15303"/>
                </a:lnTo>
                <a:lnTo>
                  <a:pt x="282011" y="4103"/>
                </a:lnTo>
                <a:lnTo>
                  <a:pt x="261620" y="0"/>
                </a:lnTo>
                <a:close/>
              </a:path>
            </a:pathLst>
          </a:custGeom>
          <a:solidFill>
            <a:srgbClr val="F66C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2023,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24939" y="5730240"/>
            <a:ext cx="520065" cy="368935"/>
          </a:xfrm>
          <a:prstGeom prst="rect">
            <a:avLst/>
          </a:prstGeom>
          <a:solidFill>
            <a:srgbClr val="09041B"/>
          </a:solidFill>
        </p:spPr>
        <p:txBody>
          <a:bodyPr wrap="square" lIns="0" tIns="317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0"/>
              </a:spcBef>
            </a:pPr>
            <a:r>
              <a:rPr dirty="0" sz="1800" spc="-25" b="1">
                <a:solidFill>
                  <a:srgbClr val="F66C01"/>
                </a:solidFill>
                <a:latin typeface="Trebuchet MS"/>
                <a:cs typeface="Trebuchet MS"/>
              </a:rPr>
              <a:t>ETL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05316" y="5733288"/>
            <a:ext cx="1018540" cy="368935"/>
          </a:xfrm>
          <a:prstGeom prst="rect">
            <a:avLst/>
          </a:prstGeom>
          <a:solidFill>
            <a:srgbClr val="09041B"/>
          </a:solidFill>
        </p:spPr>
        <p:txBody>
          <a:bodyPr wrap="square" lIns="0" tIns="33019" rIns="0" bIns="0" rtlCol="0" vert="horz">
            <a:spAutoFit/>
          </a:bodyPr>
          <a:lstStyle/>
          <a:p>
            <a:pPr marL="136525">
              <a:lnSpc>
                <a:spcPct val="100000"/>
              </a:lnSpc>
              <a:spcBef>
                <a:spcPts val="259"/>
              </a:spcBef>
            </a:pPr>
            <a:r>
              <a:rPr dirty="0" sz="1800" spc="65" b="1">
                <a:solidFill>
                  <a:srgbClr val="F66C01"/>
                </a:solidFill>
                <a:latin typeface="Trebuchet MS"/>
                <a:cs typeface="Trebuchet MS"/>
              </a:rPr>
              <a:t>ZERO</a:t>
            </a:r>
            <a:r>
              <a:rPr dirty="0" sz="1800" spc="-60" b="1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Building</a:t>
            </a:r>
            <a:r>
              <a:rPr dirty="0" spc="-315"/>
              <a:t> </a:t>
            </a:r>
            <a:r>
              <a:rPr dirty="0" spc="-60"/>
              <a:t>toward</a:t>
            </a:r>
            <a:r>
              <a:rPr dirty="0" spc="-310"/>
              <a:t> </a:t>
            </a:r>
            <a:r>
              <a:rPr dirty="0"/>
              <a:t>a</a:t>
            </a:r>
            <a:r>
              <a:rPr dirty="0" spc="-290"/>
              <a:t> </a:t>
            </a:r>
            <a:r>
              <a:rPr dirty="0" spc="-145"/>
              <a:t>zero-</a:t>
            </a:r>
            <a:r>
              <a:rPr dirty="0" spc="-105"/>
              <a:t>ETL</a:t>
            </a:r>
            <a:r>
              <a:rPr dirty="0" spc="-280"/>
              <a:t> </a:t>
            </a:r>
            <a:r>
              <a:rPr dirty="0" spc="-45"/>
              <a:t>future</a:t>
            </a: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01911" y="914400"/>
            <a:ext cx="1135380" cy="1225296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73679" y="4817364"/>
            <a:ext cx="993647" cy="437388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3845052" y="4817364"/>
            <a:ext cx="993775" cy="437515"/>
          </a:xfrm>
          <a:custGeom>
            <a:avLst/>
            <a:gdLst/>
            <a:ahLst/>
            <a:cxnLst/>
            <a:rect l="l" t="t" r="r" b="b"/>
            <a:pathLst>
              <a:path w="993775" h="437514">
                <a:moveTo>
                  <a:pt x="920876" y="0"/>
                </a:moveTo>
                <a:lnTo>
                  <a:pt x="72771" y="0"/>
                </a:lnTo>
                <a:lnTo>
                  <a:pt x="44469" y="5726"/>
                </a:lnTo>
                <a:lnTo>
                  <a:pt x="21336" y="21336"/>
                </a:lnTo>
                <a:lnTo>
                  <a:pt x="5726" y="44469"/>
                </a:lnTo>
                <a:lnTo>
                  <a:pt x="0" y="72771"/>
                </a:lnTo>
                <a:lnTo>
                  <a:pt x="0" y="364617"/>
                </a:lnTo>
                <a:lnTo>
                  <a:pt x="5726" y="392918"/>
                </a:lnTo>
                <a:lnTo>
                  <a:pt x="21335" y="416052"/>
                </a:lnTo>
                <a:lnTo>
                  <a:pt x="44469" y="431661"/>
                </a:lnTo>
                <a:lnTo>
                  <a:pt x="72771" y="437388"/>
                </a:lnTo>
                <a:lnTo>
                  <a:pt x="920876" y="437388"/>
                </a:lnTo>
                <a:lnTo>
                  <a:pt x="949178" y="431661"/>
                </a:lnTo>
                <a:lnTo>
                  <a:pt x="972312" y="416052"/>
                </a:lnTo>
                <a:lnTo>
                  <a:pt x="987921" y="392918"/>
                </a:lnTo>
                <a:lnTo>
                  <a:pt x="993648" y="364617"/>
                </a:lnTo>
                <a:lnTo>
                  <a:pt x="993648" y="72771"/>
                </a:lnTo>
                <a:lnTo>
                  <a:pt x="987921" y="44469"/>
                </a:lnTo>
                <a:lnTo>
                  <a:pt x="972312" y="21336"/>
                </a:lnTo>
                <a:lnTo>
                  <a:pt x="949178" y="5726"/>
                </a:lnTo>
                <a:lnTo>
                  <a:pt x="920876" y="0"/>
                </a:lnTo>
                <a:close/>
              </a:path>
            </a:pathLst>
          </a:custGeom>
          <a:solidFill>
            <a:srgbClr val="000000">
              <a:alpha val="2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9201911" y="2231135"/>
            <a:ext cx="1091565" cy="3023870"/>
          </a:xfrm>
          <a:custGeom>
            <a:avLst/>
            <a:gdLst/>
            <a:ahLst/>
            <a:cxnLst/>
            <a:rect l="l" t="t" r="r" b="b"/>
            <a:pathLst>
              <a:path w="1091565" h="3023870">
                <a:moveTo>
                  <a:pt x="1004697" y="0"/>
                </a:moveTo>
                <a:lnTo>
                  <a:pt x="86487" y="0"/>
                </a:lnTo>
                <a:lnTo>
                  <a:pt x="52828" y="6798"/>
                </a:lnTo>
                <a:lnTo>
                  <a:pt x="25336" y="25336"/>
                </a:lnTo>
                <a:lnTo>
                  <a:pt x="6798" y="52828"/>
                </a:lnTo>
                <a:lnTo>
                  <a:pt x="0" y="86487"/>
                </a:lnTo>
                <a:lnTo>
                  <a:pt x="0" y="2937129"/>
                </a:lnTo>
                <a:lnTo>
                  <a:pt x="6798" y="2970787"/>
                </a:lnTo>
                <a:lnTo>
                  <a:pt x="25336" y="2998279"/>
                </a:lnTo>
                <a:lnTo>
                  <a:pt x="52828" y="3016817"/>
                </a:lnTo>
                <a:lnTo>
                  <a:pt x="86487" y="3023616"/>
                </a:lnTo>
                <a:lnTo>
                  <a:pt x="1004697" y="3023616"/>
                </a:lnTo>
                <a:lnTo>
                  <a:pt x="1038355" y="3016817"/>
                </a:lnTo>
                <a:lnTo>
                  <a:pt x="1065847" y="2998279"/>
                </a:lnTo>
                <a:lnTo>
                  <a:pt x="1084385" y="2970787"/>
                </a:lnTo>
                <a:lnTo>
                  <a:pt x="1091184" y="2937129"/>
                </a:lnTo>
                <a:lnTo>
                  <a:pt x="1091184" y="86487"/>
                </a:lnTo>
                <a:lnTo>
                  <a:pt x="1084385" y="52828"/>
                </a:lnTo>
                <a:lnTo>
                  <a:pt x="1065847" y="25336"/>
                </a:lnTo>
                <a:lnTo>
                  <a:pt x="1038355" y="6798"/>
                </a:lnTo>
                <a:lnTo>
                  <a:pt x="1004697" y="0"/>
                </a:lnTo>
                <a:close/>
              </a:path>
            </a:pathLst>
          </a:custGeom>
          <a:solidFill>
            <a:srgbClr val="000000">
              <a:alpha val="2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7068311" y="3265932"/>
            <a:ext cx="995680" cy="1988820"/>
          </a:xfrm>
          <a:custGeom>
            <a:avLst/>
            <a:gdLst/>
            <a:ahLst/>
            <a:cxnLst/>
            <a:rect l="l" t="t" r="r" b="b"/>
            <a:pathLst>
              <a:path w="995679" h="1988820">
                <a:moveTo>
                  <a:pt x="916305" y="0"/>
                </a:moveTo>
                <a:lnTo>
                  <a:pt x="78867" y="0"/>
                </a:lnTo>
                <a:lnTo>
                  <a:pt x="48166" y="6197"/>
                </a:lnTo>
                <a:lnTo>
                  <a:pt x="23098" y="23098"/>
                </a:lnTo>
                <a:lnTo>
                  <a:pt x="6197" y="48166"/>
                </a:lnTo>
                <a:lnTo>
                  <a:pt x="0" y="78866"/>
                </a:lnTo>
                <a:lnTo>
                  <a:pt x="0" y="1909952"/>
                </a:lnTo>
                <a:lnTo>
                  <a:pt x="6197" y="1940653"/>
                </a:lnTo>
                <a:lnTo>
                  <a:pt x="23098" y="1965721"/>
                </a:lnTo>
                <a:lnTo>
                  <a:pt x="48166" y="1982622"/>
                </a:lnTo>
                <a:lnTo>
                  <a:pt x="78867" y="1988819"/>
                </a:lnTo>
                <a:lnTo>
                  <a:pt x="916305" y="1988819"/>
                </a:lnTo>
                <a:lnTo>
                  <a:pt x="947005" y="1982622"/>
                </a:lnTo>
                <a:lnTo>
                  <a:pt x="972073" y="1965721"/>
                </a:lnTo>
                <a:lnTo>
                  <a:pt x="988974" y="1940653"/>
                </a:lnTo>
                <a:lnTo>
                  <a:pt x="995172" y="1909952"/>
                </a:lnTo>
                <a:lnTo>
                  <a:pt x="995172" y="78866"/>
                </a:lnTo>
                <a:lnTo>
                  <a:pt x="988974" y="48166"/>
                </a:lnTo>
                <a:lnTo>
                  <a:pt x="972073" y="23098"/>
                </a:lnTo>
                <a:lnTo>
                  <a:pt x="947005" y="6197"/>
                </a:lnTo>
                <a:lnTo>
                  <a:pt x="916305" y="0"/>
                </a:lnTo>
                <a:close/>
              </a:path>
            </a:pathLst>
          </a:custGeom>
          <a:solidFill>
            <a:srgbClr val="000000">
              <a:alpha val="2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916423" y="4300728"/>
            <a:ext cx="993775" cy="954405"/>
          </a:xfrm>
          <a:custGeom>
            <a:avLst/>
            <a:gdLst/>
            <a:ahLst/>
            <a:cxnLst/>
            <a:rect l="l" t="t" r="r" b="b"/>
            <a:pathLst>
              <a:path w="993775" h="954404">
                <a:moveTo>
                  <a:pt x="918083" y="0"/>
                </a:moveTo>
                <a:lnTo>
                  <a:pt x="75564" y="0"/>
                </a:lnTo>
                <a:lnTo>
                  <a:pt x="46184" y="5949"/>
                </a:lnTo>
                <a:lnTo>
                  <a:pt x="22161" y="22161"/>
                </a:lnTo>
                <a:lnTo>
                  <a:pt x="5949" y="46184"/>
                </a:lnTo>
                <a:lnTo>
                  <a:pt x="0" y="75565"/>
                </a:lnTo>
                <a:lnTo>
                  <a:pt x="0" y="878459"/>
                </a:lnTo>
                <a:lnTo>
                  <a:pt x="5949" y="907839"/>
                </a:lnTo>
                <a:lnTo>
                  <a:pt x="22161" y="931862"/>
                </a:lnTo>
                <a:lnTo>
                  <a:pt x="46184" y="948074"/>
                </a:lnTo>
                <a:lnTo>
                  <a:pt x="75564" y="954024"/>
                </a:lnTo>
                <a:lnTo>
                  <a:pt x="918083" y="954024"/>
                </a:lnTo>
                <a:lnTo>
                  <a:pt x="947463" y="948074"/>
                </a:lnTo>
                <a:lnTo>
                  <a:pt x="971486" y="931862"/>
                </a:lnTo>
                <a:lnTo>
                  <a:pt x="987698" y="907839"/>
                </a:lnTo>
                <a:lnTo>
                  <a:pt x="993648" y="878459"/>
                </a:lnTo>
                <a:lnTo>
                  <a:pt x="993648" y="75565"/>
                </a:lnTo>
                <a:lnTo>
                  <a:pt x="987698" y="46184"/>
                </a:lnTo>
                <a:lnTo>
                  <a:pt x="971486" y="22161"/>
                </a:lnTo>
                <a:lnTo>
                  <a:pt x="947463" y="5949"/>
                </a:lnTo>
                <a:lnTo>
                  <a:pt x="918083" y="0"/>
                </a:lnTo>
                <a:close/>
              </a:path>
            </a:pathLst>
          </a:custGeom>
          <a:solidFill>
            <a:srgbClr val="000000">
              <a:alpha val="25097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16423" y="3782567"/>
            <a:ext cx="993648" cy="437388"/>
          </a:xfrm>
          <a:prstGeom prst="rect">
            <a:avLst/>
          </a:prstGeom>
        </p:spPr>
      </p:pic>
      <p:sp>
        <p:nvSpPr>
          <p:cNvPr id="12" name="object 12" descr=""/>
          <p:cNvSpPr/>
          <p:nvPr/>
        </p:nvSpPr>
        <p:spPr>
          <a:xfrm>
            <a:off x="5987796" y="3782567"/>
            <a:ext cx="993775" cy="1472565"/>
          </a:xfrm>
          <a:custGeom>
            <a:avLst/>
            <a:gdLst/>
            <a:ahLst/>
            <a:cxnLst/>
            <a:rect l="l" t="t" r="r" b="b"/>
            <a:pathLst>
              <a:path w="993775" h="1472564">
                <a:moveTo>
                  <a:pt x="914907" y="0"/>
                </a:moveTo>
                <a:lnTo>
                  <a:pt x="78739" y="0"/>
                </a:lnTo>
                <a:lnTo>
                  <a:pt x="48113" y="6195"/>
                </a:lnTo>
                <a:lnTo>
                  <a:pt x="23082" y="23082"/>
                </a:lnTo>
                <a:lnTo>
                  <a:pt x="6195" y="48113"/>
                </a:lnTo>
                <a:lnTo>
                  <a:pt x="0" y="78739"/>
                </a:lnTo>
                <a:lnTo>
                  <a:pt x="0" y="1393443"/>
                </a:lnTo>
                <a:lnTo>
                  <a:pt x="6195" y="1424070"/>
                </a:lnTo>
                <a:lnTo>
                  <a:pt x="23082" y="1449101"/>
                </a:lnTo>
                <a:lnTo>
                  <a:pt x="48113" y="1465988"/>
                </a:lnTo>
                <a:lnTo>
                  <a:pt x="78739" y="1472183"/>
                </a:lnTo>
                <a:lnTo>
                  <a:pt x="914907" y="1472183"/>
                </a:lnTo>
                <a:lnTo>
                  <a:pt x="945534" y="1465988"/>
                </a:lnTo>
                <a:lnTo>
                  <a:pt x="970565" y="1449101"/>
                </a:lnTo>
                <a:lnTo>
                  <a:pt x="987452" y="1424070"/>
                </a:lnTo>
                <a:lnTo>
                  <a:pt x="993648" y="1393443"/>
                </a:lnTo>
                <a:lnTo>
                  <a:pt x="993648" y="78739"/>
                </a:lnTo>
                <a:lnTo>
                  <a:pt x="987452" y="48113"/>
                </a:lnTo>
                <a:lnTo>
                  <a:pt x="970565" y="23082"/>
                </a:lnTo>
                <a:lnTo>
                  <a:pt x="945534" y="6195"/>
                </a:lnTo>
                <a:lnTo>
                  <a:pt x="914907" y="0"/>
                </a:lnTo>
                <a:close/>
              </a:path>
            </a:pathLst>
          </a:custGeom>
          <a:solidFill>
            <a:srgbClr val="000000">
              <a:alpha val="25097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87796" y="3185160"/>
            <a:ext cx="993648" cy="518159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45052" y="4300728"/>
            <a:ext cx="993648" cy="435864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68311" y="2749295"/>
            <a:ext cx="995172" cy="435863"/>
          </a:xfrm>
          <a:prstGeom prst="rect">
            <a:avLst/>
          </a:prstGeom>
        </p:spPr>
      </p:pic>
      <p:grpSp>
        <p:nvGrpSpPr>
          <p:cNvPr id="16" name="object 16" descr=""/>
          <p:cNvGrpSpPr/>
          <p:nvPr/>
        </p:nvGrpSpPr>
        <p:grpSpPr>
          <a:xfrm>
            <a:off x="8139683" y="2139695"/>
            <a:ext cx="995680" cy="3115310"/>
            <a:chOff x="8139683" y="2139695"/>
            <a:chExt cx="995680" cy="3115310"/>
          </a:xfrm>
        </p:grpSpPr>
        <p:sp>
          <p:nvSpPr>
            <p:cNvPr id="17" name="object 17" descr=""/>
            <p:cNvSpPr/>
            <p:nvPr/>
          </p:nvSpPr>
          <p:spPr>
            <a:xfrm>
              <a:off x="8139683" y="2749295"/>
              <a:ext cx="995680" cy="2505710"/>
            </a:xfrm>
            <a:custGeom>
              <a:avLst/>
              <a:gdLst/>
              <a:ahLst/>
              <a:cxnLst/>
              <a:rect l="l" t="t" r="r" b="b"/>
              <a:pathLst>
                <a:path w="995679" h="2505710">
                  <a:moveTo>
                    <a:pt x="916305" y="0"/>
                  </a:moveTo>
                  <a:lnTo>
                    <a:pt x="78867" y="0"/>
                  </a:lnTo>
                  <a:lnTo>
                    <a:pt x="48166" y="6197"/>
                  </a:lnTo>
                  <a:lnTo>
                    <a:pt x="23098" y="23098"/>
                  </a:lnTo>
                  <a:lnTo>
                    <a:pt x="6197" y="48166"/>
                  </a:lnTo>
                  <a:lnTo>
                    <a:pt x="0" y="78866"/>
                  </a:lnTo>
                  <a:lnTo>
                    <a:pt x="0" y="2426589"/>
                  </a:lnTo>
                  <a:lnTo>
                    <a:pt x="6197" y="2457289"/>
                  </a:lnTo>
                  <a:lnTo>
                    <a:pt x="23098" y="2482357"/>
                  </a:lnTo>
                  <a:lnTo>
                    <a:pt x="48166" y="2499258"/>
                  </a:lnTo>
                  <a:lnTo>
                    <a:pt x="78867" y="2505455"/>
                  </a:lnTo>
                  <a:lnTo>
                    <a:pt x="916305" y="2505455"/>
                  </a:lnTo>
                  <a:lnTo>
                    <a:pt x="947005" y="2499258"/>
                  </a:lnTo>
                  <a:lnTo>
                    <a:pt x="972073" y="2482357"/>
                  </a:lnTo>
                  <a:lnTo>
                    <a:pt x="988974" y="2457289"/>
                  </a:lnTo>
                  <a:lnTo>
                    <a:pt x="995172" y="2426589"/>
                  </a:lnTo>
                  <a:lnTo>
                    <a:pt x="995172" y="78866"/>
                  </a:lnTo>
                  <a:lnTo>
                    <a:pt x="988974" y="48166"/>
                  </a:lnTo>
                  <a:lnTo>
                    <a:pt x="972073" y="23098"/>
                  </a:lnTo>
                  <a:lnTo>
                    <a:pt x="947005" y="6197"/>
                  </a:lnTo>
                  <a:lnTo>
                    <a:pt x="916305" y="0"/>
                  </a:lnTo>
                  <a:close/>
                </a:path>
              </a:pathLst>
            </a:custGeom>
            <a:solidFill>
              <a:srgbClr val="000000">
                <a:alpha val="25097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39683" y="2139695"/>
              <a:ext cx="995172" cy="627888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6443980" marR="508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Automated operational </a:t>
            </a:r>
            <a:r>
              <a:rPr dirty="0"/>
              <a:t>analytics</a:t>
            </a:r>
            <a:r>
              <a:rPr dirty="0" spc="-10"/>
              <a:t> </a:t>
            </a:r>
            <a:r>
              <a:rPr dirty="0" spc="-25"/>
              <a:t>in </a:t>
            </a:r>
            <a:r>
              <a:rPr dirty="0" spc="-20"/>
              <a:t>data </a:t>
            </a:r>
            <a:r>
              <a:rPr dirty="0" spc="-10"/>
              <a:t>warehouse</a:t>
            </a:r>
          </a:p>
          <a:p>
            <a:pPr>
              <a:lnSpc>
                <a:spcPct val="100000"/>
              </a:lnSpc>
              <a:spcBef>
                <a:spcPts val="735"/>
              </a:spcBef>
            </a:pPr>
          </a:p>
          <a:p>
            <a:pPr marL="5384800" marR="1160780">
              <a:lnSpc>
                <a:spcPct val="100000"/>
              </a:lnSpc>
            </a:pPr>
            <a:r>
              <a:rPr dirty="0" spc="-10"/>
              <a:t>Auto- ingesting </a:t>
            </a:r>
            <a:r>
              <a:rPr dirty="0"/>
              <a:t>data </a:t>
            </a:r>
            <a:r>
              <a:rPr dirty="0" spc="-20"/>
              <a:t>from </a:t>
            </a:r>
            <a:r>
              <a:rPr dirty="0"/>
              <a:t>data </a:t>
            </a:r>
            <a:r>
              <a:rPr dirty="0" spc="-20"/>
              <a:t>lake</a:t>
            </a:r>
          </a:p>
          <a:p>
            <a:pPr marL="4308475">
              <a:lnSpc>
                <a:spcPct val="100000"/>
              </a:lnSpc>
              <a:spcBef>
                <a:spcPts val="450"/>
              </a:spcBef>
            </a:pPr>
            <a:r>
              <a:rPr dirty="0" spc="-10"/>
              <a:t>Streaming</a:t>
            </a:r>
          </a:p>
          <a:p>
            <a:pPr marL="4308475">
              <a:lnSpc>
                <a:spcPct val="100000"/>
              </a:lnSpc>
            </a:pPr>
            <a:r>
              <a:rPr dirty="0" spc="-10"/>
              <a:t>ingestion</a:t>
            </a:r>
          </a:p>
          <a:p>
            <a:pPr marL="3228975" marR="3152140">
              <a:lnSpc>
                <a:spcPct val="100000"/>
              </a:lnSpc>
              <a:spcBef>
                <a:spcPts val="755"/>
              </a:spcBef>
            </a:pPr>
            <a:r>
              <a:rPr dirty="0"/>
              <a:t>Data</a:t>
            </a:r>
            <a:r>
              <a:rPr dirty="0" spc="40"/>
              <a:t> </a:t>
            </a:r>
            <a:r>
              <a:rPr dirty="0" spc="-10"/>
              <a:t>sharing </a:t>
            </a:r>
            <a:r>
              <a:rPr dirty="0"/>
              <a:t>and</a:t>
            </a:r>
            <a:r>
              <a:rPr dirty="0" spc="20"/>
              <a:t> </a:t>
            </a:r>
            <a:r>
              <a:rPr dirty="0" spc="-10"/>
              <a:t>third- </a:t>
            </a:r>
            <a:r>
              <a:rPr dirty="0"/>
              <a:t>party</a:t>
            </a:r>
            <a:r>
              <a:rPr dirty="0" spc="-60"/>
              <a:t> </a:t>
            </a:r>
            <a:r>
              <a:rPr dirty="0" spc="-20"/>
              <a:t>data</a:t>
            </a:r>
          </a:p>
          <a:p>
            <a:pPr>
              <a:lnSpc>
                <a:spcPct val="100000"/>
              </a:lnSpc>
              <a:spcBef>
                <a:spcPts val="229"/>
              </a:spcBef>
            </a:pPr>
          </a:p>
          <a:p>
            <a:pPr marL="2155825" marR="4224655">
              <a:lnSpc>
                <a:spcPct val="100000"/>
              </a:lnSpc>
            </a:pPr>
            <a:r>
              <a:rPr dirty="0"/>
              <a:t>Analytics </a:t>
            </a:r>
            <a:r>
              <a:rPr dirty="0" spc="-25"/>
              <a:t>ML </a:t>
            </a:r>
            <a:r>
              <a:rPr dirty="0" spc="-10"/>
              <a:t>capabilities</a:t>
            </a:r>
          </a:p>
          <a:p>
            <a:pPr>
              <a:lnSpc>
                <a:spcPct val="100000"/>
              </a:lnSpc>
              <a:spcBef>
                <a:spcPts val="509"/>
              </a:spcBef>
            </a:pPr>
          </a:p>
          <a:p>
            <a:pPr marL="1083945" marR="5454650">
              <a:lnSpc>
                <a:spcPct val="100000"/>
              </a:lnSpc>
            </a:pPr>
            <a:r>
              <a:rPr dirty="0" spc="-15"/>
              <a:t>Federated </a:t>
            </a:r>
            <a:r>
              <a:rPr dirty="0" spc="-10"/>
              <a:t>query</a:t>
            </a:r>
          </a:p>
          <a:p>
            <a:pPr>
              <a:lnSpc>
                <a:spcPct val="100000"/>
              </a:lnSpc>
              <a:spcBef>
                <a:spcPts val="509"/>
              </a:spcBef>
            </a:pPr>
          </a:p>
          <a:p>
            <a:pPr marL="12700" marR="6503670">
              <a:lnSpc>
                <a:spcPct val="100000"/>
              </a:lnSpc>
              <a:spcBef>
                <a:spcPts val="5"/>
              </a:spcBef>
            </a:pPr>
            <a:r>
              <a:rPr dirty="0"/>
              <a:t>Data</a:t>
            </a:r>
            <a:r>
              <a:rPr dirty="0" spc="40"/>
              <a:t> </a:t>
            </a:r>
            <a:r>
              <a:rPr dirty="0" spc="-20"/>
              <a:t>lake </a:t>
            </a:r>
            <a:r>
              <a:rPr dirty="0" spc="-10"/>
              <a:t>federation</a:t>
            </a:r>
          </a:p>
        </p:txBody>
      </p:sp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2023,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8762" y="0"/>
            <a:ext cx="12211050" cy="6858000"/>
            <a:chOff x="-8762" y="0"/>
            <a:chExt cx="1221105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0" y="1322832"/>
              <a:ext cx="12192000" cy="4537075"/>
            </a:xfrm>
            <a:custGeom>
              <a:avLst/>
              <a:gdLst/>
              <a:ahLst/>
              <a:cxnLst/>
              <a:rect l="l" t="t" r="r" b="b"/>
              <a:pathLst>
                <a:path w="12192000" h="4537075">
                  <a:moveTo>
                    <a:pt x="12192000" y="0"/>
                  </a:moveTo>
                  <a:lnTo>
                    <a:pt x="0" y="0"/>
                  </a:lnTo>
                  <a:lnTo>
                    <a:pt x="0" y="4536948"/>
                  </a:lnTo>
                  <a:lnTo>
                    <a:pt x="12192000" y="453694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>
                <a:alpha val="5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62" y="2666238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19050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30"/>
              <a:t>AWS</a:t>
            </a:r>
            <a:r>
              <a:rPr dirty="0" sz="3600" spc="-320"/>
              <a:t> </a:t>
            </a:r>
            <a:r>
              <a:rPr dirty="0" sz="3600" spc="-90"/>
              <a:t>offers</a:t>
            </a:r>
            <a:r>
              <a:rPr dirty="0" sz="3600" spc="-310"/>
              <a:t> </a:t>
            </a:r>
            <a:r>
              <a:rPr dirty="0" sz="3600" spc="-75"/>
              <a:t>unmatched</a:t>
            </a:r>
            <a:r>
              <a:rPr dirty="0" sz="3600" spc="-355"/>
              <a:t> </a:t>
            </a:r>
            <a:r>
              <a:rPr dirty="0" sz="3600" spc="-90"/>
              <a:t>capabilities</a:t>
            </a:r>
            <a:r>
              <a:rPr dirty="0" sz="3600" spc="-345"/>
              <a:t> </a:t>
            </a:r>
            <a:r>
              <a:rPr dirty="0" sz="3600" spc="-55"/>
              <a:t>for</a:t>
            </a:r>
            <a:r>
              <a:rPr dirty="0" sz="3600" spc="-310"/>
              <a:t> </a:t>
            </a:r>
            <a:r>
              <a:rPr dirty="0" sz="3600" spc="-80"/>
              <a:t>your</a:t>
            </a:r>
            <a:r>
              <a:rPr dirty="0" sz="3600" spc="-295"/>
              <a:t> </a:t>
            </a:r>
            <a:r>
              <a:rPr dirty="0" sz="3600" spc="-35"/>
              <a:t>data</a:t>
            </a:r>
            <a:r>
              <a:rPr dirty="0" sz="3600" spc="-355"/>
              <a:t> </a:t>
            </a:r>
            <a:r>
              <a:rPr dirty="0" sz="3600" spc="-10"/>
              <a:t>needs</a:t>
            </a:r>
            <a:endParaRPr sz="3600"/>
          </a:p>
        </p:txBody>
      </p:sp>
      <p:sp>
        <p:nvSpPr>
          <p:cNvPr id="6" name="object 6" descr=""/>
          <p:cNvSpPr txBox="1"/>
          <p:nvPr/>
        </p:nvSpPr>
        <p:spPr>
          <a:xfrm>
            <a:off x="8531732" y="4694631"/>
            <a:ext cx="264096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254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End-to-end</a:t>
            </a:r>
            <a:r>
              <a:rPr dirty="0" sz="1600" spc="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00" spc="5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governance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capabilities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help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move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faster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033129" y="3854653"/>
            <a:ext cx="164083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solidFill>
                  <a:srgbClr val="FFFFFF"/>
                </a:solidFill>
                <a:latin typeface="Trebuchet MS"/>
                <a:cs typeface="Trebuchet MS"/>
              </a:rPr>
              <a:t>Governed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8869933" y="1693926"/>
            <a:ext cx="1967230" cy="2823210"/>
            <a:chOff x="8869933" y="1693926"/>
            <a:chExt cx="1967230" cy="2823210"/>
          </a:xfrm>
        </p:grpSpPr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69933" y="1693926"/>
              <a:ext cx="1966976" cy="195580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9853294" y="2042566"/>
              <a:ext cx="193040" cy="174625"/>
            </a:xfrm>
            <a:custGeom>
              <a:avLst/>
              <a:gdLst/>
              <a:ahLst/>
              <a:cxnLst/>
              <a:rect l="l" t="t" r="r" b="b"/>
              <a:pathLst>
                <a:path w="193040" h="174625">
                  <a:moveTo>
                    <a:pt x="0" y="95097"/>
                  </a:moveTo>
                  <a:lnTo>
                    <a:pt x="96316" y="95097"/>
                  </a:lnTo>
                  <a:lnTo>
                    <a:pt x="96316" y="0"/>
                  </a:lnTo>
                  <a:lnTo>
                    <a:pt x="0" y="0"/>
                  </a:lnTo>
                  <a:lnTo>
                    <a:pt x="0" y="95097"/>
                  </a:lnTo>
                  <a:close/>
                </a:path>
                <a:path w="193040" h="174625">
                  <a:moveTo>
                    <a:pt x="97408" y="143738"/>
                  </a:moveTo>
                  <a:lnTo>
                    <a:pt x="192506" y="143738"/>
                  </a:lnTo>
                  <a:lnTo>
                    <a:pt x="192506" y="47421"/>
                  </a:lnTo>
                  <a:lnTo>
                    <a:pt x="97408" y="47421"/>
                  </a:lnTo>
                  <a:lnTo>
                    <a:pt x="97408" y="143738"/>
                  </a:lnTo>
                  <a:close/>
                </a:path>
                <a:path w="193040" h="174625">
                  <a:moveTo>
                    <a:pt x="126" y="95986"/>
                  </a:moveTo>
                  <a:lnTo>
                    <a:pt x="126" y="174472"/>
                  </a:lnTo>
                </a:path>
              </a:pathLst>
            </a:custGeom>
            <a:ln w="19050">
              <a:solidFill>
                <a:srgbClr val="FF28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373107" y="2249932"/>
              <a:ext cx="960755" cy="842010"/>
            </a:xfrm>
            <a:custGeom>
              <a:avLst/>
              <a:gdLst/>
              <a:ahLst/>
              <a:cxnLst/>
              <a:rect l="l" t="t" r="r" b="b"/>
              <a:pathLst>
                <a:path w="960754" h="842010">
                  <a:moveTo>
                    <a:pt x="60451" y="588898"/>
                  </a:moveTo>
                  <a:lnTo>
                    <a:pt x="60451" y="345947"/>
                  </a:lnTo>
                </a:path>
                <a:path w="960754" h="842010">
                  <a:moveTo>
                    <a:pt x="152653" y="345947"/>
                  </a:moveTo>
                  <a:lnTo>
                    <a:pt x="152653" y="588898"/>
                  </a:lnTo>
                </a:path>
                <a:path w="960754" h="842010">
                  <a:moveTo>
                    <a:pt x="166624" y="263778"/>
                  </a:moveTo>
                  <a:lnTo>
                    <a:pt x="166624" y="335788"/>
                  </a:lnTo>
                  <a:lnTo>
                    <a:pt x="47244" y="335788"/>
                  </a:lnTo>
                  <a:lnTo>
                    <a:pt x="47244" y="263778"/>
                  </a:lnTo>
                </a:path>
                <a:path w="960754" h="842010">
                  <a:moveTo>
                    <a:pt x="166624" y="671321"/>
                  </a:moveTo>
                  <a:lnTo>
                    <a:pt x="166624" y="599058"/>
                  </a:lnTo>
                  <a:lnTo>
                    <a:pt x="47244" y="599058"/>
                  </a:lnTo>
                  <a:lnTo>
                    <a:pt x="47244" y="671321"/>
                  </a:lnTo>
                </a:path>
                <a:path w="960754" h="842010">
                  <a:moveTo>
                    <a:pt x="247142" y="588898"/>
                  </a:moveTo>
                  <a:lnTo>
                    <a:pt x="247142" y="345947"/>
                  </a:lnTo>
                </a:path>
                <a:path w="960754" h="842010">
                  <a:moveTo>
                    <a:pt x="339344" y="345947"/>
                  </a:moveTo>
                  <a:lnTo>
                    <a:pt x="339344" y="588898"/>
                  </a:lnTo>
                </a:path>
                <a:path w="960754" h="842010">
                  <a:moveTo>
                    <a:pt x="352551" y="263778"/>
                  </a:moveTo>
                  <a:lnTo>
                    <a:pt x="352551" y="335788"/>
                  </a:lnTo>
                  <a:lnTo>
                    <a:pt x="233172" y="335788"/>
                  </a:lnTo>
                  <a:lnTo>
                    <a:pt x="233172" y="263778"/>
                  </a:lnTo>
                </a:path>
                <a:path w="960754" h="842010">
                  <a:moveTo>
                    <a:pt x="352551" y="671321"/>
                  </a:moveTo>
                  <a:lnTo>
                    <a:pt x="352551" y="599058"/>
                  </a:lnTo>
                  <a:lnTo>
                    <a:pt x="233172" y="599058"/>
                  </a:lnTo>
                  <a:lnTo>
                    <a:pt x="233172" y="671321"/>
                  </a:lnTo>
                </a:path>
                <a:path w="960754" h="842010">
                  <a:moveTo>
                    <a:pt x="433070" y="588898"/>
                  </a:moveTo>
                  <a:lnTo>
                    <a:pt x="433070" y="345947"/>
                  </a:lnTo>
                </a:path>
                <a:path w="960754" h="842010">
                  <a:moveTo>
                    <a:pt x="526034" y="345947"/>
                  </a:moveTo>
                  <a:lnTo>
                    <a:pt x="526034" y="588898"/>
                  </a:lnTo>
                </a:path>
                <a:path w="960754" h="842010">
                  <a:moveTo>
                    <a:pt x="540003" y="263778"/>
                  </a:moveTo>
                  <a:lnTo>
                    <a:pt x="540003" y="335788"/>
                  </a:lnTo>
                  <a:lnTo>
                    <a:pt x="420624" y="335788"/>
                  </a:lnTo>
                  <a:lnTo>
                    <a:pt x="420624" y="263778"/>
                  </a:lnTo>
                </a:path>
                <a:path w="960754" h="842010">
                  <a:moveTo>
                    <a:pt x="540003" y="671321"/>
                  </a:moveTo>
                  <a:lnTo>
                    <a:pt x="540003" y="599058"/>
                  </a:lnTo>
                  <a:lnTo>
                    <a:pt x="420624" y="599058"/>
                  </a:lnTo>
                  <a:lnTo>
                    <a:pt x="420624" y="671321"/>
                  </a:lnTo>
                </a:path>
                <a:path w="960754" h="842010">
                  <a:moveTo>
                    <a:pt x="619760" y="588898"/>
                  </a:moveTo>
                  <a:lnTo>
                    <a:pt x="619760" y="345947"/>
                  </a:lnTo>
                </a:path>
                <a:path w="960754" h="842010">
                  <a:moveTo>
                    <a:pt x="711962" y="345947"/>
                  </a:moveTo>
                  <a:lnTo>
                    <a:pt x="711962" y="588898"/>
                  </a:lnTo>
                </a:path>
                <a:path w="960754" h="842010">
                  <a:moveTo>
                    <a:pt x="725932" y="263778"/>
                  </a:moveTo>
                  <a:lnTo>
                    <a:pt x="725932" y="335788"/>
                  </a:lnTo>
                  <a:lnTo>
                    <a:pt x="606551" y="335788"/>
                  </a:lnTo>
                  <a:lnTo>
                    <a:pt x="606551" y="263778"/>
                  </a:lnTo>
                </a:path>
                <a:path w="960754" h="842010">
                  <a:moveTo>
                    <a:pt x="725932" y="671321"/>
                  </a:moveTo>
                  <a:lnTo>
                    <a:pt x="725932" y="599058"/>
                  </a:lnTo>
                  <a:lnTo>
                    <a:pt x="606551" y="599058"/>
                  </a:lnTo>
                  <a:lnTo>
                    <a:pt x="606551" y="671321"/>
                  </a:lnTo>
                </a:path>
                <a:path w="960754" h="842010">
                  <a:moveTo>
                    <a:pt x="806450" y="588898"/>
                  </a:moveTo>
                  <a:lnTo>
                    <a:pt x="806450" y="345947"/>
                  </a:lnTo>
                </a:path>
                <a:path w="960754" h="842010">
                  <a:moveTo>
                    <a:pt x="899414" y="345947"/>
                  </a:moveTo>
                  <a:lnTo>
                    <a:pt x="899414" y="588898"/>
                  </a:lnTo>
                </a:path>
                <a:path w="960754" h="842010">
                  <a:moveTo>
                    <a:pt x="911860" y="263778"/>
                  </a:moveTo>
                  <a:lnTo>
                    <a:pt x="911860" y="335788"/>
                  </a:lnTo>
                  <a:lnTo>
                    <a:pt x="792480" y="335788"/>
                  </a:lnTo>
                  <a:lnTo>
                    <a:pt x="792480" y="263778"/>
                  </a:lnTo>
                </a:path>
                <a:path w="960754" h="842010">
                  <a:moveTo>
                    <a:pt x="911860" y="671321"/>
                  </a:moveTo>
                  <a:lnTo>
                    <a:pt x="911860" y="599058"/>
                  </a:lnTo>
                  <a:lnTo>
                    <a:pt x="792480" y="599058"/>
                  </a:lnTo>
                  <a:lnTo>
                    <a:pt x="792480" y="671321"/>
                  </a:lnTo>
                </a:path>
                <a:path w="960754" h="842010">
                  <a:moveTo>
                    <a:pt x="0" y="841755"/>
                  </a:moveTo>
                  <a:lnTo>
                    <a:pt x="959916" y="841755"/>
                  </a:lnTo>
                  <a:lnTo>
                    <a:pt x="959916" y="698068"/>
                  </a:lnTo>
                  <a:lnTo>
                    <a:pt x="0" y="698068"/>
                  </a:lnTo>
                  <a:lnTo>
                    <a:pt x="0" y="841755"/>
                  </a:lnTo>
                  <a:close/>
                </a:path>
                <a:path w="960754" h="842010">
                  <a:moveTo>
                    <a:pt x="960755" y="239013"/>
                  </a:moveTo>
                  <a:lnTo>
                    <a:pt x="0" y="239013"/>
                  </a:lnTo>
                  <a:lnTo>
                    <a:pt x="0" y="165988"/>
                  </a:lnTo>
                  <a:lnTo>
                    <a:pt x="480441" y="0"/>
                  </a:lnTo>
                  <a:lnTo>
                    <a:pt x="960755" y="165988"/>
                  </a:lnTo>
                  <a:lnTo>
                    <a:pt x="960755" y="239013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48596" y="4497705"/>
              <a:ext cx="1010030" cy="19050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4707128" y="4695190"/>
            <a:ext cx="277939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9271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Choices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integrating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including</a:t>
            </a:r>
            <a:r>
              <a:rPr dirty="0" sz="1600" spc="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zero-ETL</a:t>
            </a:r>
            <a:r>
              <a:rPr dirty="0" sz="16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so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dirty="0" sz="16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can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easily</a:t>
            </a:r>
            <a:r>
              <a:rPr dirty="0" sz="16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connect</a:t>
            </a:r>
            <a:r>
              <a:rPr dirty="0" sz="16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16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203063" y="3327902"/>
            <a:ext cx="1786889" cy="979169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875"/>
              </a:spcBef>
            </a:pPr>
            <a:r>
              <a:rPr dirty="0" sz="1800" spc="50">
                <a:latin typeface="Trebuchet MS"/>
                <a:cs typeface="Trebuchet MS"/>
              </a:rPr>
              <a:t>`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210"/>
              </a:spcBef>
            </a:pPr>
            <a:r>
              <a:rPr dirty="0" sz="2800" spc="-10" b="1">
                <a:solidFill>
                  <a:srgbClr val="FFFFFF"/>
                </a:solidFill>
                <a:latin typeface="Trebuchet MS"/>
                <a:cs typeface="Trebuchet MS"/>
              </a:rPr>
              <a:t>Integrated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1466341" y="1693926"/>
            <a:ext cx="5614035" cy="2820035"/>
            <a:chOff x="1466341" y="1693926"/>
            <a:chExt cx="5614035" cy="2820035"/>
          </a:xfrm>
        </p:grpSpPr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3274" y="1693926"/>
              <a:ext cx="1966976" cy="1955800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5519801" y="2601468"/>
              <a:ext cx="1158240" cy="607060"/>
            </a:xfrm>
            <a:custGeom>
              <a:avLst/>
              <a:gdLst/>
              <a:ahLst/>
              <a:cxnLst/>
              <a:rect l="l" t="t" r="r" b="b"/>
              <a:pathLst>
                <a:path w="1158240" h="607060">
                  <a:moveTo>
                    <a:pt x="298703" y="574421"/>
                  </a:moveTo>
                  <a:lnTo>
                    <a:pt x="298703" y="597027"/>
                  </a:lnTo>
                  <a:lnTo>
                    <a:pt x="299974" y="598297"/>
                  </a:lnTo>
                  <a:lnTo>
                    <a:pt x="305181" y="603504"/>
                  </a:lnTo>
                  <a:lnTo>
                    <a:pt x="311785" y="606806"/>
                  </a:lnTo>
                  <a:lnTo>
                    <a:pt x="318262" y="606806"/>
                  </a:lnTo>
                  <a:lnTo>
                    <a:pt x="612648" y="606806"/>
                  </a:lnTo>
                  <a:lnTo>
                    <a:pt x="618616" y="606806"/>
                  </a:lnTo>
                  <a:lnTo>
                    <a:pt x="623824" y="604139"/>
                  </a:lnTo>
                  <a:lnTo>
                    <a:pt x="627634" y="599567"/>
                  </a:lnTo>
                  <a:lnTo>
                    <a:pt x="629665" y="597027"/>
                  </a:lnTo>
                  <a:lnTo>
                    <a:pt x="629665" y="574421"/>
                  </a:lnTo>
                  <a:lnTo>
                    <a:pt x="298703" y="574421"/>
                  </a:lnTo>
                  <a:close/>
                </a:path>
                <a:path w="1158240" h="607060">
                  <a:moveTo>
                    <a:pt x="602234" y="564896"/>
                  </a:moveTo>
                  <a:lnTo>
                    <a:pt x="602234" y="568071"/>
                  </a:lnTo>
                  <a:lnTo>
                    <a:pt x="598932" y="571373"/>
                  </a:lnTo>
                  <a:lnTo>
                    <a:pt x="595629" y="571373"/>
                  </a:lnTo>
                  <a:lnTo>
                    <a:pt x="334263" y="571373"/>
                  </a:lnTo>
                  <a:lnTo>
                    <a:pt x="330326" y="571373"/>
                  </a:lnTo>
                  <a:lnTo>
                    <a:pt x="327660" y="568833"/>
                  </a:lnTo>
                  <a:lnTo>
                    <a:pt x="327660" y="564896"/>
                  </a:lnTo>
                  <a:lnTo>
                    <a:pt x="327660" y="389001"/>
                  </a:lnTo>
                  <a:lnTo>
                    <a:pt x="327660" y="385699"/>
                  </a:lnTo>
                  <a:lnTo>
                    <a:pt x="330962" y="382397"/>
                  </a:lnTo>
                  <a:lnTo>
                    <a:pt x="334263" y="382397"/>
                  </a:lnTo>
                  <a:lnTo>
                    <a:pt x="595629" y="382397"/>
                  </a:lnTo>
                  <a:lnTo>
                    <a:pt x="599566" y="382397"/>
                  </a:lnTo>
                  <a:lnTo>
                    <a:pt x="602234" y="385064"/>
                  </a:lnTo>
                  <a:lnTo>
                    <a:pt x="602234" y="389001"/>
                  </a:lnTo>
                  <a:lnTo>
                    <a:pt x="602234" y="564896"/>
                  </a:lnTo>
                  <a:close/>
                </a:path>
                <a:path w="1158240" h="607060">
                  <a:moveTo>
                    <a:pt x="1157858" y="393573"/>
                  </a:moveTo>
                  <a:lnTo>
                    <a:pt x="1157858" y="397510"/>
                  </a:lnTo>
                  <a:lnTo>
                    <a:pt x="1154556" y="400812"/>
                  </a:lnTo>
                  <a:lnTo>
                    <a:pt x="1150620" y="400812"/>
                  </a:lnTo>
                  <a:lnTo>
                    <a:pt x="880490" y="400812"/>
                  </a:lnTo>
                  <a:lnTo>
                    <a:pt x="876553" y="400812"/>
                  </a:lnTo>
                  <a:lnTo>
                    <a:pt x="873251" y="397510"/>
                  </a:lnTo>
                  <a:lnTo>
                    <a:pt x="873251" y="393573"/>
                  </a:lnTo>
                  <a:lnTo>
                    <a:pt x="873251" y="197739"/>
                  </a:lnTo>
                  <a:lnTo>
                    <a:pt x="873251" y="193802"/>
                  </a:lnTo>
                  <a:lnTo>
                    <a:pt x="876553" y="190500"/>
                  </a:lnTo>
                  <a:lnTo>
                    <a:pt x="880490" y="190500"/>
                  </a:lnTo>
                  <a:lnTo>
                    <a:pt x="1150620" y="190500"/>
                  </a:lnTo>
                  <a:lnTo>
                    <a:pt x="1154556" y="190500"/>
                  </a:lnTo>
                  <a:lnTo>
                    <a:pt x="1157858" y="193802"/>
                  </a:lnTo>
                  <a:lnTo>
                    <a:pt x="1157858" y="197739"/>
                  </a:lnTo>
                  <a:lnTo>
                    <a:pt x="1157858" y="393573"/>
                  </a:lnTo>
                  <a:close/>
                </a:path>
                <a:path w="1158240" h="607060">
                  <a:moveTo>
                    <a:pt x="876300" y="359664"/>
                  </a:moveTo>
                  <a:lnTo>
                    <a:pt x="1154810" y="359664"/>
                  </a:lnTo>
                </a:path>
                <a:path w="1158240" h="607060">
                  <a:moveTo>
                    <a:pt x="998601" y="442214"/>
                  </a:moveTo>
                  <a:lnTo>
                    <a:pt x="1028973" y="442214"/>
                  </a:lnTo>
                  <a:lnTo>
                    <a:pt x="1028973" y="399288"/>
                  </a:lnTo>
                  <a:lnTo>
                    <a:pt x="998601" y="399288"/>
                  </a:lnTo>
                  <a:lnTo>
                    <a:pt x="998601" y="442214"/>
                  </a:lnTo>
                  <a:close/>
                </a:path>
                <a:path w="1158240" h="607060">
                  <a:moveTo>
                    <a:pt x="946403" y="459486"/>
                  </a:moveTo>
                  <a:lnTo>
                    <a:pt x="1080223" y="459486"/>
                  </a:lnTo>
                  <a:lnTo>
                    <a:pt x="1080223" y="442051"/>
                  </a:lnTo>
                  <a:lnTo>
                    <a:pt x="946403" y="442051"/>
                  </a:lnTo>
                  <a:lnTo>
                    <a:pt x="946403" y="459486"/>
                  </a:lnTo>
                  <a:close/>
                </a:path>
                <a:path w="1158240" h="607060">
                  <a:moveTo>
                    <a:pt x="35051" y="41021"/>
                  </a:moveTo>
                  <a:lnTo>
                    <a:pt x="73025" y="62611"/>
                  </a:lnTo>
                  <a:lnTo>
                    <a:pt x="113494" y="67468"/>
                  </a:lnTo>
                  <a:lnTo>
                    <a:pt x="129286" y="67818"/>
                  </a:lnTo>
                  <a:lnTo>
                    <a:pt x="142245" y="67587"/>
                  </a:lnTo>
                  <a:lnTo>
                    <a:pt x="194468" y="60896"/>
                  </a:lnTo>
                  <a:lnTo>
                    <a:pt x="218058" y="50514"/>
                  </a:lnTo>
                  <a:lnTo>
                    <a:pt x="222758" y="44323"/>
                  </a:lnTo>
                </a:path>
                <a:path w="1158240" h="607060">
                  <a:moveTo>
                    <a:pt x="256159" y="128016"/>
                  </a:moveTo>
                  <a:lnTo>
                    <a:pt x="246104" y="177861"/>
                  </a:lnTo>
                  <a:lnTo>
                    <a:pt x="218678" y="218551"/>
                  </a:lnTo>
                  <a:lnTo>
                    <a:pt x="177988" y="245977"/>
                  </a:lnTo>
                  <a:lnTo>
                    <a:pt x="128143" y="256032"/>
                  </a:lnTo>
                  <a:lnTo>
                    <a:pt x="78297" y="245977"/>
                  </a:lnTo>
                  <a:lnTo>
                    <a:pt x="37607" y="218551"/>
                  </a:lnTo>
                  <a:lnTo>
                    <a:pt x="10181" y="177861"/>
                  </a:lnTo>
                  <a:lnTo>
                    <a:pt x="126" y="128016"/>
                  </a:lnTo>
                  <a:lnTo>
                    <a:pt x="10181" y="78170"/>
                  </a:lnTo>
                  <a:lnTo>
                    <a:pt x="37607" y="37480"/>
                  </a:lnTo>
                  <a:lnTo>
                    <a:pt x="78297" y="10054"/>
                  </a:lnTo>
                  <a:lnTo>
                    <a:pt x="128143" y="0"/>
                  </a:lnTo>
                  <a:lnTo>
                    <a:pt x="177988" y="10054"/>
                  </a:lnTo>
                  <a:lnTo>
                    <a:pt x="218678" y="37480"/>
                  </a:lnTo>
                  <a:lnTo>
                    <a:pt x="246104" y="78170"/>
                  </a:lnTo>
                  <a:lnTo>
                    <a:pt x="256159" y="128016"/>
                  </a:lnTo>
                  <a:close/>
                </a:path>
                <a:path w="1158240" h="607060">
                  <a:moveTo>
                    <a:pt x="186944" y="128016"/>
                  </a:moveTo>
                  <a:lnTo>
                    <a:pt x="182127" y="177861"/>
                  </a:lnTo>
                  <a:lnTo>
                    <a:pt x="168989" y="218551"/>
                  </a:lnTo>
                  <a:lnTo>
                    <a:pt x="149492" y="245977"/>
                  </a:lnTo>
                  <a:lnTo>
                    <a:pt x="125602" y="256032"/>
                  </a:lnTo>
                  <a:lnTo>
                    <a:pt x="101693" y="245977"/>
                  </a:lnTo>
                  <a:lnTo>
                    <a:pt x="82153" y="218551"/>
                  </a:lnTo>
                  <a:lnTo>
                    <a:pt x="68970" y="177861"/>
                  </a:lnTo>
                  <a:lnTo>
                    <a:pt x="64135" y="128016"/>
                  </a:lnTo>
                  <a:lnTo>
                    <a:pt x="68970" y="78170"/>
                  </a:lnTo>
                  <a:lnTo>
                    <a:pt x="82153" y="37480"/>
                  </a:lnTo>
                  <a:lnTo>
                    <a:pt x="101693" y="10054"/>
                  </a:lnTo>
                  <a:lnTo>
                    <a:pt x="125602" y="0"/>
                  </a:lnTo>
                  <a:lnTo>
                    <a:pt x="149492" y="10054"/>
                  </a:lnTo>
                  <a:lnTo>
                    <a:pt x="168989" y="37480"/>
                  </a:lnTo>
                  <a:lnTo>
                    <a:pt x="182127" y="78170"/>
                  </a:lnTo>
                  <a:lnTo>
                    <a:pt x="186944" y="128016"/>
                  </a:lnTo>
                  <a:close/>
                </a:path>
                <a:path w="1158240" h="607060">
                  <a:moveTo>
                    <a:pt x="0" y="128016"/>
                  </a:moveTo>
                  <a:lnTo>
                    <a:pt x="255397" y="128016"/>
                  </a:lnTo>
                </a:path>
                <a:path w="1158240" h="607060">
                  <a:moveTo>
                    <a:pt x="33527" y="213614"/>
                  </a:moveTo>
                  <a:lnTo>
                    <a:pt x="74040" y="195072"/>
                  </a:lnTo>
                  <a:lnTo>
                    <a:pt x="112331" y="190857"/>
                  </a:lnTo>
                  <a:lnTo>
                    <a:pt x="127000" y="190500"/>
                  </a:lnTo>
                  <a:lnTo>
                    <a:pt x="140896" y="190740"/>
                  </a:lnTo>
                  <a:lnTo>
                    <a:pt x="153971" y="191468"/>
                  </a:lnTo>
                  <a:lnTo>
                    <a:pt x="166165" y="192696"/>
                  </a:lnTo>
                  <a:lnTo>
                    <a:pt x="177419" y="194437"/>
                  </a:lnTo>
                  <a:lnTo>
                    <a:pt x="194748" y="198429"/>
                  </a:lnTo>
                  <a:lnTo>
                    <a:pt x="208137" y="203326"/>
                  </a:lnTo>
                  <a:lnTo>
                    <a:pt x="217120" y="209081"/>
                  </a:lnTo>
                  <a:lnTo>
                    <a:pt x="221234" y="215646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18124" y="2136140"/>
              <a:ext cx="160324" cy="237871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5827649" y="2124329"/>
              <a:ext cx="141605" cy="279400"/>
            </a:xfrm>
            <a:custGeom>
              <a:avLst/>
              <a:gdLst/>
              <a:ahLst/>
              <a:cxnLst/>
              <a:rect l="l" t="t" r="r" b="b"/>
              <a:pathLst>
                <a:path w="141604" h="279400">
                  <a:moveTo>
                    <a:pt x="141350" y="260858"/>
                  </a:moveTo>
                  <a:lnTo>
                    <a:pt x="139489" y="269234"/>
                  </a:lnTo>
                  <a:lnTo>
                    <a:pt x="134365" y="274907"/>
                  </a:lnTo>
                  <a:lnTo>
                    <a:pt x="126670" y="278128"/>
                  </a:lnTo>
                  <a:lnTo>
                    <a:pt x="117093" y="279146"/>
                  </a:lnTo>
                  <a:lnTo>
                    <a:pt x="24256" y="279146"/>
                  </a:lnTo>
                  <a:lnTo>
                    <a:pt x="14948" y="278128"/>
                  </a:lnTo>
                  <a:lnTo>
                    <a:pt x="7223" y="274907"/>
                  </a:lnTo>
                  <a:lnTo>
                    <a:pt x="1950" y="269234"/>
                  </a:lnTo>
                  <a:lnTo>
                    <a:pt x="0" y="260858"/>
                  </a:lnTo>
                  <a:lnTo>
                    <a:pt x="0" y="24257"/>
                  </a:lnTo>
                  <a:lnTo>
                    <a:pt x="1861" y="14948"/>
                  </a:lnTo>
                  <a:lnTo>
                    <a:pt x="6985" y="7223"/>
                  </a:lnTo>
                  <a:lnTo>
                    <a:pt x="14680" y="1950"/>
                  </a:lnTo>
                  <a:lnTo>
                    <a:pt x="24256" y="0"/>
                  </a:lnTo>
                  <a:lnTo>
                    <a:pt x="117093" y="0"/>
                  </a:lnTo>
                  <a:lnTo>
                    <a:pt x="126402" y="1861"/>
                  </a:lnTo>
                  <a:lnTo>
                    <a:pt x="134127" y="6985"/>
                  </a:lnTo>
                  <a:lnTo>
                    <a:pt x="139400" y="14680"/>
                  </a:lnTo>
                  <a:lnTo>
                    <a:pt x="141350" y="24257"/>
                  </a:lnTo>
                  <a:lnTo>
                    <a:pt x="141350" y="260858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820028" y="2438400"/>
              <a:ext cx="531495" cy="510540"/>
            </a:xfrm>
            <a:custGeom>
              <a:avLst/>
              <a:gdLst/>
              <a:ahLst/>
              <a:cxnLst/>
              <a:rect l="l" t="t" r="r" b="b"/>
              <a:pathLst>
                <a:path w="531495" h="510539">
                  <a:moveTo>
                    <a:pt x="192024" y="510413"/>
                  </a:moveTo>
                  <a:lnTo>
                    <a:pt x="240537" y="354964"/>
                  </a:lnTo>
                </a:path>
                <a:path w="531495" h="510539">
                  <a:moveTo>
                    <a:pt x="0" y="286512"/>
                  </a:moveTo>
                  <a:lnTo>
                    <a:pt x="188341" y="286512"/>
                  </a:lnTo>
                </a:path>
                <a:path w="531495" h="510539">
                  <a:moveTo>
                    <a:pt x="138811" y="0"/>
                  </a:moveTo>
                  <a:lnTo>
                    <a:pt x="237871" y="193166"/>
                  </a:lnTo>
                </a:path>
                <a:path w="531495" h="510539">
                  <a:moveTo>
                    <a:pt x="475615" y="42925"/>
                  </a:moveTo>
                  <a:lnTo>
                    <a:pt x="330454" y="209803"/>
                  </a:lnTo>
                </a:path>
                <a:path w="531495" h="510539">
                  <a:moveTo>
                    <a:pt x="357759" y="272414"/>
                  </a:moveTo>
                  <a:lnTo>
                    <a:pt x="350938" y="306167"/>
                  </a:lnTo>
                  <a:lnTo>
                    <a:pt x="332343" y="333740"/>
                  </a:lnTo>
                  <a:lnTo>
                    <a:pt x="304770" y="352335"/>
                  </a:lnTo>
                  <a:lnTo>
                    <a:pt x="271018" y="359155"/>
                  </a:lnTo>
                  <a:lnTo>
                    <a:pt x="237285" y="352335"/>
                  </a:lnTo>
                  <a:lnTo>
                    <a:pt x="209756" y="333740"/>
                  </a:lnTo>
                  <a:lnTo>
                    <a:pt x="191204" y="306167"/>
                  </a:lnTo>
                  <a:lnTo>
                    <a:pt x="184404" y="272414"/>
                  </a:lnTo>
                  <a:lnTo>
                    <a:pt x="191204" y="238682"/>
                  </a:lnTo>
                  <a:lnTo>
                    <a:pt x="209756" y="211153"/>
                  </a:lnTo>
                  <a:lnTo>
                    <a:pt x="237285" y="192601"/>
                  </a:lnTo>
                  <a:lnTo>
                    <a:pt x="271018" y="185800"/>
                  </a:lnTo>
                  <a:lnTo>
                    <a:pt x="304770" y="192601"/>
                  </a:lnTo>
                  <a:lnTo>
                    <a:pt x="332343" y="211153"/>
                  </a:lnTo>
                  <a:lnTo>
                    <a:pt x="350938" y="238682"/>
                  </a:lnTo>
                  <a:lnTo>
                    <a:pt x="357759" y="272414"/>
                  </a:lnTo>
                  <a:close/>
                </a:path>
                <a:path w="531495" h="510539">
                  <a:moveTo>
                    <a:pt x="530987" y="426847"/>
                  </a:moveTo>
                  <a:lnTo>
                    <a:pt x="345948" y="315340"/>
                  </a:lnTo>
                </a:path>
              </a:pathLst>
            </a:custGeom>
            <a:ln w="19050">
              <a:solidFill>
                <a:srgbClr val="FF28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247002" y="2208403"/>
              <a:ext cx="364490" cy="398780"/>
            </a:xfrm>
            <a:custGeom>
              <a:avLst/>
              <a:gdLst/>
              <a:ahLst/>
              <a:cxnLst/>
              <a:rect l="l" t="t" r="r" b="b"/>
              <a:pathLst>
                <a:path w="364490" h="398780">
                  <a:moveTo>
                    <a:pt x="108204" y="392557"/>
                  </a:moveTo>
                  <a:lnTo>
                    <a:pt x="108204" y="188722"/>
                  </a:lnTo>
                  <a:lnTo>
                    <a:pt x="108204" y="185547"/>
                  </a:lnTo>
                  <a:lnTo>
                    <a:pt x="110871" y="182880"/>
                  </a:lnTo>
                  <a:lnTo>
                    <a:pt x="114046" y="182880"/>
                  </a:lnTo>
                  <a:lnTo>
                    <a:pt x="208280" y="182880"/>
                  </a:lnTo>
                  <a:lnTo>
                    <a:pt x="258445" y="232918"/>
                  </a:lnTo>
                  <a:lnTo>
                    <a:pt x="258445" y="392302"/>
                  </a:lnTo>
                  <a:lnTo>
                    <a:pt x="258445" y="395477"/>
                  </a:lnTo>
                  <a:lnTo>
                    <a:pt x="255777" y="398018"/>
                  </a:lnTo>
                  <a:lnTo>
                    <a:pt x="252602" y="398018"/>
                  </a:lnTo>
                  <a:lnTo>
                    <a:pt x="114046" y="398018"/>
                  </a:lnTo>
                  <a:lnTo>
                    <a:pt x="110871" y="398399"/>
                  </a:lnTo>
                  <a:lnTo>
                    <a:pt x="108204" y="395732"/>
                  </a:lnTo>
                  <a:lnTo>
                    <a:pt x="108204" y="392557"/>
                  </a:lnTo>
                  <a:close/>
                </a:path>
                <a:path w="364490" h="398780">
                  <a:moveTo>
                    <a:pt x="208787" y="233172"/>
                  </a:moveTo>
                  <a:lnTo>
                    <a:pt x="258445" y="233172"/>
                  </a:lnTo>
                  <a:lnTo>
                    <a:pt x="208787" y="182880"/>
                  </a:lnTo>
                  <a:lnTo>
                    <a:pt x="208787" y="233172"/>
                  </a:lnTo>
                  <a:close/>
                </a:path>
                <a:path w="364490" h="398780">
                  <a:moveTo>
                    <a:pt x="99695" y="3048"/>
                  </a:moveTo>
                  <a:lnTo>
                    <a:pt x="10033" y="3048"/>
                  </a:lnTo>
                  <a:lnTo>
                    <a:pt x="4445" y="3048"/>
                  </a:lnTo>
                  <a:lnTo>
                    <a:pt x="0" y="7493"/>
                  </a:lnTo>
                  <a:lnTo>
                    <a:pt x="0" y="13081"/>
                  </a:lnTo>
                  <a:lnTo>
                    <a:pt x="0" y="208025"/>
                  </a:lnTo>
                  <a:lnTo>
                    <a:pt x="0" y="213487"/>
                  </a:lnTo>
                  <a:lnTo>
                    <a:pt x="4445" y="217932"/>
                  </a:lnTo>
                  <a:lnTo>
                    <a:pt x="10033" y="217932"/>
                  </a:lnTo>
                  <a:lnTo>
                    <a:pt x="71755" y="217932"/>
                  </a:lnTo>
                </a:path>
                <a:path w="364490" h="398780">
                  <a:moveTo>
                    <a:pt x="99187" y="53086"/>
                  </a:moveTo>
                  <a:lnTo>
                    <a:pt x="150495" y="53086"/>
                  </a:lnTo>
                  <a:lnTo>
                    <a:pt x="99187" y="3048"/>
                  </a:lnTo>
                  <a:lnTo>
                    <a:pt x="99187" y="53086"/>
                  </a:lnTo>
                  <a:close/>
                </a:path>
                <a:path w="364490" h="398780">
                  <a:moveTo>
                    <a:pt x="149987" y="146938"/>
                  </a:moveTo>
                  <a:lnTo>
                    <a:pt x="149987" y="54863"/>
                  </a:lnTo>
                </a:path>
                <a:path w="364490" h="398780">
                  <a:moveTo>
                    <a:pt x="314451" y="0"/>
                  </a:moveTo>
                  <a:lnTo>
                    <a:pt x="223520" y="0"/>
                  </a:lnTo>
                  <a:lnTo>
                    <a:pt x="217932" y="0"/>
                  </a:lnTo>
                  <a:lnTo>
                    <a:pt x="213487" y="4572"/>
                  </a:lnTo>
                  <a:lnTo>
                    <a:pt x="213487" y="10160"/>
                  </a:lnTo>
                  <a:lnTo>
                    <a:pt x="213487" y="147066"/>
                  </a:lnTo>
                </a:path>
                <a:path w="364490" h="398780">
                  <a:moveTo>
                    <a:pt x="313944" y="51054"/>
                  </a:moveTo>
                  <a:lnTo>
                    <a:pt x="363981" y="51054"/>
                  </a:lnTo>
                  <a:lnTo>
                    <a:pt x="313944" y="126"/>
                  </a:lnTo>
                  <a:lnTo>
                    <a:pt x="313944" y="51054"/>
                  </a:lnTo>
                  <a:close/>
                </a:path>
                <a:path w="364490" h="398780">
                  <a:moveTo>
                    <a:pt x="236220" y="88264"/>
                  </a:moveTo>
                  <a:lnTo>
                    <a:pt x="342900" y="88264"/>
                  </a:lnTo>
                </a:path>
                <a:path w="364490" h="398780">
                  <a:moveTo>
                    <a:pt x="236220" y="117221"/>
                  </a:moveTo>
                  <a:lnTo>
                    <a:pt x="342900" y="117221"/>
                  </a:lnTo>
                </a:path>
                <a:path w="364490" h="398780">
                  <a:moveTo>
                    <a:pt x="236220" y="146176"/>
                  </a:moveTo>
                  <a:lnTo>
                    <a:pt x="342900" y="146176"/>
                  </a:lnTo>
                </a:path>
                <a:path w="364490" h="398780">
                  <a:moveTo>
                    <a:pt x="256031" y="176657"/>
                  </a:moveTo>
                  <a:lnTo>
                    <a:pt x="343407" y="176657"/>
                  </a:lnTo>
                </a:path>
                <a:path w="364490" h="398780">
                  <a:moveTo>
                    <a:pt x="236220" y="58547"/>
                  </a:moveTo>
                  <a:lnTo>
                    <a:pt x="295655" y="58547"/>
                  </a:lnTo>
                </a:path>
                <a:path w="364490" h="398780">
                  <a:moveTo>
                    <a:pt x="364236" y="50292"/>
                  </a:moveTo>
                  <a:lnTo>
                    <a:pt x="364236" y="141859"/>
                  </a:lnTo>
                  <a:lnTo>
                    <a:pt x="364236" y="208280"/>
                  </a:lnTo>
                  <a:lnTo>
                    <a:pt x="364236" y="213741"/>
                  </a:lnTo>
                  <a:lnTo>
                    <a:pt x="359791" y="218186"/>
                  </a:lnTo>
                  <a:lnTo>
                    <a:pt x="354202" y="218186"/>
                  </a:lnTo>
                  <a:lnTo>
                    <a:pt x="295655" y="217932"/>
                  </a:lnTo>
                </a:path>
                <a:path w="364490" h="398780">
                  <a:moveTo>
                    <a:pt x="224027" y="357377"/>
                  </a:moveTo>
                  <a:lnTo>
                    <a:pt x="140970" y="357377"/>
                  </a:lnTo>
                  <a:lnTo>
                    <a:pt x="138049" y="357377"/>
                  </a:lnTo>
                  <a:lnTo>
                    <a:pt x="135636" y="354964"/>
                  </a:lnTo>
                  <a:lnTo>
                    <a:pt x="135636" y="352044"/>
                  </a:lnTo>
                  <a:lnTo>
                    <a:pt x="135636" y="268986"/>
                  </a:lnTo>
                  <a:lnTo>
                    <a:pt x="135636" y="266064"/>
                  </a:lnTo>
                  <a:lnTo>
                    <a:pt x="138049" y="263651"/>
                  </a:lnTo>
                  <a:lnTo>
                    <a:pt x="140970" y="263651"/>
                  </a:lnTo>
                  <a:lnTo>
                    <a:pt x="224027" y="263651"/>
                  </a:lnTo>
                  <a:lnTo>
                    <a:pt x="226949" y="263651"/>
                  </a:lnTo>
                  <a:lnTo>
                    <a:pt x="229362" y="266064"/>
                  </a:lnTo>
                  <a:lnTo>
                    <a:pt x="229362" y="268986"/>
                  </a:lnTo>
                  <a:lnTo>
                    <a:pt x="229362" y="352044"/>
                  </a:lnTo>
                  <a:lnTo>
                    <a:pt x="229362" y="354964"/>
                  </a:lnTo>
                  <a:lnTo>
                    <a:pt x="226949" y="357377"/>
                  </a:lnTo>
                  <a:lnTo>
                    <a:pt x="224027" y="357377"/>
                  </a:lnTo>
                  <a:close/>
                </a:path>
                <a:path w="364490" h="398780">
                  <a:moveTo>
                    <a:pt x="135636" y="352551"/>
                  </a:moveTo>
                  <a:lnTo>
                    <a:pt x="175641" y="306070"/>
                  </a:lnTo>
                  <a:lnTo>
                    <a:pt x="176657" y="304800"/>
                  </a:lnTo>
                  <a:lnTo>
                    <a:pt x="178562" y="304800"/>
                  </a:lnTo>
                  <a:lnTo>
                    <a:pt x="179577" y="306070"/>
                  </a:lnTo>
                  <a:lnTo>
                    <a:pt x="198882" y="329946"/>
                  </a:lnTo>
                  <a:lnTo>
                    <a:pt x="200025" y="331216"/>
                  </a:lnTo>
                  <a:lnTo>
                    <a:pt x="201802" y="331216"/>
                  </a:lnTo>
                  <a:lnTo>
                    <a:pt x="203200" y="329946"/>
                  </a:lnTo>
                  <a:lnTo>
                    <a:pt x="229108" y="298831"/>
                  </a:lnTo>
                </a:path>
                <a:path w="364490" h="398780">
                  <a:moveTo>
                    <a:pt x="212089" y="290449"/>
                  </a:moveTo>
                  <a:lnTo>
                    <a:pt x="212089" y="296925"/>
                  </a:lnTo>
                  <a:lnTo>
                    <a:pt x="207010" y="302006"/>
                  </a:lnTo>
                  <a:lnTo>
                    <a:pt x="200533" y="302006"/>
                  </a:lnTo>
                  <a:lnTo>
                    <a:pt x="194183" y="302006"/>
                  </a:lnTo>
                  <a:lnTo>
                    <a:pt x="188975" y="296925"/>
                  </a:lnTo>
                  <a:lnTo>
                    <a:pt x="188975" y="290449"/>
                  </a:lnTo>
                  <a:lnTo>
                    <a:pt x="188975" y="284099"/>
                  </a:lnTo>
                  <a:lnTo>
                    <a:pt x="194183" y="278892"/>
                  </a:lnTo>
                  <a:lnTo>
                    <a:pt x="200533" y="278892"/>
                  </a:lnTo>
                  <a:lnTo>
                    <a:pt x="207010" y="278892"/>
                  </a:lnTo>
                  <a:lnTo>
                    <a:pt x="212089" y="284099"/>
                  </a:lnTo>
                  <a:lnTo>
                    <a:pt x="212089" y="290449"/>
                  </a:lnTo>
                  <a:close/>
                </a:path>
                <a:path w="364490" h="398780">
                  <a:moveTo>
                    <a:pt x="111506" y="125857"/>
                  </a:moveTo>
                  <a:lnTo>
                    <a:pt x="108515" y="140463"/>
                  </a:lnTo>
                  <a:lnTo>
                    <a:pt x="100345" y="152415"/>
                  </a:lnTo>
                  <a:lnTo>
                    <a:pt x="88199" y="160486"/>
                  </a:lnTo>
                  <a:lnTo>
                    <a:pt x="73279" y="163449"/>
                  </a:lnTo>
                  <a:lnTo>
                    <a:pt x="58412" y="160486"/>
                  </a:lnTo>
                  <a:lnTo>
                    <a:pt x="46259" y="152415"/>
                  </a:lnTo>
                  <a:lnTo>
                    <a:pt x="38060" y="140463"/>
                  </a:lnTo>
                  <a:lnTo>
                    <a:pt x="35051" y="125857"/>
                  </a:lnTo>
                  <a:lnTo>
                    <a:pt x="38060" y="111269"/>
                  </a:lnTo>
                  <a:lnTo>
                    <a:pt x="46259" y="99361"/>
                  </a:lnTo>
                  <a:lnTo>
                    <a:pt x="58412" y="91334"/>
                  </a:lnTo>
                  <a:lnTo>
                    <a:pt x="73279" y="88392"/>
                  </a:lnTo>
                  <a:lnTo>
                    <a:pt x="88199" y="91334"/>
                  </a:lnTo>
                  <a:lnTo>
                    <a:pt x="100345" y="99361"/>
                  </a:lnTo>
                  <a:lnTo>
                    <a:pt x="108515" y="111269"/>
                  </a:lnTo>
                  <a:lnTo>
                    <a:pt x="111506" y="125857"/>
                  </a:lnTo>
                  <a:close/>
                </a:path>
                <a:path w="364490" h="398780">
                  <a:moveTo>
                    <a:pt x="62357" y="106807"/>
                  </a:moveTo>
                  <a:lnTo>
                    <a:pt x="89281" y="125857"/>
                  </a:lnTo>
                  <a:lnTo>
                    <a:pt x="62357" y="144652"/>
                  </a:lnTo>
                  <a:lnTo>
                    <a:pt x="62357" y="10680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9369" y="4494657"/>
              <a:ext cx="1010030" cy="19050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66341" y="1693926"/>
              <a:ext cx="1966976" cy="1955800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1977390" y="2402586"/>
              <a:ext cx="944880" cy="738505"/>
            </a:xfrm>
            <a:custGeom>
              <a:avLst/>
              <a:gdLst/>
              <a:ahLst/>
              <a:cxnLst/>
              <a:rect l="l" t="t" r="r" b="b"/>
              <a:pathLst>
                <a:path w="944880" h="738505">
                  <a:moveTo>
                    <a:pt x="0" y="516381"/>
                  </a:moveTo>
                  <a:lnTo>
                    <a:pt x="0" y="0"/>
                  </a:lnTo>
                  <a:lnTo>
                    <a:pt x="26289" y="0"/>
                  </a:lnTo>
                </a:path>
                <a:path w="944880" h="738505">
                  <a:moveTo>
                    <a:pt x="0" y="630174"/>
                  </a:moveTo>
                  <a:lnTo>
                    <a:pt x="0" y="551688"/>
                  </a:lnTo>
                </a:path>
                <a:path w="944880" h="738505">
                  <a:moveTo>
                    <a:pt x="79121" y="182879"/>
                  </a:moveTo>
                  <a:lnTo>
                    <a:pt x="79121" y="737615"/>
                  </a:lnTo>
                  <a:lnTo>
                    <a:pt x="127" y="737615"/>
                  </a:lnTo>
                  <a:lnTo>
                    <a:pt x="127" y="667258"/>
                  </a:lnTo>
                </a:path>
                <a:path w="944880" h="738505">
                  <a:moveTo>
                    <a:pt x="923163" y="0"/>
                  </a:moveTo>
                  <a:lnTo>
                    <a:pt x="944753" y="0"/>
                  </a:lnTo>
                  <a:lnTo>
                    <a:pt x="944753" y="737997"/>
                  </a:lnTo>
                  <a:lnTo>
                    <a:pt x="865759" y="737997"/>
                  </a:lnTo>
                  <a:lnTo>
                    <a:pt x="865759" y="152273"/>
                  </a:lnTo>
                </a:path>
                <a:path w="944880" h="738505">
                  <a:moveTo>
                    <a:pt x="746760" y="705612"/>
                  </a:moveTo>
                  <a:lnTo>
                    <a:pt x="834898" y="705612"/>
                  </a:lnTo>
                </a:path>
                <a:path w="944880" h="738505">
                  <a:moveTo>
                    <a:pt x="612648" y="705612"/>
                  </a:moveTo>
                  <a:lnTo>
                    <a:pt x="702310" y="705612"/>
                  </a:lnTo>
                </a:path>
                <a:path w="944880" h="738505">
                  <a:moveTo>
                    <a:pt x="109728" y="705612"/>
                  </a:moveTo>
                  <a:lnTo>
                    <a:pt x="583438" y="705612"/>
                  </a:lnTo>
                </a:path>
                <a:path w="944880" h="738505">
                  <a:moveTo>
                    <a:pt x="626364" y="51815"/>
                  </a:moveTo>
                  <a:lnTo>
                    <a:pt x="768350" y="51815"/>
                  </a:lnTo>
                </a:path>
                <a:path w="944880" h="738505">
                  <a:moveTo>
                    <a:pt x="248412" y="51815"/>
                  </a:moveTo>
                  <a:lnTo>
                    <a:pt x="342773" y="51815"/>
                  </a:lnTo>
                </a:path>
                <a:path w="944880" h="738505">
                  <a:moveTo>
                    <a:pt x="632460" y="115824"/>
                  </a:moveTo>
                  <a:lnTo>
                    <a:pt x="773049" y="115824"/>
                  </a:lnTo>
                </a:path>
                <a:path w="944880" h="738505">
                  <a:moveTo>
                    <a:pt x="458724" y="115824"/>
                  </a:moveTo>
                  <a:lnTo>
                    <a:pt x="485775" y="115824"/>
                  </a:lnTo>
                </a:path>
                <a:path w="944880" h="738505">
                  <a:moveTo>
                    <a:pt x="239268" y="115824"/>
                  </a:moveTo>
                  <a:lnTo>
                    <a:pt x="332232" y="115824"/>
                  </a:lnTo>
                </a:path>
                <a:path w="944880" h="738505">
                  <a:moveTo>
                    <a:pt x="552704" y="121919"/>
                  </a:moveTo>
                  <a:lnTo>
                    <a:pt x="510794" y="126237"/>
                  </a:lnTo>
                </a:path>
                <a:path w="944880" h="738505">
                  <a:moveTo>
                    <a:pt x="559689" y="188975"/>
                  </a:moveTo>
                  <a:lnTo>
                    <a:pt x="518033" y="193928"/>
                  </a:lnTo>
                </a:path>
                <a:path w="944880" h="738505">
                  <a:moveTo>
                    <a:pt x="567309" y="256031"/>
                  </a:moveTo>
                  <a:lnTo>
                    <a:pt x="525653" y="260350"/>
                  </a:lnTo>
                </a:path>
                <a:path w="944880" h="738505">
                  <a:moveTo>
                    <a:pt x="574802" y="324612"/>
                  </a:moveTo>
                  <a:lnTo>
                    <a:pt x="532130" y="328929"/>
                  </a:lnTo>
                </a:path>
                <a:path w="944880" h="738505">
                  <a:moveTo>
                    <a:pt x="534543" y="368553"/>
                  </a:moveTo>
                  <a:lnTo>
                    <a:pt x="499872" y="41910"/>
                  </a:lnTo>
                  <a:lnTo>
                    <a:pt x="606171" y="30479"/>
                  </a:lnTo>
                  <a:lnTo>
                    <a:pt x="641604" y="364998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189225" y="2194306"/>
              <a:ext cx="393700" cy="581660"/>
            </a:xfrm>
            <a:custGeom>
              <a:avLst/>
              <a:gdLst/>
              <a:ahLst/>
              <a:cxnLst/>
              <a:rect l="l" t="t" r="r" b="b"/>
              <a:pathLst>
                <a:path w="393700" h="581660">
                  <a:moveTo>
                    <a:pt x="173862" y="581279"/>
                  </a:moveTo>
                  <a:lnTo>
                    <a:pt x="264032" y="170180"/>
                  </a:lnTo>
                </a:path>
                <a:path w="393700" h="581660">
                  <a:moveTo>
                    <a:pt x="178562" y="153416"/>
                  </a:moveTo>
                  <a:lnTo>
                    <a:pt x="86868" y="576834"/>
                  </a:lnTo>
                </a:path>
                <a:path w="393700" h="581660">
                  <a:moveTo>
                    <a:pt x="321437" y="33020"/>
                  </a:moveTo>
                  <a:lnTo>
                    <a:pt x="354456" y="52959"/>
                  </a:lnTo>
                  <a:lnTo>
                    <a:pt x="364599" y="54266"/>
                  </a:lnTo>
                  <a:lnTo>
                    <a:pt x="374634" y="53990"/>
                  </a:lnTo>
                  <a:lnTo>
                    <a:pt x="384264" y="52119"/>
                  </a:lnTo>
                  <a:lnTo>
                    <a:pt x="393192" y="48641"/>
                  </a:lnTo>
                </a:path>
                <a:path w="393700" h="581660">
                  <a:moveTo>
                    <a:pt x="371601" y="124460"/>
                  </a:moveTo>
                  <a:lnTo>
                    <a:pt x="331535" y="103514"/>
                  </a:lnTo>
                  <a:lnTo>
                    <a:pt x="322151" y="104028"/>
                  </a:lnTo>
                  <a:lnTo>
                    <a:pt x="313172" y="106185"/>
                  </a:lnTo>
                  <a:lnTo>
                    <a:pt x="304800" y="109855"/>
                  </a:lnTo>
                </a:path>
                <a:path w="393700" h="581660">
                  <a:moveTo>
                    <a:pt x="202692" y="0"/>
                  </a:moveTo>
                  <a:lnTo>
                    <a:pt x="320040" y="25654"/>
                  </a:lnTo>
                  <a:lnTo>
                    <a:pt x="300863" y="115951"/>
                  </a:lnTo>
                  <a:lnTo>
                    <a:pt x="263906" y="175641"/>
                  </a:lnTo>
                  <a:lnTo>
                    <a:pt x="178562" y="157226"/>
                  </a:lnTo>
                  <a:lnTo>
                    <a:pt x="179742" y="146002"/>
                  </a:lnTo>
                  <a:lnTo>
                    <a:pt x="180578" y="120300"/>
                  </a:lnTo>
                  <a:lnTo>
                    <a:pt x="177008" y="92075"/>
                  </a:lnTo>
                  <a:lnTo>
                    <a:pt x="164973" y="73279"/>
                  </a:lnTo>
                  <a:lnTo>
                    <a:pt x="136203" y="70661"/>
                  </a:lnTo>
                  <a:lnTo>
                    <a:pt x="98647" y="86153"/>
                  </a:lnTo>
                  <a:lnTo>
                    <a:pt x="56566" y="116195"/>
                  </a:lnTo>
                  <a:lnTo>
                    <a:pt x="14224" y="157226"/>
                  </a:lnTo>
                  <a:lnTo>
                    <a:pt x="0" y="143637"/>
                  </a:lnTo>
                  <a:lnTo>
                    <a:pt x="29774" y="101204"/>
                  </a:lnTo>
                  <a:lnTo>
                    <a:pt x="63198" y="63293"/>
                  </a:lnTo>
                  <a:lnTo>
                    <a:pt x="105099" y="27276"/>
                  </a:lnTo>
                  <a:lnTo>
                    <a:pt x="152567" y="2922"/>
                  </a:lnTo>
                  <a:lnTo>
                    <a:pt x="202692" y="0"/>
                  </a:lnTo>
                  <a:close/>
                </a:path>
              </a:pathLst>
            </a:custGeom>
            <a:ln w="19050">
              <a:solidFill>
                <a:srgbClr val="FF28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977516" y="2372868"/>
              <a:ext cx="944880" cy="453390"/>
            </a:xfrm>
            <a:custGeom>
              <a:avLst/>
              <a:gdLst/>
              <a:ahLst/>
              <a:cxnLst/>
              <a:rect l="l" t="t" r="r" b="b"/>
              <a:pathLst>
                <a:path w="944880" h="453389">
                  <a:moveTo>
                    <a:pt x="865632" y="453390"/>
                  </a:moveTo>
                  <a:lnTo>
                    <a:pt x="944626" y="453390"/>
                  </a:lnTo>
                </a:path>
                <a:path w="944880" h="453389">
                  <a:moveTo>
                    <a:pt x="647572" y="453390"/>
                  </a:moveTo>
                  <a:lnTo>
                    <a:pt x="821816" y="453390"/>
                  </a:lnTo>
                </a:path>
                <a:path w="944880" h="453389">
                  <a:moveTo>
                    <a:pt x="111125" y="453390"/>
                  </a:moveTo>
                  <a:lnTo>
                    <a:pt x="647319" y="453390"/>
                  </a:lnTo>
                </a:path>
                <a:path w="944880" h="453389">
                  <a:moveTo>
                    <a:pt x="0" y="453390"/>
                  </a:moveTo>
                  <a:lnTo>
                    <a:pt x="78993" y="453390"/>
                  </a:lnTo>
                </a:path>
                <a:path w="944880" h="453389">
                  <a:moveTo>
                    <a:pt x="237362" y="402717"/>
                  </a:moveTo>
                  <a:lnTo>
                    <a:pt x="133731" y="188722"/>
                  </a:lnTo>
                  <a:lnTo>
                    <a:pt x="107969" y="185094"/>
                  </a:lnTo>
                  <a:lnTo>
                    <a:pt x="84232" y="174561"/>
                  </a:lnTo>
                  <a:lnTo>
                    <a:pt x="63972" y="157646"/>
                  </a:lnTo>
                  <a:lnTo>
                    <a:pt x="48640" y="134874"/>
                  </a:lnTo>
                </a:path>
                <a:path w="944880" h="453389">
                  <a:moveTo>
                    <a:pt x="48768" y="134874"/>
                  </a:moveTo>
                  <a:lnTo>
                    <a:pt x="40264" y="105941"/>
                  </a:lnTo>
                  <a:lnTo>
                    <a:pt x="41036" y="76866"/>
                  </a:lnTo>
                  <a:lnTo>
                    <a:pt x="50500" y="49649"/>
                  </a:lnTo>
                  <a:lnTo>
                    <a:pt x="68071" y="26289"/>
                  </a:lnTo>
                  <a:lnTo>
                    <a:pt x="101600" y="95885"/>
                  </a:lnTo>
                  <a:lnTo>
                    <a:pt x="157099" y="69596"/>
                  </a:lnTo>
                  <a:lnTo>
                    <a:pt x="123570" y="0"/>
                  </a:lnTo>
                  <a:lnTo>
                    <a:pt x="152769" y="938"/>
                  </a:lnTo>
                  <a:lnTo>
                    <a:pt x="180085" y="10652"/>
                  </a:lnTo>
                  <a:lnTo>
                    <a:pt x="203402" y="28342"/>
                  </a:lnTo>
                  <a:lnTo>
                    <a:pt x="220599" y="53212"/>
                  </a:lnTo>
                  <a:lnTo>
                    <a:pt x="228842" y="79037"/>
                  </a:lnTo>
                  <a:lnTo>
                    <a:pt x="229393" y="105314"/>
                  </a:lnTo>
                  <a:lnTo>
                    <a:pt x="222849" y="130401"/>
                  </a:lnTo>
                  <a:lnTo>
                    <a:pt x="209803" y="152654"/>
                  </a:lnTo>
                  <a:lnTo>
                    <a:pt x="286765" y="31242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724150" y="2348230"/>
              <a:ext cx="145415" cy="323215"/>
            </a:xfrm>
            <a:custGeom>
              <a:avLst/>
              <a:gdLst/>
              <a:ahLst/>
              <a:cxnLst/>
              <a:rect l="l" t="t" r="r" b="b"/>
              <a:pathLst>
                <a:path w="145414" h="323214">
                  <a:moveTo>
                    <a:pt x="44576" y="110236"/>
                  </a:moveTo>
                  <a:lnTo>
                    <a:pt x="42544" y="108077"/>
                  </a:lnTo>
                  <a:lnTo>
                    <a:pt x="40386" y="103124"/>
                  </a:lnTo>
                  <a:lnTo>
                    <a:pt x="42544" y="98171"/>
                  </a:lnTo>
                  <a:lnTo>
                    <a:pt x="107061" y="7112"/>
                  </a:lnTo>
                  <a:lnTo>
                    <a:pt x="109093" y="2159"/>
                  </a:lnTo>
                  <a:lnTo>
                    <a:pt x="114173" y="0"/>
                  </a:lnTo>
                  <a:lnTo>
                    <a:pt x="119125" y="1397"/>
                  </a:lnTo>
                  <a:lnTo>
                    <a:pt x="137541" y="7874"/>
                  </a:lnTo>
                  <a:lnTo>
                    <a:pt x="142494" y="9271"/>
                  </a:lnTo>
                  <a:lnTo>
                    <a:pt x="145287" y="14986"/>
                  </a:lnTo>
                  <a:lnTo>
                    <a:pt x="143891" y="19939"/>
                  </a:lnTo>
                  <a:lnTo>
                    <a:pt x="139700" y="130937"/>
                  </a:lnTo>
                  <a:lnTo>
                    <a:pt x="138175" y="136525"/>
                  </a:lnTo>
                  <a:lnTo>
                    <a:pt x="133223" y="139446"/>
                  </a:lnTo>
                  <a:lnTo>
                    <a:pt x="130429" y="139446"/>
                  </a:lnTo>
                  <a:lnTo>
                    <a:pt x="124713" y="139446"/>
                  </a:lnTo>
                  <a:lnTo>
                    <a:pt x="108457" y="136525"/>
                  </a:lnTo>
                  <a:lnTo>
                    <a:pt x="107061" y="142240"/>
                  </a:lnTo>
                  <a:lnTo>
                    <a:pt x="45338" y="322961"/>
                  </a:lnTo>
                  <a:lnTo>
                    <a:pt x="0" y="307213"/>
                  </a:lnTo>
                  <a:lnTo>
                    <a:pt x="61594" y="126619"/>
                  </a:lnTo>
                  <a:lnTo>
                    <a:pt x="60453" y="122058"/>
                  </a:lnTo>
                  <a:lnTo>
                    <a:pt x="55514" y="117379"/>
                  </a:lnTo>
                  <a:lnTo>
                    <a:pt x="49361" y="113224"/>
                  </a:lnTo>
                  <a:lnTo>
                    <a:pt x="44576" y="110236"/>
                  </a:lnTo>
                  <a:close/>
                </a:path>
              </a:pathLst>
            </a:custGeom>
            <a:ln w="19050">
              <a:solidFill>
                <a:srgbClr val="FF28E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38425" y="2637409"/>
              <a:ext cx="173355" cy="143763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44339" y="2230413"/>
              <a:ext cx="97006" cy="119721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57197" y="4494657"/>
              <a:ext cx="1010030" cy="19050"/>
            </a:xfrm>
            <a:prstGeom prst="rect">
              <a:avLst/>
            </a:prstGeom>
          </p:spPr>
        </p:pic>
      </p:grpSp>
      <p:sp>
        <p:nvSpPr>
          <p:cNvPr id="31" name="object 31" descr=""/>
          <p:cNvSpPr txBox="1"/>
          <p:nvPr/>
        </p:nvSpPr>
        <p:spPr>
          <a:xfrm>
            <a:off x="994359" y="4708016"/>
            <a:ext cx="290957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most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comprehensive</a:t>
            </a:r>
            <a:r>
              <a:rPr dirty="0" sz="1600" spc="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6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optimal</a:t>
            </a:r>
            <a:r>
              <a:rPr dirty="0" sz="16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price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any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case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3" name="object 3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2023,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32" name="object 32" descr=""/>
          <p:cNvSpPr txBox="1"/>
          <p:nvPr/>
        </p:nvSpPr>
        <p:spPr>
          <a:xfrm>
            <a:off x="1145235" y="3854907"/>
            <a:ext cx="26066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solidFill>
                  <a:srgbClr val="FFFFFF"/>
                </a:solidFill>
                <a:latin typeface="Trebuchet MS"/>
                <a:cs typeface="Trebuchet MS"/>
              </a:rPr>
              <a:t>Comprehensive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0772" cy="68580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042822" y="999489"/>
            <a:ext cx="408177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65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Redshift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federated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queries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6102858" y="1338833"/>
            <a:ext cx="0" cy="5066665"/>
          </a:xfrm>
          <a:custGeom>
            <a:avLst/>
            <a:gdLst/>
            <a:ahLst/>
            <a:cxnLst/>
            <a:rect l="l" t="t" r="r" b="b"/>
            <a:pathLst>
              <a:path w="0" h="5066665">
                <a:moveTo>
                  <a:pt x="0" y="0"/>
                </a:moveTo>
                <a:lnTo>
                  <a:pt x="0" y="5066563"/>
                </a:lnTo>
              </a:path>
            </a:pathLst>
          </a:custGeom>
          <a:ln w="25400">
            <a:solidFill>
              <a:srgbClr val="F1B017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2300746" y="3083893"/>
            <a:ext cx="1593215" cy="856615"/>
            <a:chOff x="2300746" y="3083893"/>
            <a:chExt cx="1593215" cy="856615"/>
          </a:xfrm>
        </p:grpSpPr>
        <p:sp>
          <p:nvSpPr>
            <p:cNvPr id="6" name="object 6" descr=""/>
            <p:cNvSpPr/>
            <p:nvPr/>
          </p:nvSpPr>
          <p:spPr>
            <a:xfrm>
              <a:off x="2300744" y="3083902"/>
              <a:ext cx="1221740" cy="753110"/>
            </a:xfrm>
            <a:custGeom>
              <a:avLst/>
              <a:gdLst/>
              <a:ahLst/>
              <a:cxnLst/>
              <a:rect l="l" t="t" r="r" b="b"/>
              <a:pathLst>
                <a:path w="1221739" h="753110">
                  <a:moveTo>
                    <a:pt x="544652" y="9448"/>
                  </a:moveTo>
                  <a:lnTo>
                    <a:pt x="537502" y="0"/>
                  </a:lnTo>
                  <a:lnTo>
                    <a:pt x="34353" y="389610"/>
                  </a:lnTo>
                  <a:lnTo>
                    <a:pt x="23291" y="375335"/>
                  </a:lnTo>
                  <a:lnTo>
                    <a:pt x="0" y="423329"/>
                  </a:lnTo>
                  <a:lnTo>
                    <a:pt x="52539" y="413080"/>
                  </a:lnTo>
                  <a:lnTo>
                    <a:pt x="45148" y="403542"/>
                  </a:lnTo>
                  <a:lnTo>
                    <a:pt x="41478" y="398805"/>
                  </a:lnTo>
                  <a:lnTo>
                    <a:pt x="544652" y="9448"/>
                  </a:lnTo>
                  <a:close/>
                </a:path>
                <a:path w="1221739" h="753110">
                  <a:moveTo>
                    <a:pt x="642112" y="704354"/>
                  </a:moveTo>
                  <a:lnTo>
                    <a:pt x="623912" y="705015"/>
                  </a:lnTo>
                  <a:lnTo>
                    <a:pt x="603237" y="12471"/>
                  </a:lnTo>
                  <a:lnTo>
                    <a:pt x="591794" y="12471"/>
                  </a:lnTo>
                  <a:lnTo>
                    <a:pt x="611911" y="705459"/>
                  </a:lnTo>
                  <a:lnTo>
                    <a:pt x="594334" y="706094"/>
                  </a:lnTo>
                  <a:lnTo>
                    <a:pt x="619455" y="752665"/>
                  </a:lnTo>
                  <a:lnTo>
                    <a:pt x="637857" y="713409"/>
                  </a:lnTo>
                  <a:lnTo>
                    <a:pt x="642112" y="704354"/>
                  </a:lnTo>
                  <a:close/>
                </a:path>
                <a:path w="1221739" h="753110">
                  <a:moveTo>
                    <a:pt x="1221511" y="397421"/>
                  </a:moveTo>
                  <a:lnTo>
                    <a:pt x="1211935" y="380263"/>
                  </a:lnTo>
                  <a:lnTo>
                    <a:pt x="1195590" y="350939"/>
                  </a:lnTo>
                  <a:lnTo>
                    <a:pt x="1185659" y="365556"/>
                  </a:lnTo>
                  <a:lnTo>
                    <a:pt x="656894" y="0"/>
                  </a:lnTo>
                  <a:lnTo>
                    <a:pt x="649820" y="9448"/>
                  </a:lnTo>
                  <a:lnTo>
                    <a:pt x="1178839" y="375589"/>
                  </a:lnTo>
                  <a:lnTo>
                    <a:pt x="1168806" y="390347"/>
                  </a:lnTo>
                  <a:lnTo>
                    <a:pt x="1221511" y="3974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3656" y="3542261"/>
              <a:ext cx="389918" cy="398229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279908" y="4301985"/>
            <a:ext cx="5291455" cy="1837689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algn="ctr" marL="2384425" marR="2249805">
              <a:lnSpc>
                <a:spcPts val="1190"/>
              </a:lnSpc>
              <a:spcBef>
                <a:spcPts val="150"/>
              </a:spcBef>
            </a:pP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Amazon</a:t>
            </a:r>
            <a:r>
              <a:rPr dirty="0" sz="10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50">
                <a:solidFill>
                  <a:srgbClr val="FFFFFF"/>
                </a:solidFill>
                <a:latin typeface="Arial MT"/>
                <a:cs typeface="Arial MT"/>
              </a:rPr>
              <a:t>S3 </a:t>
            </a:r>
            <a:r>
              <a:rPr dirty="0" sz="100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dirty="0" sz="1000" spc="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Arial MT"/>
                <a:cs typeface="Arial MT"/>
              </a:rPr>
              <a:t>lake</a:t>
            </a:r>
            <a:endParaRPr sz="1000">
              <a:latin typeface="Arial MT"/>
              <a:cs typeface="Arial MT"/>
            </a:endParaRPr>
          </a:p>
          <a:p>
            <a:pPr marL="299085" marR="6985" indent="-28702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Integrate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operational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(Amazon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RDS,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Aurora)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warehouse</a:t>
            </a: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real-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time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endParaRPr sz="1600">
              <a:latin typeface="Trebuchet MS"/>
              <a:cs typeface="Trebuchet MS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r>
              <a:rPr dirty="0" sz="16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operational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without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 movement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ETL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delays</a:t>
            </a:r>
            <a:endParaRPr sz="1600">
              <a:latin typeface="Trebuchet MS"/>
              <a:cs typeface="Trebuchet MS"/>
            </a:endParaRPr>
          </a:p>
          <a:p>
            <a:pPr marL="299085" marR="47561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Suited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in-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place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subset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 and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infrequent</a:t>
            </a: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16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ad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hoc</a:t>
            </a:r>
            <a:r>
              <a:rPr dirty="0" sz="16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querying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94692" y="3884547"/>
            <a:ext cx="390117" cy="39033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46902" y="3574042"/>
            <a:ext cx="398209" cy="390339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2530629" y="2893472"/>
            <a:ext cx="916940" cy="133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30"/>
              </a:lnSpc>
            </a:pPr>
            <a:r>
              <a:rPr dirty="0" sz="900">
                <a:solidFill>
                  <a:srgbClr val="FFFFFF"/>
                </a:solidFill>
                <a:latin typeface="Arial MT"/>
                <a:cs typeface="Arial MT"/>
              </a:rPr>
              <a:t>Amazon</a:t>
            </a:r>
            <a:r>
              <a:rPr dirty="0" sz="900" spc="1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Arial MT"/>
                <a:cs typeface="Arial MT"/>
              </a:rPr>
              <a:t>Redshift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74063" y="1438655"/>
            <a:ext cx="3267455" cy="1633795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7252461" y="999489"/>
            <a:ext cx="39535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65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Athena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federated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queries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25156" y="1484375"/>
            <a:ext cx="3108959" cy="2862072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6425946" y="4679696"/>
            <a:ext cx="5196205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Run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across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relational,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0">
                <a:solidFill>
                  <a:srgbClr val="FFFFFF"/>
                </a:solidFill>
                <a:latin typeface="Trebuchet MS"/>
                <a:cs typeface="Trebuchet MS"/>
              </a:rPr>
              <a:t>non-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relational,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object,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custom</a:t>
            </a:r>
            <a:r>
              <a:rPr dirty="0" sz="16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sources</a:t>
            </a:r>
            <a:endParaRPr sz="16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Run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r>
              <a:rPr dirty="0" sz="16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across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0">
                <a:solidFill>
                  <a:srgbClr val="FFFFFF"/>
                </a:solidFill>
                <a:latin typeface="Trebuchet MS"/>
                <a:cs typeface="Trebuchet MS"/>
              </a:rPr>
              <a:t>on-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premises</a:t>
            </a: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cloud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 sources</a:t>
            </a:r>
            <a:endParaRPr sz="1600">
              <a:latin typeface="Trebuchet MS"/>
              <a:cs typeface="Trebuchet MS"/>
            </a:endParaRPr>
          </a:p>
          <a:p>
            <a:pPr marL="299085" marR="33655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used for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one-time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investigations,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complex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pipelines,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applications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dirty="0" spc="-315"/>
              <a:t> </a:t>
            </a:r>
            <a:r>
              <a:rPr dirty="0" spc="-80"/>
              <a:t>federation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7784592" y="2941320"/>
            <a:ext cx="841375" cy="10668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2540">
              <a:lnSpc>
                <a:spcPts val="790"/>
              </a:lnSpc>
            </a:pPr>
            <a:r>
              <a:rPr dirty="0" sz="700" spc="-10">
                <a:latin typeface="Trebuchet MS"/>
                <a:cs typeface="Trebuchet MS"/>
              </a:rPr>
              <a:t>ElastiCache</a:t>
            </a:r>
            <a:r>
              <a:rPr dirty="0" sz="700" spc="15">
                <a:latin typeface="Trebuchet MS"/>
                <a:cs typeface="Trebuchet MS"/>
              </a:rPr>
              <a:t> </a:t>
            </a:r>
            <a:r>
              <a:rPr dirty="0" sz="700">
                <a:latin typeface="Trebuchet MS"/>
                <a:cs typeface="Trebuchet MS"/>
              </a:rPr>
              <a:t>for</a:t>
            </a:r>
            <a:r>
              <a:rPr dirty="0" sz="700" spc="-10">
                <a:latin typeface="Trebuchet MS"/>
                <a:cs typeface="Trebuchet MS"/>
              </a:rPr>
              <a:t> Redis</a:t>
            </a:r>
            <a:endParaRPr sz="700">
              <a:latin typeface="Trebuchet MS"/>
              <a:cs typeface="Trebuchet MS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9770738" y="3772277"/>
            <a:ext cx="387350" cy="386080"/>
            <a:chOff x="9770738" y="3772277"/>
            <a:chExt cx="387350" cy="386080"/>
          </a:xfrm>
        </p:grpSpPr>
        <p:sp>
          <p:nvSpPr>
            <p:cNvPr id="19" name="object 19" descr=""/>
            <p:cNvSpPr/>
            <p:nvPr/>
          </p:nvSpPr>
          <p:spPr>
            <a:xfrm>
              <a:off x="9770738" y="3772277"/>
              <a:ext cx="387350" cy="386080"/>
            </a:xfrm>
            <a:custGeom>
              <a:avLst/>
              <a:gdLst/>
              <a:ahLst/>
              <a:cxnLst/>
              <a:rect l="l" t="t" r="r" b="b"/>
              <a:pathLst>
                <a:path w="387350" h="386079">
                  <a:moveTo>
                    <a:pt x="386870" y="0"/>
                  </a:moveTo>
                  <a:lnTo>
                    <a:pt x="0" y="0"/>
                  </a:lnTo>
                  <a:lnTo>
                    <a:pt x="0" y="386071"/>
                  </a:lnTo>
                  <a:lnTo>
                    <a:pt x="386871" y="386072"/>
                  </a:lnTo>
                  <a:lnTo>
                    <a:pt x="386870" y="0"/>
                  </a:lnTo>
                  <a:close/>
                </a:path>
              </a:pathLst>
            </a:custGeom>
            <a:solidFill>
              <a:srgbClr val="C824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9823931" y="3835012"/>
              <a:ext cx="280670" cy="260985"/>
            </a:xfrm>
            <a:custGeom>
              <a:avLst/>
              <a:gdLst/>
              <a:ahLst/>
              <a:cxnLst/>
              <a:rect l="l" t="t" r="r" b="b"/>
              <a:pathLst>
                <a:path w="280670" h="260985">
                  <a:moveTo>
                    <a:pt x="200475" y="94519"/>
                  </a:moveTo>
                  <a:lnTo>
                    <a:pt x="195116" y="94519"/>
                  </a:lnTo>
                  <a:lnTo>
                    <a:pt x="192947" y="96698"/>
                  </a:lnTo>
                  <a:lnTo>
                    <a:pt x="192947" y="99385"/>
                  </a:lnTo>
                  <a:lnTo>
                    <a:pt x="186338" y="125288"/>
                  </a:lnTo>
                  <a:lnTo>
                    <a:pt x="169240" y="148880"/>
                  </a:lnTo>
                  <a:lnTo>
                    <a:pt x="145747" y="166050"/>
                  </a:lnTo>
                  <a:lnTo>
                    <a:pt x="119954" y="172686"/>
                  </a:lnTo>
                  <a:lnTo>
                    <a:pt x="117274" y="172686"/>
                  </a:lnTo>
                  <a:lnTo>
                    <a:pt x="115102" y="174866"/>
                  </a:lnTo>
                  <a:lnTo>
                    <a:pt x="115102" y="180247"/>
                  </a:lnTo>
                  <a:lnTo>
                    <a:pt x="117274" y="182427"/>
                  </a:lnTo>
                  <a:lnTo>
                    <a:pt x="119954" y="182427"/>
                  </a:lnTo>
                  <a:lnTo>
                    <a:pt x="145747" y="189063"/>
                  </a:lnTo>
                  <a:lnTo>
                    <a:pt x="169240" y="206232"/>
                  </a:lnTo>
                  <a:lnTo>
                    <a:pt x="186338" y="229825"/>
                  </a:lnTo>
                  <a:lnTo>
                    <a:pt x="192948" y="255732"/>
                  </a:lnTo>
                  <a:lnTo>
                    <a:pt x="192948" y="258418"/>
                  </a:lnTo>
                  <a:lnTo>
                    <a:pt x="195116" y="260598"/>
                  </a:lnTo>
                  <a:lnTo>
                    <a:pt x="200476" y="260598"/>
                  </a:lnTo>
                  <a:lnTo>
                    <a:pt x="202644" y="258418"/>
                  </a:lnTo>
                  <a:lnTo>
                    <a:pt x="202644" y="255732"/>
                  </a:lnTo>
                  <a:lnTo>
                    <a:pt x="208746" y="231808"/>
                  </a:lnTo>
                  <a:lnTo>
                    <a:pt x="197796" y="231808"/>
                  </a:lnTo>
                  <a:lnTo>
                    <a:pt x="188737" y="214733"/>
                  </a:lnTo>
                  <a:lnTo>
                    <a:pt x="176081" y="199366"/>
                  </a:lnTo>
                  <a:lnTo>
                    <a:pt x="160777" y="186657"/>
                  </a:lnTo>
                  <a:lnTo>
                    <a:pt x="143771" y="177556"/>
                  </a:lnTo>
                  <a:lnTo>
                    <a:pt x="160777" y="168458"/>
                  </a:lnTo>
                  <a:lnTo>
                    <a:pt x="176081" y="155750"/>
                  </a:lnTo>
                  <a:lnTo>
                    <a:pt x="188764" y="140331"/>
                  </a:lnTo>
                  <a:lnTo>
                    <a:pt x="197795" y="123305"/>
                  </a:lnTo>
                  <a:lnTo>
                    <a:pt x="208746" y="123305"/>
                  </a:lnTo>
                  <a:lnTo>
                    <a:pt x="202643" y="99385"/>
                  </a:lnTo>
                  <a:lnTo>
                    <a:pt x="202643" y="96698"/>
                  </a:lnTo>
                  <a:lnTo>
                    <a:pt x="200475" y="94519"/>
                  </a:lnTo>
                  <a:close/>
                </a:path>
                <a:path w="280670" h="260985">
                  <a:moveTo>
                    <a:pt x="77583" y="29216"/>
                  </a:moveTo>
                  <a:lnTo>
                    <a:pt x="50715" y="31112"/>
                  </a:lnTo>
                  <a:lnTo>
                    <a:pt x="26555" y="36706"/>
                  </a:lnTo>
                  <a:lnTo>
                    <a:pt x="8589" y="45860"/>
                  </a:lnTo>
                  <a:lnTo>
                    <a:pt x="302" y="58433"/>
                  </a:lnTo>
                  <a:lnTo>
                    <a:pt x="0" y="58433"/>
                  </a:lnTo>
                  <a:lnTo>
                    <a:pt x="0" y="221713"/>
                  </a:lnTo>
                  <a:lnTo>
                    <a:pt x="49579" y="253057"/>
                  </a:lnTo>
                  <a:lnTo>
                    <a:pt x="77559" y="255233"/>
                  </a:lnTo>
                  <a:lnTo>
                    <a:pt x="105557" y="253057"/>
                  </a:lnTo>
                  <a:lnTo>
                    <a:pt x="130470" y="246637"/>
                  </a:lnTo>
                  <a:lnTo>
                    <a:pt x="132415" y="245493"/>
                  </a:lnTo>
                  <a:lnTo>
                    <a:pt x="77559" y="245493"/>
                  </a:lnTo>
                  <a:lnTo>
                    <a:pt x="50571" y="243356"/>
                  </a:lnTo>
                  <a:lnTo>
                    <a:pt x="29065" y="237812"/>
                  </a:lnTo>
                  <a:lnTo>
                    <a:pt x="14841" y="230164"/>
                  </a:lnTo>
                  <a:lnTo>
                    <a:pt x="9700" y="221713"/>
                  </a:lnTo>
                  <a:lnTo>
                    <a:pt x="9700" y="190594"/>
                  </a:lnTo>
                  <a:lnTo>
                    <a:pt x="32034" y="190594"/>
                  </a:lnTo>
                  <a:lnTo>
                    <a:pt x="29427" y="189944"/>
                  </a:lnTo>
                  <a:lnTo>
                    <a:pt x="14937" y="182410"/>
                  </a:lnTo>
                  <a:lnTo>
                    <a:pt x="9700" y="174086"/>
                  </a:lnTo>
                  <a:lnTo>
                    <a:pt x="9700" y="135024"/>
                  </a:lnTo>
                  <a:lnTo>
                    <a:pt x="32060" y="135024"/>
                  </a:lnTo>
                  <a:lnTo>
                    <a:pt x="29349" y="134345"/>
                  </a:lnTo>
                  <a:lnTo>
                    <a:pt x="14916" y="126810"/>
                  </a:lnTo>
                  <a:lnTo>
                    <a:pt x="9700" y="118483"/>
                  </a:lnTo>
                  <a:lnTo>
                    <a:pt x="9700" y="76747"/>
                  </a:lnTo>
                  <a:lnTo>
                    <a:pt x="33784" y="76747"/>
                  </a:lnTo>
                  <a:lnTo>
                    <a:pt x="27869" y="75256"/>
                  </a:lnTo>
                  <a:lnTo>
                    <a:pt x="14392" y="68153"/>
                  </a:lnTo>
                  <a:lnTo>
                    <a:pt x="9699" y="60870"/>
                  </a:lnTo>
                  <a:lnTo>
                    <a:pt x="14392" y="53586"/>
                  </a:lnTo>
                  <a:lnTo>
                    <a:pt x="27869" y="46482"/>
                  </a:lnTo>
                  <a:lnTo>
                    <a:pt x="49232" y="41094"/>
                  </a:lnTo>
                  <a:lnTo>
                    <a:pt x="77583" y="38957"/>
                  </a:lnTo>
                  <a:lnTo>
                    <a:pt x="133398" y="38957"/>
                  </a:lnTo>
                  <a:lnTo>
                    <a:pt x="130477" y="37334"/>
                  </a:lnTo>
                  <a:lnTo>
                    <a:pt x="105572" y="31271"/>
                  </a:lnTo>
                  <a:lnTo>
                    <a:pt x="77583" y="29216"/>
                  </a:lnTo>
                  <a:close/>
                </a:path>
                <a:path w="280670" h="260985">
                  <a:moveTo>
                    <a:pt x="155163" y="204517"/>
                  </a:moveTo>
                  <a:lnTo>
                    <a:pt x="145467" y="204517"/>
                  </a:lnTo>
                  <a:lnTo>
                    <a:pt x="145467" y="221713"/>
                  </a:lnTo>
                  <a:lnTo>
                    <a:pt x="140323" y="230164"/>
                  </a:lnTo>
                  <a:lnTo>
                    <a:pt x="126089" y="237812"/>
                  </a:lnTo>
                  <a:lnTo>
                    <a:pt x="104568" y="243356"/>
                  </a:lnTo>
                  <a:lnTo>
                    <a:pt x="77559" y="245493"/>
                  </a:lnTo>
                  <a:lnTo>
                    <a:pt x="132415" y="245493"/>
                  </a:lnTo>
                  <a:lnTo>
                    <a:pt x="148328" y="236135"/>
                  </a:lnTo>
                  <a:lnTo>
                    <a:pt x="155163" y="221713"/>
                  </a:lnTo>
                  <a:lnTo>
                    <a:pt x="155163" y="204517"/>
                  </a:lnTo>
                  <a:close/>
                </a:path>
                <a:path w="280670" h="260985">
                  <a:moveTo>
                    <a:pt x="208746" y="123305"/>
                  </a:moveTo>
                  <a:lnTo>
                    <a:pt x="197795" y="123305"/>
                  </a:lnTo>
                  <a:lnTo>
                    <a:pt x="206855" y="140382"/>
                  </a:lnTo>
                  <a:lnTo>
                    <a:pt x="219509" y="155750"/>
                  </a:lnTo>
                  <a:lnTo>
                    <a:pt x="234812" y="168458"/>
                  </a:lnTo>
                  <a:lnTo>
                    <a:pt x="251816" y="177556"/>
                  </a:lnTo>
                  <a:lnTo>
                    <a:pt x="234812" y="186657"/>
                  </a:lnTo>
                  <a:lnTo>
                    <a:pt x="219509" y="199366"/>
                  </a:lnTo>
                  <a:lnTo>
                    <a:pt x="206855" y="214733"/>
                  </a:lnTo>
                  <a:lnTo>
                    <a:pt x="197796" y="231808"/>
                  </a:lnTo>
                  <a:lnTo>
                    <a:pt x="208746" y="231808"/>
                  </a:lnTo>
                  <a:lnTo>
                    <a:pt x="209252" y="229825"/>
                  </a:lnTo>
                  <a:lnTo>
                    <a:pt x="226349" y="206232"/>
                  </a:lnTo>
                  <a:lnTo>
                    <a:pt x="249840" y="189063"/>
                  </a:lnTo>
                  <a:lnTo>
                    <a:pt x="275633" y="182427"/>
                  </a:lnTo>
                  <a:lnTo>
                    <a:pt x="278309" y="182427"/>
                  </a:lnTo>
                  <a:lnTo>
                    <a:pt x="280481" y="180247"/>
                  </a:lnTo>
                  <a:lnTo>
                    <a:pt x="280481" y="174866"/>
                  </a:lnTo>
                  <a:lnTo>
                    <a:pt x="278309" y="172686"/>
                  </a:lnTo>
                  <a:lnTo>
                    <a:pt x="275633" y="172686"/>
                  </a:lnTo>
                  <a:lnTo>
                    <a:pt x="249840" y="166050"/>
                  </a:lnTo>
                  <a:lnTo>
                    <a:pt x="226349" y="148880"/>
                  </a:lnTo>
                  <a:lnTo>
                    <a:pt x="209252" y="125288"/>
                  </a:lnTo>
                  <a:lnTo>
                    <a:pt x="208746" y="123305"/>
                  </a:lnTo>
                  <a:close/>
                </a:path>
                <a:path w="280670" h="260985">
                  <a:moveTo>
                    <a:pt x="32034" y="190594"/>
                  </a:moveTo>
                  <a:lnTo>
                    <a:pt x="9700" y="190594"/>
                  </a:lnTo>
                  <a:lnTo>
                    <a:pt x="22755" y="197791"/>
                  </a:lnTo>
                  <a:lnTo>
                    <a:pt x="39555" y="203005"/>
                  </a:lnTo>
                  <a:lnTo>
                    <a:pt x="58710" y="206177"/>
                  </a:lnTo>
                  <a:lnTo>
                    <a:pt x="78829" y="207248"/>
                  </a:lnTo>
                  <a:lnTo>
                    <a:pt x="92667" y="206759"/>
                  </a:lnTo>
                  <a:lnTo>
                    <a:pt x="105960" y="205323"/>
                  </a:lnTo>
                  <a:lnTo>
                    <a:pt x="118393" y="202984"/>
                  </a:lnTo>
                  <a:lnTo>
                    <a:pt x="129654" y="199788"/>
                  </a:lnTo>
                  <a:lnTo>
                    <a:pt x="128886" y="197511"/>
                  </a:lnTo>
                  <a:lnTo>
                    <a:pt x="78829" y="197511"/>
                  </a:lnTo>
                  <a:lnTo>
                    <a:pt x="51336" y="195406"/>
                  </a:lnTo>
                  <a:lnTo>
                    <a:pt x="32034" y="190594"/>
                  </a:lnTo>
                  <a:close/>
                </a:path>
                <a:path w="280670" h="260985">
                  <a:moveTo>
                    <a:pt x="126543" y="190566"/>
                  </a:moveTo>
                  <a:lnTo>
                    <a:pt x="116034" y="193540"/>
                  </a:lnTo>
                  <a:lnTo>
                    <a:pt x="104383" y="195717"/>
                  </a:lnTo>
                  <a:lnTo>
                    <a:pt x="91884" y="197056"/>
                  </a:lnTo>
                  <a:lnTo>
                    <a:pt x="78829" y="197511"/>
                  </a:lnTo>
                  <a:lnTo>
                    <a:pt x="128886" y="197511"/>
                  </a:lnTo>
                  <a:lnTo>
                    <a:pt x="126543" y="190566"/>
                  </a:lnTo>
                  <a:close/>
                </a:path>
                <a:path w="280670" h="260985">
                  <a:moveTo>
                    <a:pt x="32060" y="135024"/>
                  </a:moveTo>
                  <a:lnTo>
                    <a:pt x="9700" y="135024"/>
                  </a:lnTo>
                  <a:lnTo>
                    <a:pt x="22711" y="142208"/>
                  </a:lnTo>
                  <a:lnTo>
                    <a:pt x="39445" y="147413"/>
                  </a:lnTo>
                  <a:lnTo>
                    <a:pt x="58520" y="150580"/>
                  </a:lnTo>
                  <a:lnTo>
                    <a:pt x="78555" y="151649"/>
                  </a:lnTo>
                  <a:lnTo>
                    <a:pt x="99168" y="150577"/>
                  </a:lnTo>
                  <a:lnTo>
                    <a:pt x="117616" y="147514"/>
                  </a:lnTo>
                  <a:lnTo>
                    <a:pt x="133262" y="142691"/>
                  </a:lnTo>
                  <a:lnTo>
                    <a:pt x="134757" y="141913"/>
                  </a:lnTo>
                  <a:lnTo>
                    <a:pt x="78555" y="141913"/>
                  </a:lnTo>
                  <a:lnTo>
                    <a:pt x="51171" y="139807"/>
                  </a:lnTo>
                  <a:lnTo>
                    <a:pt x="32060" y="135024"/>
                  </a:lnTo>
                  <a:close/>
                </a:path>
                <a:path w="280670" h="260985">
                  <a:moveTo>
                    <a:pt x="155163" y="136339"/>
                  </a:moveTo>
                  <a:lnTo>
                    <a:pt x="145467" y="136339"/>
                  </a:lnTo>
                  <a:lnTo>
                    <a:pt x="145467" y="150954"/>
                  </a:lnTo>
                  <a:lnTo>
                    <a:pt x="155163" y="150954"/>
                  </a:lnTo>
                  <a:lnTo>
                    <a:pt x="155163" y="136339"/>
                  </a:lnTo>
                  <a:close/>
                </a:path>
                <a:path w="280670" h="260985">
                  <a:moveTo>
                    <a:pt x="155163" y="76747"/>
                  </a:moveTo>
                  <a:lnTo>
                    <a:pt x="145467" y="76747"/>
                  </a:lnTo>
                  <a:lnTo>
                    <a:pt x="145467" y="123390"/>
                  </a:lnTo>
                  <a:lnTo>
                    <a:pt x="136878" y="130220"/>
                  </a:lnTo>
                  <a:lnTo>
                    <a:pt x="122227" y="136150"/>
                  </a:lnTo>
                  <a:lnTo>
                    <a:pt x="102468" y="140331"/>
                  </a:lnTo>
                  <a:lnTo>
                    <a:pt x="78555" y="141913"/>
                  </a:lnTo>
                  <a:lnTo>
                    <a:pt x="134757" y="141913"/>
                  </a:lnTo>
                  <a:lnTo>
                    <a:pt x="145467" y="136339"/>
                  </a:lnTo>
                  <a:lnTo>
                    <a:pt x="155163" y="136339"/>
                  </a:lnTo>
                  <a:lnTo>
                    <a:pt x="155163" y="76747"/>
                  </a:lnTo>
                  <a:close/>
                </a:path>
                <a:path w="280670" h="260985">
                  <a:moveTo>
                    <a:pt x="33784" y="76747"/>
                  </a:moveTo>
                  <a:lnTo>
                    <a:pt x="9700" y="76747"/>
                  </a:lnTo>
                  <a:lnTo>
                    <a:pt x="22561" y="83564"/>
                  </a:lnTo>
                  <a:lnTo>
                    <a:pt x="39062" y="88502"/>
                  </a:lnTo>
                  <a:lnTo>
                    <a:pt x="57854" y="91506"/>
                  </a:lnTo>
                  <a:lnTo>
                    <a:pt x="77583" y="92520"/>
                  </a:lnTo>
                  <a:lnTo>
                    <a:pt x="97311" y="91506"/>
                  </a:lnTo>
                  <a:lnTo>
                    <a:pt x="116103" y="88502"/>
                  </a:lnTo>
                  <a:lnTo>
                    <a:pt x="132605" y="83564"/>
                  </a:lnTo>
                  <a:lnTo>
                    <a:pt x="134084" y="82780"/>
                  </a:lnTo>
                  <a:lnTo>
                    <a:pt x="77583" y="82780"/>
                  </a:lnTo>
                  <a:lnTo>
                    <a:pt x="49232" y="80643"/>
                  </a:lnTo>
                  <a:lnTo>
                    <a:pt x="33784" y="76747"/>
                  </a:lnTo>
                  <a:close/>
                </a:path>
                <a:path w="280670" h="260985">
                  <a:moveTo>
                    <a:pt x="232747" y="77914"/>
                  </a:moveTo>
                  <a:lnTo>
                    <a:pt x="223047" y="77914"/>
                  </a:lnTo>
                  <a:lnTo>
                    <a:pt x="223047" y="92520"/>
                  </a:lnTo>
                  <a:lnTo>
                    <a:pt x="232747" y="92520"/>
                  </a:lnTo>
                  <a:lnTo>
                    <a:pt x="232747" y="77914"/>
                  </a:lnTo>
                  <a:close/>
                </a:path>
                <a:path w="280670" h="260985">
                  <a:moveTo>
                    <a:pt x="133398" y="38957"/>
                  </a:moveTo>
                  <a:lnTo>
                    <a:pt x="77583" y="38957"/>
                  </a:lnTo>
                  <a:lnTo>
                    <a:pt x="105934" y="41094"/>
                  </a:lnTo>
                  <a:lnTo>
                    <a:pt x="127298" y="46482"/>
                  </a:lnTo>
                  <a:lnTo>
                    <a:pt x="140775" y="53586"/>
                  </a:lnTo>
                  <a:lnTo>
                    <a:pt x="145467" y="60870"/>
                  </a:lnTo>
                  <a:lnTo>
                    <a:pt x="140775" y="68153"/>
                  </a:lnTo>
                  <a:lnTo>
                    <a:pt x="127298" y="75256"/>
                  </a:lnTo>
                  <a:lnTo>
                    <a:pt x="105934" y="80643"/>
                  </a:lnTo>
                  <a:lnTo>
                    <a:pt x="77583" y="82780"/>
                  </a:lnTo>
                  <a:lnTo>
                    <a:pt x="134084" y="82780"/>
                  </a:lnTo>
                  <a:lnTo>
                    <a:pt x="145467" y="76747"/>
                  </a:lnTo>
                  <a:lnTo>
                    <a:pt x="155163" y="76747"/>
                  </a:lnTo>
                  <a:lnTo>
                    <a:pt x="155163" y="60870"/>
                  </a:lnTo>
                  <a:lnTo>
                    <a:pt x="148330" y="47251"/>
                  </a:lnTo>
                  <a:lnTo>
                    <a:pt x="133398" y="38957"/>
                  </a:lnTo>
                  <a:close/>
                </a:path>
                <a:path w="280670" h="260985">
                  <a:moveTo>
                    <a:pt x="247291" y="68173"/>
                  </a:moveTo>
                  <a:lnTo>
                    <a:pt x="208503" y="68173"/>
                  </a:lnTo>
                  <a:lnTo>
                    <a:pt x="208503" y="77914"/>
                  </a:lnTo>
                  <a:lnTo>
                    <a:pt x="247291" y="77914"/>
                  </a:lnTo>
                  <a:lnTo>
                    <a:pt x="247291" y="68173"/>
                  </a:lnTo>
                  <a:close/>
                </a:path>
                <a:path w="280670" h="260985">
                  <a:moveTo>
                    <a:pt x="232747" y="53563"/>
                  </a:moveTo>
                  <a:lnTo>
                    <a:pt x="223047" y="53563"/>
                  </a:lnTo>
                  <a:lnTo>
                    <a:pt x="223047" y="68173"/>
                  </a:lnTo>
                  <a:lnTo>
                    <a:pt x="232747" y="68173"/>
                  </a:lnTo>
                  <a:lnTo>
                    <a:pt x="232747" y="53563"/>
                  </a:lnTo>
                  <a:close/>
                </a:path>
                <a:path w="280670" h="260985">
                  <a:moveTo>
                    <a:pt x="174559" y="24346"/>
                  </a:moveTo>
                  <a:lnTo>
                    <a:pt x="164863" y="24346"/>
                  </a:lnTo>
                  <a:lnTo>
                    <a:pt x="164863" y="38957"/>
                  </a:lnTo>
                  <a:lnTo>
                    <a:pt x="174559" y="38957"/>
                  </a:lnTo>
                  <a:lnTo>
                    <a:pt x="174559" y="24346"/>
                  </a:lnTo>
                  <a:close/>
                </a:path>
                <a:path w="280670" h="260985">
                  <a:moveTo>
                    <a:pt x="189107" y="14610"/>
                  </a:moveTo>
                  <a:lnTo>
                    <a:pt x="150315" y="14610"/>
                  </a:lnTo>
                  <a:lnTo>
                    <a:pt x="150315" y="24346"/>
                  </a:lnTo>
                  <a:lnTo>
                    <a:pt x="189107" y="24346"/>
                  </a:lnTo>
                  <a:lnTo>
                    <a:pt x="189107" y="14610"/>
                  </a:lnTo>
                  <a:close/>
                </a:path>
                <a:path w="280670" h="260985">
                  <a:moveTo>
                    <a:pt x="174559" y="0"/>
                  </a:moveTo>
                  <a:lnTo>
                    <a:pt x="164863" y="0"/>
                  </a:lnTo>
                  <a:lnTo>
                    <a:pt x="164863" y="14610"/>
                  </a:lnTo>
                  <a:lnTo>
                    <a:pt x="174559" y="14610"/>
                  </a:lnTo>
                  <a:lnTo>
                    <a:pt x="1745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9813797" y="4135373"/>
            <a:ext cx="29781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>
                <a:solidFill>
                  <a:srgbClr val="343434"/>
                </a:solidFill>
                <a:latin typeface="Trebuchet MS"/>
                <a:cs typeface="Trebuchet MS"/>
              </a:rPr>
              <a:t>Aurora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784592" y="3523488"/>
            <a:ext cx="841375" cy="18478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1275" rIns="0" bIns="0" rtlCol="0" vert="horz">
            <a:spAutoFit/>
          </a:bodyPr>
          <a:lstStyle/>
          <a:p>
            <a:pPr marL="26670">
              <a:lnSpc>
                <a:spcPct val="100000"/>
              </a:lnSpc>
              <a:spcBef>
                <a:spcPts val="325"/>
              </a:spcBef>
            </a:pPr>
            <a:r>
              <a:rPr dirty="0" sz="600" b="1">
                <a:solidFill>
                  <a:srgbClr val="343434"/>
                </a:solidFill>
                <a:latin typeface="Trebuchet MS"/>
                <a:cs typeface="Trebuchet MS"/>
              </a:rPr>
              <a:t>Amazon</a:t>
            </a:r>
            <a:r>
              <a:rPr dirty="0" sz="600" spc="40" b="1">
                <a:solidFill>
                  <a:srgbClr val="343434"/>
                </a:solidFill>
                <a:latin typeface="Trebuchet MS"/>
                <a:cs typeface="Trebuchet MS"/>
              </a:rPr>
              <a:t> </a:t>
            </a:r>
            <a:r>
              <a:rPr dirty="0" sz="600" spc="-10" b="1">
                <a:solidFill>
                  <a:srgbClr val="343434"/>
                </a:solidFill>
                <a:latin typeface="Trebuchet MS"/>
                <a:cs typeface="Trebuchet MS"/>
              </a:rPr>
              <a:t>DocumentDB</a:t>
            </a:r>
            <a:endParaRPr sz="600">
              <a:latin typeface="Trebuchet MS"/>
              <a:cs typeface="Trebuchet MS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10346611" y="3157905"/>
            <a:ext cx="364490" cy="363855"/>
            <a:chOff x="10346611" y="3157905"/>
            <a:chExt cx="364490" cy="363855"/>
          </a:xfrm>
        </p:grpSpPr>
        <p:sp>
          <p:nvSpPr>
            <p:cNvPr id="24" name="object 24" descr=""/>
            <p:cNvSpPr/>
            <p:nvPr/>
          </p:nvSpPr>
          <p:spPr>
            <a:xfrm>
              <a:off x="10346611" y="3157905"/>
              <a:ext cx="364490" cy="363855"/>
            </a:xfrm>
            <a:custGeom>
              <a:avLst/>
              <a:gdLst/>
              <a:ahLst/>
              <a:cxnLst/>
              <a:rect l="l" t="t" r="r" b="b"/>
              <a:pathLst>
                <a:path w="364490" h="363854">
                  <a:moveTo>
                    <a:pt x="364290" y="0"/>
                  </a:moveTo>
                  <a:lnTo>
                    <a:pt x="0" y="0"/>
                  </a:lnTo>
                  <a:lnTo>
                    <a:pt x="0" y="363538"/>
                  </a:lnTo>
                  <a:lnTo>
                    <a:pt x="364291" y="363538"/>
                  </a:lnTo>
                  <a:lnTo>
                    <a:pt x="364290" y="0"/>
                  </a:lnTo>
                  <a:close/>
                </a:path>
              </a:pathLst>
            </a:custGeom>
            <a:solidFill>
              <a:srgbClr val="C824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0419468" y="3212435"/>
              <a:ext cx="219075" cy="254635"/>
            </a:xfrm>
            <a:custGeom>
              <a:avLst/>
              <a:gdLst/>
              <a:ahLst/>
              <a:cxnLst/>
              <a:rect l="l" t="t" r="r" b="b"/>
              <a:pathLst>
                <a:path w="219075" h="254635">
                  <a:moveTo>
                    <a:pt x="86719" y="0"/>
                  </a:moveTo>
                  <a:lnTo>
                    <a:pt x="55461" y="2272"/>
                  </a:lnTo>
                  <a:lnTo>
                    <a:pt x="27642" y="8977"/>
                  </a:lnTo>
                  <a:lnTo>
                    <a:pt x="7684" y="19945"/>
                  </a:lnTo>
                  <a:lnTo>
                    <a:pt x="11" y="35009"/>
                  </a:lnTo>
                  <a:lnTo>
                    <a:pt x="14" y="76960"/>
                  </a:lnTo>
                  <a:lnTo>
                    <a:pt x="138" y="80489"/>
                  </a:lnTo>
                  <a:lnTo>
                    <a:pt x="1684" y="85726"/>
                  </a:lnTo>
                  <a:lnTo>
                    <a:pt x="8143" y="91418"/>
                  </a:lnTo>
                  <a:lnTo>
                    <a:pt x="1650" y="97106"/>
                  </a:lnTo>
                  <a:lnTo>
                    <a:pt x="22" y="102688"/>
                  </a:lnTo>
                  <a:lnTo>
                    <a:pt x="45" y="151845"/>
                  </a:lnTo>
                  <a:lnTo>
                    <a:pt x="1684" y="157393"/>
                  </a:lnTo>
                  <a:lnTo>
                    <a:pt x="8139" y="163081"/>
                  </a:lnTo>
                  <a:lnTo>
                    <a:pt x="1646" y="168780"/>
                  </a:lnTo>
                  <a:lnTo>
                    <a:pt x="22" y="174358"/>
                  </a:lnTo>
                  <a:lnTo>
                    <a:pt x="0" y="219527"/>
                  </a:lnTo>
                  <a:lnTo>
                    <a:pt x="7755" y="234590"/>
                  </a:lnTo>
                  <a:lnTo>
                    <a:pt x="27721" y="245525"/>
                  </a:lnTo>
                  <a:lnTo>
                    <a:pt x="55511" y="252210"/>
                  </a:lnTo>
                  <a:lnTo>
                    <a:pt x="86720" y="254476"/>
                  </a:lnTo>
                  <a:lnTo>
                    <a:pt x="118002" y="252201"/>
                  </a:lnTo>
                  <a:lnTo>
                    <a:pt x="145881" y="245464"/>
                  </a:lnTo>
                  <a:lnTo>
                    <a:pt x="86720" y="245464"/>
                  </a:lnTo>
                  <a:lnTo>
                    <a:pt x="55298" y="243126"/>
                  </a:lnTo>
                  <a:lnTo>
                    <a:pt x="30766" y="237060"/>
                  </a:lnTo>
                  <a:lnTo>
                    <a:pt x="14808" y="228684"/>
                  </a:lnTo>
                  <a:lnTo>
                    <a:pt x="9174" y="219527"/>
                  </a:lnTo>
                  <a:lnTo>
                    <a:pt x="9107" y="194716"/>
                  </a:lnTo>
                  <a:lnTo>
                    <a:pt x="28232" y="194716"/>
                  </a:lnTo>
                  <a:lnTo>
                    <a:pt x="14808" y="187668"/>
                  </a:lnTo>
                  <a:lnTo>
                    <a:pt x="9145" y="178448"/>
                  </a:lnTo>
                  <a:lnTo>
                    <a:pt x="9239" y="174358"/>
                  </a:lnTo>
                  <a:lnTo>
                    <a:pt x="12413" y="171006"/>
                  </a:lnTo>
                  <a:lnTo>
                    <a:pt x="15801" y="168469"/>
                  </a:lnTo>
                  <a:lnTo>
                    <a:pt x="41901" y="168469"/>
                  </a:lnTo>
                  <a:lnTo>
                    <a:pt x="30738" y="165348"/>
                  </a:lnTo>
                  <a:lnTo>
                    <a:pt x="18089" y="159324"/>
                  </a:lnTo>
                  <a:lnTo>
                    <a:pt x="13972" y="156658"/>
                  </a:lnTo>
                  <a:lnTo>
                    <a:pt x="9160" y="152572"/>
                  </a:lnTo>
                  <a:lnTo>
                    <a:pt x="9107" y="123053"/>
                  </a:lnTo>
                  <a:lnTo>
                    <a:pt x="28228" y="123053"/>
                  </a:lnTo>
                  <a:lnTo>
                    <a:pt x="14808" y="116008"/>
                  </a:lnTo>
                  <a:lnTo>
                    <a:pt x="9114" y="106740"/>
                  </a:lnTo>
                  <a:lnTo>
                    <a:pt x="9219" y="102688"/>
                  </a:lnTo>
                  <a:lnTo>
                    <a:pt x="12423" y="99325"/>
                  </a:lnTo>
                  <a:lnTo>
                    <a:pt x="15865" y="96754"/>
                  </a:lnTo>
                  <a:lnTo>
                    <a:pt x="41153" y="96754"/>
                  </a:lnTo>
                  <a:lnTo>
                    <a:pt x="28982" y="93009"/>
                  </a:lnTo>
                  <a:lnTo>
                    <a:pt x="18089" y="87654"/>
                  </a:lnTo>
                  <a:lnTo>
                    <a:pt x="14017" y="85033"/>
                  </a:lnTo>
                  <a:lnTo>
                    <a:pt x="9160" y="80902"/>
                  </a:lnTo>
                  <a:lnTo>
                    <a:pt x="9106" y="51387"/>
                  </a:lnTo>
                  <a:lnTo>
                    <a:pt x="28232" y="51387"/>
                  </a:lnTo>
                  <a:lnTo>
                    <a:pt x="14808" y="44339"/>
                  </a:lnTo>
                  <a:lnTo>
                    <a:pt x="9114" y="35070"/>
                  </a:lnTo>
                  <a:lnTo>
                    <a:pt x="14808" y="25799"/>
                  </a:lnTo>
                  <a:lnTo>
                    <a:pt x="30765" y="17420"/>
                  </a:lnTo>
                  <a:lnTo>
                    <a:pt x="55298" y="11354"/>
                  </a:lnTo>
                  <a:lnTo>
                    <a:pt x="86719" y="9016"/>
                  </a:lnTo>
                  <a:lnTo>
                    <a:pt x="145316" y="9016"/>
                  </a:lnTo>
                  <a:lnTo>
                    <a:pt x="136069" y="5944"/>
                  </a:lnTo>
                  <a:lnTo>
                    <a:pt x="120882" y="2702"/>
                  </a:lnTo>
                  <a:lnTo>
                    <a:pt x="104250" y="690"/>
                  </a:lnTo>
                  <a:lnTo>
                    <a:pt x="86719" y="0"/>
                  </a:lnTo>
                  <a:close/>
                </a:path>
                <a:path w="219075" h="254635">
                  <a:moveTo>
                    <a:pt x="173432" y="194724"/>
                  </a:moveTo>
                  <a:lnTo>
                    <a:pt x="164325" y="194724"/>
                  </a:lnTo>
                  <a:lnTo>
                    <a:pt x="164274" y="219527"/>
                  </a:lnTo>
                  <a:lnTo>
                    <a:pt x="158603" y="228702"/>
                  </a:lnTo>
                  <a:lnTo>
                    <a:pt x="142640" y="237069"/>
                  </a:lnTo>
                  <a:lnTo>
                    <a:pt x="118118" y="243129"/>
                  </a:lnTo>
                  <a:lnTo>
                    <a:pt x="86720" y="245464"/>
                  </a:lnTo>
                  <a:lnTo>
                    <a:pt x="145881" y="245464"/>
                  </a:lnTo>
                  <a:lnTo>
                    <a:pt x="165798" y="234502"/>
                  </a:lnTo>
                  <a:lnTo>
                    <a:pt x="173432" y="219418"/>
                  </a:lnTo>
                  <a:lnTo>
                    <a:pt x="173432" y="194724"/>
                  </a:lnTo>
                  <a:close/>
                </a:path>
                <a:path w="219075" h="254635">
                  <a:moveTo>
                    <a:pt x="20233" y="213351"/>
                  </a:moveTo>
                  <a:lnTo>
                    <a:pt x="39878" y="230248"/>
                  </a:lnTo>
                  <a:lnTo>
                    <a:pt x="42098" y="221504"/>
                  </a:lnTo>
                  <a:lnTo>
                    <a:pt x="33454" y="219353"/>
                  </a:lnTo>
                  <a:lnTo>
                    <a:pt x="25894" y="216532"/>
                  </a:lnTo>
                  <a:lnTo>
                    <a:pt x="20233" y="213351"/>
                  </a:lnTo>
                  <a:close/>
                </a:path>
                <a:path w="219075" h="254635">
                  <a:moveTo>
                    <a:pt x="28232" y="194716"/>
                  </a:moveTo>
                  <a:lnTo>
                    <a:pt x="9107" y="194716"/>
                  </a:lnTo>
                  <a:lnTo>
                    <a:pt x="23369" y="202825"/>
                  </a:lnTo>
                  <a:lnTo>
                    <a:pt x="42183" y="208694"/>
                  </a:lnTo>
                  <a:lnTo>
                    <a:pt x="63868" y="212264"/>
                  </a:lnTo>
                  <a:lnTo>
                    <a:pt x="86720" y="213469"/>
                  </a:lnTo>
                  <a:lnTo>
                    <a:pt x="109584" y="212263"/>
                  </a:lnTo>
                  <a:lnTo>
                    <a:pt x="131272" y="208692"/>
                  </a:lnTo>
                  <a:lnTo>
                    <a:pt x="144863" y="204452"/>
                  </a:lnTo>
                  <a:lnTo>
                    <a:pt x="86720" y="204452"/>
                  </a:lnTo>
                  <a:lnTo>
                    <a:pt x="55298" y="202114"/>
                  </a:lnTo>
                  <a:lnTo>
                    <a:pt x="30765" y="196046"/>
                  </a:lnTo>
                  <a:lnTo>
                    <a:pt x="28232" y="194716"/>
                  </a:lnTo>
                  <a:close/>
                </a:path>
                <a:path w="219075" h="254635">
                  <a:moveTo>
                    <a:pt x="171405" y="168443"/>
                  </a:moveTo>
                  <a:lnTo>
                    <a:pt x="157601" y="168443"/>
                  </a:lnTo>
                  <a:lnTo>
                    <a:pt x="161060" y="171033"/>
                  </a:lnTo>
                  <a:lnTo>
                    <a:pt x="164213" y="174358"/>
                  </a:lnTo>
                  <a:lnTo>
                    <a:pt x="118117" y="202118"/>
                  </a:lnTo>
                  <a:lnTo>
                    <a:pt x="86720" y="204452"/>
                  </a:lnTo>
                  <a:lnTo>
                    <a:pt x="144863" y="204452"/>
                  </a:lnTo>
                  <a:lnTo>
                    <a:pt x="150085" y="202821"/>
                  </a:lnTo>
                  <a:lnTo>
                    <a:pt x="164325" y="194724"/>
                  </a:lnTo>
                  <a:lnTo>
                    <a:pt x="173432" y="194724"/>
                  </a:lnTo>
                  <a:lnTo>
                    <a:pt x="173422" y="174358"/>
                  </a:lnTo>
                  <a:lnTo>
                    <a:pt x="171819" y="168806"/>
                  </a:lnTo>
                  <a:lnTo>
                    <a:pt x="171405" y="168443"/>
                  </a:lnTo>
                  <a:close/>
                </a:path>
                <a:path w="219075" h="254635">
                  <a:moveTo>
                    <a:pt x="197320" y="27965"/>
                  </a:moveTo>
                  <a:lnTo>
                    <a:pt x="125782" y="27965"/>
                  </a:lnTo>
                  <a:lnTo>
                    <a:pt x="124207" y="28931"/>
                  </a:lnTo>
                  <a:lnTo>
                    <a:pt x="90852" y="94959"/>
                  </a:lnTo>
                  <a:lnTo>
                    <a:pt x="90928" y="96617"/>
                  </a:lnTo>
                  <a:lnTo>
                    <a:pt x="92590" y="99276"/>
                  </a:lnTo>
                  <a:lnTo>
                    <a:pt x="94051" y="100082"/>
                  </a:lnTo>
                  <a:lnTo>
                    <a:pt x="125835" y="100082"/>
                  </a:lnTo>
                  <a:lnTo>
                    <a:pt x="95205" y="195367"/>
                  </a:lnTo>
                  <a:lnTo>
                    <a:pt x="96036" y="197533"/>
                  </a:lnTo>
                  <a:lnTo>
                    <a:pt x="98578" y="199037"/>
                  </a:lnTo>
                  <a:lnTo>
                    <a:pt x="99383" y="199237"/>
                  </a:lnTo>
                  <a:lnTo>
                    <a:pt x="101394" y="199237"/>
                  </a:lnTo>
                  <a:lnTo>
                    <a:pt x="102585" y="198764"/>
                  </a:lnTo>
                  <a:lnTo>
                    <a:pt x="123085" y="177630"/>
                  </a:lnTo>
                  <a:lnTo>
                    <a:pt x="110463" y="177630"/>
                  </a:lnTo>
                  <a:lnTo>
                    <a:pt x="136844" y="95568"/>
                  </a:lnTo>
                  <a:lnTo>
                    <a:pt x="136593" y="94076"/>
                  </a:lnTo>
                  <a:lnTo>
                    <a:pt x="134878" y="91755"/>
                  </a:lnTo>
                  <a:lnTo>
                    <a:pt x="133512" y="91066"/>
                  </a:lnTo>
                  <a:lnTo>
                    <a:pt x="102999" y="91066"/>
                  </a:lnTo>
                  <a:lnTo>
                    <a:pt x="130320" y="36982"/>
                  </a:lnTo>
                  <a:lnTo>
                    <a:pt x="198905" y="36982"/>
                  </a:lnTo>
                  <a:lnTo>
                    <a:pt x="200602" y="32748"/>
                  </a:lnTo>
                  <a:lnTo>
                    <a:pt x="200427" y="31180"/>
                  </a:lnTo>
                  <a:lnTo>
                    <a:pt x="198735" y="28711"/>
                  </a:lnTo>
                  <a:lnTo>
                    <a:pt x="197320" y="27965"/>
                  </a:lnTo>
                  <a:close/>
                </a:path>
                <a:path w="219075" h="254635">
                  <a:moveTo>
                    <a:pt x="41901" y="168469"/>
                  </a:moveTo>
                  <a:lnTo>
                    <a:pt x="15801" y="168469"/>
                  </a:lnTo>
                  <a:lnTo>
                    <a:pt x="29583" y="174511"/>
                  </a:lnTo>
                  <a:lnTo>
                    <a:pt x="46467" y="179018"/>
                  </a:lnTo>
                  <a:lnTo>
                    <a:pt x="65748" y="181836"/>
                  </a:lnTo>
                  <a:lnTo>
                    <a:pt x="86720" y="182810"/>
                  </a:lnTo>
                  <a:lnTo>
                    <a:pt x="88723" y="182810"/>
                  </a:lnTo>
                  <a:lnTo>
                    <a:pt x="88723" y="173797"/>
                  </a:lnTo>
                  <a:lnTo>
                    <a:pt x="86720" y="173797"/>
                  </a:lnTo>
                  <a:lnTo>
                    <a:pt x="66017" y="172790"/>
                  </a:lnTo>
                  <a:lnTo>
                    <a:pt x="47035" y="169905"/>
                  </a:lnTo>
                  <a:lnTo>
                    <a:pt x="41901" y="168469"/>
                  </a:lnTo>
                  <a:close/>
                </a:path>
                <a:path w="219075" h="254635">
                  <a:moveTo>
                    <a:pt x="198905" y="36982"/>
                  </a:moveTo>
                  <a:lnTo>
                    <a:pt x="189104" y="36982"/>
                  </a:lnTo>
                  <a:lnTo>
                    <a:pt x="173078" y="76960"/>
                  </a:lnTo>
                  <a:lnTo>
                    <a:pt x="173047" y="77282"/>
                  </a:lnTo>
                  <a:lnTo>
                    <a:pt x="173197" y="78664"/>
                  </a:lnTo>
                  <a:lnTo>
                    <a:pt x="174893" y="81133"/>
                  </a:lnTo>
                  <a:lnTo>
                    <a:pt x="176308" y="81871"/>
                  </a:lnTo>
                  <a:lnTo>
                    <a:pt x="203334" y="81871"/>
                  </a:lnTo>
                  <a:lnTo>
                    <a:pt x="110463" y="177630"/>
                  </a:lnTo>
                  <a:lnTo>
                    <a:pt x="123085" y="177630"/>
                  </a:lnTo>
                  <a:lnTo>
                    <a:pt x="218570" y="79186"/>
                  </a:lnTo>
                  <a:lnTo>
                    <a:pt x="218923" y="77282"/>
                  </a:lnTo>
                  <a:lnTo>
                    <a:pt x="217496" y="73942"/>
                  </a:lnTo>
                  <a:lnTo>
                    <a:pt x="215842" y="72859"/>
                  </a:lnTo>
                  <a:lnTo>
                    <a:pt x="184524" y="72859"/>
                  </a:lnTo>
                  <a:lnTo>
                    <a:pt x="198905" y="36982"/>
                  </a:lnTo>
                  <a:close/>
                </a:path>
                <a:path w="219075" h="254635">
                  <a:moveTo>
                    <a:pt x="173436" y="147740"/>
                  </a:moveTo>
                  <a:lnTo>
                    <a:pt x="164329" y="147789"/>
                  </a:lnTo>
                  <a:lnTo>
                    <a:pt x="164222" y="152572"/>
                  </a:lnTo>
                  <a:lnTo>
                    <a:pt x="159379" y="156696"/>
                  </a:lnTo>
                  <a:lnTo>
                    <a:pt x="152975" y="160873"/>
                  </a:lnTo>
                  <a:lnTo>
                    <a:pt x="150106" y="162338"/>
                  </a:lnTo>
                  <a:lnTo>
                    <a:pt x="146801" y="163694"/>
                  </a:lnTo>
                  <a:lnTo>
                    <a:pt x="150288" y="172025"/>
                  </a:lnTo>
                  <a:lnTo>
                    <a:pt x="152998" y="170912"/>
                  </a:lnTo>
                  <a:lnTo>
                    <a:pt x="155381" y="169700"/>
                  </a:lnTo>
                  <a:lnTo>
                    <a:pt x="157601" y="168443"/>
                  </a:lnTo>
                  <a:lnTo>
                    <a:pt x="171405" y="168443"/>
                  </a:lnTo>
                  <a:lnTo>
                    <a:pt x="165315" y="163096"/>
                  </a:lnTo>
                  <a:lnTo>
                    <a:pt x="170681" y="158404"/>
                  </a:lnTo>
                  <a:lnTo>
                    <a:pt x="173436" y="153280"/>
                  </a:lnTo>
                  <a:lnTo>
                    <a:pt x="173436" y="147740"/>
                  </a:lnTo>
                  <a:close/>
                </a:path>
                <a:path w="219075" h="254635">
                  <a:moveTo>
                    <a:pt x="20233" y="141234"/>
                  </a:moveTo>
                  <a:lnTo>
                    <a:pt x="39878" y="158135"/>
                  </a:lnTo>
                  <a:lnTo>
                    <a:pt x="42098" y="149395"/>
                  </a:lnTo>
                  <a:lnTo>
                    <a:pt x="33453" y="147240"/>
                  </a:lnTo>
                  <a:lnTo>
                    <a:pt x="25894" y="144419"/>
                  </a:lnTo>
                  <a:lnTo>
                    <a:pt x="20233" y="141234"/>
                  </a:lnTo>
                  <a:close/>
                </a:path>
                <a:path w="219075" h="254635">
                  <a:moveTo>
                    <a:pt x="28228" y="123053"/>
                  </a:moveTo>
                  <a:lnTo>
                    <a:pt x="9107" y="123053"/>
                  </a:lnTo>
                  <a:lnTo>
                    <a:pt x="23354" y="131158"/>
                  </a:lnTo>
                  <a:lnTo>
                    <a:pt x="42168" y="137027"/>
                  </a:lnTo>
                  <a:lnTo>
                    <a:pt x="63855" y="140598"/>
                  </a:lnTo>
                  <a:lnTo>
                    <a:pt x="86720" y="141802"/>
                  </a:lnTo>
                  <a:lnTo>
                    <a:pt x="91414" y="141802"/>
                  </a:lnTo>
                  <a:lnTo>
                    <a:pt x="96089" y="141647"/>
                  </a:lnTo>
                  <a:lnTo>
                    <a:pt x="100597" y="141336"/>
                  </a:lnTo>
                  <a:lnTo>
                    <a:pt x="99994" y="132789"/>
                  </a:lnTo>
                  <a:lnTo>
                    <a:pt x="86720" y="132789"/>
                  </a:lnTo>
                  <a:lnTo>
                    <a:pt x="55298" y="130452"/>
                  </a:lnTo>
                  <a:lnTo>
                    <a:pt x="30765" y="124385"/>
                  </a:lnTo>
                  <a:lnTo>
                    <a:pt x="28228" y="123053"/>
                  </a:lnTo>
                  <a:close/>
                </a:path>
                <a:path w="219075" h="254635">
                  <a:moveTo>
                    <a:pt x="99963" y="132343"/>
                  </a:moveTo>
                  <a:lnTo>
                    <a:pt x="95660" y="132642"/>
                  </a:lnTo>
                  <a:lnTo>
                    <a:pt x="91205" y="132789"/>
                  </a:lnTo>
                  <a:lnTo>
                    <a:pt x="99994" y="132789"/>
                  </a:lnTo>
                  <a:lnTo>
                    <a:pt x="99963" y="132343"/>
                  </a:lnTo>
                  <a:close/>
                </a:path>
                <a:path w="219075" h="254635">
                  <a:moveTo>
                    <a:pt x="41153" y="96754"/>
                  </a:moveTo>
                  <a:lnTo>
                    <a:pt x="15865" y="96754"/>
                  </a:lnTo>
                  <a:lnTo>
                    <a:pt x="27725" y="102125"/>
                  </a:lnTo>
                  <a:lnTo>
                    <a:pt x="42050" y="106348"/>
                  </a:lnTo>
                  <a:lnTo>
                    <a:pt x="58403" y="109306"/>
                  </a:lnTo>
                  <a:lnTo>
                    <a:pt x="76349" y="110879"/>
                  </a:lnTo>
                  <a:lnTo>
                    <a:pt x="76762" y="101874"/>
                  </a:lnTo>
                  <a:lnTo>
                    <a:pt x="58991" y="100283"/>
                  </a:lnTo>
                  <a:lnTo>
                    <a:pt x="42840" y="97273"/>
                  </a:lnTo>
                  <a:lnTo>
                    <a:pt x="41153" y="96754"/>
                  </a:lnTo>
                  <a:close/>
                </a:path>
                <a:path w="219075" h="254635">
                  <a:moveTo>
                    <a:pt x="20233" y="69121"/>
                  </a:moveTo>
                  <a:lnTo>
                    <a:pt x="39878" y="86018"/>
                  </a:lnTo>
                  <a:lnTo>
                    <a:pt x="42098" y="77282"/>
                  </a:lnTo>
                  <a:lnTo>
                    <a:pt x="33446" y="75119"/>
                  </a:lnTo>
                  <a:lnTo>
                    <a:pt x="25883" y="72306"/>
                  </a:lnTo>
                  <a:lnTo>
                    <a:pt x="20233" y="69121"/>
                  </a:lnTo>
                  <a:close/>
                </a:path>
                <a:path w="219075" h="254635">
                  <a:moveTo>
                    <a:pt x="28232" y="51387"/>
                  </a:moveTo>
                  <a:lnTo>
                    <a:pt x="9106" y="51387"/>
                  </a:lnTo>
                  <a:lnTo>
                    <a:pt x="23354" y="59490"/>
                  </a:lnTo>
                  <a:lnTo>
                    <a:pt x="42168" y="65360"/>
                  </a:lnTo>
                  <a:lnTo>
                    <a:pt x="63855" y="68931"/>
                  </a:lnTo>
                  <a:lnTo>
                    <a:pt x="86719" y="70136"/>
                  </a:lnTo>
                  <a:lnTo>
                    <a:pt x="89417" y="70136"/>
                  </a:lnTo>
                  <a:lnTo>
                    <a:pt x="90765" y="70083"/>
                  </a:lnTo>
                  <a:lnTo>
                    <a:pt x="90383" y="61123"/>
                  </a:lnTo>
                  <a:lnTo>
                    <a:pt x="86719" y="61123"/>
                  </a:lnTo>
                  <a:lnTo>
                    <a:pt x="55298" y="58785"/>
                  </a:lnTo>
                  <a:lnTo>
                    <a:pt x="30765" y="52717"/>
                  </a:lnTo>
                  <a:lnTo>
                    <a:pt x="28232" y="51387"/>
                  </a:lnTo>
                  <a:close/>
                </a:path>
                <a:path w="219075" h="254635">
                  <a:moveTo>
                    <a:pt x="90381" y="61078"/>
                  </a:moveTo>
                  <a:lnTo>
                    <a:pt x="89159" y="61123"/>
                  </a:lnTo>
                  <a:lnTo>
                    <a:pt x="90383" y="61123"/>
                  </a:lnTo>
                  <a:close/>
                </a:path>
                <a:path w="219075" h="254635">
                  <a:moveTo>
                    <a:pt x="145316" y="9016"/>
                  </a:moveTo>
                  <a:lnTo>
                    <a:pt x="86719" y="9016"/>
                  </a:lnTo>
                  <a:lnTo>
                    <a:pt x="103371" y="9661"/>
                  </a:lnTo>
                  <a:lnTo>
                    <a:pt x="119109" y="11539"/>
                  </a:lnTo>
                  <a:lnTo>
                    <a:pt x="133417" y="14566"/>
                  </a:lnTo>
                  <a:lnTo>
                    <a:pt x="145776" y="18657"/>
                  </a:lnTo>
                  <a:lnTo>
                    <a:pt x="149260" y="10326"/>
                  </a:lnTo>
                  <a:lnTo>
                    <a:pt x="145316" y="90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2023,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91233" y="999489"/>
            <a:ext cx="33680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65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Redshift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shares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6102858" y="1338833"/>
            <a:ext cx="0" cy="5066665"/>
          </a:xfrm>
          <a:custGeom>
            <a:avLst/>
            <a:gdLst/>
            <a:ahLst/>
            <a:cxnLst/>
            <a:rect l="l" t="t" r="r" b="b"/>
            <a:pathLst>
              <a:path w="0" h="5066665">
                <a:moveTo>
                  <a:pt x="0" y="0"/>
                </a:moveTo>
                <a:lnTo>
                  <a:pt x="0" y="5066563"/>
                </a:lnTo>
              </a:path>
            </a:pathLst>
          </a:custGeom>
          <a:ln w="25400">
            <a:solidFill>
              <a:srgbClr val="F66C01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6632" y="2197607"/>
            <a:ext cx="368807" cy="370332"/>
          </a:xfrm>
          <a:prstGeom prst="rect">
            <a:avLst/>
          </a:prstGeom>
        </p:spPr>
      </p:pic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318897" y="1736217"/>
          <a:ext cx="1652905" cy="2614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3190"/>
                <a:gridCol w="163194"/>
              </a:tblGrid>
              <a:tr h="251460">
                <a:tc>
                  <a:txBody>
                    <a:bodyPr/>
                    <a:lstStyle/>
                    <a:p>
                      <a:pPr marL="73660">
                        <a:lnSpc>
                          <a:spcPts val="1370"/>
                        </a:lnSpc>
                        <a:spcBef>
                          <a:spcPts val="509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Producer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64769">
                    <a:lnL w="19050">
                      <a:solidFill>
                        <a:srgbClr val="F1B017"/>
                      </a:solidFill>
                      <a:prstDash val="solid"/>
                    </a:lnL>
                    <a:lnR w="19050">
                      <a:solidFill>
                        <a:srgbClr val="F1B017"/>
                      </a:solidFill>
                      <a:prstDash val="solid"/>
                    </a:lnR>
                    <a:lnT w="19050">
                      <a:solidFill>
                        <a:srgbClr val="F1B017"/>
                      </a:solidFill>
                      <a:prstDash val="solid"/>
                    </a:lnT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1B017"/>
                      </a:solidFill>
                      <a:prstDash val="solid"/>
                    </a:lnL>
                    <a:lnB w="19050">
                      <a:solidFill>
                        <a:srgbClr val="F1B017"/>
                      </a:solidFill>
                      <a:prstDash val="solid"/>
                    </a:lnB>
                  </a:tcPr>
                </a:tc>
              </a:tr>
              <a:tr h="191135">
                <a:tc>
                  <a:txBody>
                    <a:bodyPr/>
                    <a:lstStyle/>
                    <a:p>
                      <a:pPr marL="73660">
                        <a:lnSpc>
                          <a:spcPts val="1410"/>
                        </a:lnSpc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account</a:t>
                      </a:r>
                      <a:r>
                        <a:rPr dirty="0" sz="1200" spc="-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5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F1B017"/>
                      </a:solidFill>
                      <a:prstDash val="solid"/>
                    </a:lnL>
                    <a:lnR w="19050">
                      <a:solidFill>
                        <a:srgbClr val="F1B017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F1B017"/>
                      </a:solidFill>
                      <a:prstDash val="solid"/>
                    </a:lnL>
                    <a:lnB w="19050">
                      <a:solidFill>
                        <a:srgbClr val="F1B017"/>
                      </a:solidFill>
                      <a:prstDash val="solid"/>
                    </a:lnB>
                  </a:tcPr>
                </a:tc>
              </a:tr>
              <a:tr h="14922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39140">
                        <a:lnSpc>
                          <a:spcPts val="1300"/>
                        </a:lnSpc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Amazon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F1B017"/>
                      </a:solidFill>
                      <a:prstDash val="solid"/>
                    </a:lnL>
                    <a:lnR w="19050">
                      <a:solidFill>
                        <a:srgbClr val="F1B017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F1B017"/>
                      </a:solidFill>
                      <a:prstDash val="solid"/>
                    </a:lnL>
                    <a:lnB w="19050">
                      <a:solidFill>
                        <a:srgbClr val="F1B017"/>
                      </a:solidFill>
                      <a:prstDash val="solid"/>
                    </a:lnB>
                  </a:tcPr>
                </a:tc>
              </a:tr>
              <a:tr h="40005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F1B017"/>
                      </a:solidFill>
                      <a:prstDash val="solid"/>
                    </a:lnL>
                    <a:lnR w="19050">
                      <a:solidFill>
                        <a:srgbClr val="F1B017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1B017"/>
                      </a:solidFill>
                      <a:prstDash val="solid"/>
                    </a:lnL>
                    <a:lnR w="19050">
                      <a:solidFill>
                        <a:srgbClr val="F1B017"/>
                      </a:solidFill>
                      <a:prstDash val="solid"/>
                    </a:lnR>
                    <a:lnT w="19050">
                      <a:solidFill>
                        <a:srgbClr val="F1B017"/>
                      </a:solidFill>
                      <a:prstDash val="solid"/>
                    </a:lnT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r" marR="53975">
                        <a:lnSpc>
                          <a:spcPts val="1340"/>
                        </a:lnSpc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Redshift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F1B017"/>
                      </a:solidFill>
                      <a:prstDash val="solid"/>
                    </a:lnL>
                    <a:lnR w="19050">
                      <a:solidFill>
                        <a:srgbClr val="F1B017"/>
                      </a:solidFill>
                      <a:prstDash val="solid"/>
                    </a:lnR>
                    <a:lnB w="19050">
                      <a:solidFill>
                        <a:srgbClr val="F1B01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F1B017"/>
                      </a:solidFill>
                      <a:prstDash val="solid"/>
                    </a:lnL>
                    <a:lnR w="19050">
                      <a:solidFill>
                        <a:srgbClr val="F1B017"/>
                      </a:solidFill>
                      <a:prstDash val="solid"/>
                    </a:lnR>
                    <a:lnT w="19050">
                      <a:solidFill>
                        <a:srgbClr val="F1B017"/>
                      </a:solidFill>
                      <a:prstDash val="solid"/>
                    </a:lnT>
                  </a:tcPr>
                </a:tc>
              </a:tr>
              <a:tr h="24637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F1B017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2095">
                <a:tc>
                  <a:txBody>
                    <a:bodyPr/>
                    <a:lstStyle/>
                    <a:p>
                      <a:pPr marL="76835">
                        <a:lnSpc>
                          <a:spcPts val="1370"/>
                        </a:lnSpc>
                        <a:spcBef>
                          <a:spcPts val="515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Producer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65405">
                    <a:lnL w="19050">
                      <a:solidFill>
                        <a:srgbClr val="F1B017"/>
                      </a:solidFill>
                      <a:prstDash val="solid"/>
                    </a:lnL>
                    <a:lnR w="19050">
                      <a:solidFill>
                        <a:srgbClr val="F1B017"/>
                      </a:solidFill>
                      <a:prstDash val="solid"/>
                    </a:lnR>
                    <a:lnT w="19050">
                      <a:solidFill>
                        <a:srgbClr val="F1B017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1B017"/>
                      </a:solidFill>
                      <a:prstDash val="solid"/>
                    </a:lnL>
                    <a:lnR w="19050">
                      <a:solidFill>
                        <a:srgbClr val="F1B017"/>
                      </a:solidFill>
                      <a:prstDash val="solid"/>
                    </a:lnR>
                    <a:lnB w="19050">
                      <a:solidFill>
                        <a:srgbClr val="F1B017"/>
                      </a:solidFill>
                      <a:prstDash val="solid"/>
                    </a:lnB>
                  </a:tcPr>
                </a:tc>
              </a:tr>
              <a:tr h="340360">
                <a:tc rowSpan="2">
                  <a:txBody>
                    <a:bodyPr/>
                    <a:lstStyle/>
                    <a:p>
                      <a:pPr marL="76835">
                        <a:lnSpc>
                          <a:spcPts val="1410"/>
                        </a:lnSpc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account</a:t>
                      </a:r>
                      <a:r>
                        <a:rPr dirty="0" sz="1200" spc="-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5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F1B017"/>
                      </a:solidFill>
                      <a:prstDash val="solid"/>
                    </a:lnL>
                    <a:lnR w="19050">
                      <a:solidFill>
                        <a:srgbClr val="F1B017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F1B017"/>
                      </a:solidFill>
                      <a:prstDash val="solid"/>
                    </a:lnL>
                    <a:lnR w="19050">
                      <a:solidFill>
                        <a:srgbClr val="F1B017"/>
                      </a:solidFill>
                      <a:prstDash val="solid"/>
                    </a:lnR>
                    <a:lnB w="19050">
                      <a:solidFill>
                        <a:srgbClr val="F1B017"/>
                      </a:solidFill>
                      <a:prstDash val="solid"/>
                    </a:lnB>
                  </a:tcPr>
                </a:tc>
              </a:tr>
              <a:tr h="20827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F1B017"/>
                      </a:solidFill>
                      <a:prstDash val="solid"/>
                    </a:lnL>
                    <a:lnR w="19050">
                      <a:solidFill>
                        <a:srgbClr val="F1B017"/>
                      </a:solidFill>
                      <a:prstDash val="solid"/>
                    </a:lnR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1B017"/>
                      </a:solidFill>
                      <a:prstDash val="solid"/>
                    </a:lnL>
                    <a:lnT w="19050">
                      <a:solidFill>
                        <a:srgbClr val="F1B017"/>
                      </a:solidFill>
                      <a:prstDash val="solid"/>
                    </a:lnT>
                  </a:tcPr>
                </a:tc>
              </a:tr>
              <a:tr h="177165">
                <a:tc>
                  <a:txBody>
                    <a:bodyPr/>
                    <a:lstStyle/>
                    <a:p>
                      <a:pPr algn="r" marR="53975">
                        <a:lnSpc>
                          <a:spcPts val="1300"/>
                        </a:lnSpc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Amazon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F1B017"/>
                      </a:solidFill>
                      <a:prstDash val="solid"/>
                    </a:lnL>
                    <a:lnR w="19050">
                      <a:solidFill>
                        <a:srgbClr val="F1B017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F1B017"/>
                      </a:solidFill>
                      <a:prstDash val="solid"/>
                    </a:lnL>
                    <a:lnT w="19050">
                      <a:solidFill>
                        <a:srgbClr val="F1B017"/>
                      </a:solidFill>
                      <a:prstDash val="solid"/>
                    </a:lnT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algn="r" marR="48260">
                        <a:lnSpc>
                          <a:spcPts val="1340"/>
                        </a:lnSpc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Redshift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F1B017"/>
                      </a:solidFill>
                      <a:prstDash val="solid"/>
                    </a:lnL>
                    <a:lnR w="19050">
                      <a:solidFill>
                        <a:srgbClr val="F1B017"/>
                      </a:solidFill>
                      <a:prstDash val="solid"/>
                    </a:lnR>
                    <a:lnB w="19050">
                      <a:solidFill>
                        <a:srgbClr val="F1B01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F1B017"/>
                      </a:solidFill>
                      <a:prstDash val="solid"/>
                    </a:lnL>
                    <a:lnT w="19050">
                      <a:solidFill>
                        <a:srgbClr val="F1B017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6819" y="3605784"/>
            <a:ext cx="370331" cy="370331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57955" y="2776727"/>
            <a:ext cx="390144" cy="390144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3464621" y="3259066"/>
            <a:ext cx="346710" cy="375920"/>
            <a:chOff x="3464621" y="3259066"/>
            <a:chExt cx="346710" cy="375920"/>
          </a:xfrm>
        </p:grpSpPr>
        <p:sp>
          <p:nvSpPr>
            <p:cNvPr id="9" name="object 9" descr=""/>
            <p:cNvSpPr/>
            <p:nvPr/>
          </p:nvSpPr>
          <p:spPr>
            <a:xfrm>
              <a:off x="3464611" y="3259073"/>
              <a:ext cx="346710" cy="375920"/>
            </a:xfrm>
            <a:custGeom>
              <a:avLst/>
              <a:gdLst/>
              <a:ahLst/>
              <a:cxnLst/>
              <a:rect l="l" t="t" r="r" b="b"/>
              <a:pathLst>
                <a:path w="346710" h="375920">
                  <a:moveTo>
                    <a:pt x="45161" y="0"/>
                  </a:moveTo>
                  <a:lnTo>
                    <a:pt x="23634" y="0"/>
                  </a:lnTo>
                  <a:lnTo>
                    <a:pt x="14452" y="1879"/>
                  </a:lnTo>
                  <a:lnTo>
                    <a:pt x="6946" y="6934"/>
                  </a:lnTo>
                  <a:lnTo>
                    <a:pt x="1879" y="14414"/>
                  </a:lnTo>
                  <a:lnTo>
                    <a:pt x="0" y="23583"/>
                  </a:lnTo>
                  <a:lnTo>
                    <a:pt x="0" y="352132"/>
                  </a:lnTo>
                  <a:lnTo>
                    <a:pt x="1854" y="361251"/>
                  </a:lnTo>
                  <a:lnTo>
                    <a:pt x="6883" y="368706"/>
                  </a:lnTo>
                  <a:lnTo>
                    <a:pt x="14351" y="373722"/>
                  </a:lnTo>
                  <a:lnTo>
                    <a:pt x="23482" y="375564"/>
                  </a:lnTo>
                  <a:lnTo>
                    <a:pt x="45161" y="375564"/>
                  </a:lnTo>
                  <a:lnTo>
                    <a:pt x="45161" y="360540"/>
                  </a:lnTo>
                  <a:lnTo>
                    <a:pt x="18897" y="360540"/>
                  </a:lnTo>
                  <a:lnTo>
                    <a:pt x="15062" y="356717"/>
                  </a:lnTo>
                  <a:lnTo>
                    <a:pt x="15100" y="18834"/>
                  </a:lnTo>
                  <a:lnTo>
                    <a:pt x="18884" y="15062"/>
                  </a:lnTo>
                  <a:lnTo>
                    <a:pt x="45161" y="15024"/>
                  </a:lnTo>
                  <a:lnTo>
                    <a:pt x="45161" y="0"/>
                  </a:lnTo>
                  <a:close/>
                </a:path>
                <a:path w="346710" h="375920">
                  <a:moveTo>
                    <a:pt x="346227" y="3365"/>
                  </a:moveTo>
                  <a:lnTo>
                    <a:pt x="342861" y="0"/>
                  </a:lnTo>
                  <a:lnTo>
                    <a:pt x="331177" y="0"/>
                  </a:lnTo>
                  <a:lnTo>
                    <a:pt x="331177" y="15024"/>
                  </a:lnTo>
                  <a:lnTo>
                    <a:pt x="331177" y="360540"/>
                  </a:lnTo>
                  <a:lnTo>
                    <a:pt x="75272" y="360540"/>
                  </a:lnTo>
                  <a:lnTo>
                    <a:pt x="75272" y="15024"/>
                  </a:lnTo>
                  <a:lnTo>
                    <a:pt x="331177" y="15024"/>
                  </a:lnTo>
                  <a:lnTo>
                    <a:pt x="331177" y="0"/>
                  </a:lnTo>
                  <a:lnTo>
                    <a:pt x="63588" y="0"/>
                  </a:lnTo>
                  <a:lnTo>
                    <a:pt x="60210" y="3365"/>
                  </a:lnTo>
                  <a:lnTo>
                    <a:pt x="60210" y="372211"/>
                  </a:lnTo>
                  <a:lnTo>
                    <a:pt x="63588" y="375564"/>
                  </a:lnTo>
                  <a:lnTo>
                    <a:pt x="342861" y="375564"/>
                  </a:lnTo>
                  <a:lnTo>
                    <a:pt x="346227" y="372211"/>
                  </a:lnTo>
                  <a:lnTo>
                    <a:pt x="346227" y="360540"/>
                  </a:lnTo>
                  <a:lnTo>
                    <a:pt x="346227" y="15024"/>
                  </a:lnTo>
                  <a:lnTo>
                    <a:pt x="346227" y="3365"/>
                  </a:lnTo>
                  <a:close/>
                </a:path>
              </a:pathLst>
            </a:custGeom>
            <a:solidFill>
              <a:srgbClr val="693BC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69992" y="3296622"/>
              <a:ext cx="203220" cy="307967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2210561" y="2480310"/>
            <a:ext cx="1744980" cy="1186180"/>
          </a:xfrm>
          <a:prstGeom prst="rect">
            <a:avLst/>
          </a:prstGeom>
          <a:ln w="19050">
            <a:solidFill>
              <a:srgbClr val="F1B017"/>
            </a:solidFill>
          </a:ln>
        </p:spPr>
        <p:txBody>
          <a:bodyPr wrap="square" lIns="0" tIns="6604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520"/>
              </a:spcBef>
            </a:pP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Governance</a:t>
            </a: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account</a:t>
            </a:r>
            <a:endParaRPr sz="1200">
              <a:latin typeface="Trebuchet MS"/>
              <a:cs typeface="Trebuchet MS"/>
            </a:endParaRPr>
          </a:p>
          <a:p>
            <a:pPr algn="ctr" marL="302260" marR="718185">
              <a:lnSpc>
                <a:spcPts val="1300"/>
              </a:lnSpc>
              <a:spcBef>
                <a:spcPts val="545"/>
              </a:spcBef>
            </a:pP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Lake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Formation</a:t>
            </a:r>
            <a:endParaRPr sz="1200">
              <a:latin typeface="Trebuchet MS"/>
              <a:cs typeface="Trebuchet MS"/>
            </a:endParaRPr>
          </a:p>
          <a:p>
            <a:pPr algn="ctr" marR="396240">
              <a:lnSpc>
                <a:spcPts val="1370"/>
              </a:lnSpc>
              <a:spcBef>
                <a:spcPts val="1005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Register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200">
              <a:latin typeface="Trebuchet MS"/>
              <a:cs typeface="Trebuchet MS"/>
            </a:endParaRPr>
          </a:p>
          <a:p>
            <a:pPr algn="ctr" marR="396240">
              <a:lnSpc>
                <a:spcPts val="1370"/>
              </a:lnSpc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share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97423" y="2135123"/>
            <a:ext cx="370332" cy="370332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4464558" y="1748789"/>
            <a:ext cx="1443355" cy="1186180"/>
          </a:xfrm>
          <a:prstGeom prst="rect">
            <a:avLst/>
          </a:prstGeom>
          <a:ln w="19050">
            <a:solidFill>
              <a:srgbClr val="F1B017"/>
            </a:solidFill>
          </a:ln>
        </p:spPr>
        <p:txBody>
          <a:bodyPr wrap="square" lIns="0" tIns="64769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9"/>
              </a:spcBef>
            </a:pP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Consumer</a:t>
            </a:r>
            <a:endParaRPr sz="1200">
              <a:latin typeface="Trebuchet MS"/>
              <a:cs typeface="Trebuchet MS"/>
            </a:endParaRPr>
          </a:p>
          <a:p>
            <a:pPr marL="75565">
              <a:lnSpc>
                <a:spcPct val="100000"/>
              </a:lnSpc>
            </a:pP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account</a:t>
            </a:r>
            <a:r>
              <a:rPr dirty="0" sz="1200" spc="-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0" b="1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Trebuchet MS"/>
              <a:cs typeface="Trebuchet MS"/>
            </a:endParaRPr>
          </a:p>
          <a:p>
            <a:pPr marL="722630" marR="114935" indent="7620">
              <a:lnSpc>
                <a:spcPts val="1300"/>
              </a:lnSpc>
            </a:pP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Amazon Redshift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47715" y="3611879"/>
            <a:ext cx="370332" cy="370331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4365497" y="3181350"/>
            <a:ext cx="1498600" cy="1336675"/>
          </a:xfrm>
          <a:prstGeom prst="rect">
            <a:avLst/>
          </a:prstGeom>
          <a:ln w="19050">
            <a:solidFill>
              <a:srgbClr val="F1B017"/>
            </a:solidFill>
          </a:ln>
        </p:spPr>
        <p:txBody>
          <a:bodyPr wrap="square" lIns="0" tIns="65405" rIns="0" bIns="0" rtlCol="0" vert="horz">
            <a:spAutoFit/>
          </a:bodyPr>
          <a:lstStyle/>
          <a:p>
            <a:pPr marL="75565" marR="692785">
              <a:lnSpc>
                <a:spcPct val="100000"/>
              </a:lnSpc>
              <a:spcBef>
                <a:spcPts val="515"/>
              </a:spcBef>
            </a:pP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Consumer account</a:t>
            </a:r>
            <a:r>
              <a:rPr dirty="0" sz="1200" spc="-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0" b="1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200">
              <a:latin typeface="Trebuchet MS"/>
              <a:cs typeface="Trebuchet MS"/>
            </a:endParaRPr>
          </a:p>
          <a:p>
            <a:pPr algn="just" marL="736600" marR="23495" indent="73025">
              <a:lnSpc>
                <a:spcPts val="1300"/>
              </a:lnSpc>
            </a:pP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Amazon Redshift Serverless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1882520" y="3009645"/>
            <a:ext cx="328295" cy="127000"/>
          </a:xfrm>
          <a:custGeom>
            <a:avLst/>
            <a:gdLst/>
            <a:ahLst/>
            <a:cxnLst/>
            <a:rect l="l" t="t" r="r" b="b"/>
            <a:pathLst>
              <a:path w="328294" h="127000">
                <a:moveTo>
                  <a:pt x="277368" y="0"/>
                </a:moveTo>
                <a:lnTo>
                  <a:pt x="277368" y="127000"/>
                </a:lnTo>
                <a:lnTo>
                  <a:pt x="320548" y="73025"/>
                </a:lnTo>
                <a:lnTo>
                  <a:pt x="295275" y="73025"/>
                </a:lnTo>
                <a:lnTo>
                  <a:pt x="299593" y="68706"/>
                </a:lnTo>
                <a:lnTo>
                  <a:pt x="299593" y="58292"/>
                </a:lnTo>
                <a:lnTo>
                  <a:pt x="295275" y="53975"/>
                </a:lnTo>
                <a:lnTo>
                  <a:pt x="320548" y="53975"/>
                </a:lnTo>
                <a:lnTo>
                  <a:pt x="277368" y="0"/>
                </a:lnTo>
                <a:close/>
              </a:path>
              <a:path w="328294" h="127000">
                <a:moveTo>
                  <a:pt x="277368" y="53975"/>
                </a:moveTo>
                <a:lnTo>
                  <a:pt x="4318" y="53975"/>
                </a:lnTo>
                <a:lnTo>
                  <a:pt x="0" y="58292"/>
                </a:lnTo>
                <a:lnTo>
                  <a:pt x="0" y="68706"/>
                </a:lnTo>
                <a:lnTo>
                  <a:pt x="4318" y="73025"/>
                </a:lnTo>
                <a:lnTo>
                  <a:pt x="277368" y="73025"/>
                </a:lnTo>
                <a:lnTo>
                  <a:pt x="277368" y="53975"/>
                </a:lnTo>
                <a:close/>
              </a:path>
              <a:path w="328294" h="127000">
                <a:moveTo>
                  <a:pt x="320548" y="53975"/>
                </a:moveTo>
                <a:lnTo>
                  <a:pt x="295275" y="53975"/>
                </a:lnTo>
                <a:lnTo>
                  <a:pt x="299593" y="58292"/>
                </a:lnTo>
                <a:lnTo>
                  <a:pt x="299593" y="68706"/>
                </a:lnTo>
                <a:lnTo>
                  <a:pt x="295275" y="73025"/>
                </a:lnTo>
                <a:lnTo>
                  <a:pt x="320548" y="73025"/>
                </a:lnTo>
                <a:lnTo>
                  <a:pt x="328168" y="63500"/>
                </a:lnTo>
                <a:lnTo>
                  <a:pt x="320548" y="53975"/>
                </a:lnTo>
                <a:close/>
              </a:path>
            </a:pathLst>
          </a:custGeom>
          <a:solidFill>
            <a:srgbClr val="F1B0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 descr=""/>
          <p:cNvGrpSpPr/>
          <p:nvPr/>
        </p:nvGrpSpPr>
        <p:grpSpPr>
          <a:xfrm>
            <a:off x="3946016" y="2275713"/>
            <a:ext cx="518795" cy="1566545"/>
            <a:chOff x="3946016" y="2275713"/>
            <a:chExt cx="518795" cy="1566545"/>
          </a:xfrm>
        </p:grpSpPr>
        <p:sp>
          <p:nvSpPr>
            <p:cNvPr id="18" name="object 18" descr=""/>
            <p:cNvSpPr/>
            <p:nvPr/>
          </p:nvSpPr>
          <p:spPr>
            <a:xfrm>
              <a:off x="4187189" y="2340102"/>
              <a:ext cx="13335" cy="1431290"/>
            </a:xfrm>
            <a:custGeom>
              <a:avLst/>
              <a:gdLst/>
              <a:ahLst/>
              <a:cxnLst/>
              <a:rect l="l" t="t" r="r" b="b"/>
              <a:pathLst>
                <a:path w="13335" h="1431289">
                  <a:moveTo>
                    <a:pt x="0" y="1430782"/>
                  </a:moveTo>
                  <a:lnTo>
                    <a:pt x="12826" y="0"/>
                  </a:lnTo>
                </a:path>
              </a:pathLst>
            </a:custGeom>
            <a:ln w="19050">
              <a:solidFill>
                <a:srgbClr val="F1B01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91380" y="3715258"/>
              <a:ext cx="178181" cy="127000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3946017" y="2275712"/>
              <a:ext cx="518795" cy="842010"/>
            </a:xfrm>
            <a:custGeom>
              <a:avLst/>
              <a:gdLst/>
              <a:ahLst/>
              <a:cxnLst/>
              <a:rect l="l" t="t" r="r" b="b"/>
              <a:pathLst>
                <a:path w="518795" h="842010">
                  <a:moveTo>
                    <a:pt x="254762" y="778510"/>
                  </a:moveTo>
                  <a:lnTo>
                    <a:pt x="204216" y="714756"/>
                  </a:lnTo>
                  <a:lnTo>
                    <a:pt x="203987" y="768819"/>
                  </a:lnTo>
                  <a:lnTo>
                    <a:pt x="9525" y="768096"/>
                  </a:lnTo>
                  <a:lnTo>
                    <a:pt x="4318" y="768096"/>
                  </a:lnTo>
                  <a:lnTo>
                    <a:pt x="0" y="772287"/>
                  </a:lnTo>
                  <a:lnTo>
                    <a:pt x="0" y="782828"/>
                  </a:lnTo>
                  <a:lnTo>
                    <a:pt x="4191" y="787146"/>
                  </a:lnTo>
                  <a:lnTo>
                    <a:pt x="203911" y="787869"/>
                  </a:lnTo>
                  <a:lnTo>
                    <a:pt x="216662" y="787908"/>
                  </a:lnTo>
                  <a:lnTo>
                    <a:pt x="203911" y="787908"/>
                  </a:lnTo>
                  <a:lnTo>
                    <a:pt x="203708" y="841756"/>
                  </a:lnTo>
                  <a:lnTo>
                    <a:pt x="247167" y="787908"/>
                  </a:lnTo>
                  <a:lnTo>
                    <a:pt x="221869" y="787908"/>
                  </a:lnTo>
                  <a:lnTo>
                    <a:pt x="247205" y="787869"/>
                  </a:lnTo>
                  <a:lnTo>
                    <a:pt x="254762" y="778510"/>
                  </a:lnTo>
                  <a:close/>
                </a:path>
                <a:path w="518795" h="842010">
                  <a:moveTo>
                    <a:pt x="518668" y="65405"/>
                  </a:moveTo>
                  <a:lnTo>
                    <a:pt x="392684" y="0"/>
                  </a:lnTo>
                  <a:lnTo>
                    <a:pt x="391871" y="53911"/>
                  </a:lnTo>
                  <a:lnTo>
                    <a:pt x="249809" y="51689"/>
                  </a:lnTo>
                  <a:lnTo>
                    <a:pt x="245491" y="55880"/>
                  </a:lnTo>
                  <a:lnTo>
                    <a:pt x="245237" y="66421"/>
                  </a:lnTo>
                  <a:lnTo>
                    <a:pt x="249428" y="70739"/>
                  </a:lnTo>
                  <a:lnTo>
                    <a:pt x="391579" y="72961"/>
                  </a:lnTo>
                  <a:lnTo>
                    <a:pt x="390779" y="126873"/>
                  </a:lnTo>
                  <a:lnTo>
                    <a:pt x="502285" y="73279"/>
                  </a:lnTo>
                  <a:lnTo>
                    <a:pt x="518668" y="65405"/>
                  </a:lnTo>
                  <a:close/>
                </a:path>
              </a:pathLst>
            </a:custGeom>
            <a:solidFill>
              <a:srgbClr val="F1B0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279908" y="4607433"/>
            <a:ext cx="4558030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Share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without</a:t>
            </a:r>
            <a:r>
              <a:rPr dirty="0" sz="16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copying</a:t>
            </a:r>
            <a:endParaRPr sz="16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Live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consistently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updating</a:t>
            </a:r>
            <a:r>
              <a:rPr dirty="0" sz="16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views</a:t>
            </a: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6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across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consumers</a:t>
            </a:r>
            <a:endParaRPr sz="1600">
              <a:latin typeface="Trebuchet MS"/>
              <a:cs typeface="Trebuchet MS"/>
            </a:endParaRPr>
          </a:p>
          <a:p>
            <a:pPr marL="299085" marR="29273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Peer-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to-peer</a:t>
            </a:r>
            <a:r>
              <a:rPr dirty="0" sz="16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centrally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manage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6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Redshift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0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shares</a:t>
            </a:r>
            <a:endParaRPr sz="1600">
              <a:latin typeface="Trebuchet MS"/>
              <a:cs typeface="Trebuchet MS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Secure</a:t>
            </a:r>
            <a:r>
              <a:rPr dirty="0" sz="16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and governed</a:t>
            </a:r>
            <a:r>
              <a:rPr dirty="0" sz="160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collaboration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within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across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organizations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1719452" y="2085848"/>
            <a:ext cx="2745740" cy="76200"/>
          </a:xfrm>
          <a:custGeom>
            <a:avLst/>
            <a:gdLst/>
            <a:ahLst/>
            <a:cxnLst/>
            <a:rect l="l" t="t" r="r" b="b"/>
            <a:pathLst>
              <a:path w="2745740" h="76200">
                <a:moveTo>
                  <a:pt x="2726534" y="28575"/>
                </a:moveTo>
                <a:lnTo>
                  <a:pt x="2686939" y="28575"/>
                </a:lnTo>
                <a:lnTo>
                  <a:pt x="2691257" y="32765"/>
                </a:lnTo>
                <a:lnTo>
                  <a:pt x="2691257" y="43306"/>
                </a:lnTo>
                <a:lnTo>
                  <a:pt x="2687066" y="47625"/>
                </a:lnTo>
                <a:lnTo>
                  <a:pt x="2669063" y="47675"/>
                </a:lnTo>
                <a:lnTo>
                  <a:pt x="2669159" y="76200"/>
                </a:lnTo>
                <a:lnTo>
                  <a:pt x="2745232" y="37846"/>
                </a:lnTo>
                <a:lnTo>
                  <a:pt x="2726534" y="28575"/>
                </a:lnTo>
                <a:close/>
              </a:path>
              <a:path w="2745740" h="76200">
                <a:moveTo>
                  <a:pt x="2669000" y="28625"/>
                </a:moveTo>
                <a:lnTo>
                  <a:pt x="9525" y="39242"/>
                </a:lnTo>
                <a:lnTo>
                  <a:pt x="4191" y="39242"/>
                </a:lnTo>
                <a:lnTo>
                  <a:pt x="0" y="43561"/>
                </a:lnTo>
                <a:lnTo>
                  <a:pt x="0" y="54101"/>
                </a:lnTo>
                <a:lnTo>
                  <a:pt x="4318" y="58292"/>
                </a:lnTo>
                <a:lnTo>
                  <a:pt x="9525" y="58292"/>
                </a:lnTo>
                <a:lnTo>
                  <a:pt x="2669063" y="47675"/>
                </a:lnTo>
                <a:lnTo>
                  <a:pt x="2669000" y="28625"/>
                </a:lnTo>
                <a:close/>
              </a:path>
              <a:path w="2745740" h="76200">
                <a:moveTo>
                  <a:pt x="2686939" y="28575"/>
                </a:moveTo>
                <a:lnTo>
                  <a:pt x="2681732" y="28575"/>
                </a:lnTo>
                <a:lnTo>
                  <a:pt x="2669000" y="28625"/>
                </a:lnTo>
                <a:lnTo>
                  <a:pt x="2669063" y="47675"/>
                </a:lnTo>
                <a:lnTo>
                  <a:pt x="2687066" y="47625"/>
                </a:lnTo>
                <a:lnTo>
                  <a:pt x="2691257" y="43306"/>
                </a:lnTo>
                <a:lnTo>
                  <a:pt x="2691257" y="32765"/>
                </a:lnTo>
                <a:lnTo>
                  <a:pt x="2686939" y="28575"/>
                </a:lnTo>
                <a:close/>
              </a:path>
              <a:path w="2745740" h="76200">
                <a:moveTo>
                  <a:pt x="2668905" y="0"/>
                </a:moveTo>
                <a:lnTo>
                  <a:pt x="2669000" y="28625"/>
                </a:lnTo>
                <a:lnTo>
                  <a:pt x="2726534" y="28575"/>
                </a:lnTo>
                <a:lnTo>
                  <a:pt x="2668905" y="0"/>
                </a:lnTo>
                <a:close/>
              </a:path>
            </a:pathLst>
          </a:custGeom>
          <a:solidFill>
            <a:srgbClr val="F1B0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1711832" y="4056634"/>
            <a:ext cx="2656205" cy="76200"/>
          </a:xfrm>
          <a:custGeom>
            <a:avLst/>
            <a:gdLst/>
            <a:ahLst/>
            <a:cxnLst/>
            <a:rect l="l" t="t" r="r" b="b"/>
            <a:pathLst>
              <a:path w="2656204" h="76200">
                <a:moveTo>
                  <a:pt x="2637481" y="28448"/>
                </a:moveTo>
                <a:lnTo>
                  <a:pt x="2597785" y="28448"/>
                </a:lnTo>
                <a:lnTo>
                  <a:pt x="2602103" y="32639"/>
                </a:lnTo>
                <a:lnTo>
                  <a:pt x="2602103" y="43180"/>
                </a:lnTo>
                <a:lnTo>
                  <a:pt x="2597912" y="47498"/>
                </a:lnTo>
                <a:lnTo>
                  <a:pt x="2579941" y="47571"/>
                </a:lnTo>
                <a:lnTo>
                  <a:pt x="2580132" y="76200"/>
                </a:lnTo>
                <a:lnTo>
                  <a:pt x="2656078" y="37592"/>
                </a:lnTo>
                <a:lnTo>
                  <a:pt x="2637481" y="28448"/>
                </a:lnTo>
                <a:close/>
              </a:path>
              <a:path w="2656204" h="76200">
                <a:moveTo>
                  <a:pt x="2579814" y="28522"/>
                </a:moveTo>
                <a:lnTo>
                  <a:pt x="9525" y="43561"/>
                </a:lnTo>
                <a:lnTo>
                  <a:pt x="4191" y="43688"/>
                </a:lnTo>
                <a:lnTo>
                  <a:pt x="0" y="47879"/>
                </a:lnTo>
                <a:lnTo>
                  <a:pt x="0" y="58420"/>
                </a:lnTo>
                <a:lnTo>
                  <a:pt x="4318" y="62738"/>
                </a:lnTo>
                <a:lnTo>
                  <a:pt x="9525" y="62611"/>
                </a:lnTo>
                <a:lnTo>
                  <a:pt x="2579941" y="47571"/>
                </a:lnTo>
                <a:lnTo>
                  <a:pt x="2579814" y="28522"/>
                </a:lnTo>
                <a:close/>
              </a:path>
              <a:path w="2656204" h="76200">
                <a:moveTo>
                  <a:pt x="2597785" y="28448"/>
                </a:moveTo>
                <a:lnTo>
                  <a:pt x="2592578" y="28448"/>
                </a:lnTo>
                <a:lnTo>
                  <a:pt x="2579814" y="28522"/>
                </a:lnTo>
                <a:lnTo>
                  <a:pt x="2579941" y="47571"/>
                </a:lnTo>
                <a:lnTo>
                  <a:pt x="2597912" y="47498"/>
                </a:lnTo>
                <a:lnTo>
                  <a:pt x="2602103" y="43180"/>
                </a:lnTo>
                <a:lnTo>
                  <a:pt x="2602103" y="32639"/>
                </a:lnTo>
                <a:lnTo>
                  <a:pt x="2597785" y="28448"/>
                </a:lnTo>
                <a:close/>
              </a:path>
              <a:path w="2656204" h="76200">
                <a:moveTo>
                  <a:pt x="2579624" y="0"/>
                </a:moveTo>
                <a:lnTo>
                  <a:pt x="2579814" y="28522"/>
                </a:lnTo>
                <a:lnTo>
                  <a:pt x="2637481" y="28448"/>
                </a:lnTo>
                <a:lnTo>
                  <a:pt x="2579624" y="0"/>
                </a:lnTo>
                <a:close/>
              </a:path>
            </a:pathLst>
          </a:custGeom>
          <a:solidFill>
            <a:srgbClr val="F1B0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object 2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87611" y="2756916"/>
            <a:ext cx="321564" cy="323088"/>
          </a:xfrm>
          <a:prstGeom prst="rect">
            <a:avLst/>
          </a:prstGeom>
        </p:spPr>
      </p:pic>
      <p:sp>
        <p:nvSpPr>
          <p:cNvPr id="25" name="object 25" descr=""/>
          <p:cNvSpPr txBox="1"/>
          <p:nvPr/>
        </p:nvSpPr>
        <p:spPr>
          <a:xfrm>
            <a:off x="8891269" y="3042665"/>
            <a:ext cx="728980" cy="373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ts val="1370"/>
              </a:lnSpc>
              <a:spcBef>
                <a:spcPts val="100"/>
              </a:spcBef>
            </a:pP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ts val="1370"/>
              </a:lnSpc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Formation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9547225" y="2719196"/>
            <a:ext cx="4076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Share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7079741" y="2583918"/>
            <a:ext cx="1899920" cy="518159"/>
            <a:chOff x="7079741" y="2583918"/>
            <a:chExt cx="1899920" cy="518159"/>
          </a:xfrm>
        </p:grpSpPr>
        <p:sp>
          <p:nvSpPr>
            <p:cNvPr id="28" name="object 28" descr=""/>
            <p:cNvSpPr/>
            <p:nvPr/>
          </p:nvSpPr>
          <p:spPr>
            <a:xfrm>
              <a:off x="8461629" y="2974594"/>
              <a:ext cx="518159" cy="127000"/>
            </a:xfrm>
            <a:custGeom>
              <a:avLst/>
              <a:gdLst/>
              <a:ahLst/>
              <a:cxnLst/>
              <a:rect l="l" t="t" r="r" b="b"/>
              <a:pathLst>
                <a:path w="518159" h="127000">
                  <a:moveTo>
                    <a:pt x="390905" y="0"/>
                  </a:moveTo>
                  <a:lnTo>
                    <a:pt x="390905" y="127000"/>
                  </a:lnTo>
                  <a:lnTo>
                    <a:pt x="498855" y="73025"/>
                  </a:lnTo>
                  <a:lnTo>
                    <a:pt x="408813" y="73025"/>
                  </a:lnTo>
                  <a:lnTo>
                    <a:pt x="413130" y="68706"/>
                  </a:lnTo>
                  <a:lnTo>
                    <a:pt x="413130" y="58292"/>
                  </a:lnTo>
                  <a:lnTo>
                    <a:pt x="408813" y="53975"/>
                  </a:lnTo>
                  <a:lnTo>
                    <a:pt x="498855" y="53975"/>
                  </a:lnTo>
                  <a:lnTo>
                    <a:pt x="390905" y="0"/>
                  </a:lnTo>
                  <a:close/>
                </a:path>
                <a:path w="518159" h="127000">
                  <a:moveTo>
                    <a:pt x="390905" y="53975"/>
                  </a:moveTo>
                  <a:lnTo>
                    <a:pt x="4318" y="53975"/>
                  </a:lnTo>
                  <a:lnTo>
                    <a:pt x="0" y="58292"/>
                  </a:lnTo>
                  <a:lnTo>
                    <a:pt x="0" y="68706"/>
                  </a:lnTo>
                  <a:lnTo>
                    <a:pt x="4318" y="73025"/>
                  </a:lnTo>
                  <a:lnTo>
                    <a:pt x="390905" y="73025"/>
                  </a:lnTo>
                  <a:lnTo>
                    <a:pt x="390905" y="53975"/>
                  </a:lnTo>
                  <a:close/>
                </a:path>
                <a:path w="518159" h="127000">
                  <a:moveTo>
                    <a:pt x="498855" y="53975"/>
                  </a:moveTo>
                  <a:lnTo>
                    <a:pt x="408813" y="53975"/>
                  </a:lnTo>
                  <a:lnTo>
                    <a:pt x="413130" y="58292"/>
                  </a:lnTo>
                  <a:lnTo>
                    <a:pt x="413130" y="68706"/>
                  </a:lnTo>
                  <a:lnTo>
                    <a:pt x="408813" y="73025"/>
                  </a:lnTo>
                  <a:lnTo>
                    <a:pt x="498855" y="73025"/>
                  </a:lnTo>
                  <a:lnTo>
                    <a:pt x="517905" y="63500"/>
                  </a:lnTo>
                  <a:lnTo>
                    <a:pt x="498855" y="53975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7079729" y="2583929"/>
              <a:ext cx="246379" cy="267335"/>
            </a:xfrm>
            <a:custGeom>
              <a:avLst/>
              <a:gdLst/>
              <a:ahLst/>
              <a:cxnLst/>
              <a:rect l="l" t="t" r="r" b="b"/>
              <a:pathLst>
                <a:path w="246379" h="267335">
                  <a:moveTo>
                    <a:pt x="32080" y="0"/>
                  </a:moveTo>
                  <a:lnTo>
                    <a:pt x="7531" y="25"/>
                  </a:lnTo>
                  <a:lnTo>
                    <a:pt x="38" y="7505"/>
                  </a:lnTo>
                  <a:lnTo>
                    <a:pt x="0" y="259308"/>
                  </a:lnTo>
                  <a:lnTo>
                    <a:pt x="7467" y="266763"/>
                  </a:lnTo>
                  <a:lnTo>
                    <a:pt x="32080" y="266763"/>
                  </a:lnTo>
                  <a:lnTo>
                    <a:pt x="32080" y="256095"/>
                  </a:lnTo>
                  <a:lnTo>
                    <a:pt x="13423" y="256095"/>
                  </a:lnTo>
                  <a:lnTo>
                    <a:pt x="10693" y="253377"/>
                  </a:lnTo>
                  <a:lnTo>
                    <a:pt x="10731" y="13373"/>
                  </a:lnTo>
                  <a:lnTo>
                    <a:pt x="13411" y="10693"/>
                  </a:lnTo>
                  <a:lnTo>
                    <a:pt x="32080" y="10668"/>
                  </a:lnTo>
                  <a:lnTo>
                    <a:pt x="32080" y="0"/>
                  </a:lnTo>
                  <a:close/>
                </a:path>
                <a:path w="246379" h="267335">
                  <a:moveTo>
                    <a:pt x="245935" y="2387"/>
                  </a:moveTo>
                  <a:lnTo>
                    <a:pt x="243535" y="0"/>
                  </a:lnTo>
                  <a:lnTo>
                    <a:pt x="235242" y="0"/>
                  </a:lnTo>
                  <a:lnTo>
                    <a:pt x="235242" y="10668"/>
                  </a:lnTo>
                  <a:lnTo>
                    <a:pt x="235242" y="256095"/>
                  </a:lnTo>
                  <a:lnTo>
                    <a:pt x="53467" y="256095"/>
                  </a:lnTo>
                  <a:lnTo>
                    <a:pt x="53467" y="10668"/>
                  </a:lnTo>
                  <a:lnTo>
                    <a:pt x="235242" y="10668"/>
                  </a:lnTo>
                  <a:lnTo>
                    <a:pt x="235242" y="0"/>
                  </a:lnTo>
                  <a:lnTo>
                    <a:pt x="45173" y="0"/>
                  </a:lnTo>
                  <a:lnTo>
                    <a:pt x="42773" y="2387"/>
                  </a:lnTo>
                  <a:lnTo>
                    <a:pt x="42773" y="264375"/>
                  </a:lnTo>
                  <a:lnTo>
                    <a:pt x="45173" y="266763"/>
                  </a:lnTo>
                  <a:lnTo>
                    <a:pt x="243535" y="266763"/>
                  </a:lnTo>
                  <a:lnTo>
                    <a:pt x="245935" y="264375"/>
                  </a:lnTo>
                  <a:lnTo>
                    <a:pt x="245935" y="256095"/>
                  </a:lnTo>
                  <a:lnTo>
                    <a:pt x="245935" y="10668"/>
                  </a:lnTo>
                  <a:lnTo>
                    <a:pt x="245935" y="2387"/>
                  </a:lnTo>
                  <a:close/>
                </a:path>
              </a:pathLst>
            </a:custGeom>
            <a:solidFill>
              <a:srgbClr val="693BC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54586" y="2610595"/>
              <a:ext cx="144350" cy="218752"/>
            </a:xfrm>
            <a:prstGeom prst="rect">
              <a:avLst/>
            </a:prstGeom>
          </p:spPr>
        </p:pic>
      </p:grpSp>
      <p:sp>
        <p:nvSpPr>
          <p:cNvPr id="31" name="object 31" descr=""/>
          <p:cNvSpPr txBox="1"/>
          <p:nvPr/>
        </p:nvSpPr>
        <p:spPr>
          <a:xfrm>
            <a:off x="6962267" y="2875864"/>
            <a:ext cx="523240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200">
              <a:latin typeface="Trebuchet MS"/>
              <a:cs typeface="Trebuchet MS"/>
            </a:endParaRPr>
          </a:p>
          <a:p>
            <a:pPr algn="ctr" marR="5080">
              <a:lnSpc>
                <a:spcPct val="100000"/>
              </a:lnSpc>
              <a:spcBef>
                <a:spcPts val="5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catalog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6374878" y="2276855"/>
            <a:ext cx="1830705" cy="610870"/>
            <a:chOff x="6374878" y="2276855"/>
            <a:chExt cx="1830705" cy="610870"/>
          </a:xfrm>
        </p:grpSpPr>
        <p:pic>
          <p:nvPicPr>
            <p:cNvPr id="33" name="object 3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43444" y="2276855"/>
              <a:ext cx="461772" cy="461772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7384796" y="2472943"/>
              <a:ext cx="360045" cy="124460"/>
            </a:xfrm>
            <a:custGeom>
              <a:avLst/>
              <a:gdLst/>
              <a:ahLst/>
              <a:cxnLst/>
              <a:rect l="l" t="t" r="r" b="b"/>
              <a:pathLst>
                <a:path w="360045" h="124460">
                  <a:moveTo>
                    <a:pt x="343812" y="49148"/>
                  </a:moveTo>
                  <a:lnTo>
                    <a:pt x="251459" y="49148"/>
                  </a:lnTo>
                  <a:lnTo>
                    <a:pt x="256412" y="52450"/>
                  </a:lnTo>
                  <a:lnTo>
                    <a:pt x="257555" y="57657"/>
                  </a:lnTo>
                  <a:lnTo>
                    <a:pt x="258572" y="62737"/>
                  </a:lnTo>
                  <a:lnTo>
                    <a:pt x="255270" y="67817"/>
                  </a:lnTo>
                  <a:lnTo>
                    <a:pt x="250062" y="68960"/>
                  </a:lnTo>
                  <a:lnTo>
                    <a:pt x="237716" y="71526"/>
                  </a:lnTo>
                  <a:lnTo>
                    <a:pt x="248665" y="124332"/>
                  </a:lnTo>
                  <a:lnTo>
                    <a:pt x="343812" y="49148"/>
                  </a:lnTo>
                  <a:close/>
                </a:path>
                <a:path w="360045" h="124460">
                  <a:moveTo>
                    <a:pt x="233847" y="52869"/>
                  </a:moveTo>
                  <a:lnTo>
                    <a:pt x="8508" y="99694"/>
                  </a:lnTo>
                  <a:lnTo>
                    <a:pt x="3301" y="100710"/>
                  </a:lnTo>
                  <a:lnTo>
                    <a:pt x="0" y="105790"/>
                  </a:lnTo>
                  <a:lnTo>
                    <a:pt x="1143" y="110870"/>
                  </a:lnTo>
                  <a:lnTo>
                    <a:pt x="2158" y="116077"/>
                  </a:lnTo>
                  <a:lnTo>
                    <a:pt x="7238" y="119379"/>
                  </a:lnTo>
                  <a:lnTo>
                    <a:pt x="237716" y="71526"/>
                  </a:lnTo>
                  <a:lnTo>
                    <a:pt x="233847" y="52869"/>
                  </a:lnTo>
                  <a:close/>
                </a:path>
                <a:path w="360045" h="124460">
                  <a:moveTo>
                    <a:pt x="251459" y="49148"/>
                  </a:moveTo>
                  <a:lnTo>
                    <a:pt x="246252" y="50291"/>
                  </a:lnTo>
                  <a:lnTo>
                    <a:pt x="233847" y="52869"/>
                  </a:lnTo>
                  <a:lnTo>
                    <a:pt x="237716" y="71526"/>
                  </a:lnTo>
                  <a:lnTo>
                    <a:pt x="250062" y="68960"/>
                  </a:lnTo>
                  <a:lnTo>
                    <a:pt x="255270" y="67817"/>
                  </a:lnTo>
                  <a:lnTo>
                    <a:pt x="258572" y="62737"/>
                  </a:lnTo>
                  <a:lnTo>
                    <a:pt x="257555" y="57657"/>
                  </a:lnTo>
                  <a:lnTo>
                    <a:pt x="256412" y="52450"/>
                  </a:lnTo>
                  <a:lnTo>
                    <a:pt x="251459" y="49148"/>
                  </a:lnTo>
                  <a:close/>
                </a:path>
                <a:path w="360045" h="124460">
                  <a:moveTo>
                    <a:pt x="222884" y="0"/>
                  </a:moveTo>
                  <a:lnTo>
                    <a:pt x="233847" y="52869"/>
                  </a:lnTo>
                  <a:lnTo>
                    <a:pt x="246252" y="50291"/>
                  </a:lnTo>
                  <a:lnTo>
                    <a:pt x="251459" y="49148"/>
                  </a:lnTo>
                  <a:lnTo>
                    <a:pt x="343812" y="49148"/>
                  </a:lnTo>
                  <a:lnTo>
                    <a:pt x="360045" y="36321"/>
                  </a:lnTo>
                  <a:lnTo>
                    <a:pt x="222884" y="0"/>
                  </a:lnTo>
                  <a:close/>
                </a:path>
              </a:pathLst>
            </a:custGeom>
            <a:solidFill>
              <a:srgbClr val="216F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75023" y="2549692"/>
              <a:ext cx="336997" cy="337439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6378053" y="2712329"/>
              <a:ext cx="331470" cy="12700"/>
            </a:xfrm>
            <a:custGeom>
              <a:avLst/>
              <a:gdLst/>
              <a:ahLst/>
              <a:cxnLst/>
              <a:rect l="l" t="t" r="r" b="b"/>
              <a:pathLst>
                <a:path w="331470" h="12700">
                  <a:moveTo>
                    <a:pt x="0" y="0"/>
                  </a:moveTo>
                  <a:lnTo>
                    <a:pt x="12243" y="1963"/>
                  </a:lnTo>
                  <a:lnTo>
                    <a:pt x="20633" y="6284"/>
                  </a:lnTo>
                  <a:lnTo>
                    <a:pt x="29047" y="10604"/>
                  </a:lnTo>
                  <a:lnTo>
                    <a:pt x="41364" y="12568"/>
                  </a:lnTo>
                  <a:lnTo>
                    <a:pt x="53671" y="10621"/>
                  </a:lnTo>
                  <a:lnTo>
                    <a:pt x="62070" y="6338"/>
                  </a:lnTo>
                  <a:lnTo>
                    <a:pt x="70457" y="2055"/>
                  </a:lnTo>
                  <a:lnTo>
                    <a:pt x="82727" y="108"/>
                  </a:lnTo>
                  <a:lnTo>
                    <a:pt x="95007" y="2055"/>
                  </a:lnTo>
                  <a:lnTo>
                    <a:pt x="103409" y="6338"/>
                  </a:lnTo>
                  <a:lnTo>
                    <a:pt x="111811" y="10621"/>
                  </a:lnTo>
                  <a:lnTo>
                    <a:pt x="124092" y="12568"/>
                  </a:lnTo>
                  <a:lnTo>
                    <a:pt x="136371" y="10604"/>
                  </a:lnTo>
                  <a:lnTo>
                    <a:pt x="144768" y="6284"/>
                  </a:lnTo>
                  <a:lnTo>
                    <a:pt x="153157" y="1963"/>
                  </a:lnTo>
                  <a:lnTo>
                    <a:pt x="165411" y="0"/>
                  </a:lnTo>
                  <a:lnTo>
                    <a:pt x="177683" y="1963"/>
                  </a:lnTo>
                  <a:lnTo>
                    <a:pt x="186103" y="6284"/>
                  </a:lnTo>
                  <a:lnTo>
                    <a:pt x="194537" y="10604"/>
                  </a:lnTo>
                  <a:lnTo>
                    <a:pt x="206848" y="12568"/>
                  </a:lnTo>
                  <a:lnTo>
                    <a:pt x="219135" y="10621"/>
                  </a:lnTo>
                  <a:lnTo>
                    <a:pt x="227536" y="6338"/>
                  </a:lnTo>
                  <a:lnTo>
                    <a:pt x="235934" y="2055"/>
                  </a:lnTo>
                  <a:lnTo>
                    <a:pt x="248211" y="108"/>
                  </a:lnTo>
                  <a:lnTo>
                    <a:pt x="260493" y="2055"/>
                  </a:lnTo>
                  <a:lnTo>
                    <a:pt x="268901" y="6338"/>
                  </a:lnTo>
                  <a:lnTo>
                    <a:pt x="277309" y="10621"/>
                  </a:lnTo>
                  <a:lnTo>
                    <a:pt x="289591" y="12568"/>
                  </a:lnTo>
                  <a:lnTo>
                    <a:pt x="301874" y="10621"/>
                  </a:lnTo>
                  <a:lnTo>
                    <a:pt x="310282" y="6338"/>
                  </a:lnTo>
                  <a:lnTo>
                    <a:pt x="318690" y="2055"/>
                  </a:lnTo>
                  <a:lnTo>
                    <a:pt x="330972" y="108"/>
                  </a:lnTo>
                </a:path>
              </a:pathLst>
            </a:custGeom>
            <a:ln w="622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6384104" y="2555241"/>
              <a:ext cx="320040" cy="309245"/>
            </a:xfrm>
            <a:custGeom>
              <a:avLst/>
              <a:gdLst/>
              <a:ahLst/>
              <a:cxnLst/>
              <a:rect l="l" t="t" r="r" b="b"/>
              <a:pathLst>
                <a:path w="320040" h="309244">
                  <a:moveTo>
                    <a:pt x="190690" y="210754"/>
                  </a:moveTo>
                  <a:lnTo>
                    <a:pt x="207967" y="210754"/>
                  </a:lnTo>
                  <a:lnTo>
                    <a:pt x="207967" y="228037"/>
                  </a:lnTo>
                  <a:lnTo>
                    <a:pt x="190690" y="228037"/>
                  </a:lnTo>
                  <a:lnTo>
                    <a:pt x="190690" y="210754"/>
                  </a:lnTo>
                  <a:close/>
                </a:path>
                <a:path w="320040" h="309244">
                  <a:moveTo>
                    <a:pt x="129387" y="222543"/>
                  </a:moveTo>
                  <a:lnTo>
                    <a:pt x="146654" y="222543"/>
                  </a:lnTo>
                  <a:lnTo>
                    <a:pt x="146654" y="239826"/>
                  </a:lnTo>
                  <a:lnTo>
                    <a:pt x="129387" y="239826"/>
                  </a:lnTo>
                  <a:lnTo>
                    <a:pt x="129387" y="222543"/>
                  </a:lnTo>
                  <a:close/>
                </a:path>
                <a:path w="320040" h="309244">
                  <a:moveTo>
                    <a:pt x="135308" y="268401"/>
                  </a:moveTo>
                  <a:lnTo>
                    <a:pt x="152576" y="268401"/>
                  </a:lnTo>
                  <a:lnTo>
                    <a:pt x="152576" y="285684"/>
                  </a:lnTo>
                  <a:lnTo>
                    <a:pt x="135308" y="285684"/>
                  </a:lnTo>
                  <a:lnTo>
                    <a:pt x="135308" y="268401"/>
                  </a:lnTo>
                  <a:close/>
                </a:path>
                <a:path w="320040" h="309244">
                  <a:moveTo>
                    <a:pt x="173846" y="291698"/>
                  </a:moveTo>
                  <a:lnTo>
                    <a:pt x="191105" y="291698"/>
                  </a:lnTo>
                  <a:lnTo>
                    <a:pt x="191105" y="308981"/>
                  </a:lnTo>
                  <a:lnTo>
                    <a:pt x="173846" y="308981"/>
                  </a:lnTo>
                  <a:lnTo>
                    <a:pt x="173846" y="291698"/>
                  </a:lnTo>
                  <a:close/>
                </a:path>
                <a:path w="320040" h="309244">
                  <a:moveTo>
                    <a:pt x="231080" y="173376"/>
                  </a:moveTo>
                  <a:lnTo>
                    <a:pt x="248357" y="173376"/>
                  </a:lnTo>
                  <a:lnTo>
                    <a:pt x="248357" y="190659"/>
                  </a:lnTo>
                  <a:lnTo>
                    <a:pt x="231080" y="190659"/>
                  </a:lnTo>
                  <a:lnTo>
                    <a:pt x="231080" y="173376"/>
                  </a:lnTo>
                  <a:close/>
                </a:path>
                <a:path w="320040" h="309244">
                  <a:moveTo>
                    <a:pt x="81690" y="193472"/>
                  </a:moveTo>
                  <a:lnTo>
                    <a:pt x="98957" y="193472"/>
                  </a:lnTo>
                  <a:lnTo>
                    <a:pt x="98957" y="210754"/>
                  </a:lnTo>
                  <a:lnTo>
                    <a:pt x="81690" y="210754"/>
                  </a:lnTo>
                  <a:lnTo>
                    <a:pt x="81690" y="193472"/>
                  </a:lnTo>
                  <a:close/>
                </a:path>
                <a:path w="320040" h="309244">
                  <a:moveTo>
                    <a:pt x="41384" y="227152"/>
                  </a:moveTo>
                  <a:lnTo>
                    <a:pt x="58652" y="227152"/>
                  </a:lnTo>
                  <a:lnTo>
                    <a:pt x="58652" y="244433"/>
                  </a:lnTo>
                  <a:lnTo>
                    <a:pt x="41385" y="244433"/>
                  </a:lnTo>
                  <a:lnTo>
                    <a:pt x="41384" y="227152"/>
                  </a:lnTo>
                  <a:close/>
                </a:path>
                <a:path w="320040" h="309244">
                  <a:moveTo>
                    <a:pt x="239277" y="74795"/>
                  </a:moveTo>
                  <a:lnTo>
                    <a:pt x="176152" y="137996"/>
                  </a:lnTo>
                </a:path>
                <a:path w="320040" h="309244">
                  <a:moveTo>
                    <a:pt x="247636" y="118846"/>
                  </a:moveTo>
                  <a:lnTo>
                    <a:pt x="196653" y="169872"/>
                  </a:lnTo>
                </a:path>
                <a:path w="320040" h="309244">
                  <a:moveTo>
                    <a:pt x="228144" y="35378"/>
                  </a:moveTo>
                  <a:lnTo>
                    <a:pt x="153224" y="110335"/>
                  </a:lnTo>
                </a:path>
                <a:path w="320040" h="309244">
                  <a:moveTo>
                    <a:pt x="146438" y="119171"/>
                  </a:moveTo>
                  <a:lnTo>
                    <a:pt x="136432" y="129178"/>
                  </a:lnTo>
                </a:path>
                <a:path w="320040" h="309244">
                  <a:moveTo>
                    <a:pt x="244285" y="19203"/>
                  </a:moveTo>
                  <a:lnTo>
                    <a:pt x="234287" y="29229"/>
                  </a:lnTo>
                </a:path>
                <a:path w="320040" h="309244">
                  <a:moveTo>
                    <a:pt x="133233" y="43312"/>
                  </a:moveTo>
                  <a:lnTo>
                    <a:pt x="58328" y="118305"/>
                  </a:lnTo>
                </a:path>
                <a:path w="320040" h="309244">
                  <a:moveTo>
                    <a:pt x="176152" y="0"/>
                  </a:moveTo>
                  <a:lnTo>
                    <a:pt x="140819" y="35378"/>
                  </a:lnTo>
                </a:path>
                <a:path w="320040" h="309244">
                  <a:moveTo>
                    <a:pt x="129041" y="136229"/>
                  </a:moveTo>
                  <a:lnTo>
                    <a:pt x="102113" y="163209"/>
                  </a:lnTo>
                </a:path>
                <a:path w="320040" h="309244">
                  <a:moveTo>
                    <a:pt x="50959" y="126203"/>
                  </a:moveTo>
                  <a:lnTo>
                    <a:pt x="40954" y="136229"/>
                  </a:lnTo>
                </a:path>
                <a:path w="320040" h="309244">
                  <a:moveTo>
                    <a:pt x="263868" y="101806"/>
                  </a:moveTo>
                  <a:lnTo>
                    <a:pt x="253851" y="111814"/>
                  </a:lnTo>
                </a:path>
                <a:path w="320040" h="309244">
                  <a:moveTo>
                    <a:pt x="296547" y="69566"/>
                  </a:moveTo>
                  <a:lnTo>
                    <a:pt x="271758" y="94377"/>
                  </a:lnTo>
                </a:path>
                <a:path w="320040" h="309244">
                  <a:moveTo>
                    <a:pt x="319463" y="121713"/>
                  </a:moveTo>
                  <a:lnTo>
                    <a:pt x="295016" y="146182"/>
                  </a:lnTo>
                </a:path>
                <a:path w="320040" h="309244">
                  <a:moveTo>
                    <a:pt x="45319" y="72919"/>
                  </a:moveTo>
                  <a:lnTo>
                    <a:pt x="0" y="118305"/>
                  </a:lnTo>
                </a:path>
              </a:pathLst>
            </a:custGeom>
            <a:ln w="622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6357492" y="2879597"/>
            <a:ext cx="3371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780" marR="5080" indent="-18415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Data lake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6213728" y="2205608"/>
            <a:ext cx="2266950" cy="1691005"/>
            <a:chOff x="6213728" y="2205608"/>
            <a:chExt cx="2266950" cy="1691005"/>
          </a:xfrm>
        </p:grpSpPr>
        <p:sp>
          <p:nvSpPr>
            <p:cNvPr id="40" name="object 40" descr=""/>
            <p:cNvSpPr/>
            <p:nvPr/>
          </p:nvSpPr>
          <p:spPr>
            <a:xfrm>
              <a:off x="7805588" y="2953228"/>
              <a:ext cx="340995" cy="341630"/>
            </a:xfrm>
            <a:custGeom>
              <a:avLst/>
              <a:gdLst/>
              <a:ahLst/>
              <a:cxnLst/>
              <a:rect l="l" t="t" r="r" b="b"/>
              <a:pathLst>
                <a:path w="340995" h="341629">
                  <a:moveTo>
                    <a:pt x="340619" y="0"/>
                  </a:moveTo>
                  <a:lnTo>
                    <a:pt x="88043" y="0"/>
                  </a:lnTo>
                  <a:lnTo>
                    <a:pt x="88044" y="76687"/>
                  </a:lnTo>
                  <a:lnTo>
                    <a:pt x="340619" y="76687"/>
                  </a:lnTo>
                  <a:lnTo>
                    <a:pt x="340619" y="61136"/>
                  </a:lnTo>
                  <a:lnTo>
                    <a:pt x="103552" y="61136"/>
                  </a:lnTo>
                  <a:lnTo>
                    <a:pt x="103552" y="15557"/>
                  </a:lnTo>
                  <a:lnTo>
                    <a:pt x="340619" y="15558"/>
                  </a:lnTo>
                  <a:lnTo>
                    <a:pt x="340619" y="0"/>
                  </a:lnTo>
                  <a:close/>
                </a:path>
                <a:path w="340995" h="341629">
                  <a:moveTo>
                    <a:pt x="340619" y="15558"/>
                  </a:moveTo>
                  <a:lnTo>
                    <a:pt x="325104" y="15558"/>
                  </a:lnTo>
                  <a:lnTo>
                    <a:pt x="325104" y="61136"/>
                  </a:lnTo>
                  <a:lnTo>
                    <a:pt x="340619" y="61136"/>
                  </a:lnTo>
                  <a:lnTo>
                    <a:pt x="340619" y="15558"/>
                  </a:lnTo>
                  <a:close/>
                </a:path>
                <a:path w="340995" h="341629">
                  <a:moveTo>
                    <a:pt x="76464" y="0"/>
                  </a:moveTo>
                  <a:lnTo>
                    <a:pt x="0" y="0"/>
                  </a:lnTo>
                  <a:lnTo>
                    <a:pt x="0" y="76687"/>
                  </a:lnTo>
                  <a:lnTo>
                    <a:pt x="76464" y="76687"/>
                  </a:lnTo>
                  <a:lnTo>
                    <a:pt x="76464" y="61136"/>
                  </a:lnTo>
                  <a:lnTo>
                    <a:pt x="15508" y="61135"/>
                  </a:lnTo>
                  <a:lnTo>
                    <a:pt x="15508" y="15557"/>
                  </a:lnTo>
                  <a:lnTo>
                    <a:pt x="76464" y="15557"/>
                  </a:lnTo>
                  <a:lnTo>
                    <a:pt x="76464" y="0"/>
                  </a:lnTo>
                  <a:close/>
                </a:path>
                <a:path w="340995" h="341629">
                  <a:moveTo>
                    <a:pt x="76464" y="15557"/>
                  </a:moveTo>
                  <a:lnTo>
                    <a:pt x="60962" y="15557"/>
                  </a:lnTo>
                  <a:lnTo>
                    <a:pt x="60963" y="61136"/>
                  </a:lnTo>
                  <a:lnTo>
                    <a:pt x="76464" y="61136"/>
                  </a:lnTo>
                  <a:lnTo>
                    <a:pt x="76464" y="15557"/>
                  </a:lnTo>
                  <a:close/>
                </a:path>
                <a:path w="340995" h="341629">
                  <a:moveTo>
                    <a:pt x="340619" y="88299"/>
                  </a:moveTo>
                  <a:lnTo>
                    <a:pt x="88044" y="88298"/>
                  </a:lnTo>
                  <a:lnTo>
                    <a:pt x="88044" y="164979"/>
                  </a:lnTo>
                  <a:lnTo>
                    <a:pt x="340619" y="164979"/>
                  </a:lnTo>
                  <a:lnTo>
                    <a:pt x="340619" y="149428"/>
                  </a:lnTo>
                  <a:lnTo>
                    <a:pt x="103552" y="149428"/>
                  </a:lnTo>
                  <a:lnTo>
                    <a:pt x="103552" y="103850"/>
                  </a:lnTo>
                  <a:lnTo>
                    <a:pt x="340619" y="103850"/>
                  </a:lnTo>
                  <a:lnTo>
                    <a:pt x="340619" y="88299"/>
                  </a:lnTo>
                  <a:close/>
                </a:path>
                <a:path w="340995" h="341629">
                  <a:moveTo>
                    <a:pt x="340619" y="103850"/>
                  </a:moveTo>
                  <a:lnTo>
                    <a:pt x="325104" y="103850"/>
                  </a:lnTo>
                  <a:lnTo>
                    <a:pt x="325104" y="149428"/>
                  </a:lnTo>
                  <a:lnTo>
                    <a:pt x="340619" y="149428"/>
                  </a:lnTo>
                  <a:lnTo>
                    <a:pt x="340619" y="103850"/>
                  </a:lnTo>
                  <a:close/>
                </a:path>
                <a:path w="340995" h="341629">
                  <a:moveTo>
                    <a:pt x="76464" y="88298"/>
                  </a:moveTo>
                  <a:lnTo>
                    <a:pt x="0" y="88298"/>
                  </a:lnTo>
                  <a:lnTo>
                    <a:pt x="0" y="164979"/>
                  </a:lnTo>
                  <a:lnTo>
                    <a:pt x="76464" y="164979"/>
                  </a:lnTo>
                  <a:lnTo>
                    <a:pt x="76464" y="149428"/>
                  </a:lnTo>
                  <a:lnTo>
                    <a:pt x="15508" y="149428"/>
                  </a:lnTo>
                  <a:lnTo>
                    <a:pt x="15508" y="103850"/>
                  </a:lnTo>
                  <a:lnTo>
                    <a:pt x="76464" y="103850"/>
                  </a:lnTo>
                  <a:lnTo>
                    <a:pt x="76464" y="88298"/>
                  </a:lnTo>
                  <a:close/>
                </a:path>
                <a:path w="340995" h="341629">
                  <a:moveTo>
                    <a:pt x="76464" y="103850"/>
                  </a:moveTo>
                  <a:lnTo>
                    <a:pt x="60963" y="103850"/>
                  </a:lnTo>
                  <a:lnTo>
                    <a:pt x="60963" y="149428"/>
                  </a:lnTo>
                  <a:lnTo>
                    <a:pt x="76464" y="149428"/>
                  </a:lnTo>
                  <a:lnTo>
                    <a:pt x="76464" y="103850"/>
                  </a:lnTo>
                  <a:close/>
                </a:path>
                <a:path w="340995" h="341629">
                  <a:moveTo>
                    <a:pt x="340619" y="176591"/>
                  </a:moveTo>
                  <a:lnTo>
                    <a:pt x="88044" y="176591"/>
                  </a:lnTo>
                  <a:lnTo>
                    <a:pt x="88044" y="253272"/>
                  </a:lnTo>
                  <a:lnTo>
                    <a:pt x="340619" y="253272"/>
                  </a:lnTo>
                  <a:lnTo>
                    <a:pt x="340619" y="237720"/>
                  </a:lnTo>
                  <a:lnTo>
                    <a:pt x="103552" y="237720"/>
                  </a:lnTo>
                  <a:lnTo>
                    <a:pt x="103552" y="192136"/>
                  </a:lnTo>
                  <a:lnTo>
                    <a:pt x="340619" y="192136"/>
                  </a:lnTo>
                  <a:lnTo>
                    <a:pt x="340619" y="176591"/>
                  </a:lnTo>
                  <a:close/>
                </a:path>
                <a:path w="340995" h="341629">
                  <a:moveTo>
                    <a:pt x="340619" y="192136"/>
                  </a:moveTo>
                  <a:lnTo>
                    <a:pt x="325104" y="192136"/>
                  </a:lnTo>
                  <a:lnTo>
                    <a:pt x="325105" y="237720"/>
                  </a:lnTo>
                  <a:lnTo>
                    <a:pt x="340619" y="237720"/>
                  </a:lnTo>
                  <a:lnTo>
                    <a:pt x="340619" y="192136"/>
                  </a:lnTo>
                  <a:close/>
                </a:path>
                <a:path w="340995" h="341629">
                  <a:moveTo>
                    <a:pt x="76464" y="176591"/>
                  </a:moveTo>
                  <a:lnTo>
                    <a:pt x="0" y="176591"/>
                  </a:lnTo>
                  <a:lnTo>
                    <a:pt x="0" y="253271"/>
                  </a:lnTo>
                  <a:lnTo>
                    <a:pt x="76465" y="253272"/>
                  </a:lnTo>
                  <a:lnTo>
                    <a:pt x="76465" y="237720"/>
                  </a:lnTo>
                  <a:lnTo>
                    <a:pt x="15508" y="237720"/>
                  </a:lnTo>
                  <a:lnTo>
                    <a:pt x="15508" y="192136"/>
                  </a:lnTo>
                  <a:lnTo>
                    <a:pt x="76464" y="192136"/>
                  </a:lnTo>
                  <a:lnTo>
                    <a:pt x="76464" y="176591"/>
                  </a:lnTo>
                  <a:close/>
                </a:path>
                <a:path w="340995" h="341629">
                  <a:moveTo>
                    <a:pt x="76464" y="192136"/>
                  </a:moveTo>
                  <a:lnTo>
                    <a:pt x="60963" y="192136"/>
                  </a:lnTo>
                  <a:lnTo>
                    <a:pt x="60963" y="237720"/>
                  </a:lnTo>
                  <a:lnTo>
                    <a:pt x="76465" y="237720"/>
                  </a:lnTo>
                  <a:lnTo>
                    <a:pt x="76464" y="192136"/>
                  </a:lnTo>
                  <a:close/>
                </a:path>
                <a:path w="340995" h="341629">
                  <a:moveTo>
                    <a:pt x="340619" y="264883"/>
                  </a:moveTo>
                  <a:lnTo>
                    <a:pt x="88044" y="264883"/>
                  </a:lnTo>
                  <a:lnTo>
                    <a:pt x="88044" y="341561"/>
                  </a:lnTo>
                  <a:lnTo>
                    <a:pt x="340619" y="341562"/>
                  </a:lnTo>
                  <a:lnTo>
                    <a:pt x="340619" y="326018"/>
                  </a:lnTo>
                  <a:lnTo>
                    <a:pt x="103552" y="326018"/>
                  </a:lnTo>
                  <a:lnTo>
                    <a:pt x="103552" y="280434"/>
                  </a:lnTo>
                  <a:lnTo>
                    <a:pt x="340619" y="280435"/>
                  </a:lnTo>
                  <a:lnTo>
                    <a:pt x="340619" y="264883"/>
                  </a:lnTo>
                  <a:close/>
                </a:path>
                <a:path w="340995" h="341629">
                  <a:moveTo>
                    <a:pt x="340619" y="280435"/>
                  </a:moveTo>
                  <a:lnTo>
                    <a:pt x="325105" y="280435"/>
                  </a:lnTo>
                  <a:lnTo>
                    <a:pt x="325105" y="326018"/>
                  </a:lnTo>
                  <a:lnTo>
                    <a:pt x="340619" y="326018"/>
                  </a:lnTo>
                  <a:lnTo>
                    <a:pt x="340619" y="280435"/>
                  </a:lnTo>
                  <a:close/>
                </a:path>
                <a:path w="340995" h="341629">
                  <a:moveTo>
                    <a:pt x="76465" y="264883"/>
                  </a:moveTo>
                  <a:lnTo>
                    <a:pt x="0" y="264883"/>
                  </a:lnTo>
                  <a:lnTo>
                    <a:pt x="0" y="341561"/>
                  </a:lnTo>
                  <a:lnTo>
                    <a:pt x="76465" y="341561"/>
                  </a:lnTo>
                  <a:lnTo>
                    <a:pt x="76465" y="326018"/>
                  </a:lnTo>
                  <a:lnTo>
                    <a:pt x="15508" y="326018"/>
                  </a:lnTo>
                  <a:lnTo>
                    <a:pt x="15508" y="280434"/>
                  </a:lnTo>
                  <a:lnTo>
                    <a:pt x="76465" y="280434"/>
                  </a:lnTo>
                  <a:lnTo>
                    <a:pt x="76465" y="264883"/>
                  </a:lnTo>
                  <a:close/>
                </a:path>
                <a:path w="340995" h="341629">
                  <a:moveTo>
                    <a:pt x="76465" y="280434"/>
                  </a:moveTo>
                  <a:lnTo>
                    <a:pt x="60963" y="280434"/>
                  </a:lnTo>
                  <a:lnTo>
                    <a:pt x="60963" y="326018"/>
                  </a:lnTo>
                  <a:lnTo>
                    <a:pt x="76465" y="326018"/>
                  </a:lnTo>
                  <a:lnTo>
                    <a:pt x="76465" y="2804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7805588" y="2953228"/>
              <a:ext cx="340995" cy="341630"/>
            </a:xfrm>
            <a:custGeom>
              <a:avLst/>
              <a:gdLst/>
              <a:ahLst/>
              <a:cxnLst/>
              <a:rect l="l" t="t" r="r" b="b"/>
              <a:pathLst>
                <a:path w="340995" h="341629">
                  <a:moveTo>
                    <a:pt x="88044" y="76687"/>
                  </a:moveTo>
                  <a:lnTo>
                    <a:pt x="340619" y="76687"/>
                  </a:lnTo>
                  <a:lnTo>
                    <a:pt x="340619" y="0"/>
                  </a:lnTo>
                  <a:lnTo>
                    <a:pt x="88043" y="0"/>
                  </a:lnTo>
                  <a:lnTo>
                    <a:pt x="88044" y="76687"/>
                  </a:lnTo>
                  <a:close/>
                </a:path>
                <a:path w="340995" h="341629">
                  <a:moveTo>
                    <a:pt x="103552" y="61136"/>
                  </a:moveTo>
                  <a:lnTo>
                    <a:pt x="325104" y="61136"/>
                  </a:lnTo>
                  <a:lnTo>
                    <a:pt x="325104" y="15558"/>
                  </a:lnTo>
                  <a:lnTo>
                    <a:pt x="103552" y="15557"/>
                  </a:lnTo>
                  <a:lnTo>
                    <a:pt x="103552" y="61136"/>
                  </a:lnTo>
                  <a:close/>
                </a:path>
                <a:path w="340995" h="341629">
                  <a:moveTo>
                    <a:pt x="0" y="76687"/>
                  </a:moveTo>
                  <a:lnTo>
                    <a:pt x="76464" y="76687"/>
                  </a:lnTo>
                  <a:lnTo>
                    <a:pt x="76464" y="0"/>
                  </a:lnTo>
                  <a:lnTo>
                    <a:pt x="0" y="0"/>
                  </a:lnTo>
                  <a:lnTo>
                    <a:pt x="0" y="76687"/>
                  </a:lnTo>
                  <a:close/>
                </a:path>
                <a:path w="340995" h="341629">
                  <a:moveTo>
                    <a:pt x="15508" y="61135"/>
                  </a:moveTo>
                  <a:lnTo>
                    <a:pt x="60963" y="61136"/>
                  </a:lnTo>
                  <a:lnTo>
                    <a:pt x="60962" y="15557"/>
                  </a:lnTo>
                  <a:lnTo>
                    <a:pt x="15508" y="15557"/>
                  </a:lnTo>
                  <a:lnTo>
                    <a:pt x="15508" y="61135"/>
                  </a:lnTo>
                  <a:close/>
                </a:path>
                <a:path w="340995" h="341629">
                  <a:moveTo>
                    <a:pt x="88044" y="164979"/>
                  </a:moveTo>
                  <a:lnTo>
                    <a:pt x="340619" y="164979"/>
                  </a:lnTo>
                  <a:lnTo>
                    <a:pt x="340619" y="88299"/>
                  </a:lnTo>
                  <a:lnTo>
                    <a:pt x="88044" y="88298"/>
                  </a:lnTo>
                  <a:lnTo>
                    <a:pt x="88044" y="164979"/>
                  </a:lnTo>
                  <a:close/>
                </a:path>
                <a:path w="340995" h="341629">
                  <a:moveTo>
                    <a:pt x="103552" y="149428"/>
                  </a:moveTo>
                  <a:lnTo>
                    <a:pt x="325104" y="149428"/>
                  </a:lnTo>
                  <a:lnTo>
                    <a:pt x="325104" y="103850"/>
                  </a:lnTo>
                  <a:lnTo>
                    <a:pt x="103552" y="103850"/>
                  </a:lnTo>
                  <a:lnTo>
                    <a:pt x="103552" y="149428"/>
                  </a:lnTo>
                  <a:close/>
                </a:path>
                <a:path w="340995" h="341629">
                  <a:moveTo>
                    <a:pt x="0" y="164979"/>
                  </a:moveTo>
                  <a:lnTo>
                    <a:pt x="76464" y="164979"/>
                  </a:lnTo>
                  <a:lnTo>
                    <a:pt x="76464" y="88298"/>
                  </a:lnTo>
                  <a:lnTo>
                    <a:pt x="0" y="88298"/>
                  </a:lnTo>
                  <a:lnTo>
                    <a:pt x="0" y="164979"/>
                  </a:lnTo>
                  <a:close/>
                </a:path>
                <a:path w="340995" h="341629">
                  <a:moveTo>
                    <a:pt x="15508" y="149428"/>
                  </a:moveTo>
                  <a:lnTo>
                    <a:pt x="60963" y="149428"/>
                  </a:lnTo>
                  <a:lnTo>
                    <a:pt x="60963" y="103850"/>
                  </a:lnTo>
                  <a:lnTo>
                    <a:pt x="15508" y="103850"/>
                  </a:lnTo>
                  <a:lnTo>
                    <a:pt x="15508" y="149428"/>
                  </a:lnTo>
                  <a:close/>
                </a:path>
                <a:path w="340995" h="341629">
                  <a:moveTo>
                    <a:pt x="88044" y="253272"/>
                  </a:moveTo>
                  <a:lnTo>
                    <a:pt x="340619" y="253272"/>
                  </a:lnTo>
                  <a:lnTo>
                    <a:pt x="340619" y="176591"/>
                  </a:lnTo>
                  <a:lnTo>
                    <a:pt x="88044" y="176591"/>
                  </a:lnTo>
                  <a:lnTo>
                    <a:pt x="88044" y="253272"/>
                  </a:lnTo>
                  <a:close/>
                </a:path>
                <a:path w="340995" h="341629">
                  <a:moveTo>
                    <a:pt x="103552" y="237720"/>
                  </a:moveTo>
                  <a:lnTo>
                    <a:pt x="325105" y="237720"/>
                  </a:lnTo>
                  <a:lnTo>
                    <a:pt x="325104" y="192136"/>
                  </a:lnTo>
                  <a:lnTo>
                    <a:pt x="103552" y="192136"/>
                  </a:lnTo>
                  <a:lnTo>
                    <a:pt x="103552" y="237720"/>
                  </a:lnTo>
                  <a:close/>
                </a:path>
                <a:path w="340995" h="341629">
                  <a:moveTo>
                    <a:pt x="0" y="253271"/>
                  </a:moveTo>
                  <a:lnTo>
                    <a:pt x="76465" y="253272"/>
                  </a:lnTo>
                  <a:lnTo>
                    <a:pt x="76464" y="176591"/>
                  </a:lnTo>
                  <a:lnTo>
                    <a:pt x="0" y="176591"/>
                  </a:lnTo>
                  <a:lnTo>
                    <a:pt x="0" y="253271"/>
                  </a:lnTo>
                  <a:close/>
                </a:path>
                <a:path w="340995" h="341629">
                  <a:moveTo>
                    <a:pt x="15508" y="237720"/>
                  </a:moveTo>
                  <a:lnTo>
                    <a:pt x="60963" y="237720"/>
                  </a:lnTo>
                  <a:lnTo>
                    <a:pt x="60963" y="192136"/>
                  </a:lnTo>
                  <a:lnTo>
                    <a:pt x="15508" y="192136"/>
                  </a:lnTo>
                  <a:lnTo>
                    <a:pt x="15508" y="237720"/>
                  </a:lnTo>
                  <a:close/>
                </a:path>
                <a:path w="340995" h="341629">
                  <a:moveTo>
                    <a:pt x="88044" y="341561"/>
                  </a:moveTo>
                  <a:lnTo>
                    <a:pt x="340619" y="341562"/>
                  </a:lnTo>
                  <a:lnTo>
                    <a:pt x="340619" y="264883"/>
                  </a:lnTo>
                  <a:lnTo>
                    <a:pt x="88044" y="264883"/>
                  </a:lnTo>
                  <a:lnTo>
                    <a:pt x="88044" y="341561"/>
                  </a:lnTo>
                  <a:close/>
                </a:path>
                <a:path w="340995" h="341629">
                  <a:moveTo>
                    <a:pt x="103552" y="326018"/>
                  </a:moveTo>
                  <a:lnTo>
                    <a:pt x="325105" y="326018"/>
                  </a:lnTo>
                  <a:lnTo>
                    <a:pt x="325105" y="280435"/>
                  </a:lnTo>
                  <a:lnTo>
                    <a:pt x="103552" y="280434"/>
                  </a:lnTo>
                  <a:lnTo>
                    <a:pt x="103552" y="326018"/>
                  </a:lnTo>
                  <a:close/>
                </a:path>
                <a:path w="340995" h="341629">
                  <a:moveTo>
                    <a:pt x="0" y="341561"/>
                  </a:moveTo>
                  <a:lnTo>
                    <a:pt x="76465" y="341561"/>
                  </a:lnTo>
                  <a:lnTo>
                    <a:pt x="76465" y="264883"/>
                  </a:lnTo>
                  <a:lnTo>
                    <a:pt x="0" y="264883"/>
                  </a:lnTo>
                  <a:lnTo>
                    <a:pt x="0" y="341561"/>
                  </a:lnTo>
                  <a:close/>
                </a:path>
                <a:path w="340995" h="341629">
                  <a:moveTo>
                    <a:pt x="15508" y="326018"/>
                  </a:moveTo>
                  <a:lnTo>
                    <a:pt x="60963" y="326018"/>
                  </a:lnTo>
                  <a:lnTo>
                    <a:pt x="60963" y="280434"/>
                  </a:lnTo>
                  <a:lnTo>
                    <a:pt x="15508" y="280434"/>
                  </a:lnTo>
                  <a:lnTo>
                    <a:pt x="15508" y="326018"/>
                  </a:lnTo>
                  <a:close/>
                </a:path>
              </a:pathLst>
            </a:custGeom>
            <a:ln w="90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6223253" y="2215133"/>
              <a:ext cx="2247900" cy="1671955"/>
            </a:xfrm>
            <a:custGeom>
              <a:avLst/>
              <a:gdLst/>
              <a:ahLst/>
              <a:cxnLst/>
              <a:rect l="l" t="t" r="r" b="b"/>
              <a:pathLst>
                <a:path w="2247900" h="1671954">
                  <a:moveTo>
                    <a:pt x="0" y="1671827"/>
                  </a:moveTo>
                  <a:lnTo>
                    <a:pt x="2247900" y="1671827"/>
                  </a:lnTo>
                  <a:lnTo>
                    <a:pt x="2247900" y="0"/>
                  </a:lnTo>
                  <a:lnTo>
                    <a:pt x="0" y="0"/>
                  </a:lnTo>
                  <a:lnTo>
                    <a:pt x="0" y="1671827"/>
                  </a:lnTo>
                  <a:close/>
                </a:path>
              </a:pathLst>
            </a:custGeom>
            <a:ln w="19050">
              <a:solidFill>
                <a:srgbClr val="F66C0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6299327" y="2266950"/>
            <a:ext cx="1261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Producer</a:t>
            </a:r>
            <a:r>
              <a:rPr dirty="0" sz="1200" spc="-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account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7725156" y="2665933"/>
            <a:ext cx="65468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7676133" y="3330321"/>
            <a:ext cx="6127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" marR="5080" indent="-762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Tables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&amp;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columns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6704456" y="2655061"/>
            <a:ext cx="3469640" cy="327660"/>
            <a:chOff x="6704456" y="2655061"/>
            <a:chExt cx="3469640" cy="327660"/>
          </a:xfrm>
        </p:grpSpPr>
        <p:sp>
          <p:nvSpPr>
            <p:cNvPr id="47" name="object 47" descr=""/>
            <p:cNvSpPr/>
            <p:nvPr/>
          </p:nvSpPr>
          <p:spPr>
            <a:xfrm>
              <a:off x="6704456" y="2655061"/>
              <a:ext cx="1033780" cy="308610"/>
            </a:xfrm>
            <a:custGeom>
              <a:avLst/>
              <a:gdLst/>
              <a:ahLst/>
              <a:cxnLst/>
              <a:rect l="l" t="t" r="r" b="b"/>
              <a:pathLst>
                <a:path w="1033779" h="308610">
                  <a:moveTo>
                    <a:pt x="329438" y="62992"/>
                  </a:moveTo>
                  <a:lnTo>
                    <a:pt x="310959" y="53848"/>
                  </a:lnTo>
                  <a:lnTo>
                    <a:pt x="202184" y="0"/>
                  </a:lnTo>
                  <a:lnTo>
                    <a:pt x="202336" y="53898"/>
                  </a:lnTo>
                  <a:lnTo>
                    <a:pt x="9525" y="54610"/>
                  </a:lnTo>
                  <a:lnTo>
                    <a:pt x="4191" y="54610"/>
                  </a:lnTo>
                  <a:lnTo>
                    <a:pt x="0" y="58928"/>
                  </a:lnTo>
                  <a:lnTo>
                    <a:pt x="0" y="69469"/>
                  </a:lnTo>
                  <a:lnTo>
                    <a:pt x="4318" y="73660"/>
                  </a:lnTo>
                  <a:lnTo>
                    <a:pt x="9525" y="73660"/>
                  </a:lnTo>
                  <a:lnTo>
                    <a:pt x="202399" y="72948"/>
                  </a:lnTo>
                  <a:lnTo>
                    <a:pt x="202565" y="127000"/>
                  </a:lnTo>
                  <a:lnTo>
                    <a:pt x="329438" y="62992"/>
                  </a:lnTo>
                  <a:close/>
                </a:path>
                <a:path w="1033779" h="308610">
                  <a:moveTo>
                    <a:pt x="1033399" y="278130"/>
                  </a:moveTo>
                  <a:lnTo>
                    <a:pt x="1012837" y="260350"/>
                  </a:lnTo>
                  <a:lnTo>
                    <a:pt x="925957" y="185166"/>
                  </a:lnTo>
                  <a:lnTo>
                    <a:pt x="912634" y="237401"/>
                  </a:lnTo>
                  <a:lnTo>
                    <a:pt x="694690" y="181737"/>
                  </a:lnTo>
                  <a:lnTo>
                    <a:pt x="689483" y="180467"/>
                  </a:lnTo>
                  <a:lnTo>
                    <a:pt x="684403" y="183515"/>
                  </a:lnTo>
                  <a:lnTo>
                    <a:pt x="683006" y="188595"/>
                  </a:lnTo>
                  <a:lnTo>
                    <a:pt x="681736" y="193802"/>
                  </a:lnTo>
                  <a:lnTo>
                    <a:pt x="684784" y="198882"/>
                  </a:lnTo>
                  <a:lnTo>
                    <a:pt x="689864" y="200279"/>
                  </a:lnTo>
                  <a:lnTo>
                    <a:pt x="907910" y="255943"/>
                  </a:lnTo>
                  <a:lnTo>
                    <a:pt x="894588" y="308229"/>
                  </a:lnTo>
                  <a:lnTo>
                    <a:pt x="1033399" y="278130"/>
                  </a:lnTo>
                  <a:close/>
                </a:path>
              </a:pathLst>
            </a:custGeom>
            <a:solidFill>
              <a:srgbClr val="21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9400412" y="2855721"/>
              <a:ext cx="773430" cy="127000"/>
            </a:xfrm>
            <a:custGeom>
              <a:avLst/>
              <a:gdLst/>
              <a:ahLst/>
              <a:cxnLst/>
              <a:rect l="l" t="t" r="r" b="b"/>
              <a:pathLst>
                <a:path w="773429" h="127000">
                  <a:moveTo>
                    <a:pt x="646176" y="0"/>
                  </a:moveTo>
                  <a:lnTo>
                    <a:pt x="646176" y="127000"/>
                  </a:lnTo>
                  <a:lnTo>
                    <a:pt x="754126" y="73025"/>
                  </a:lnTo>
                  <a:lnTo>
                    <a:pt x="664209" y="73025"/>
                  </a:lnTo>
                  <a:lnTo>
                    <a:pt x="668401" y="68706"/>
                  </a:lnTo>
                  <a:lnTo>
                    <a:pt x="668401" y="58292"/>
                  </a:lnTo>
                  <a:lnTo>
                    <a:pt x="664209" y="53975"/>
                  </a:lnTo>
                  <a:lnTo>
                    <a:pt x="754126" y="53975"/>
                  </a:lnTo>
                  <a:lnTo>
                    <a:pt x="646176" y="0"/>
                  </a:lnTo>
                  <a:close/>
                </a:path>
                <a:path w="773429" h="127000">
                  <a:moveTo>
                    <a:pt x="646176" y="53975"/>
                  </a:moveTo>
                  <a:lnTo>
                    <a:pt x="4317" y="53975"/>
                  </a:lnTo>
                  <a:lnTo>
                    <a:pt x="0" y="58292"/>
                  </a:lnTo>
                  <a:lnTo>
                    <a:pt x="0" y="68706"/>
                  </a:lnTo>
                  <a:lnTo>
                    <a:pt x="4317" y="73025"/>
                  </a:lnTo>
                  <a:lnTo>
                    <a:pt x="646176" y="73025"/>
                  </a:lnTo>
                  <a:lnTo>
                    <a:pt x="646176" y="53975"/>
                  </a:lnTo>
                  <a:close/>
                </a:path>
                <a:path w="773429" h="127000">
                  <a:moveTo>
                    <a:pt x="754126" y="53975"/>
                  </a:moveTo>
                  <a:lnTo>
                    <a:pt x="664209" y="53975"/>
                  </a:lnTo>
                  <a:lnTo>
                    <a:pt x="668401" y="58292"/>
                  </a:lnTo>
                  <a:lnTo>
                    <a:pt x="668401" y="68706"/>
                  </a:lnTo>
                  <a:lnTo>
                    <a:pt x="664209" y="73025"/>
                  </a:lnTo>
                  <a:lnTo>
                    <a:pt x="754126" y="73025"/>
                  </a:lnTo>
                  <a:lnTo>
                    <a:pt x="773176" y="63500"/>
                  </a:lnTo>
                  <a:lnTo>
                    <a:pt x="754126" y="53975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9" name="object 49" descr=""/>
          <p:cNvGrpSpPr/>
          <p:nvPr/>
        </p:nvGrpSpPr>
        <p:grpSpPr>
          <a:xfrm>
            <a:off x="10510265" y="2704314"/>
            <a:ext cx="246379" cy="267335"/>
            <a:chOff x="10510265" y="2704314"/>
            <a:chExt cx="246379" cy="267335"/>
          </a:xfrm>
        </p:grpSpPr>
        <p:sp>
          <p:nvSpPr>
            <p:cNvPr id="50" name="object 50" descr=""/>
            <p:cNvSpPr/>
            <p:nvPr/>
          </p:nvSpPr>
          <p:spPr>
            <a:xfrm>
              <a:off x="10510253" y="2704325"/>
              <a:ext cx="246379" cy="267335"/>
            </a:xfrm>
            <a:custGeom>
              <a:avLst/>
              <a:gdLst/>
              <a:ahLst/>
              <a:cxnLst/>
              <a:rect l="l" t="t" r="r" b="b"/>
              <a:pathLst>
                <a:path w="246379" h="267335">
                  <a:moveTo>
                    <a:pt x="32080" y="0"/>
                  </a:moveTo>
                  <a:lnTo>
                    <a:pt x="7531" y="25"/>
                  </a:lnTo>
                  <a:lnTo>
                    <a:pt x="38" y="7505"/>
                  </a:lnTo>
                  <a:lnTo>
                    <a:pt x="0" y="259308"/>
                  </a:lnTo>
                  <a:lnTo>
                    <a:pt x="7467" y="266763"/>
                  </a:lnTo>
                  <a:lnTo>
                    <a:pt x="32080" y="266763"/>
                  </a:lnTo>
                  <a:lnTo>
                    <a:pt x="32080" y="256095"/>
                  </a:lnTo>
                  <a:lnTo>
                    <a:pt x="13423" y="256095"/>
                  </a:lnTo>
                  <a:lnTo>
                    <a:pt x="10693" y="253377"/>
                  </a:lnTo>
                  <a:lnTo>
                    <a:pt x="10731" y="13373"/>
                  </a:lnTo>
                  <a:lnTo>
                    <a:pt x="13411" y="10693"/>
                  </a:lnTo>
                  <a:lnTo>
                    <a:pt x="32080" y="10668"/>
                  </a:lnTo>
                  <a:lnTo>
                    <a:pt x="32080" y="0"/>
                  </a:lnTo>
                  <a:close/>
                </a:path>
                <a:path w="246379" h="267335">
                  <a:moveTo>
                    <a:pt x="245935" y="2387"/>
                  </a:moveTo>
                  <a:lnTo>
                    <a:pt x="243535" y="0"/>
                  </a:lnTo>
                  <a:lnTo>
                    <a:pt x="235242" y="0"/>
                  </a:lnTo>
                  <a:lnTo>
                    <a:pt x="235242" y="10668"/>
                  </a:lnTo>
                  <a:lnTo>
                    <a:pt x="235242" y="256095"/>
                  </a:lnTo>
                  <a:lnTo>
                    <a:pt x="53467" y="256095"/>
                  </a:lnTo>
                  <a:lnTo>
                    <a:pt x="53467" y="10668"/>
                  </a:lnTo>
                  <a:lnTo>
                    <a:pt x="235242" y="10668"/>
                  </a:lnTo>
                  <a:lnTo>
                    <a:pt x="235242" y="0"/>
                  </a:lnTo>
                  <a:lnTo>
                    <a:pt x="45173" y="0"/>
                  </a:lnTo>
                  <a:lnTo>
                    <a:pt x="42773" y="2387"/>
                  </a:lnTo>
                  <a:lnTo>
                    <a:pt x="42773" y="264375"/>
                  </a:lnTo>
                  <a:lnTo>
                    <a:pt x="45173" y="266763"/>
                  </a:lnTo>
                  <a:lnTo>
                    <a:pt x="243535" y="266763"/>
                  </a:lnTo>
                  <a:lnTo>
                    <a:pt x="245935" y="264375"/>
                  </a:lnTo>
                  <a:lnTo>
                    <a:pt x="245935" y="256095"/>
                  </a:lnTo>
                  <a:lnTo>
                    <a:pt x="245935" y="10668"/>
                  </a:lnTo>
                  <a:lnTo>
                    <a:pt x="245935" y="2387"/>
                  </a:lnTo>
                  <a:close/>
                </a:path>
              </a:pathLst>
            </a:custGeom>
            <a:solidFill>
              <a:srgbClr val="693BC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585110" y="2730991"/>
              <a:ext cx="144350" cy="218752"/>
            </a:xfrm>
            <a:prstGeom prst="rect">
              <a:avLst/>
            </a:prstGeom>
          </p:spPr>
        </p:pic>
      </p:grpSp>
      <p:grpSp>
        <p:nvGrpSpPr>
          <p:cNvPr id="52" name="object 52" descr=""/>
          <p:cNvGrpSpPr/>
          <p:nvPr/>
        </p:nvGrpSpPr>
        <p:grpSpPr>
          <a:xfrm>
            <a:off x="10821416" y="2308860"/>
            <a:ext cx="822325" cy="463550"/>
            <a:chOff x="10821416" y="2308860"/>
            <a:chExt cx="822325" cy="463550"/>
          </a:xfrm>
        </p:grpSpPr>
        <p:pic>
          <p:nvPicPr>
            <p:cNvPr id="53" name="object 5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181588" y="2308860"/>
              <a:ext cx="461772" cy="463296"/>
            </a:xfrm>
            <a:prstGeom prst="rect">
              <a:avLst/>
            </a:prstGeom>
          </p:spPr>
        </p:pic>
        <p:sp>
          <p:nvSpPr>
            <p:cNvPr id="54" name="object 54" descr=""/>
            <p:cNvSpPr/>
            <p:nvPr/>
          </p:nvSpPr>
          <p:spPr>
            <a:xfrm>
              <a:off x="10821416" y="2504948"/>
              <a:ext cx="360045" cy="124460"/>
            </a:xfrm>
            <a:custGeom>
              <a:avLst/>
              <a:gdLst/>
              <a:ahLst/>
              <a:cxnLst/>
              <a:rect l="l" t="t" r="r" b="b"/>
              <a:pathLst>
                <a:path w="360045" h="124460">
                  <a:moveTo>
                    <a:pt x="343812" y="49149"/>
                  </a:moveTo>
                  <a:lnTo>
                    <a:pt x="251459" y="49149"/>
                  </a:lnTo>
                  <a:lnTo>
                    <a:pt x="256412" y="52450"/>
                  </a:lnTo>
                  <a:lnTo>
                    <a:pt x="257555" y="57657"/>
                  </a:lnTo>
                  <a:lnTo>
                    <a:pt x="258572" y="62737"/>
                  </a:lnTo>
                  <a:lnTo>
                    <a:pt x="255269" y="67817"/>
                  </a:lnTo>
                  <a:lnTo>
                    <a:pt x="250062" y="68961"/>
                  </a:lnTo>
                  <a:lnTo>
                    <a:pt x="237716" y="71526"/>
                  </a:lnTo>
                  <a:lnTo>
                    <a:pt x="248665" y="124332"/>
                  </a:lnTo>
                  <a:lnTo>
                    <a:pt x="343812" y="49149"/>
                  </a:lnTo>
                  <a:close/>
                </a:path>
                <a:path w="360045" h="124460">
                  <a:moveTo>
                    <a:pt x="233847" y="52869"/>
                  </a:moveTo>
                  <a:lnTo>
                    <a:pt x="8508" y="99694"/>
                  </a:lnTo>
                  <a:lnTo>
                    <a:pt x="3301" y="100711"/>
                  </a:lnTo>
                  <a:lnTo>
                    <a:pt x="0" y="105790"/>
                  </a:lnTo>
                  <a:lnTo>
                    <a:pt x="1142" y="110871"/>
                  </a:lnTo>
                  <a:lnTo>
                    <a:pt x="2158" y="116077"/>
                  </a:lnTo>
                  <a:lnTo>
                    <a:pt x="7238" y="119379"/>
                  </a:lnTo>
                  <a:lnTo>
                    <a:pt x="237716" y="71526"/>
                  </a:lnTo>
                  <a:lnTo>
                    <a:pt x="233847" y="52869"/>
                  </a:lnTo>
                  <a:close/>
                </a:path>
                <a:path w="360045" h="124460">
                  <a:moveTo>
                    <a:pt x="251459" y="49149"/>
                  </a:moveTo>
                  <a:lnTo>
                    <a:pt x="246252" y="50291"/>
                  </a:lnTo>
                  <a:lnTo>
                    <a:pt x="233847" y="52869"/>
                  </a:lnTo>
                  <a:lnTo>
                    <a:pt x="237716" y="71526"/>
                  </a:lnTo>
                  <a:lnTo>
                    <a:pt x="250062" y="68961"/>
                  </a:lnTo>
                  <a:lnTo>
                    <a:pt x="255269" y="67817"/>
                  </a:lnTo>
                  <a:lnTo>
                    <a:pt x="258572" y="62737"/>
                  </a:lnTo>
                  <a:lnTo>
                    <a:pt x="257555" y="57657"/>
                  </a:lnTo>
                  <a:lnTo>
                    <a:pt x="256412" y="52450"/>
                  </a:lnTo>
                  <a:lnTo>
                    <a:pt x="251459" y="49149"/>
                  </a:lnTo>
                  <a:close/>
                </a:path>
                <a:path w="360045" h="124460">
                  <a:moveTo>
                    <a:pt x="222884" y="0"/>
                  </a:moveTo>
                  <a:lnTo>
                    <a:pt x="233847" y="52869"/>
                  </a:lnTo>
                  <a:lnTo>
                    <a:pt x="246252" y="50291"/>
                  </a:lnTo>
                  <a:lnTo>
                    <a:pt x="251459" y="49149"/>
                  </a:lnTo>
                  <a:lnTo>
                    <a:pt x="343812" y="49149"/>
                  </a:lnTo>
                  <a:lnTo>
                    <a:pt x="360044" y="36322"/>
                  </a:lnTo>
                  <a:lnTo>
                    <a:pt x="222884" y="0"/>
                  </a:lnTo>
                  <a:close/>
                </a:path>
              </a:pathLst>
            </a:custGeom>
            <a:solidFill>
              <a:srgbClr val="216FC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5" name="object 55" descr=""/>
          <p:cNvGrpSpPr/>
          <p:nvPr/>
        </p:nvGrpSpPr>
        <p:grpSpPr>
          <a:xfrm>
            <a:off x="11237679" y="2980698"/>
            <a:ext cx="349885" cy="351155"/>
            <a:chOff x="11237679" y="2980698"/>
            <a:chExt cx="349885" cy="351155"/>
          </a:xfrm>
        </p:grpSpPr>
        <p:sp>
          <p:nvSpPr>
            <p:cNvPr id="56" name="object 56" descr=""/>
            <p:cNvSpPr/>
            <p:nvPr/>
          </p:nvSpPr>
          <p:spPr>
            <a:xfrm>
              <a:off x="11242208" y="2985232"/>
              <a:ext cx="340995" cy="341630"/>
            </a:xfrm>
            <a:custGeom>
              <a:avLst/>
              <a:gdLst/>
              <a:ahLst/>
              <a:cxnLst/>
              <a:rect l="l" t="t" r="r" b="b"/>
              <a:pathLst>
                <a:path w="340995" h="341629">
                  <a:moveTo>
                    <a:pt x="340619" y="0"/>
                  </a:moveTo>
                  <a:lnTo>
                    <a:pt x="88043" y="0"/>
                  </a:lnTo>
                  <a:lnTo>
                    <a:pt x="88044" y="76687"/>
                  </a:lnTo>
                  <a:lnTo>
                    <a:pt x="340619" y="76687"/>
                  </a:lnTo>
                  <a:lnTo>
                    <a:pt x="340619" y="61136"/>
                  </a:lnTo>
                  <a:lnTo>
                    <a:pt x="103552" y="61136"/>
                  </a:lnTo>
                  <a:lnTo>
                    <a:pt x="103552" y="15557"/>
                  </a:lnTo>
                  <a:lnTo>
                    <a:pt x="340619" y="15558"/>
                  </a:lnTo>
                  <a:lnTo>
                    <a:pt x="340619" y="0"/>
                  </a:lnTo>
                  <a:close/>
                </a:path>
                <a:path w="340995" h="341629">
                  <a:moveTo>
                    <a:pt x="340619" y="15558"/>
                  </a:moveTo>
                  <a:lnTo>
                    <a:pt x="325104" y="15558"/>
                  </a:lnTo>
                  <a:lnTo>
                    <a:pt x="325104" y="61136"/>
                  </a:lnTo>
                  <a:lnTo>
                    <a:pt x="340619" y="61136"/>
                  </a:lnTo>
                  <a:lnTo>
                    <a:pt x="340619" y="15558"/>
                  </a:lnTo>
                  <a:close/>
                </a:path>
                <a:path w="340995" h="341629">
                  <a:moveTo>
                    <a:pt x="76464" y="0"/>
                  </a:moveTo>
                  <a:lnTo>
                    <a:pt x="0" y="0"/>
                  </a:lnTo>
                  <a:lnTo>
                    <a:pt x="0" y="76687"/>
                  </a:lnTo>
                  <a:lnTo>
                    <a:pt x="76464" y="76687"/>
                  </a:lnTo>
                  <a:lnTo>
                    <a:pt x="76464" y="61136"/>
                  </a:lnTo>
                  <a:lnTo>
                    <a:pt x="15508" y="61135"/>
                  </a:lnTo>
                  <a:lnTo>
                    <a:pt x="15508" y="15557"/>
                  </a:lnTo>
                  <a:lnTo>
                    <a:pt x="76464" y="15557"/>
                  </a:lnTo>
                  <a:lnTo>
                    <a:pt x="76464" y="0"/>
                  </a:lnTo>
                  <a:close/>
                </a:path>
                <a:path w="340995" h="341629">
                  <a:moveTo>
                    <a:pt x="76464" y="15557"/>
                  </a:moveTo>
                  <a:lnTo>
                    <a:pt x="60962" y="15557"/>
                  </a:lnTo>
                  <a:lnTo>
                    <a:pt x="60963" y="61136"/>
                  </a:lnTo>
                  <a:lnTo>
                    <a:pt x="76464" y="61136"/>
                  </a:lnTo>
                  <a:lnTo>
                    <a:pt x="76464" y="15557"/>
                  </a:lnTo>
                  <a:close/>
                </a:path>
                <a:path w="340995" h="341629">
                  <a:moveTo>
                    <a:pt x="340619" y="88299"/>
                  </a:moveTo>
                  <a:lnTo>
                    <a:pt x="88044" y="88298"/>
                  </a:lnTo>
                  <a:lnTo>
                    <a:pt x="88044" y="164979"/>
                  </a:lnTo>
                  <a:lnTo>
                    <a:pt x="340619" y="164979"/>
                  </a:lnTo>
                  <a:lnTo>
                    <a:pt x="340619" y="149428"/>
                  </a:lnTo>
                  <a:lnTo>
                    <a:pt x="103552" y="149428"/>
                  </a:lnTo>
                  <a:lnTo>
                    <a:pt x="103552" y="103850"/>
                  </a:lnTo>
                  <a:lnTo>
                    <a:pt x="340619" y="103850"/>
                  </a:lnTo>
                  <a:lnTo>
                    <a:pt x="340619" y="88299"/>
                  </a:lnTo>
                  <a:close/>
                </a:path>
                <a:path w="340995" h="341629">
                  <a:moveTo>
                    <a:pt x="340619" y="103850"/>
                  </a:moveTo>
                  <a:lnTo>
                    <a:pt x="325104" y="103850"/>
                  </a:lnTo>
                  <a:lnTo>
                    <a:pt x="325104" y="149428"/>
                  </a:lnTo>
                  <a:lnTo>
                    <a:pt x="340619" y="149428"/>
                  </a:lnTo>
                  <a:lnTo>
                    <a:pt x="340619" y="103850"/>
                  </a:lnTo>
                  <a:close/>
                </a:path>
                <a:path w="340995" h="341629">
                  <a:moveTo>
                    <a:pt x="76464" y="88298"/>
                  </a:moveTo>
                  <a:lnTo>
                    <a:pt x="0" y="88298"/>
                  </a:lnTo>
                  <a:lnTo>
                    <a:pt x="0" y="164979"/>
                  </a:lnTo>
                  <a:lnTo>
                    <a:pt x="76464" y="164979"/>
                  </a:lnTo>
                  <a:lnTo>
                    <a:pt x="76464" y="149428"/>
                  </a:lnTo>
                  <a:lnTo>
                    <a:pt x="15508" y="149428"/>
                  </a:lnTo>
                  <a:lnTo>
                    <a:pt x="15508" y="103850"/>
                  </a:lnTo>
                  <a:lnTo>
                    <a:pt x="76464" y="103850"/>
                  </a:lnTo>
                  <a:lnTo>
                    <a:pt x="76464" y="88298"/>
                  </a:lnTo>
                  <a:close/>
                </a:path>
                <a:path w="340995" h="341629">
                  <a:moveTo>
                    <a:pt x="76464" y="103850"/>
                  </a:moveTo>
                  <a:lnTo>
                    <a:pt x="60963" y="103850"/>
                  </a:lnTo>
                  <a:lnTo>
                    <a:pt x="60963" y="149428"/>
                  </a:lnTo>
                  <a:lnTo>
                    <a:pt x="76464" y="149428"/>
                  </a:lnTo>
                  <a:lnTo>
                    <a:pt x="76464" y="103850"/>
                  </a:lnTo>
                  <a:close/>
                </a:path>
                <a:path w="340995" h="341629">
                  <a:moveTo>
                    <a:pt x="340619" y="176591"/>
                  </a:moveTo>
                  <a:lnTo>
                    <a:pt x="88044" y="176591"/>
                  </a:lnTo>
                  <a:lnTo>
                    <a:pt x="88044" y="253272"/>
                  </a:lnTo>
                  <a:lnTo>
                    <a:pt x="340619" y="253272"/>
                  </a:lnTo>
                  <a:lnTo>
                    <a:pt x="340619" y="237720"/>
                  </a:lnTo>
                  <a:lnTo>
                    <a:pt x="103552" y="237720"/>
                  </a:lnTo>
                  <a:lnTo>
                    <a:pt x="103552" y="192136"/>
                  </a:lnTo>
                  <a:lnTo>
                    <a:pt x="340619" y="192136"/>
                  </a:lnTo>
                  <a:lnTo>
                    <a:pt x="340619" y="176591"/>
                  </a:lnTo>
                  <a:close/>
                </a:path>
                <a:path w="340995" h="341629">
                  <a:moveTo>
                    <a:pt x="340619" y="192136"/>
                  </a:moveTo>
                  <a:lnTo>
                    <a:pt x="325104" y="192136"/>
                  </a:lnTo>
                  <a:lnTo>
                    <a:pt x="325105" y="237720"/>
                  </a:lnTo>
                  <a:lnTo>
                    <a:pt x="340619" y="237720"/>
                  </a:lnTo>
                  <a:lnTo>
                    <a:pt x="340619" y="192136"/>
                  </a:lnTo>
                  <a:close/>
                </a:path>
                <a:path w="340995" h="341629">
                  <a:moveTo>
                    <a:pt x="76464" y="176591"/>
                  </a:moveTo>
                  <a:lnTo>
                    <a:pt x="0" y="176591"/>
                  </a:lnTo>
                  <a:lnTo>
                    <a:pt x="0" y="253271"/>
                  </a:lnTo>
                  <a:lnTo>
                    <a:pt x="76465" y="253272"/>
                  </a:lnTo>
                  <a:lnTo>
                    <a:pt x="76465" y="237720"/>
                  </a:lnTo>
                  <a:lnTo>
                    <a:pt x="15508" y="237720"/>
                  </a:lnTo>
                  <a:lnTo>
                    <a:pt x="15508" y="192136"/>
                  </a:lnTo>
                  <a:lnTo>
                    <a:pt x="76464" y="192136"/>
                  </a:lnTo>
                  <a:lnTo>
                    <a:pt x="76464" y="176591"/>
                  </a:lnTo>
                  <a:close/>
                </a:path>
                <a:path w="340995" h="341629">
                  <a:moveTo>
                    <a:pt x="76464" y="192136"/>
                  </a:moveTo>
                  <a:lnTo>
                    <a:pt x="60963" y="192136"/>
                  </a:lnTo>
                  <a:lnTo>
                    <a:pt x="60963" y="237720"/>
                  </a:lnTo>
                  <a:lnTo>
                    <a:pt x="76465" y="237720"/>
                  </a:lnTo>
                  <a:lnTo>
                    <a:pt x="76464" y="192136"/>
                  </a:lnTo>
                  <a:close/>
                </a:path>
                <a:path w="340995" h="341629">
                  <a:moveTo>
                    <a:pt x="340619" y="264883"/>
                  </a:moveTo>
                  <a:lnTo>
                    <a:pt x="88044" y="264883"/>
                  </a:lnTo>
                  <a:lnTo>
                    <a:pt x="88044" y="341561"/>
                  </a:lnTo>
                  <a:lnTo>
                    <a:pt x="340619" y="341562"/>
                  </a:lnTo>
                  <a:lnTo>
                    <a:pt x="340619" y="326018"/>
                  </a:lnTo>
                  <a:lnTo>
                    <a:pt x="103552" y="326018"/>
                  </a:lnTo>
                  <a:lnTo>
                    <a:pt x="103552" y="280434"/>
                  </a:lnTo>
                  <a:lnTo>
                    <a:pt x="340619" y="280435"/>
                  </a:lnTo>
                  <a:lnTo>
                    <a:pt x="340619" y="264883"/>
                  </a:lnTo>
                  <a:close/>
                </a:path>
                <a:path w="340995" h="341629">
                  <a:moveTo>
                    <a:pt x="340619" y="280435"/>
                  </a:moveTo>
                  <a:lnTo>
                    <a:pt x="325105" y="280435"/>
                  </a:lnTo>
                  <a:lnTo>
                    <a:pt x="325105" y="326018"/>
                  </a:lnTo>
                  <a:lnTo>
                    <a:pt x="340619" y="326018"/>
                  </a:lnTo>
                  <a:lnTo>
                    <a:pt x="340619" y="280435"/>
                  </a:lnTo>
                  <a:close/>
                </a:path>
                <a:path w="340995" h="341629">
                  <a:moveTo>
                    <a:pt x="76465" y="264883"/>
                  </a:moveTo>
                  <a:lnTo>
                    <a:pt x="0" y="264883"/>
                  </a:lnTo>
                  <a:lnTo>
                    <a:pt x="0" y="341561"/>
                  </a:lnTo>
                  <a:lnTo>
                    <a:pt x="76465" y="341561"/>
                  </a:lnTo>
                  <a:lnTo>
                    <a:pt x="76465" y="326018"/>
                  </a:lnTo>
                  <a:lnTo>
                    <a:pt x="15508" y="326018"/>
                  </a:lnTo>
                  <a:lnTo>
                    <a:pt x="15508" y="280434"/>
                  </a:lnTo>
                  <a:lnTo>
                    <a:pt x="76465" y="280434"/>
                  </a:lnTo>
                  <a:lnTo>
                    <a:pt x="76465" y="264883"/>
                  </a:lnTo>
                  <a:close/>
                </a:path>
                <a:path w="340995" h="341629">
                  <a:moveTo>
                    <a:pt x="76465" y="280434"/>
                  </a:moveTo>
                  <a:lnTo>
                    <a:pt x="60963" y="280434"/>
                  </a:lnTo>
                  <a:lnTo>
                    <a:pt x="60963" y="326018"/>
                  </a:lnTo>
                  <a:lnTo>
                    <a:pt x="76465" y="326018"/>
                  </a:lnTo>
                  <a:lnTo>
                    <a:pt x="76465" y="2804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11242208" y="2985232"/>
              <a:ext cx="340995" cy="341630"/>
            </a:xfrm>
            <a:custGeom>
              <a:avLst/>
              <a:gdLst/>
              <a:ahLst/>
              <a:cxnLst/>
              <a:rect l="l" t="t" r="r" b="b"/>
              <a:pathLst>
                <a:path w="340995" h="341629">
                  <a:moveTo>
                    <a:pt x="88044" y="76687"/>
                  </a:moveTo>
                  <a:lnTo>
                    <a:pt x="340619" y="76687"/>
                  </a:lnTo>
                  <a:lnTo>
                    <a:pt x="340619" y="0"/>
                  </a:lnTo>
                  <a:lnTo>
                    <a:pt x="88043" y="0"/>
                  </a:lnTo>
                  <a:lnTo>
                    <a:pt x="88044" y="76687"/>
                  </a:lnTo>
                  <a:close/>
                </a:path>
                <a:path w="340995" h="341629">
                  <a:moveTo>
                    <a:pt x="103552" y="61136"/>
                  </a:moveTo>
                  <a:lnTo>
                    <a:pt x="325104" y="61136"/>
                  </a:lnTo>
                  <a:lnTo>
                    <a:pt x="325104" y="15558"/>
                  </a:lnTo>
                  <a:lnTo>
                    <a:pt x="103552" y="15557"/>
                  </a:lnTo>
                  <a:lnTo>
                    <a:pt x="103552" y="61136"/>
                  </a:lnTo>
                  <a:close/>
                </a:path>
                <a:path w="340995" h="341629">
                  <a:moveTo>
                    <a:pt x="0" y="76687"/>
                  </a:moveTo>
                  <a:lnTo>
                    <a:pt x="76464" y="76687"/>
                  </a:lnTo>
                  <a:lnTo>
                    <a:pt x="76464" y="0"/>
                  </a:lnTo>
                  <a:lnTo>
                    <a:pt x="0" y="0"/>
                  </a:lnTo>
                  <a:lnTo>
                    <a:pt x="0" y="76687"/>
                  </a:lnTo>
                  <a:close/>
                </a:path>
                <a:path w="340995" h="341629">
                  <a:moveTo>
                    <a:pt x="15508" y="61135"/>
                  </a:moveTo>
                  <a:lnTo>
                    <a:pt x="60963" y="61136"/>
                  </a:lnTo>
                  <a:lnTo>
                    <a:pt x="60962" y="15557"/>
                  </a:lnTo>
                  <a:lnTo>
                    <a:pt x="15508" y="15557"/>
                  </a:lnTo>
                  <a:lnTo>
                    <a:pt x="15508" y="61135"/>
                  </a:lnTo>
                  <a:close/>
                </a:path>
                <a:path w="340995" h="341629">
                  <a:moveTo>
                    <a:pt x="88044" y="164979"/>
                  </a:moveTo>
                  <a:lnTo>
                    <a:pt x="340619" y="164979"/>
                  </a:lnTo>
                  <a:lnTo>
                    <a:pt x="340619" y="88299"/>
                  </a:lnTo>
                  <a:lnTo>
                    <a:pt x="88044" y="88298"/>
                  </a:lnTo>
                  <a:lnTo>
                    <a:pt x="88044" y="164979"/>
                  </a:lnTo>
                  <a:close/>
                </a:path>
                <a:path w="340995" h="341629">
                  <a:moveTo>
                    <a:pt x="103552" y="149428"/>
                  </a:moveTo>
                  <a:lnTo>
                    <a:pt x="325104" y="149428"/>
                  </a:lnTo>
                  <a:lnTo>
                    <a:pt x="325104" y="103850"/>
                  </a:lnTo>
                  <a:lnTo>
                    <a:pt x="103552" y="103850"/>
                  </a:lnTo>
                  <a:lnTo>
                    <a:pt x="103552" y="149428"/>
                  </a:lnTo>
                  <a:close/>
                </a:path>
                <a:path w="340995" h="341629">
                  <a:moveTo>
                    <a:pt x="0" y="164979"/>
                  </a:moveTo>
                  <a:lnTo>
                    <a:pt x="76464" y="164979"/>
                  </a:lnTo>
                  <a:lnTo>
                    <a:pt x="76464" y="88298"/>
                  </a:lnTo>
                  <a:lnTo>
                    <a:pt x="0" y="88298"/>
                  </a:lnTo>
                  <a:lnTo>
                    <a:pt x="0" y="164979"/>
                  </a:lnTo>
                  <a:close/>
                </a:path>
                <a:path w="340995" h="341629">
                  <a:moveTo>
                    <a:pt x="15508" y="149428"/>
                  </a:moveTo>
                  <a:lnTo>
                    <a:pt x="60963" y="149428"/>
                  </a:lnTo>
                  <a:lnTo>
                    <a:pt x="60963" y="103850"/>
                  </a:lnTo>
                  <a:lnTo>
                    <a:pt x="15508" y="103850"/>
                  </a:lnTo>
                  <a:lnTo>
                    <a:pt x="15508" y="149428"/>
                  </a:lnTo>
                  <a:close/>
                </a:path>
                <a:path w="340995" h="341629">
                  <a:moveTo>
                    <a:pt x="88044" y="253272"/>
                  </a:moveTo>
                  <a:lnTo>
                    <a:pt x="340619" y="253272"/>
                  </a:lnTo>
                  <a:lnTo>
                    <a:pt x="340619" y="176591"/>
                  </a:lnTo>
                  <a:lnTo>
                    <a:pt x="88044" y="176591"/>
                  </a:lnTo>
                  <a:lnTo>
                    <a:pt x="88044" y="253272"/>
                  </a:lnTo>
                  <a:close/>
                </a:path>
                <a:path w="340995" h="341629">
                  <a:moveTo>
                    <a:pt x="103552" y="237720"/>
                  </a:moveTo>
                  <a:lnTo>
                    <a:pt x="325105" y="237720"/>
                  </a:lnTo>
                  <a:lnTo>
                    <a:pt x="325104" y="192136"/>
                  </a:lnTo>
                  <a:lnTo>
                    <a:pt x="103552" y="192136"/>
                  </a:lnTo>
                  <a:lnTo>
                    <a:pt x="103552" y="237720"/>
                  </a:lnTo>
                  <a:close/>
                </a:path>
                <a:path w="340995" h="341629">
                  <a:moveTo>
                    <a:pt x="0" y="253271"/>
                  </a:moveTo>
                  <a:lnTo>
                    <a:pt x="76465" y="253272"/>
                  </a:lnTo>
                  <a:lnTo>
                    <a:pt x="76464" y="176591"/>
                  </a:lnTo>
                  <a:lnTo>
                    <a:pt x="0" y="176591"/>
                  </a:lnTo>
                  <a:lnTo>
                    <a:pt x="0" y="253271"/>
                  </a:lnTo>
                  <a:close/>
                </a:path>
                <a:path w="340995" h="341629">
                  <a:moveTo>
                    <a:pt x="15508" y="237720"/>
                  </a:moveTo>
                  <a:lnTo>
                    <a:pt x="60963" y="237720"/>
                  </a:lnTo>
                  <a:lnTo>
                    <a:pt x="60963" y="192136"/>
                  </a:lnTo>
                  <a:lnTo>
                    <a:pt x="15508" y="192136"/>
                  </a:lnTo>
                  <a:lnTo>
                    <a:pt x="15508" y="237720"/>
                  </a:lnTo>
                  <a:close/>
                </a:path>
                <a:path w="340995" h="341629">
                  <a:moveTo>
                    <a:pt x="88044" y="341561"/>
                  </a:moveTo>
                  <a:lnTo>
                    <a:pt x="340619" y="341562"/>
                  </a:lnTo>
                  <a:lnTo>
                    <a:pt x="340619" y="264883"/>
                  </a:lnTo>
                  <a:lnTo>
                    <a:pt x="88044" y="264883"/>
                  </a:lnTo>
                  <a:lnTo>
                    <a:pt x="88044" y="341561"/>
                  </a:lnTo>
                  <a:close/>
                </a:path>
                <a:path w="340995" h="341629">
                  <a:moveTo>
                    <a:pt x="103552" y="326018"/>
                  </a:moveTo>
                  <a:lnTo>
                    <a:pt x="325105" y="326018"/>
                  </a:lnTo>
                  <a:lnTo>
                    <a:pt x="325105" y="280435"/>
                  </a:lnTo>
                  <a:lnTo>
                    <a:pt x="103552" y="280434"/>
                  </a:lnTo>
                  <a:lnTo>
                    <a:pt x="103552" y="326018"/>
                  </a:lnTo>
                  <a:close/>
                </a:path>
                <a:path w="340995" h="341629">
                  <a:moveTo>
                    <a:pt x="0" y="341561"/>
                  </a:moveTo>
                  <a:lnTo>
                    <a:pt x="76465" y="341561"/>
                  </a:lnTo>
                  <a:lnTo>
                    <a:pt x="76465" y="264883"/>
                  </a:lnTo>
                  <a:lnTo>
                    <a:pt x="0" y="264883"/>
                  </a:lnTo>
                  <a:lnTo>
                    <a:pt x="0" y="341561"/>
                  </a:lnTo>
                  <a:close/>
                </a:path>
                <a:path w="340995" h="341629">
                  <a:moveTo>
                    <a:pt x="15508" y="326018"/>
                  </a:moveTo>
                  <a:lnTo>
                    <a:pt x="60963" y="326018"/>
                  </a:lnTo>
                  <a:lnTo>
                    <a:pt x="60963" y="280434"/>
                  </a:lnTo>
                  <a:lnTo>
                    <a:pt x="15508" y="280434"/>
                  </a:lnTo>
                  <a:lnTo>
                    <a:pt x="15508" y="326018"/>
                  </a:lnTo>
                  <a:close/>
                </a:path>
              </a:pathLst>
            </a:custGeom>
            <a:ln w="90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/>
          <p:nvPr/>
        </p:nvSpPr>
        <p:spPr>
          <a:xfrm>
            <a:off x="10114026" y="2204466"/>
            <a:ext cx="1976755" cy="1667510"/>
          </a:xfrm>
          <a:prstGeom prst="rect">
            <a:avLst/>
          </a:prstGeom>
          <a:ln w="19050">
            <a:solidFill>
              <a:srgbClr val="F66C01"/>
            </a:solidFill>
          </a:ln>
        </p:spPr>
        <p:txBody>
          <a:bodyPr wrap="square" lIns="0" tIns="64769" rIns="0" bIns="0" rtlCol="0" vert="horz">
            <a:spAutoFit/>
          </a:bodyPr>
          <a:lstStyle/>
          <a:p>
            <a:pPr marL="76200" marR="1170940">
              <a:lnSpc>
                <a:spcPct val="100000"/>
              </a:lnSpc>
              <a:spcBef>
                <a:spcPts val="509"/>
              </a:spcBef>
            </a:pP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Consumer account</a:t>
            </a:r>
            <a:endParaRPr sz="1200">
              <a:latin typeface="Trebuchet MS"/>
              <a:cs typeface="Trebuchet MS"/>
            </a:endParaRPr>
          </a:p>
          <a:p>
            <a:pPr marL="1064895">
              <a:lnSpc>
                <a:spcPct val="100000"/>
              </a:lnSpc>
              <a:spcBef>
                <a:spcPts val="600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endParaRPr sz="1200">
              <a:latin typeface="Trebuchet MS"/>
              <a:cs typeface="Trebuchet MS"/>
            </a:endParaRPr>
          </a:p>
          <a:p>
            <a:pPr marL="277495" marR="1180465" indent="92710">
              <a:lnSpc>
                <a:spcPct val="100000"/>
              </a:lnSpc>
              <a:spcBef>
                <a:spcPts val="660"/>
              </a:spcBef>
            </a:pP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catalog</a:t>
            </a:r>
            <a:endParaRPr sz="1200">
              <a:latin typeface="Trebuchet MS"/>
              <a:cs typeface="Trebuchet MS"/>
            </a:endParaRPr>
          </a:p>
          <a:p>
            <a:pPr marL="1007744" marR="368935" indent="-7620">
              <a:lnSpc>
                <a:spcPct val="100000"/>
              </a:lnSpc>
              <a:spcBef>
                <a:spcPts val="25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Tables</a:t>
            </a: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&amp;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columns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9" name="object 59" descr=""/>
          <p:cNvSpPr/>
          <p:nvPr/>
        </p:nvSpPr>
        <p:spPr>
          <a:xfrm>
            <a:off x="10838053" y="2826385"/>
            <a:ext cx="351790" cy="128270"/>
          </a:xfrm>
          <a:custGeom>
            <a:avLst/>
            <a:gdLst/>
            <a:ahLst/>
            <a:cxnLst/>
            <a:rect l="l" t="t" r="r" b="b"/>
            <a:pathLst>
              <a:path w="351790" h="128269">
                <a:moveTo>
                  <a:pt x="226181" y="75467"/>
                </a:moveTo>
                <a:lnTo>
                  <a:pt x="212851" y="127762"/>
                </a:lnTo>
                <a:lnTo>
                  <a:pt x="351663" y="97662"/>
                </a:lnTo>
                <a:lnTo>
                  <a:pt x="331113" y="79882"/>
                </a:lnTo>
                <a:lnTo>
                  <a:pt x="243586" y="79882"/>
                </a:lnTo>
                <a:lnTo>
                  <a:pt x="226181" y="75467"/>
                </a:lnTo>
                <a:close/>
              </a:path>
              <a:path w="351790" h="128269">
                <a:moveTo>
                  <a:pt x="230907" y="56930"/>
                </a:moveTo>
                <a:lnTo>
                  <a:pt x="226181" y="75467"/>
                </a:lnTo>
                <a:lnTo>
                  <a:pt x="243586" y="79882"/>
                </a:lnTo>
                <a:lnTo>
                  <a:pt x="248793" y="76835"/>
                </a:lnTo>
                <a:lnTo>
                  <a:pt x="250063" y="71627"/>
                </a:lnTo>
                <a:lnTo>
                  <a:pt x="251332" y="66548"/>
                </a:lnTo>
                <a:lnTo>
                  <a:pt x="248285" y="61340"/>
                </a:lnTo>
                <a:lnTo>
                  <a:pt x="230907" y="56930"/>
                </a:lnTo>
                <a:close/>
              </a:path>
              <a:path w="351790" h="128269">
                <a:moveTo>
                  <a:pt x="244221" y="4699"/>
                </a:moveTo>
                <a:lnTo>
                  <a:pt x="230907" y="56930"/>
                </a:lnTo>
                <a:lnTo>
                  <a:pt x="248285" y="61340"/>
                </a:lnTo>
                <a:lnTo>
                  <a:pt x="251332" y="66548"/>
                </a:lnTo>
                <a:lnTo>
                  <a:pt x="250063" y="71627"/>
                </a:lnTo>
                <a:lnTo>
                  <a:pt x="248793" y="76835"/>
                </a:lnTo>
                <a:lnTo>
                  <a:pt x="243586" y="79882"/>
                </a:lnTo>
                <a:lnTo>
                  <a:pt x="331113" y="79882"/>
                </a:lnTo>
                <a:lnTo>
                  <a:pt x="244221" y="4699"/>
                </a:lnTo>
                <a:close/>
              </a:path>
              <a:path w="351790" h="128269">
                <a:moveTo>
                  <a:pt x="7747" y="0"/>
                </a:moveTo>
                <a:lnTo>
                  <a:pt x="2667" y="3048"/>
                </a:lnTo>
                <a:lnTo>
                  <a:pt x="1270" y="8127"/>
                </a:lnTo>
                <a:lnTo>
                  <a:pt x="0" y="13335"/>
                </a:lnTo>
                <a:lnTo>
                  <a:pt x="3048" y="18414"/>
                </a:lnTo>
                <a:lnTo>
                  <a:pt x="8127" y="19812"/>
                </a:lnTo>
                <a:lnTo>
                  <a:pt x="226181" y="75467"/>
                </a:lnTo>
                <a:lnTo>
                  <a:pt x="230907" y="56930"/>
                </a:lnTo>
                <a:lnTo>
                  <a:pt x="12953" y="1269"/>
                </a:lnTo>
                <a:lnTo>
                  <a:pt x="7747" y="0"/>
                </a:lnTo>
                <a:close/>
              </a:path>
            </a:pathLst>
          </a:custGeom>
          <a:solidFill>
            <a:srgbClr val="21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/>
          <p:nvPr/>
        </p:nvSpPr>
        <p:spPr>
          <a:xfrm>
            <a:off x="8564118" y="2295905"/>
            <a:ext cx="1409700" cy="1184275"/>
          </a:xfrm>
          <a:custGeom>
            <a:avLst/>
            <a:gdLst/>
            <a:ahLst/>
            <a:cxnLst/>
            <a:rect l="l" t="t" r="r" b="b"/>
            <a:pathLst>
              <a:path w="1409700" h="1184275">
                <a:moveTo>
                  <a:pt x="0" y="1184148"/>
                </a:moveTo>
                <a:lnTo>
                  <a:pt x="1409700" y="1184148"/>
                </a:lnTo>
                <a:lnTo>
                  <a:pt x="1409700" y="0"/>
                </a:lnTo>
                <a:lnTo>
                  <a:pt x="0" y="0"/>
                </a:lnTo>
                <a:lnTo>
                  <a:pt x="0" y="1184148"/>
                </a:lnTo>
                <a:close/>
              </a:path>
            </a:pathLst>
          </a:custGeom>
          <a:ln w="19050">
            <a:solidFill>
              <a:srgbClr val="F1B0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 txBox="1"/>
          <p:nvPr/>
        </p:nvSpPr>
        <p:spPr>
          <a:xfrm>
            <a:off x="6464553" y="4701285"/>
            <a:ext cx="372681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Share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without</a:t>
            </a:r>
            <a:r>
              <a:rPr dirty="0" sz="16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copying</a:t>
            </a:r>
            <a:endParaRPr sz="1600">
              <a:latin typeface="Trebuchet MS"/>
              <a:cs typeface="Trebuchet MS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Independently</a:t>
            </a:r>
            <a:r>
              <a:rPr dirty="0" sz="1600" spc="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manage</a:t>
            </a:r>
            <a:r>
              <a:rPr dirty="0" sz="160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producer</a:t>
            </a:r>
            <a:r>
              <a:rPr dirty="0" sz="1600" spc="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consumer</a:t>
            </a:r>
            <a:r>
              <a:rPr dirty="0" sz="160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permissions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5" name="object 6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2023,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62" name="object 62" descr=""/>
          <p:cNvSpPr txBox="1"/>
          <p:nvPr/>
        </p:nvSpPr>
        <p:spPr>
          <a:xfrm>
            <a:off x="7877936" y="992505"/>
            <a:ext cx="24822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0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shares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dirty="0" spc="-315"/>
              <a:t> </a:t>
            </a:r>
            <a:r>
              <a:rPr dirty="0" spc="-10"/>
              <a:t>sharing</a:t>
            </a:r>
          </a:p>
        </p:txBody>
      </p:sp>
      <p:sp>
        <p:nvSpPr>
          <p:cNvPr id="64" name="object 64" descr=""/>
          <p:cNvSpPr txBox="1"/>
          <p:nvPr/>
        </p:nvSpPr>
        <p:spPr>
          <a:xfrm>
            <a:off x="8574658" y="2347721"/>
            <a:ext cx="928369" cy="621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604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Governance</a:t>
            </a:r>
            <a:endParaRPr sz="1200">
              <a:latin typeface="Trebuchet MS"/>
              <a:cs typeface="Trebuchet MS"/>
            </a:endParaRPr>
          </a:p>
          <a:p>
            <a:pPr marL="66040">
              <a:lnSpc>
                <a:spcPct val="100000"/>
              </a:lnSpc>
            </a:pP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account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Grant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Shawn Wagner</dc:creator>
  <dc:title>Using this event template</dc:title>
  <dcterms:created xsi:type="dcterms:W3CDTF">2024-05-15T03:43:39Z</dcterms:created>
  <dcterms:modified xsi:type="dcterms:W3CDTF">2024-05-15T03:43:39Z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2023-12-01T00:00:00Z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2024-05-15T00:00:00Z</vt:filetime>
  </property>
  <property fmtid="{D5CDD505-2E9C-101B-9397-08002B2CF9AE}" pid="5" name="Producer">
    <vt:lpwstr>Microsoft® PowerPoint® for Microsoft 365</vt:lpwstr>
  </property>
</Properties>
</file>